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10" r:id="rId3"/>
    <p:sldId id="411" r:id="rId4"/>
    <p:sldId id="412" r:id="rId5"/>
    <p:sldId id="413" r:id="rId6"/>
    <p:sldId id="414" r:id="rId7"/>
    <p:sldId id="415" r:id="rId8"/>
    <p:sldId id="416" r:id="rId9"/>
    <p:sldId id="417" r:id="rId10"/>
    <p:sldId id="418" r:id="rId11"/>
    <p:sldId id="419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image" Target="../media/image2.wmf"/><Relationship Id="rId6" Type="http://schemas.openxmlformats.org/officeDocument/2006/relationships/oleObject" Target="../embeddings/oleObject18.bin"/><Relationship Id="rId5" Type="http://schemas.openxmlformats.org/officeDocument/2006/relationships/tags" Target="../tags/tag107.xml"/><Relationship Id="rId4" Type="http://schemas.openxmlformats.org/officeDocument/2006/relationships/image" Target="../media/image4.png"/><Relationship Id="rId3" Type="http://schemas.openxmlformats.org/officeDocument/2006/relationships/tags" Target="../tags/tag106.xml"/><Relationship Id="rId2" Type="http://schemas.openxmlformats.org/officeDocument/2006/relationships/image" Target="../media/image3.png"/><Relationship Id="rId11" Type="http://schemas.openxmlformats.org/officeDocument/2006/relationships/vmlDrawing" Target="../drawings/vmlDrawing10.v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0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.bin"/><Relationship Id="rId8" Type="http://schemas.openxmlformats.org/officeDocument/2006/relationships/tags" Target="../tags/tag68.xml"/><Relationship Id="rId7" Type="http://schemas.openxmlformats.org/officeDocument/2006/relationships/image" Target="../media/image2.wmf"/><Relationship Id="rId6" Type="http://schemas.openxmlformats.org/officeDocument/2006/relationships/oleObject" Target="../embeddings/oleObject2.bin"/><Relationship Id="rId5" Type="http://schemas.openxmlformats.org/officeDocument/2006/relationships/tags" Target="../tags/tag67.xml"/><Relationship Id="rId4" Type="http://schemas.openxmlformats.org/officeDocument/2006/relationships/image" Target="../media/image4.png"/><Relationship Id="rId3" Type="http://schemas.openxmlformats.org/officeDocument/2006/relationships/tags" Target="../tags/tag66.xml"/><Relationship Id="rId2" Type="http://schemas.openxmlformats.org/officeDocument/2006/relationships/image" Target="../media/image3.png"/><Relationship Id="rId13" Type="http://schemas.openxmlformats.org/officeDocument/2006/relationships/vmlDrawing" Target="../drawings/vmlDrawing2.v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69.xml"/><Relationship Id="rId10" Type="http://schemas.openxmlformats.org/officeDocument/2006/relationships/image" Target="../media/image5.emf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tags" Target="../tags/tag73.xml"/><Relationship Id="rId7" Type="http://schemas.openxmlformats.org/officeDocument/2006/relationships/image" Target="../media/image2.wmf"/><Relationship Id="rId6" Type="http://schemas.openxmlformats.org/officeDocument/2006/relationships/oleObject" Target="../embeddings/oleObject4.bin"/><Relationship Id="rId5" Type="http://schemas.openxmlformats.org/officeDocument/2006/relationships/tags" Target="../tags/tag72.xml"/><Relationship Id="rId4" Type="http://schemas.openxmlformats.org/officeDocument/2006/relationships/image" Target="../media/image4.png"/><Relationship Id="rId3" Type="http://schemas.openxmlformats.org/officeDocument/2006/relationships/tags" Target="../tags/tag71.xml"/><Relationship Id="rId2" Type="http://schemas.openxmlformats.org/officeDocument/2006/relationships/image" Target="../media/image3.png"/><Relationship Id="rId13" Type="http://schemas.openxmlformats.org/officeDocument/2006/relationships/vmlDrawing" Target="../drawings/vmlDrawing3.v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74.xml"/><Relationship Id="rId10" Type="http://schemas.openxmlformats.org/officeDocument/2006/relationships/image" Target="../media/image6.emf"/><Relationship Id="rId1" Type="http://schemas.openxmlformats.org/officeDocument/2006/relationships/tags" Target="../tags/tag70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.bin"/><Relationship Id="rId8" Type="http://schemas.openxmlformats.org/officeDocument/2006/relationships/tags" Target="../tags/tag78.xml"/><Relationship Id="rId7" Type="http://schemas.openxmlformats.org/officeDocument/2006/relationships/image" Target="../media/image2.wmf"/><Relationship Id="rId6" Type="http://schemas.openxmlformats.org/officeDocument/2006/relationships/oleObject" Target="../embeddings/oleObject6.bin"/><Relationship Id="rId5" Type="http://schemas.openxmlformats.org/officeDocument/2006/relationships/tags" Target="../tags/tag77.xml"/><Relationship Id="rId4" Type="http://schemas.openxmlformats.org/officeDocument/2006/relationships/image" Target="../media/image4.png"/><Relationship Id="rId3" Type="http://schemas.openxmlformats.org/officeDocument/2006/relationships/tags" Target="../tags/tag76.xml"/><Relationship Id="rId2" Type="http://schemas.openxmlformats.org/officeDocument/2006/relationships/image" Target="../media/image3.png"/><Relationship Id="rId13" Type="http://schemas.openxmlformats.org/officeDocument/2006/relationships/vmlDrawing" Target="../drawings/vmlDrawing4.v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79.xml"/><Relationship Id="rId10" Type="http://schemas.openxmlformats.org/officeDocument/2006/relationships/image" Target="../media/image7.emf"/><Relationship Id="rId1" Type="http://schemas.openxmlformats.org/officeDocument/2006/relationships/tags" Target="../tags/tag7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.bin"/><Relationship Id="rId8" Type="http://schemas.openxmlformats.org/officeDocument/2006/relationships/tags" Target="../tags/tag83.xml"/><Relationship Id="rId7" Type="http://schemas.openxmlformats.org/officeDocument/2006/relationships/image" Target="../media/image2.wmf"/><Relationship Id="rId6" Type="http://schemas.openxmlformats.org/officeDocument/2006/relationships/oleObject" Target="../embeddings/oleObject8.bin"/><Relationship Id="rId5" Type="http://schemas.openxmlformats.org/officeDocument/2006/relationships/tags" Target="../tags/tag82.xml"/><Relationship Id="rId4" Type="http://schemas.openxmlformats.org/officeDocument/2006/relationships/image" Target="../media/image4.png"/><Relationship Id="rId3" Type="http://schemas.openxmlformats.org/officeDocument/2006/relationships/tags" Target="../tags/tag81.xml"/><Relationship Id="rId2" Type="http://schemas.openxmlformats.org/officeDocument/2006/relationships/image" Target="../media/image3.png"/><Relationship Id="rId13" Type="http://schemas.openxmlformats.org/officeDocument/2006/relationships/vmlDrawing" Target="../drawings/vmlDrawing5.v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84.xml"/><Relationship Id="rId10" Type="http://schemas.openxmlformats.org/officeDocument/2006/relationships/image" Target="../media/image8.emf"/><Relationship Id="rId1" Type="http://schemas.openxmlformats.org/officeDocument/2006/relationships/tags" Target="../tags/tag8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.bin"/><Relationship Id="rId8" Type="http://schemas.openxmlformats.org/officeDocument/2006/relationships/tags" Target="../tags/tag88.xml"/><Relationship Id="rId7" Type="http://schemas.openxmlformats.org/officeDocument/2006/relationships/image" Target="../media/image2.wmf"/><Relationship Id="rId6" Type="http://schemas.openxmlformats.org/officeDocument/2006/relationships/oleObject" Target="../embeddings/oleObject10.bin"/><Relationship Id="rId5" Type="http://schemas.openxmlformats.org/officeDocument/2006/relationships/tags" Target="../tags/tag87.xml"/><Relationship Id="rId4" Type="http://schemas.openxmlformats.org/officeDocument/2006/relationships/image" Target="../media/image4.png"/><Relationship Id="rId3" Type="http://schemas.openxmlformats.org/officeDocument/2006/relationships/tags" Target="../tags/tag86.xml"/><Relationship Id="rId2" Type="http://schemas.openxmlformats.org/officeDocument/2006/relationships/image" Target="../media/image3.png"/><Relationship Id="rId13" Type="http://schemas.openxmlformats.org/officeDocument/2006/relationships/vmlDrawing" Target="../drawings/vmlDrawing6.v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89.xml"/><Relationship Id="rId10" Type="http://schemas.openxmlformats.org/officeDocument/2006/relationships/image" Target="../media/image9.emf"/><Relationship Id="rId1" Type="http://schemas.openxmlformats.org/officeDocument/2006/relationships/tags" Target="../tags/tag8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.bin"/><Relationship Id="rId8" Type="http://schemas.openxmlformats.org/officeDocument/2006/relationships/tags" Target="../tags/tag93.xml"/><Relationship Id="rId7" Type="http://schemas.openxmlformats.org/officeDocument/2006/relationships/image" Target="../media/image2.wmf"/><Relationship Id="rId6" Type="http://schemas.openxmlformats.org/officeDocument/2006/relationships/oleObject" Target="../embeddings/oleObject12.bin"/><Relationship Id="rId5" Type="http://schemas.openxmlformats.org/officeDocument/2006/relationships/tags" Target="../tags/tag92.xml"/><Relationship Id="rId4" Type="http://schemas.openxmlformats.org/officeDocument/2006/relationships/image" Target="../media/image4.png"/><Relationship Id="rId3" Type="http://schemas.openxmlformats.org/officeDocument/2006/relationships/tags" Target="../tags/tag91.xml"/><Relationship Id="rId2" Type="http://schemas.openxmlformats.org/officeDocument/2006/relationships/image" Target="../media/image3.png"/><Relationship Id="rId13" Type="http://schemas.openxmlformats.org/officeDocument/2006/relationships/vmlDrawing" Target="../drawings/vmlDrawing7.v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94.xml"/><Relationship Id="rId10" Type="http://schemas.openxmlformats.org/officeDocument/2006/relationships/image" Target="../media/image10.emf"/><Relationship Id="rId1" Type="http://schemas.openxmlformats.org/officeDocument/2006/relationships/tags" Target="../tags/tag9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.bin"/><Relationship Id="rId8" Type="http://schemas.openxmlformats.org/officeDocument/2006/relationships/tags" Target="../tags/tag98.xml"/><Relationship Id="rId7" Type="http://schemas.openxmlformats.org/officeDocument/2006/relationships/image" Target="../media/image2.wmf"/><Relationship Id="rId6" Type="http://schemas.openxmlformats.org/officeDocument/2006/relationships/oleObject" Target="../embeddings/oleObject14.bin"/><Relationship Id="rId5" Type="http://schemas.openxmlformats.org/officeDocument/2006/relationships/tags" Target="../tags/tag97.xml"/><Relationship Id="rId4" Type="http://schemas.openxmlformats.org/officeDocument/2006/relationships/image" Target="../media/image4.png"/><Relationship Id="rId3" Type="http://schemas.openxmlformats.org/officeDocument/2006/relationships/tags" Target="../tags/tag96.xml"/><Relationship Id="rId2" Type="http://schemas.openxmlformats.org/officeDocument/2006/relationships/image" Target="../media/image3.png"/><Relationship Id="rId13" Type="http://schemas.openxmlformats.org/officeDocument/2006/relationships/vmlDrawing" Target="../drawings/vmlDrawing8.v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99.xml"/><Relationship Id="rId10" Type="http://schemas.openxmlformats.org/officeDocument/2006/relationships/image" Target="../media/image11.emf"/><Relationship Id="rId1" Type="http://schemas.openxmlformats.org/officeDocument/2006/relationships/tags" Target="../tags/tag9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.bin"/><Relationship Id="rId8" Type="http://schemas.openxmlformats.org/officeDocument/2006/relationships/tags" Target="../tags/tag103.xml"/><Relationship Id="rId7" Type="http://schemas.openxmlformats.org/officeDocument/2006/relationships/image" Target="../media/image2.wmf"/><Relationship Id="rId6" Type="http://schemas.openxmlformats.org/officeDocument/2006/relationships/oleObject" Target="../embeddings/oleObject16.bin"/><Relationship Id="rId5" Type="http://schemas.openxmlformats.org/officeDocument/2006/relationships/tags" Target="../tags/tag102.xml"/><Relationship Id="rId4" Type="http://schemas.openxmlformats.org/officeDocument/2006/relationships/image" Target="../media/image4.png"/><Relationship Id="rId3" Type="http://schemas.openxmlformats.org/officeDocument/2006/relationships/tags" Target="../tags/tag101.xml"/><Relationship Id="rId2" Type="http://schemas.openxmlformats.org/officeDocument/2006/relationships/image" Target="../media/image3.png"/><Relationship Id="rId13" Type="http://schemas.openxmlformats.org/officeDocument/2006/relationships/vmlDrawing" Target="../drawings/vmlDrawing9.v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04.xml"/><Relationship Id="rId10" Type="http://schemas.openxmlformats.org/officeDocument/2006/relationships/image" Target="../media/image12.emf"/><Relationship Id="rId1" Type="http://schemas.openxmlformats.org/officeDocument/2006/relationships/tags" Target="../tags/tag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光的图片1 - 副本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4065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0" y="-63500"/>
            <a:ext cx="12191365" cy="967740"/>
            <a:chOff x="0" y="-100"/>
            <a:chExt cx="19199" cy="1524"/>
          </a:xfrm>
        </p:grpSpPr>
        <p:graphicFrame>
          <p:nvGraphicFramePr>
            <p:cNvPr id="9" name="对象 8"/>
            <p:cNvGraphicFramePr/>
            <p:nvPr/>
          </p:nvGraphicFramePr>
          <p:xfrm>
            <a:off x="0" y="0"/>
            <a:ext cx="1822" cy="1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" name="" r:id="rId2" imgW="1600200" imgH="1495425" progId="Paint.Picture">
                    <p:embed/>
                  </p:oleObj>
                </mc:Choice>
                <mc:Fallback>
                  <p:oleObj name="" r:id="rId2" imgW="1600200" imgH="1495425" progId="Paint.Picture">
                    <p:embed/>
                    <p:pic>
                      <p:nvPicPr>
                        <p:cNvPr id="0" name="图片 9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0" y="0"/>
                          <a:ext cx="1822" cy="142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" name="组合 6"/>
            <p:cNvGrpSpPr/>
            <p:nvPr/>
          </p:nvGrpSpPr>
          <p:grpSpPr>
            <a:xfrm>
              <a:off x="8187" y="-100"/>
              <a:ext cx="11013" cy="1016"/>
              <a:chOff x="8187" y="-100"/>
              <a:chExt cx="11013" cy="1016"/>
            </a:xfrm>
          </p:grpSpPr>
          <p:sp>
            <p:nvSpPr>
              <p:cNvPr id="21" name="任意多边形: 形状 20"/>
              <p:cNvSpPr/>
              <p:nvPr>
                <p:custDataLst>
                  <p:tags r:id="rId4"/>
                </p:custDataLst>
              </p:nvPr>
            </p:nvSpPr>
            <p:spPr>
              <a:xfrm>
                <a:off x="8187" y="0"/>
                <a:ext cx="11013" cy="877"/>
              </a:xfrm>
              <a:custGeom>
                <a:avLst/>
                <a:gdLst>
                  <a:gd name="connsiteX0" fmla="*/ 342570 w 6993507"/>
                  <a:gd name="connsiteY0" fmla="*/ 0 h 556590"/>
                  <a:gd name="connsiteX1" fmla="*/ 6993507 w 6993507"/>
                  <a:gd name="connsiteY1" fmla="*/ 0 h 556590"/>
                  <a:gd name="connsiteX2" fmla="*/ 6993507 w 6993507"/>
                  <a:gd name="connsiteY2" fmla="*/ 556590 h 556590"/>
                  <a:gd name="connsiteX3" fmla="*/ 0 w 6993507"/>
                  <a:gd name="connsiteY3" fmla="*/ 556590 h 556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93507" h="556590">
                    <a:moveTo>
                      <a:pt x="342570" y="0"/>
                    </a:moveTo>
                    <a:lnTo>
                      <a:pt x="6993507" y="0"/>
                    </a:lnTo>
                    <a:lnTo>
                      <a:pt x="6993507" y="556590"/>
                    </a:lnTo>
                    <a:lnTo>
                      <a:pt x="0" y="55659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3">
                      <a:alpha val="5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11166" y="-100"/>
                <a:ext cx="8035" cy="1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  <a:scene3d>
                  <a:camera prst="orthographicFront">
                    <a:rot lat="0" lon="19800000" rev="0"/>
                  </a:camera>
                  <a:lightRig rig="threePt" dir="t"/>
                </a:scene3d>
              </a:bodyPr>
              <a:p>
                <a:pPr algn="dist"/>
                <a:r>
                  <a:rPr lang="zh-CN" altLang="en-US" sz="3600" b="1">
                    <a:solidFill>
                      <a:srgbClr val="7030A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楷体" panose="02010609060101010101" charset="-122"/>
                    <a:ea typeface="楷体" panose="02010609060101010101" charset="-122"/>
                  </a:rPr>
                  <a:t>愿做那束光</a:t>
                </a:r>
                <a:endParaRPr lang="zh-CN" altLang="en-US" sz="3600" b="1">
                  <a:solidFill>
                    <a:srgbClr val="7030A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  <p:sp>
        <p:nvSpPr>
          <p:cNvPr id="15" name="矩形 14"/>
          <p:cNvSpPr/>
          <p:nvPr/>
        </p:nvSpPr>
        <p:spPr>
          <a:xfrm>
            <a:off x="8832215" y="5525770"/>
            <a:ext cx="370840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isometricOffAxis1Top">
                <a:rot lat="378000" lon="18990000" rev="756000"/>
              </a:camera>
              <a:lightRig rig="threePt" dir="t"/>
            </a:scene3d>
          </a:bodyPr>
          <a:p>
            <a:pPr algn="l"/>
            <a:r>
              <a:rPr lang="en-US" altLang="zh-CN" sz="3600">
                <a:ln>
                  <a:solidFill>
                    <a:schemeClr val="bg2">
                      <a:lumMod val="75000"/>
                    </a:schemeClr>
                  </a:solidFill>
                </a:ln>
                <a:sym typeface="+mn-ea"/>
              </a:rPr>
              <a:t>physicalstation</a:t>
            </a:r>
            <a:endParaRPr lang="en-US" altLang="zh-CN" sz="3600" b="1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173077" name="矩形 23"/>
          <p:cNvSpPr/>
          <p:nvPr/>
        </p:nvSpPr>
        <p:spPr>
          <a:xfrm>
            <a:off x="2471420" y="3084513"/>
            <a:ext cx="6648450" cy="132207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defTabSz="457200"/>
            <a:r>
              <a:rPr lang="zh-CN" altLang="en-US" sz="8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牛顿运动定律</a:t>
            </a:r>
            <a:endParaRPr lang="zh-CN" altLang="en-US" sz="80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73078" name="矩形 23"/>
          <p:cNvSpPr/>
          <p:nvPr/>
        </p:nvSpPr>
        <p:spPr>
          <a:xfrm>
            <a:off x="1214120" y="1169035"/>
            <a:ext cx="5124450" cy="132207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defTabSz="457200"/>
            <a:r>
              <a:rPr lang="zh-CN" altLang="en-US" sz="8000" b="1" dirty="0">
                <a:solidFill>
                  <a:srgbClr val="0070C0"/>
                </a:solidFill>
                <a:latin typeface="楷体_GB2312" pitchFamily="49" charset="-122"/>
                <a:ea typeface="楷体_GB2312" pitchFamily="49" charset="-122"/>
              </a:rPr>
              <a:t>第三章</a:t>
            </a:r>
            <a:endParaRPr lang="zh-CN" altLang="en-US" sz="8000" b="1" dirty="0">
              <a:solidFill>
                <a:srgbClr val="0070C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 userDrawn="1"/>
        </p:nvGrpSpPr>
        <p:grpSpPr>
          <a:xfrm>
            <a:off x="-22225" y="-63500"/>
            <a:ext cx="12214225" cy="7750810"/>
            <a:chOff x="-35" y="-100"/>
            <a:chExt cx="19235" cy="12206"/>
          </a:xfrm>
        </p:grpSpPr>
        <p:pic>
          <p:nvPicPr>
            <p:cNvPr id="3" name="图片 2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8" y="8890"/>
              <a:ext cx="2503" cy="19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970" y="1339"/>
              <a:ext cx="2429" cy="1353"/>
            </a:xfrm>
            <a:prstGeom prst="rect">
              <a:avLst/>
            </a:prstGeom>
          </p:spPr>
        </p:pic>
        <p:sp>
          <p:nvSpPr>
            <p:cNvPr id="10" name="Freeform 5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822" y="0"/>
              <a:ext cx="2511" cy="1632"/>
            </a:xfrm>
            <a:custGeom>
              <a:avLst/>
              <a:gdLst>
                <a:gd name="T0" fmla="*/ 222 w 1596"/>
                <a:gd name="T1" fmla="*/ 617 h 1147"/>
                <a:gd name="T2" fmla="*/ 286 w 1596"/>
                <a:gd name="T3" fmla="*/ 527 h 1147"/>
                <a:gd name="T4" fmla="*/ 551 w 1596"/>
                <a:gd name="T5" fmla="*/ 462 h 1147"/>
                <a:gd name="T6" fmla="*/ 1223 w 1596"/>
                <a:gd name="T7" fmla="*/ 876 h 1147"/>
                <a:gd name="T8" fmla="*/ 1315 w 1596"/>
                <a:gd name="T9" fmla="*/ 264 h 1147"/>
                <a:gd name="T10" fmla="*/ 612 w 1596"/>
                <a:gd name="T11" fmla="*/ 156 h 1147"/>
                <a:gd name="T12" fmla="*/ 1372 w 1596"/>
                <a:gd name="T13" fmla="*/ 264 h 1147"/>
                <a:gd name="T14" fmla="*/ 1215 w 1596"/>
                <a:gd name="T15" fmla="*/ 253 h 1147"/>
                <a:gd name="T16" fmla="*/ 1093 w 1596"/>
                <a:gd name="T17" fmla="*/ 219 h 1147"/>
                <a:gd name="T18" fmla="*/ 1004 w 1596"/>
                <a:gd name="T19" fmla="*/ 241 h 1147"/>
                <a:gd name="T20" fmla="*/ 859 w 1596"/>
                <a:gd name="T21" fmla="*/ 165 h 1147"/>
                <a:gd name="T22" fmla="*/ 907 w 1596"/>
                <a:gd name="T23" fmla="*/ 120 h 1147"/>
                <a:gd name="T24" fmla="*/ 979 w 1596"/>
                <a:gd name="T25" fmla="*/ 106 h 1147"/>
                <a:gd name="T26" fmla="*/ 863 w 1596"/>
                <a:gd name="T27" fmla="*/ 144 h 1147"/>
                <a:gd name="T28" fmla="*/ 842 w 1596"/>
                <a:gd name="T29" fmla="*/ 115 h 1147"/>
                <a:gd name="T30" fmla="*/ 897 w 1596"/>
                <a:gd name="T31" fmla="*/ 6 h 1147"/>
                <a:gd name="T32" fmla="*/ 889 w 1596"/>
                <a:gd name="T33" fmla="*/ 30 h 1147"/>
                <a:gd name="T34" fmla="*/ 761 w 1596"/>
                <a:gd name="T35" fmla="*/ 261 h 1147"/>
                <a:gd name="T36" fmla="*/ 450 w 1596"/>
                <a:gd name="T37" fmla="*/ 309 h 1147"/>
                <a:gd name="T38" fmla="*/ 631 w 1596"/>
                <a:gd name="T39" fmla="*/ 219 h 1147"/>
                <a:gd name="T40" fmla="*/ 630 w 1596"/>
                <a:gd name="T41" fmla="*/ 178 h 1147"/>
                <a:gd name="T42" fmla="*/ 405 w 1596"/>
                <a:gd name="T43" fmla="*/ 270 h 1147"/>
                <a:gd name="T44" fmla="*/ 313 w 1596"/>
                <a:gd name="T45" fmla="*/ 252 h 1147"/>
                <a:gd name="T46" fmla="*/ 143 w 1596"/>
                <a:gd name="T47" fmla="*/ 229 h 1147"/>
                <a:gd name="T48" fmla="*/ 158 w 1596"/>
                <a:gd name="T49" fmla="*/ 304 h 1147"/>
                <a:gd name="T50" fmla="*/ 237 w 1596"/>
                <a:gd name="T51" fmla="*/ 260 h 1147"/>
                <a:gd name="T52" fmla="*/ 33 w 1596"/>
                <a:gd name="T53" fmla="*/ 487 h 1147"/>
                <a:gd name="T54" fmla="*/ 11 w 1596"/>
                <a:gd name="T55" fmla="*/ 628 h 1147"/>
                <a:gd name="T56" fmla="*/ 206 w 1596"/>
                <a:gd name="T57" fmla="*/ 569 h 1147"/>
                <a:gd name="T58" fmla="*/ 212 w 1596"/>
                <a:gd name="T59" fmla="*/ 499 h 1147"/>
                <a:gd name="T60" fmla="*/ 456 w 1596"/>
                <a:gd name="T61" fmla="*/ 477 h 1147"/>
                <a:gd name="T62" fmla="*/ 666 w 1596"/>
                <a:gd name="T63" fmla="*/ 696 h 1147"/>
                <a:gd name="T64" fmla="*/ 768 w 1596"/>
                <a:gd name="T65" fmla="*/ 709 h 1147"/>
                <a:gd name="T66" fmla="*/ 930 w 1596"/>
                <a:gd name="T67" fmla="*/ 962 h 1147"/>
                <a:gd name="T68" fmla="*/ 1050 w 1596"/>
                <a:gd name="T69" fmla="*/ 1046 h 1147"/>
                <a:gd name="T70" fmla="*/ 1133 w 1596"/>
                <a:gd name="T71" fmla="*/ 874 h 1147"/>
                <a:gd name="T72" fmla="*/ 981 w 1596"/>
                <a:gd name="T73" fmla="*/ 655 h 1147"/>
                <a:gd name="T74" fmla="*/ 961 w 1596"/>
                <a:gd name="T75" fmla="*/ 561 h 1147"/>
                <a:gd name="T76" fmla="*/ 886 w 1596"/>
                <a:gd name="T77" fmla="*/ 352 h 1147"/>
                <a:gd name="T78" fmla="*/ 1047 w 1596"/>
                <a:gd name="T79" fmla="*/ 343 h 1147"/>
                <a:gd name="T80" fmla="*/ 1146 w 1596"/>
                <a:gd name="T81" fmla="*/ 340 h 1147"/>
                <a:gd name="T82" fmla="*/ 1257 w 1596"/>
                <a:gd name="T83" fmla="*/ 345 h 1147"/>
                <a:gd name="T84" fmla="*/ 1404 w 1596"/>
                <a:gd name="T85" fmla="*/ 384 h 1147"/>
                <a:gd name="T86" fmla="*/ 181 w 1596"/>
                <a:gd name="T87" fmla="*/ 457 h 1147"/>
                <a:gd name="T88" fmla="*/ 77 w 1596"/>
                <a:gd name="T89" fmla="*/ 443 h 1147"/>
                <a:gd name="T90" fmla="*/ 1079 w 1596"/>
                <a:gd name="T91" fmla="*/ 939 h 1147"/>
                <a:gd name="T92" fmla="*/ 875 w 1596"/>
                <a:gd name="T93" fmla="*/ 710 h 1147"/>
                <a:gd name="T94" fmla="*/ 968 w 1596"/>
                <a:gd name="T95" fmla="*/ 753 h 1147"/>
                <a:gd name="T96" fmla="*/ 892 w 1596"/>
                <a:gd name="T97" fmla="*/ 679 h 1147"/>
                <a:gd name="T98" fmla="*/ 632 w 1596"/>
                <a:gd name="T99" fmla="*/ 397 h 1147"/>
                <a:gd name="T100" fmla="*/ 529 w 1596"/>
                <a:gd name="T101" fmla="*/ 409 h 1147"/>
                <a:gd name="T102" fmla="*/ 351 w 1596"/>
                <a:gd name="T103" fmla="*/ 283 h 1147"/>
                <a:gd name="T104" fmla="*/ 343 w 1596"/>
                <a:gd name="T105" fmla="*/ 297 h 1147"/>
                <a:gd name="T106" fmla="*/ 273 w 1596"/>
                <a:gd name="T107" fmla="*/ 318 h 1147"/>
                <a:gd name="T108" fmla="*/ 214 w 1596"/>
                <a:gd name="T109" fmla="*/ 316 h 1147"/>
                <a:gd name="T110" fmla="*/ 280 w 1596"/>
                <a:gd name="T111" fmla="*/ 405 h 1147"/>
                <a:gd name="T112" fmla="*/ 339 w 1596"/>
                <a:gd name="T113" fmla="*/ 451 h 1147"/>
                <a:gd name="T114" fmla="*/ 522 w 1596"/>
                <a:gd name="T115" fmla="*/ 432 h 1147"/>
                <a:gd name="T116" fmla="*/ 597 w 1596"/>
                <a:gd name="T117" fmla="*/ 510 h 1147"/>
                <a:gd name="T118" fmla="*/ 1055 w 1596"/>
                <a:gd name="T119" fmla="*/ 257 h 1147"/>
                <a:gd name="T120" fmla="*/ 1077 w 1596"/>
                <a:gd name="T121" fmla="*/ 249 h 1147"/>
                <a:gd name="T122" fmla="*/ 1106 w 1596"/>
                <a:gd name="T123" fmla="*/ 291 h 1147"/>
                <a:gd name="T124" fmla="*/ 1166 w 1596"/>
                <a:gd name="T125" fmla="*/ 265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6" h="1147">
                  <a:moveTo>
                    <a:pt x="67" y="591"/>
                  </a:moveTo>
                  <a:cubicBezTo>
                    <a:pt x="64" y="593"/>
                    <a:pt x="53" y="601"/>
                    <a:pt x="53" y="601"/>
                  </a:cubicBezTo>
                  <a:cubicBezTo>
                    <a:pt x="50" y="606"/>
                    <a:pt x="50" y="606"/>
                    <a:pt x="50" y="606"/>
                  </a:cubicBezTo>
                  <a:cubicBezTo>
                    <a:pt x="50" y="606"/>
                    <a:pt x="45" y="609"/>
                    <a:pt x="45" y="609"/>
                  </a:cubicBezTo>
                  <a:cubicBezTo>
                    <a:pt x="44" y="610"/>
                    <a:pt x="42" y="612"/>
                    <a:pt x="42" y="612"/>
                  </a:cubicBezTo>
                  <a:cubicBezTo>
                    <a:pt x="42" y="612"/>
                    <a:pt x="38" y="615"/>
                    <a:pt x="38" y="616"/>
                  </a:cubicBezTo>
                  <a:cubicBezTo>
                    <a:pt x="37" y="617"/>
                    <a:pt x="36" y="618"/>
                    <a:pt x="36" y="618"/>
                  </a:cubicBezTo>
                  <a:cubicBezTo>
                    <a:pt x="36" y="618"/>
                    <a:pt x="33" y="617"/>
                    <a:pt x="32" y="622"/>
                  </a:cubicBezTo>
                  <a:cubicBezTo>
                    <a:pt x="29" y="623"/>
                    <a:pt x="29" y="623"/>
                    <a:pt x="29" y="623"/>
                  </a:cubicBezTo>
                  <a:cubicBezTo>
                    <a:pt x="29" y="623"/>
                    <a:pt x="26" y="626"/>
                    <a:pt x="26" y="627"/>
                  </a:cubicBezTo>
                  <a:cubicBezTo>
                    <a:pt x="26" y="628"/>
                    <a:pt x="24" y="630"/>
                    <a:pt x="24" y="631"/>
                  </a:cubicBezTo>
                  <a:cubicBezTo>
                    <a:pt x="24" y="631"/>
                    <a:pt x="22" y="633"/>
                    <a:pt x="21" y="633"/>
                  </a:cubicBezTo>
                  <a:cubicBezTo>
                    <a:pt x="21" y="633"/>
                    <a:pt x="19" y="636"/>
                    <a:pt x="19" y="636"/>
                  </a:cubicBezTo>
                  <a:cubicBezTo>
                    <a:pt x="18" y="637"/>
                    <a:pt x="16" y="639"/>
                    <a:pt x="16" y="639"/>
                  </a:cubicBezTo>
                  <a:cubicBezTo>
                    <a:pt x="16" y="639"/>
                    <a:pt x="13" y="640"/>
                    <a:pt x="13" y="641"/>
                  </a:cubicBezTo>
                  <a:cubicBezTo>
                    <a:pt x="13" y="643"/>
                    <a:pt x="10" y="645"/>
                    <a:pt x="10" y="645"/>
                  </a:cubicBezTo>
                  <a:cubicBezTo>
                    <a:pt x="10" y="646"/>
                    <a:pt x="7" y="649"/>
                    <a:pt x="7" y="649"/>
                  </a:cubicBezTo>
                  <a:cubicBezTo>
                    <a:pt x="7" y="650"/>
                    <a:pt x="5" y="653"/>
                    <a:pt x="5" y="653"/>
                  </a:cubicBezTo>
                  <a:cubicBezTo>
                    <a:pt x="4" y="654"/>
                    <a:pt x="3" y="656"/>
                    <a:pt x="3" y="656"/>
                  </a:cubicBezTo>
                  <a:cubicBezTo>
                    <a:pt x="3" y="657"/>
                    <a:pt x="2" y="657"/>
                    <a:pt x="2" y="657"/>
                  </a:cubicBezTo>
                  <a:cubicBezTo>
                    <a:pt x="2" y="674"/>
                    <a:pt x="2" y="674"/>
                    <a:pt x="2" y="674"/>
                  </a:cubicBezTo>
                  <a:cubicBezTo>
                    <a:pt x="2" y="674"/>
                    <a:pt x="4" y="675"/>
                    <a:pt x="7" y="673"/>
                  </a:cubicBezTo>
                  <a:cubicBezTo>
                    <a:pt x="10" y="671"/>
                    <a:pt x="12" y="667"/>
                    <a:pt x="12" y="667"/>
                  </a:cubicBezTo>
                  <a:cubicBezTo>
                    <a:pt x="12" y="664"/>
                    <a:pt x="12" y="664"/>
                    <a:pt x="12" y="664"/>
                  </a:cubicBezTo>
                  <a:cubicBezTo>
                    <a:pt x="15" y="664"/>
                    <a:pt x="15" y="664"/>
                    <a:pt x="15" y="664"/>
                  </a:cubicBezTo>
                  <a:cubicBezTo>
                    <a:pt x="18" y="660"/>
                    <a:pt x="18" y="660"/>
                    <a:pt x="18" y="660"/>
                  </a:cubicBezTo>
                  <a:cubicBezTo>
                    <a:pt x="21" y="658"/>
                    <a:pt x="21" y="658"/>
                    <a:pt x="21" y="658"/>
                  </a:cubicBezTo>
                  <a:cubicBezTo>
                    <a:pt x="23" y="656"/>
                    <a:pt x="23" y="656"/>
                    <a:pt x="23" y="656"/>
                  </a:cubicBezTo>
                  <a:cubicBezTo>
                    <a:pt x="23" y="654"/>
                    <a:pt x="23" y="654"/>
                    <a:pt x="23" y="654"/>
                  </a:cubicBezTo>
                  <a:cubicBezTo>
                    <a:pt x="23" y="652"/>
                    <a:pt x="23" y="652"/>
                    <a:pt x="23" y="652"/>
                  </a:cubicBezTo>
                  <a:cubicBezTo>
                    <a:pt x="25" y="649"/>
                    <a:pt x="25" y="649"/>
                    <a:pt x="25" y="649"/>
                  </a:cubicBezTo>
                  <a:cubicBezTo>
                    <a:pt x="28" y="646"/>
                    <a:pt x="28" y="646"/>
                    <a:pt x="28" y="646"/>
                  </a:cubicBezTo>
                  <a:cubicBezTo>
                    <a:pt x="31" y="645"/>
                    <a:pt x="31" y="645"/>
                    <a:pt x="31" y="645"/>
                  </a:cubicBezTo>
                  <a:cubicBezTo>
                    <a:pt x="33" y="642"/>
                    <a:pt x="33" y="642"/>
                    <a:pt x="33" y="642"/>
                  </a:cubicBezTo>
                  <a:cubicBezTo>
                    <a:pt x="32" y="640"/>
                    <a:pt x="32" y="640"/>
                    <a:pt x="32" y="640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34"/>
                    <a:pt x="36" y="634"/>
                    <a:pt x="36" y="634"/>
                  </a:cubicBezTo>
                  <a:cubicBezTo>
                    <a:pt x="38" y="633"/>
                    <a:pt x="38" y="633"/>
                    <a:pt x="38" y="633"/>
                  </a:cubicBezTo>
                  <a:cubicBezTo>
                    <a:pt x="38" y="633"/>
                    <a:pt x="40" y="631"/>
                    <a:pt x="40" y="629"/>
                  </a:cubicBezTo>
                  <a:cubicBezTo>
                    <a:pt x="40" y="628"/>
                    <a:pt x="42" y="629"/>
                    <a:pt x="43" y="624"/>
                  </a:cubicBezTo>
                  <a:cubicBezTo>
                    <a:pt x="48" y="620"/>
                    <a:pt x="48" y="620"/>
                    <a:pt x="48" y="620"/>
                  </a:cubicBezTo>
                  <a:cubicBezTo>
                    <a:pt x="50" y="617"/>
                    <a:pt x="50" y="617"/>
                    <a:pt x="50" y="617"/>
                  </a:cubicBezTo>
                  <a:cubicBezTo>
                    <a:pt x="54" y="617"/>
                    <a:pt x="54" y="617"/>
                    <a:pt x="54" y="617"/>
                  </a:cubicBezTo>
                  <a:cubicBezTo>
                    <a:pt x="56" y="613"/>
                    <a:pt x="56" y="613"/>
                    <a:pt x="56" y="613"/>
                  </a:cubicBezTo>
                  <a:cubicBezTo>
                    <a:pt x="57" y="612"/>
                    <a:pt x="57" y="612"/>
                    <a:pt x="57" y="612"/>
                  </a:cubicBezTo>
                  <a:cubicBezTo>
                    <a:pt x="57" y="612"/>
                    <a:pt x="62" y="608"/>
                    <a:pt x="63" y="607"/>
                  </a:cubicBezTo>
                  <a:cubicBezTo>
                    <a:pt x="64" y="607"/>
                    <a:pt x="64" y="605"/>
                    <a:pt x="64" y="605"/>
                  </a:cubicBezTo>
                  <a:cubicBezTo>
                    <a:pt x="64" y="605"/>
                    <a:pt x="66" y="604"/>
                    <a:pt x="66" y="604"/>
                  </a:cubicBezTo>
                  <a:cubicBezTo>
                    <a:pt x="66" y="603"/>
                    <a:pt x="69" y="604"/>
                    <a:pt x="70" y="603"/>
                  </a:cubicBezTo>
                  <a:cubicBezTo>
                    <a:pt x="71" y="602"/>
                    <a:pt x="71" y="600"/>
                    <a:pt x="71" y="600"/>
                  </a:cubicBezTo>
                  <a:cubicBezTo>
                    <a:pt x="74" y="600"/>
                    <a:pt x="74" y="600"/>
                    <a:pt x="74" y="600"/>
                  </a:cubicBezTo>
                  <a:cubicBezTo>
                    <a:pt x="75" y="597"/>
                    <a:pt x="75" y="597"/>
                    <a:pt x="75" y="597"/>
                  </a:cubicBezTo>
                  <a:cubicBezTo>
                    <a:pt x="77" y="597"/>
                    <a:pt x="77" y="597"/>
                    <a:pt x="77" y="597"/>
                  </a:cubicBezTo>
                  <a:cubicBezTo>
                    <a:pt x="77" y="597"/>
                    <a:pt x="77" y="592"/>
                    <a:pt x="75" y="590"/>
                  </a:cubicBezTo>
                  <a:cubicBezTo>
                    <a:pt x="73" y="589"/>
                    <a:pt x="70" y="588"/>
                    <a:pt x="67" y="591"/>
                  </a:cubicBezTo>
                  <a:close/>
                  <a:moveTo>
                    <a:pt x="226" y="596"/>
                  </a:moveTo>
                  <a:cubicBezTo>
                    <a:pt x="226" y="597"/>
                    <a:pt x="223" y="600"/>
                    <a:pt x="223" y="601"/>
                  </a:cubicBezTo>
                  <a:cubicBezTo>
                    <a:pt x="222" y="601"/>
                    <a:pt x="223" y="602"/>
                    <a:pt x="223" y="602"/>
                  </a:cubicBezTo>
                  <a:cubicBezTo>
                    <a:pt x="223" y="603"/>
                    <a:pt x="223" y="603"/>
                    <a:pt x="223" y="603"/>
                  </a:cubicBezTo>
                  <a:cubicBezTo>
                    <a:pt x="223" y="603"/>
                    <a:pt x="227" y="605"/>
                    <a:pt x="227" y="603"/>
                  </a:cubicBezTo>
                  <a:cubicBezTo>
                    <a:pt x="228" y="602"/>
                    <a:pt x="228" y="600"/>
                    <a:pt x="229" y="599"/>
                  </a:cubicBezTo>
                  <a:cubicBezTo>
                    <a:pt x="230" y="598"/>
                    <a:pt x="231" y="595"/>
                    <a:pt x="231" y="595"/>
                  </a:cubicBezTo>
                  <a:cubicBezTo>
                    <a:pt x="228" y="593"/>
                    <a:pt x="228" y="593"/>
                    <a:pt x="228" y="593"/>
                  </a:cubicBezTo>
                  <a:cubicBezTo>
                    <a:pt x="228" y="593"/>
                    <a:pt x="226" y="595"/>
                    <a:pt x="226" y="596"/>
                  </a:cubicBezTo>
                  <a:close/>
                  <a:moveTo>
                    <a:pt x="227" y="619"/>
                  </a:moveTo>
                  <a:cubicBezTo>
                    <a:pt x="228" y="618"/>
                    <a:pt x="227" y="616"/>
                    <a:pt x="227" y="615"/>
                  </a:cubicBezTo>
                  <a:cubicBezTo>
                    <a:pt x="227" y="614"/>
                    <a:pt x="226" y="613"/>
                    <a:pt x="225" y="613"/>
                  </a:cubicBezTo>
                  <a:cubicBezTo>
                    <a:pt x="225" y="612"/>
                    <a:pt x="223" y="613"/>
                    <a:pt x="223" y="613"/>
                  </a:cubicBezTo>
                  <a:cubicBezTo>
                    <a:pt x="222" y="614"/>
                    <a:pt x="222" y="614"/>
                    <a:pt x="222" y="614"/>
                  </a:cubicBezTo>
                  <a:cubicBezTo>
                    <a:pt x="222" y="614"/>
                    <a:pt x="222" y="616"/>
                    <a:pt x="222" y="617"/>
                  </a:cubicBezTo>
                  <a:cubicBezTo>
                    <a:pt x="222" y="618"/>
                    <a:pt x="222" y="620"/>
                    <a:pt x="222" y="621"/>
                  </a:cubicBezTo>
                  <a:cubicBezTo>
                    <a:pt x="223" y="622"/>
                    <a:pt x="224" y="621"/>
                    <a:pt x="225" y="621"/>
                  </a:cubicBezTo>
                  <a:cubicBezTo>
                    <a:pt x="227" y="621"/>
                    <a:pt x="226" y="620"/>
                    <a:pt x="227" y="619"/>
                  </a:cubicBezTo>
                  <a:close/>
                  <a:moveTo>
                    <a:pt x="228" y="610"/>
                  </a:moveTo>
                  <a:cubicBezTo>
                    <a:pt x="227" y="609"/>
                    <a:pt x="228" y="610"/>
                    <a:pt x="228" y="610"/>
                  </a:cubicBezTo>
                  <a:cubicBezTo>
                    <a:pt x="227" y="611"/>
                    <a:pt x="228" y="611"/>
                    <a:pt x="228" y="613"/>
                  </a:cubicBezTo>
                  <a:cubicBezTo>
                    <a:pt x="228" y="614"/>
                    <a:pt x="230" y="612"/>
                    <a:pt x="230" y="612"/>
                  </a:cubicBezTo>
                  <a:cubicBezTo>
                    <a:pt x="230" y="611"/>
                    <a:pt x="230" y="611"/>
                    <a:pt x="230" y="611"/>
                  </a:cubicBezTo>
                  <a:cubicBezTo>
                    <a:pt x="230" y="611"/>
                    <a:pt x="229" y="610"/>
                    <a:pt x="228" y="610"/>
                  </a:cubicBezTo>
                  <a:close/>
                  <a:moveTo>
                    <a:pt x="227" y="623"/>
                  </a:moveTo>
                  <a:cubicBezTo>
                    <a:pt x="226" y="623"/>
                    <a:pt x="224" y="623"/>
                    <a:pt x="224" y="623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4" y="625"/>
                    <a:pt x="224" y="627"/>
                    <a:pt x="225" y="627"/>
                  </a:cubicBezTo>
                  <a:cubicBezTo>
                    <a:pt x="226" y="627"/>
                    <a:pt x="226" y="626"/>
                    <a:pt x="227" y="625"/>
                  </a:cubicBezTo>
                  <a:cubicBezTo>
                    <a:pt x="229" y="624"/>
                    <a:pt x="227" y="625"/>
                    <a:pt x="228" y="623"/>
                  </a:cubicBezTo>
                  <a:cubicBezTo>
                    <a:pt x="229" y="620"/>
                    <a:pt x="228" y="623"/>
                    <a:pt x="227" y="623"/>
                  </a:cubicBezTo>
                  <a:close/>
                  <a:moveTo>
                    <a:pt x="227" y="632"/>
                  </a:moveTo>
                  <a:cubicBezTo>
                    <a:pt x="227" y="631"/>
                    <a:pt x="226" y="632"/>
                    <a:pt x="225" y="632"/>
                  </a:cubicBezTo>
                  <a:cubicBezTo>
                    <a:pt x="224" y="633"/>
                    <a:pt x="224" y="635"/>
                    <a:pt x="224" y="635"/>
                  </a:cubicBezTo>
                  <a:cubicBezTo>
                    <a:pt x="224" y="635"/>
                    <a:pt x="224" y="635"/>
                    <a:pt x="223" y="635"/>
                  </a:cubicBezTo>
                  <a:cubicBezTo>
                    <a:pt x="222" y="636"/>
                    <a:pt x="223" y="636"/>
                    <a:pt x="223" y="638"/>
                  </a:cubicBezTo>
                  <a:cubicBezTo>
                    <a:pt x="222" y="639"/>
                    <a:pt x="223" y="640"/>
                    <a:pt x="224" y="641"/>
                  </a:cubicBezTo>
                  <a:cubicBezTo>
                    <a:pt x="225" y="642"/>
                    <a:pt x="224" y="641"/>
                    <a:pt x="225" y="641"/>
                  </a:cubicBezTo>
                  <a:cubicBezTo>
                    <a:pt x="226" y="641"/>
                    <a:pt x="226" y="640"/>
                    <a:pt x="226" y="639"/>
                  </a:cubicBezTo>
                  <a:cubicBezTo>
                    <a:pt x="226" y="638"/>
                    <a:pt x="226" y="637"/>
                    <a:pt x="226" y="636"/>
                  </a:cubicBezTo>
                  <a:cubicBezTo>
                    <a:pt x="227" y="635"/>
                    <a:pt x="227" y="633"/>
                    <a:pt x="227" y="632"/>
                  </a:cubicBezTo>
                  <a:close/>
                  <a:moveTo>
                    <a:pt x="223" y="650"/>
                  </a:moveTo>
                  <a:cubicBezTo>
                    <a:pt x="224" y="650"/>
                    <a:pt x="224" y="649"/>
                    <a:pt x="225" y="648"/>
                  </a:cubicBezTo>
                  <a:cubicBezTo>
                    <a:pt x="226" y="647"/>
                    <a:pt x="225" y="647"/>
                    <a:pt x="224" y="645"/>
                  </a:cubicBezTo>
                  <a:cubicBezTo>
                    <a:pt x="224" y="644"/>
                    <a:pt x="223" y="645"/>
                    <a:pt x="223" y="645"/>
                  </a:cubicBezTo>
                  <a:cubicBezTo>
                    <a:pt x="222" y="645"/>
                    <a:pt x="222" y="647"/>
                    <a:pt x="222" y="647"/>
                  </a:cubicBezTo>
                  <a:cubicBezTo>
                    <a:pt x="222" y="647"/>
                    <a:pt x="222" y="650"/>
                    <a:pt x="223" y="650"/>
                  </a:cubicBezTo>
                  <a:close/>
                  <a:moveTo>
                    <a:pt x="226" y="658"/>
                  </a:moveTo>
                  <a:cubicBezTo>
                    <a:pt x="225" y="658"/>
                    <a:pt x="224" y="658"/>
                    <a:pt x="224" y="658"/>
                  </a:cubicBezTo>
                  <a:cubicBezTo>
                    <a:pt x="223" y="659"/>
                    <a:pt x="222" y="661"/>
                    <a:pt x="223" y="663"/>
                  </a:cubicBezTo>
                  <a:cubicBezTo>
                    <a:pt x="223" y="665"/>
                    <a:pt x="222" y="666"/>
                    <a:pt x="223" y="666"/>
                  </a:cubicBezTo>
                  <a:cubicBezTo>
                    <a:pt x="224" y="667"/>
                    <a:pt x="224" y="667"/>
                    <a:pt x="225" y="666"/>
                  </a:cubicBezTo>
                  <a:cubicBezTo>
                    <a:pt x="226" y="665"/>
                    <a:pt x="227" y="664"/>
                    <a:pt x="227" y="663"/>
                  </a:cubicBezTo>
                  <a:cubicBezTo>
                    <a:pt x="227" y="661"/>
                    <a:pt x="228" y="662"/>
                    <a:pt x="227" y="660"/>
                  </a:cubicBezTo>
                  <a:cubicBezTo>
                    <a:pt x="227" y="659"/>
                    <a:pt x="227" y="659"/>
                    <a:pt x="226" y="658"/>
                  </a:cubicBezTo>
                  <a:close/>
                  <a:moveTo>
                    <a:pt x="216" y="662"/>
                  </a:moveTo>
                  <a:cubicBezTo>
                    <a:pt x="215" y="661"/>
                    <a:pt x="215" y="661"/>
                    <a:pt x="215" y="661"/>
                  </a:cubicBezTo>
                  <a:cubicBezTo>
                    <a:pt x="215" y="661"/>
                    <a:pt x="213" y="664"/>
                    <a:pt x="212" y="665"/>
                  </a:cubicBezTo>
                  <a:cubicBezTo>
                    <a:pt x="212" y="666"/>
                    <a:pt x="211" y="666"/>
                    <a:pt x="212" y="667"/>
                  </a:cubicBezTo>
                  <a:cubicBezTo>
                    <a:pt x="213" y="667"/>
                    <a:pt x="212" y="667"/>
                    <a:pt x="213" y="668"/>
                  </a:cubicBezTo>
                  <a:cubicBezTo>
                    <a:pt x="214" y="668"/>
                    <a:pt x="212" y="669"/>
                    <a:pt x="214" y="668"/>
                  </a:cubicBezTo>
                  <a:cubicBezTo>
                    <a:pt x="216" y="668"/>
                    <a:pt x="216" y="667"/>
                    <a:pt x="216" y="666"/>
                  </a:cubicBezTo>
                  <a:cubicBezTo>
                    <a:pt x="216" y="664"/>
                    <a:pt x="216" y="664"/>
                    <a:pt x="216" y="663"/>
                  </a:cubicBezTo>
                  <a:cubicBezTo>
                    <a:pt x="216" y="662"/>
                    <a:pt x="216" y="662"/>
                    <a:pt x="216" y="662"/>
                  </a:cubicBezTo>
                  <a:close/>
                  <a:moveTo>
                    <a:pt x="213" y="652"/>
                  </a:moveTo>
                  <a:cubicBezTo>
                    <a:pt x="213" y="651"/>
                    <a:pt x="213" y="651"/>
                    <a:pt x="212" y="650"/>
                  </a:cubicBezTo>
                  <a:cubicBezTo>
                    <a:pt x="212" y="649"/>
                    <a:pt x="211" y="651"/>
                    <a:pt x="211" y="651"/>
                  </a:cubicBezTo>
                  <a:cubicBezTo>
                    <a:pt x="211" y="651"/>
                    <a:pt x="211" y="652"/>
                    <a:pt x="213" y="654"/>
                  </a:cubicBezTo>
                  <a:cubicBezTo>
                    <a:pt x="214" y="655"/>
                    <a:pt x="213" y="653"/>
                    <a:pt x="213" y="652"/>
                  </a:cubicBezTo>
                  <a:close/>
                  <a:moveTo>
                    <a:pt x="248" y="510"/>
                  </a:moveTo>
                  <a:cubicBezTo>
                    <a:pt x="246" y="510"/>
                    <a:pt x="245" y="509"/>
                    <a:pt x="245" y="509"/>
                  </a:cubicBezTo>
                  <a:cubicBezTo>
                    <a:pt x="243" y="515"/>
                    <a:pt x="243" y="515"/>
                    <a:pt x="243" y="515"/>
                  </a:cubicBezTo>
                  <a:cubicBezTo>
                    <a:pt x="242" y="515"/>
                    <a:pt x="242" y="515"/>
                    <a:pt x="242" y="515"/>
                  </a:cubicBezTo>
                  <a:cubicBezTo>
                    <a:pt x="242" y="515"/>
                    <a:pt x="244" y="519"/>
                    <a:pt x="245" y="520"/>
                  </a:cubicBezTo>
                  <a:cubicBezTo>
                    <a:pt x="245" y="521"/>
                    <a:pt x="248" y="522"/>
                    <a:pt x="248" y="522"/>
                  </a:cubicBezTo>
                  <a:cubicBezTo>
                    <a:pt x="248" y="522"/>
                    <a:pt x="249" y="521"/>
                    <a:pt x="251" y="521"/>
                  </a:cubicBezTo>
                  <a:cubicBezTo>
                    <a:pt x="253" y="521"/>
                    <a:pt x="251" y="518"/>
                    <a:pt x="251" y="517"/>
                  </a:cubicBezTo>
                  <a:cubicBezTo>
                    <a:pt x="251" y="515"/>
                    <a:pt x="252" y="514"/>
                    <a:pt x="252" y="512"/>
                  </a:cubicBezTo>
                  <a:cubicBezTo>
                    <a:pt x="252" y="510"/>
                    <a:pt x="249" y="510"/>
                    <a:pt x="248" y="510"/>
                  </a:cubicBezTo>
                  <a:close/>
                  <a:moveTo>
                    <a:pt x="285" y="532"/>
                  </a:moveTo>
                  <a:cubicBezTo>
                    <a:pt x="285" y="537"/>
                    <a:pt x="285" y="537"/>
                    <a:pt x="286" y="537"/>
                  </a:cubicBezTo>
                  <a:cubicBezTo>
                    <a:pt x="287" y="537"/>
                    <a:pt x="288" y="542"/>
                    <a:pt x="288" y="537"/>
                  </a:cubicBezTo>
                  <a:cubicBezTo>
                    <a:pt x="288" y="531"/>
                    <a:pt x="287" y="528"/>
                    <a:pt x="287" y="528"/>
                  </a:cubicBezTo>
                  <a:cubicBezTo>
                    <a:pt x="287" y="527"/>
                    <a:pt x="287" y="527"/>
                    <a:pt x="287" y="527"/>
                  </a:cubicBezTo>
                  <a:cubicBezTo>
                    <a:pt x="286" y="527"/>
                    <a:pt x="286" y="527"/>
                    <a:pt x="286" y="527"/>
                  </a:cubicBezTo>
                  <a:cubicBezTo>
                    <a:pt x="286" y="528"/>
                    <a:pt x="286" y="528"/>
                    <a:pt x="286" y="528"/>
                  </a:cubicBezTo>
                  <a:cubicBezTo>
                    <a:pt x="286" y="528"/>
                    <a:pt x="285" y="527"/>
                    <a:pt x="285" y="532"/>
                  </a:cubicBezTo>
                  <a:close/>
                  <a:moveTo>
                    <a:pt x="313" y="532"/>
                  </a:moveTo>
                  <a:cubicBezTo>
                    <a:pt x="312" y="533"/>
                    <a:pt x="312" y="537"/>
                    <a:pt x="312" y="537"/>
                  </a:cubicBezTo>
                  <a:cubicBezTo>
                    <a:pt x="312" y="537"/>
                    <a:pt x="316" y="537"/>
                    <a:pt x="316" y="532"/>
                  </a:cubicBezTo>
                  <a:cubicBezTo>
                    <a:pt x="316" y="528"/>
                    <a:pt x="313" y="532"/>
                    <a:pt x="313" y="532"/>
                  </a:cubicBezTo>
                  <a:close/>
                  <a:moveTo>
                    <a:pt x="445" y="615"/>
                  </a:moveTo>
                  <a:cubicBezTo>
                    <a:pt x="444" y="614"/>
                    <a:pt x="437" y="607"/>
                    <a:pt x="436" y="606"/>
                  </a:cubicBezTo>
                  <a:cubicBezTo>
                    <a:pt x="436" y="604"/>
                    <a:pt x="430" y="602"/>
                    <a:pt x="430" y="601"/>
                  </a:cubicBezTo>
                  <a:cubicBezTo>
                    <a:pt x="430" y="600"/>
                    <a:pt x="425" y="596"/>
                    <a:pt x="423" y="594"/>
                  </a:cubicBezTo>
                  <a:cubicBezTo>
                    <a:pt x="421" y="593"/>
                    <a:pt x="420" y="594"/>
                    <a:pt x="420" y="593"/>
                  </a:cubicBezTo>
                  <a:cubicBezTo>
                    <a:pt x="420" y="592"/>
                    <a:pt x="418" y="589"/>
                    <a:pt x="418" y="588"/>
                  </a:cubicBezTo>
                  <a:cubicBezTo>
                    <a:pt x="419" y="587"/>
                    <a:pt x="412" y="584"/>
                    <a:pt x="412" y="583"/>
                  </a:cubicBezTo>
                  <a:cubicBezTo>
                    <a:pt x="412" y="582"/>
                    <a:pt x="407" y="578"/>
                    <a:pt x="407" y="576"/>
                  </a:cubicBezTo>
                  <a:cubicBezTo>
                    <a:pt x="407" y="575"/>
                    <a:pt x="401" y="574"/>
                    <a:pt x="399" y="574"/>
                  </a:cubicBezTo>
                  <a:cubicBezTo>
                    <a:pt x="398" y="574"/>
                    <a:pt x="393" y="567"/>
                    <a:pt x="392" y="567"/>
                  </a:cubicBezTo>
                  <a:cubicBezTo>
                    <a:pt x="391" y="566"/>
                    <a:pt x="385" y="567"/>
                    <a:pt x="385" y="567"/>
                  </a:cubicBezTo>
                  <a:cubicBezTo>
                    <a:pt x="385" y="567"/>
                    <a:pt x="381" y="564"/>
                    <a:pt x="381" y="563"/>
                  </a:cubicBezTo>
                  <a:cubicBezTo>
                    <a:pt x="380" y="562"/>
                    <a:pt x="371" y="556"/>
                    <a:pt x="370" y="556"/>
                  </a:cubicBezTo>
                  <a:cubicBezTo>
                    <a:pt x="369" y="556"/>
                    <a:pt x="361" y="553"/>
                    <a:pt x="360" y="551"/>
                  </a:cubicBezTo>
                  <a:cubicBezTo>
                    <a:pt x="359" y="550"/>
                    <a:pt x="350" y="546"/>
                    <a:pt x="349" y="546"/>
                  </a:cubicBezTo>
                  <a:cubicBezTo>
                    <a:pt x="349" y="545"/>
                    <a:pt x="348" y="544"/>
                    <a:pt x="335" y="537"/>
                  </a:cubicBezTo>
                  <a:cubicBezTo>
                    <a:pt x="322" y="530"/>
                    <a:pt x="322" y="537"/>
                    <a:pt x="322" y="537"/>
                  </a:cubicBezTo>
                  <a:cubicBezTo>
                    <a:pt x="322" y="537"/>
                    <a:pt x="322" y="537"/>
                    <a:pt x="322" y="537"/>
                  </a:cubicBezTo>
                  <a:cubicBezTo>
                    <a:pt x="322" y="537"/>
                    <a:pt x="324" y="541"/>
                    <a:pt x="327" y="543"/>
                  </a:cubicBezTo>
                  <a:cubicBezTo>
                    <a:pt x="328" y="543"/>
                    <a:pt x="329" y="543"/>
                    <a:pt x="330" y="544"/>
                  </a:cubicBezTo>
                  <a:cubicBezTo>
                    <a:pt x="330" y="543"/>
                    <a:pt x="331" y="544"/>
                    <a:pt x="330" y="544"/>
                  </a:cubicBezTo>
                  <a:cubicBezTo>
                    <a:pt x="329" y="544"/>
                    <a:pt x="329" y="544"/>
                    <a:pt x="329" y="544"/>
                  </a:cubicBezTo>
                  <a:cubicBezTo>
                    <a:pt x="329" y="545"/>
                    <a:pt x="330" y="545"/>
                    <a:pt x="333" y="545"/>
                  </a:cubicBezTo>
                  <a:cubicBezTo>
                    <a:pt x="335" y="546"/>
                    <a:pt x="333" y="544"/>
                    <a:pt x="335" y="544"/>
                  </a:cubicBezTo>
                  <a:cubicBezTo>
                    <a:pt x="336" y="545"/>
                    <a:pt x="337" y="545"/>
                    <a:pt x="339" y="547"/>
                  </a:cubicBezTo>
                  <a:cubicBezTo>
                    <a:pt x="342" y="549"/>
                    <a:pt x="338" y="548"/>
                    <a:pt x="339" y="551"/>
                  </a:cubicBezTo>
                  <a:cubicBezTo>
                    <a:pt x="340" y="554"/>
                    <a:pt x="341" y="550"/>
                    <a:pt x="343" y="549"/>
                  </a:cubicBezTo>
                  <a:cubicBezTo>
                    <a:pt x="344" y="547"/>
                    <a:pt x="345" y="548"/>
                    <a:pt x="347" y="550"/>
                  </a:cubicBezTo>
                  <a:cubicBezTo>
                    <a:pt x="349" y="552"/>
                    <a:pt x="349" y="554"/>
                    <a:pt x="350" y="554"/>
                  </a:cubicBezTo>
                  <a:cubicBezTo>
                    <a:pt x="351" y="554"/>
                    <a:pt x="353" y="554"/>
                    <a:pt x="353" y="555"/>
                  </a:cubicBezTo>
                  <a:cubicBezTo>
                    <a:pt x="353" y="557"/>
                    <a:pt x="355" y="557"/>
                    <a:pt x="358" y="558"/>
                  </a:cubicBezTo>
                  <a:cubicBezTo>
                    <a:pt x="361" y="558"/>
                    <a:pt x="360" y="558"/>
                    <a:pt x="363" y="562"/>
                  </a:cubicBezTo>
                  <a:cubicBezTo>
                    <a:pt x="366" y="565"/>
                    <a:pt x="364" y="563"/>
                    <a:pt x="366" y="565"/>
                  </a:cubicBezTo>
                  <a:cubicBezTo>
                    <a:pt x="368" y="567"/>
                    <a:pt x="368" y="565"/>
                    <a:pt x="370" y="565"/>
                  </a:cubicBezTo>
                  <a:cubicBezTo>
                    <a:pt x="372" y="565"/>
                    <a:pt x="372" y="566"/>
                    <a:pt x="373" y="568"/>
                  </a:cubicBezTo>
                  <a:cubicBezTo>
                    <a:pt x="375" y="570"/>
                    <a:pt x="375" y="571"/>
                    <a:pt x="377" y="571"/>
                  </a:cubicBezTo>
                  <a:cubicBezTo>
                    <a:pt x="379" y="572"/>
                    <a:pt x="378" y="570"/>
                    <a:pt x="381" y="570"/>
                  </a:cubicBezTo>
                  <a:cubicBezTo>
                    <a:pt x="383" y="570"/>
                    <a:pt x="382" y="570"/>
                    <a:pt x="384" y="571"/>
                  </a:cubicBezTo>
                  <a:cubicBezTo>
                    <a:pt x="385" y="572"/>
                    <a:pt x="386" y="572"/>
                    <a:pt x="389" y="574"/>
                  </a:cubicBezTo>
                  <a:cubicBezTo>
                    <a:pt x="391" y="576"/>
                    <a:pt x="390" y="575"/>
                    <a:pt x="393" y="576"/>
                  </a:cubicBezTo>
                  <a:cubicBezTo>
                    <a:pt x="396" y="578"/>
                    <a:pt x="395" y="579"/>
                    <a:pt x="395" y="580"/>
                  </a:cubicBezTo>
                  <a:cubicBezTo>
                    <a:pt x="396" y="581"/>
                    <a:pt x="397" y="582"/>
                    <a:pt x="400" y="582"/>
                  </a:cubicBezTo>
                  <a:cubicBezTo>
                    <a:pt x="403" y="581"/>
                    <a:pt x="402" y="581"/>
                    <a:pt x="404" y="581"/>
                  </a:cubicBezTo>
                  <a:cubicBezTo>
                    <a:pt x="405" y="581"/>
                    <a:pt x="404" y="582"/>
                    <a:pt x="404" y="585"/>
                  </a:cubicBezTo>
                  <a:cubicBezTo>
                    <a:pt x="404" y="587"/>
                    <a:pt x="405" y="587"/>
                    <a:pt x="408" y="588"/>
                  </a:cubicBezTo>
                  <a:cubicBezTo>
                    <a:pt x="410" y="589"/>
                    <a:pt x="409" y="587"/>
                    <a:pt x="412" y="588"/>
                  </a:cubicBezTo>
                  <a:cubicBezTo>
                    <a:pt x="415" y="589"/>
                    <a:pt x="412" y="589"/>
                    <a:pt x="412" y="592"/>
                  </a:cubicBezTo>
                  <a:cubicBezTo>
                    <a:pt x="412" y="594"/>
                    <a:pt x="414" y="595"/>
                    <a:pt x="415" y="595"/>
                  </a:cubicBezTo>
                  <a:cubicBezTo>
                    <a:pt x="417" y="595"/>
                    <a:pt x="419" y="595"/>
                    <a:pt x="419" y="597"/>
                  </a:cubicBezTo>
                  <a:cubicBezTo>
                    <a:pt x="420" y="598"/>
                    <a:pt x="423" y="601"/>
                    <a:pt x="423" y="602"/>
                  </a:cubicBezTo>
                  <a:cubicBezTo>
                    <a:pt x="424" y="602"/>
                    <a:pt x="426" y="603"/>
                    <a:pt x="428" y="605"/>
                  </a:cubicBezTo>
                  <a:cubicBezTo>
                    <a:pt x="430" y="607"/>
                    <a:pt x="430" y="607"/>
                    <a:pt x="431" y="608"/>
                  </a:cubicBezTo>
                  <a:cubicBezTo>
                    <a:pt x="432" y="609"/>
                    <a:pt x="432" y="609"/>
                    <a:pt x="432" y="610"/>
                  </a:cubicBezTo>
                  <a:cubicBezTo>
                    <a:pt x="432" y="612"/>
                    <a:pt x="433" y="612"/>
                    <a:pt x="433" y="613"/>
                  </a:cubicBezTo>
                  <a:cubicBezTo>
                    <a:pt x="434" y="614"/>
                    <a:pt x="436" y="613"/>
                    <a:pt x="437" y="614"/>
                  </a:cubicBezTo>
                  <a:cubicBezTo>
                    <a:pt x="439" y="614"/>
                    <a:pt x="440" y="616"/>
                    <a:pt x="440" y="618"/>
                  </a:cubicBezTo>
                  <a:cubicBezTo>
                    <a:pt x="441" y="620"/>
                    <a:pt x="445" y="620"/>
                    <a:pt x="445" y="621"/>
                  </a:cubicBezTo>
                  <a:cubicBezTo>
                    <a:pt x="444" y="623"/>
                    <a:pt x="448" y="623"/>
                    <a:pt x="449" y="623"/>
                  </a:cubicBezTo>
                  <a:cubicBezTo>
                    <a:pt x="450" y="623"/>
                    <a:pt x="449" y="621"/>
                    <a:pt x="449" y="621"/>
                  </a:cubicBezTo>
                  <a:cubicBezTo>
                    <a:pt x="449" y="621"/>
                    <a:pt x="446" y="616"/>
                    <a:pt x="445" y="615"/>
                  </a:cubicBezTo>
                  <a:close/>
                  <a:moveTo>
                    <a:pt x="550" y="472"/>
                  </a:moveTo>
                  <a:cubicBezTo>
                    <a:pt x="551" y="471"/>
                    <a:pt x="553" y="467"/>
                    <a:pt x="553" y="465"/>
                  </a:cubicBezTo>
                  <a:cubicBezTo>
                    <a:pt x="554" y="464"/>
                    <a:pt x="553" y="461"/>
                    <a:pt x="552" y="462"/>
                  </a:cubicBezTo>
                  <a:cubicBezTo>
                    <a:pt x="551" y="462"/>
                    <a:pt x="551" y="462"/>
                    <a:pt x="551" y="462"/>
                  </a:cubicBezTo>
                  <a:cubicBezTo>
                    <a:pt x="551" y="462"/>
                    <a:pt x="549" y="463"/>
                    <a:pt x="549" y="466"/>
                  </a:cubicBezTo>
                  <a:cubicBezTo>
                    <a:pt x="549" y="469"/>
                    <a:pt x="547" y="470"/>
                    <a:pt x="547" y="471"/>
                  </a:cubicBezTo>
                  <a:cubicBezTo>
                    <a:pt x="547" y="473"/>
                    <a:pt x="549" y="474"/>
                    <a:pt x="550" y="472"/>
                  </a:cubicBezTo>
                  <a:close/>
                  <a:moveTo>
                    <a:pt x="1010" y="716"/>
                  </a:moveTo>
                  <a:cubicBezTo>
                    <a:pt x="1009" y="715"/>
                    <a:pt x="1008" y="715"/>
                    <a:pt x="1008" y="715"/>
                  </a:cubicBezTo>
                  <a:cubicBezTo>
                    <a:pt x="1005" y="717"/>
                    <a:pt x="1005" y="717"/>
                    <a:pt x="1005" y="717"/>
                  </a:cubicBezTo>
                  <a:cubicBezTo>
                    <a:pt x="1005" y="717"/>
                    <a:pt x="1005" y="721"/>
                    <a:pt x="1005" y="723"/>
                  </a:cubicBezTo>
                  <a:cubicBezTo>
                    <a:pt x="1005" y="728"/>
                    <a:pt x="1005" y="728"/>
                    <a:pt x="1005" y="728"/>
                  </a:cubicBezTo>
                  <a:cubicBezTo>
                    <a:pt x="1005" y="729"/>
                    <a:pt x="1008" y="736"/>
                    <a:pt x="1009" y="737"/>
                  </a:cubicBezTo>
                  <a:cubicBezTo>
                    <a:pt x="1011" y="737"/>
                    <a:pt x="1015" y="737"/>
                    <a:pt x="1015" y="737"/>
                  </a:cubicBezTo>
                  <a:cubicBezTo>
                    <a:pt x="1015" y="737"/>
                    <a:pt x="1015" y="734"/>
                    <a:pt x="1015" y="730"/>
                  </a:cubicBezTo>
                  <a:cubicBezTo>
                    <a:pt x="1014" y="726"/>
                    <a:pt x="1013" y="725"/>
                    <a:pt x="1013" y="722"/>
                  </a:cubicBezTo>
                  <a:cubicBezTo>
                    <a:pt x="1012" y="720"/>
                    <a:pt x="1011" y="717"/>
                    <a:pt x="1010" y="716"/>
                  </a:cubicBezTo>
                  <a:close/>
                  <a:moveTo>
                    <a:pt x="1082" y="763"/>
                  </a:moveTo>
                  <a:cubicBezTo>
                    <a:pt x="1100" y="767"/>
                    <a:pt x="1201" y="805"/>
                    <a:pt x="1201" y="805"/>
                  </a:cubicBezTo>
                  <a:cubicBezTo>
                    <a:pt x="1201" y="805"/>
                    <a:pt x="1212" y="811"/>
                    <a:pt x="1213" y="812"/>
                  </a:cubicBezTo>
                  <a:cubicBezTo>
                    <a:pt x="1214" y="814"/>
                    <a:pt x="1218" y="811"/>
                    <a:pt x="1218" y="811"/>
                  </a:cubicBezTo>
                  <a:cubicBezTo>
                    <a:pt x="1218" y="811"/>
                    <a:pt x="1223" y="819"/>
                    <a:pt x="1229" y="818"/>
                  </a:cubicBezTo>
                  <a:cubicBezTo>
                    <a:pt x="1235" y="816"/>
                    <a:pt x="1242" y="822"/>
                    <a:pt x="1242" y="822"/>
                  </a:cubicBezTo>
                  <a:cubicBezTo>
                    <a:pt x="1242" y="822"/>
                    <a:pt x="1255" y="828"/>
                    <a:pt x="1257" y="829"/>
                  </a:cubicBezTo>
                  <a:cubicBezTo>
                    <a:pt x="1258" y="830"/>
                    <a:pt x="1272" y="830"/>
                    <a:pt x="1272" y="830"/>
                  </a:cubicBezTo>
                  <a:cubicBezTo>
                    <a:pt x="1272" y="830"/>
                    <a:pt x="1281" y="835"/>
                    <a:pt x="1288" y="841"/>
                  </a:cubicBezTo>
                  <a:cubicBezTo>
                    <a:pt x="1295" y="846"/>
                    <a:pt x="1294" y="841"/>
                    <a:pt x="1294" y="841"/>
                  </a:cubicBezTo>
                  <a:cubicBezTo>
                    <a:pt x="1286" y="826"/>
                    <a:pt x="1202" y="774"/>
                    <a:pt x="1173" y="764"/>
                  </a:cubicBezTo>
                  <a:cubicBezTo>
                    <a:pt x="1143" y="753"/>
                    <a:pt x="1071" y="749"/>
                    <a:pt x="1071" y="749"/>
                  </a:cubicBezTo>
                  <a:cubicBezTo>
                    <a:pt x="1052" y="708"/>
                    <a:pt x="1027" y="690"/>
                    <a:pt x="1020" y="686"/>
                  </a:cubicBezTo>
                  <a:cubicBezTo>
                    <a:pt x="1013" y="683"/>
                    <a:pt x="1003" y="684"/>
                    <a:pt x="1003" y="684"/>
                  </a:cubicBezTo>
                  <a:cubicBezTo>
                    <a:pt x="1002" y="691"/>
                    <a:pt x="1002" y="691"/>
                    <a:pt x="1002" y="691"/>
                  </a:cubicBezTo>
                  <a:cubicBezTo>
                    <a:pt x="1033" y="698"/>
                    <a:pt x="1056" y="746"/>
                    <a:pt x="1056" y="746"/>
                  </a:cubicBezTo>
                  <a:cubicBezTo>
                    <a:pt x="1056" y="746"/>
                    <a:pt x="1058" y="749"/>
                    <a:pt x="1063" y="757"/>
                  </a:cubicBezTo>
                  <a:cubicBezTo>
                    <a:pt x="1066" y="770"/>
                    <a:pt x="1051" y="775"/>
                    <a:pt x="1051" y="775"/>
                  </a:cubicBezTo>
                  <a:cubicBezTo>
                    <a:pt x="1053" y="777"/>
                    <a:pt x="1053" y="777"/>
                    <a:pt x="1053" y="777"/>
                  </a:cubicBezTo>
                  <a:cubicBezTo>
                    <a:pt x="1053" y="777"/>
                    <a:pt x="1054" y="779"/>
                    <a:pt x="1056" y="780"/>
                  </a:cubicBezTo>
                  <a:cubicBezTo>
                    <a:pt x="1058" y="781"/>
                    <a:pt x="1059" y="788"/>
                    <a:pt x="1061" y="789"/>
                  </a:cubicBezTo>
                  <a:cubicBezTo>
                    <a:pt x="1063" y="789"/>
                    <a:pt x="1070" y="793"/>
                    <a:pt x="1073" y="794"/>
                  </a:cubicBezTo>
                  <a:cubicBezTo>
                    <a:pt x="1075" y="794"/>
                    <a:pt x="1075" y="792"/>
                    <a:pt x="1075" y="792"/>
                  </a:cubicBezTo>
                  <a:cubicBezTo>
                    <a:pt x="1075" y="792"/>
                    <a:pt x="1075" y="786"/>
                    <a:pt x="1075" y="785"/>
                  </a:cubicBezTo>
                  <a:cubicBezTo>
                    <a:pt x="1075" y="783"/>
                    <a:pt x="1078" y="780"/>
                    <a:pt x="1078" y="780"/>
                  </a:cubicBezTo>
                  <a:cubicBezTo>
                    <a:pt x="1078" y="780"/>
                    <a:pt x="1079" y="783"/>
                    <a:pt x="1081" y="785"/>
                  </a:cubicBezTo>
                  <a:cubicBezTo>
                    <a:pt x="1082" y="787"/>
                    <a:pt x="1088" y="793"/>
                    <a:pt x="1089" y="793"/>
                  </a:cubicBezTo>
                  <a:cubicBezTo>
                    <a:pt x="1090" y="793"/>
                    <a:pt x="1092" y="793"/>
                    <a:pt x="1093" y="792"/>
                  </a:cubicBezTo>
                  <a:cubicBezTo>
                    <a:pt x="1094" y="791"/>
                    <a:pt x="1087" y="782"/>
                    <a:pt x="1087" y="780"/>
                  </a:cubicBezTo>
                  <a:cubicBezTo>
                    <a:pt x="1086" y="777"/>
                    <a:pt x="1082" y="773"/>
                    <a:pt x="1080" y="769"/>
                  </a:cubicBezTo>
                  <a:cubicBezTo>
                    <a:pt x="1079" y="764"/>
                    <a:pt x="1082" y="763"/>
                    <a:pt x="1082" y="763"/>
                  </a:cubicBezTo>
                  <a:close/>
                  <a:moveTo>
                    <a:pt x="1186" y="893"/>
                  </a:moveTo>
                  <a:cubicBezTo>
                    <a:pt x="1187" y="893"/>
                    <a:pt x="1207" y="897"/>
                    <a:pt x="1209" y="897"/>
                  </a:cubicBezTo>
                  <a:cubicBezTo>
                    <a:pt x="1210" y="897"/>
                    <a:pt x="1219" y="898"/>
                    <a:pt x="1220" y="898"/>
                  </a:cubicBezTo>
                  <a:cubicBezTo>
                    <a:pt x="1221" y="898"/>
                    <a:pt x="1252" y="906"/>
                    <a:pt x="1253" y="906"/>
                  </a:cubicBezTo>
                  <a:cubicBezTo>
                    <a:pt x="1254" y="906"/>
                    <a:pt x="1262" y="910"/>
                    <a:pt x="1262" y="910"/>
                  </a:cubicBezTo>
                  <a:cubicBezTo>
                    <a:pt x="1268" y="910"/>
                    <a:pt x="1268" y="910"/>
                    <a:pt x="1268" y="910"/>
                  </a:cubicBezTo>
                  <a:cubicBezTo>
                    <a:pt x="1268" y="910"/>
                    <a:pt x="1272" y="916"/>
                    <a:pt x="1279" y="914"/>
                  </a:cubicBezTo>
                  <a:cubicBezTo>
                    <a:pt x="1286" y="913"/>
                    <a:pt x="1286" y="916"/>
                    <a:pt x="1286" y="916"/>
                  </a:cubicBezTo>
                  <a:cubicBezTo>
                    <a:pt x="1286" y="917"/>
                    <a:pt x="1293" y="919"/>
                    <a:pt x="1296" y="919"/>
                  </a:cubicBezTo>
                  <a:cubicBezTo>
                    <a:pt x="1298" y="920"/>
                    <a:pt x="1298" y="922"/>
                    <a:pt x="1301" y="923"/>
                  </a:cubicBezTo>
                  <a:cubicBezTo>
                    <a:pt x="1304" y="924"/>
                    <a:pt x="1307" y="923"/>
                    <a:pt x="1307" y="923"/>
                  </a:cubicBezTo>
                  <a:cubicBezTo>
                    <a:pt x="1307" y="923"/>
                    <a:pt x="1311" y="922"/>
                    <a:pt x="1310" y="921"/>
                  </a:cubicBezTo>
                  <a:cubicBezTo>
                    <a:pt x="1310" y="920"/>
                    <a:pt x="1307" y="916"/>
                    <a:pt x="1307" y="916"/>
                  </a:cubicBezTo>
                  <a:cubicBezTo>
                    <a:pt x="1306" y="916"/>
                    <a:pt x="1307" y="914"/>
                    <a:pt x="1305" y="913"/>
                  </a:cubicBezTo>
                  <a:cubicBezTo>
                    <a:pt x="1304" y="912"/>
                    <a:pt x="1302" y="912"/>
                    <a:pt x="1300" y="911"/>
                  </a:cubicBezTo>
                  <a:cubicBezTo>
                    <a:pt x="1299" y="910"/>
                    <a:pt x="1295" y="905"/>
                    <a:pt x="1294" y="904"/>
                  </a:cubicBezTo>
                  <a:cubicBezTo>
                    <a:pt x="1293" y="904"/>
                    <a:pt x="1293" y="902"/>
                    <a:pt x="1291" y="901"/>
                  </a:cubicBezTo>
                  <a:cubicBezTo>
                    <a:pt x="1290" y="900"/>
                    <a:pt x="1285" y="900"/>
                    <a:pt x="1284" y="900"/>
                  </a:cubicBezTo>
                  <a:cubicBezTo>
                    <a:pt x="1283" y="899"/>
                    <a:pt x="1274" y="888"/>
                    <a:pt x="1272" y="888"/>
                  </a:cubicBezTo>
                  <a:cubicBezTo>
                    <a:pt x="1271" y="888"/>
                    <a:pt x="1269" y="889"/>
                    <a:pt x="1269" y="889"/>
                  </a:cubicBezTo>
                  <a:cubicBezTo>
                    <a:pt x="1269" y="889"/>
                    <a:pt x="1263" y="888"/>
                    <a:pt x="1260" y="888"/>
                  </a:cubicBezTo>
                  <a:cubicBezTo>
                    <a:pt x="1257" y="888"/>
                    <a:pt x="1256" y="884"/>
                    <a:pt x="1253" y="884"/>
                  </a:cubicBezTo>
                  <a:cubicBezTo>
                    <a:pt x="1250" y="884"/>
                    <a:pt x="1246" y="883"/>
                    <a:pt x="1245" y="882"/>
                  </a:cubicBezTo>
                  <a:cubicBezTo>
                    <a:pt x="1244" y="882"/>
                    <a:pt x="1240" y="880"/>
                    <a:pt x="1238" y="879"/>
                  </a:cubicBezTo>
                  <a:cubicBezTo>
                    <a:pt x="1236" y="879"/>
                    <a:pt x="1231" y="877"/>
                    <a:pt x="1230" y="877"/>
                  </a:cubicBezTo>
                  <a:cubicBezTo>
                    <a:pt x="1228" y="878"/>
                    <a:pt x="1225" y="877"/>
                    <a:pt x="1223" y="876"/>
                  </a:cubicBezTo>
                  <a:cubicBezTo>
                    <a:pt x="1221" y="876"/>
                    <a:pt x="1217" y="874"/>
                    <a:pt x="1216" y="874"/>
                  </a:cubicBezTo>
                  <a:cubicBezTo>
                    <a:pt x="1215" y="874"/>
                    <a:pt x="1211" y="872"/>
                    <a:pt x="1210" y="872"/>
                  </a:cubicBezTo>
                  <a:cubicBezTo>
                    <a:pt x="1209" y="873"/>
                    <a:pt x="1207" y="873"/>
                    <a:pt x="1205" y="873"/>
                  </a:cubicBezTo>
                  <a:cubicBezTo>
                    <a:pt x="1202" y="872"/>
                    <a:pt x="1200" y="872"/>
                    <a:pt x="1200" y="872"/>
                  </a:cubicBezTo>
                  <a:cubicBezTo>
                    <a:pt x="1200" y="872"/>
                    <a:pt x="1201" y="866"/>
                    <a:pt x="1199" y="866"/>
                  </a:cubicBezTo>
                  <a:cubicBezTo>
                    <a:pt x="1198" y="866"/>
                    <a:pt x="1195" y="871"/>
                    <a:pt x="1195" y="871"/>
                  </a:cubicBezTo>
                  <a:cubicBezTo>
                    <a:pt x="1195" y="871"/>
                    <a:pt x="1194" y="868"/>
                    <a:pt x="1193" y="867"/>
                  </a:cubicBezTo>
                  <a:cubicBezTo>
                    <a:pt x="1191" y="866"/>
                    <a:pt x="1188" y="868"/>
                    <a:pt x="1188" y="868"/>
                  </a:cubicBezTo>
                  <a:cubicBezTo>
                    <a:pt x="1188" y="868"/>
                    <a:pt x="1184" y="868"/>
                    <a:pt x="1183" y="867"/>
                  </a:cubicBezTo>
                  <a:cubicBezTo>
                    <a:pt x="1182" y="867"/>
                    <a:pt x="1179" y="863"/>
                    <a:pt x="1179" y="863"/>
                  </a:cubicBezTo>
                  <a:cubicBezTo>
                    <a:pt x="1179" y="863"/>
                    <a:pt x="1177" y="866"/>
                    <a:pt x="1176" y="867"/>
                  </a:cubicBezTo>
                  <a:cubicBezTo>
                    <a:pt x="1175" y="869"/>
                    <a:pt x="1169" y="865"/>
                    <a:pt x="1167" y="866"/>
                  </a:cubicBezTo>
                  <a:cubicBezTo>
                    <a:pt x="1165" y="866"/>
                    <a:pt x="1163" y="870"/>
                    <a:pt x="1162" y="872"/>
                  </a:cubicBezTo>
                  <a:cubicBezTo>
                    <a:pt x="1160" y="874"/>
                    <a:pt x="1161" y="878"/>
                    <a:pt x="1161" y="880"/>
                  </a:cubicBezTo>
                  <a:cubicBezTo>
                    <a:pt x="1162" y="883"/>
                    <a:pt x="1165" y="893"/>
                    <a:pt x="1176" y="900"/>
                  </a:cubicBezTo>
                  <a:cubicBezTo>
                    <a:pt x="1181" y="908"/>
                    <a:pt x="1183" y="915"/>
                    <a:pt x="1183" y="915"/>
                  </a:cubicBezTo>
                  <a:cubicBezTo>
                    <a:pt x="1183" y="915"/>
                    <a:pt x="1187" y="916"/>
                    <a:pt x="1187" y="912"/>
                  </a:cubicBezTo>
                  <a:cubicBezTo>
                    <a:pt x="1187" y="907"/>
                    <a:pt x="1181" y="897"/>
                    <a:pt x="1182" y="895"/>
                  </a:cubicBezTo>
                  <a:cubicBezTo>
                    <a:pt x="1182" y="893"/>
                    <a:pt x="1184" y="893"/>
                    <a:pt x="1186" y="893"/>
                  </a:cubicBezTo>
                  <a:close/>
                  <a:moveTo>
                    <a:pt x="1091" y="206"/>
                  </a:moveTo>
                  <a:cubicBezTo>
                    <a:pt x="1094" y="204"/>
                    <a:pt x="1094" y="204"/>
                    <a:pt x="1094" y="204"/>
                  </a:cubicBezTo>
                  <a:cubicBezTo>
                    <a:pt x="1098" y="204"/>
                    <a:pt x="1098" y="204"/>
                    <a:pt x="1098" y="204"/>
                  </a:cubicBezTo>
                  <a:cubicBezTo>
                    <a:pt x="1098" y="204"/>
                    <a:pt x="1098" y="204"/>
                    <a:pt x="1111" y="203"/>
                  </a:cubicBezTo>
                  <a:cubicBezTo>
                    <a:pt x="1123" y="202"/>
                    <a:pt x="1161" y="219"/>
                    <a:pt x="1161" y="219"/>
                  </a:cubicBezTo>
                  <a:cubicBezTo>
                    <a:pt x="1161" y="219"/>
                    <a:pt x="1165" y="222"/>
                    <a:pt x="1166" y="223"/>
                  </a:cubicBezTo>
                  <a:cubicBezTo>
                    <a:pt x="1167" y="225"/>
                    <a:pt x="1167" y="230"/>
                    <a:pt x="1166" y="232"/>
                  </a:cubicBezTo>
                  <a:cubicBezTo>
                    <a:pt x="1166" y="235"/>
                    <a:pt x="1164" y="239"/>
                    <a:pt x="1167" y="239"/>
                  </a:cubicBezTo>
                  <a:cubicBezTo>
                    <a:pt x="1170" y="239"/>
                    <a:pt x="1171" y="238"/>
                    <a:pt x="1173" y="239"/>
                  </a:cubicBezTo>
                  <a:cubicBezTo>
                    <a:pt x="1174" y="241"/>
                    <a:pt x="1185" y="241"/>
                    <a:pt x="1186" y="241"/>
                  </a:cubicBezTo>
                  <a:cubicBezTo>
                    <a:pt x="1187" y="241"/>
                    <a:pt x="1188" y="238"/>
                    <a:pt x="1188" y="236"/>
                  </a:cubicBezTo>
                  <a:cubicBezTo>
                    <a:pt x="1187" y="234"/>
                    <a:pt x="1183" y="226"/>
                    <a:pt x="1186" y="229"/>
                  </a:cubicBezTo>
                  <a:cubicBezTo>
                    <a:pt x="1189" y="232"/>
                    <a:pt x="1196" y="232"/>
                    <a:pt x="1200" y="232"/>
                  </a:cubicBezTo>
                  <a:cubicBezTo>
                    <a:pt x="1204" y="232"/>
                    <a:pt x="1200" y="227"/>
                    <a:pt x="1200" y="227"/>
                  </a:cubicBezTo>
                  <a:cubicBezTo>
                    <a:pt x="1200" y="227"/>
                    <a:pt x="1193" y="226"/>
                    <a:pt x="1191" y="225"/>
                  </a:cubicBezTo>
                  <a:cubicBezTo>
                    <a:pt x="1189" y="225"/>
                    <a:pt x="1180" y="219"/>
                    <a:pt x="1179" y="219"/>
                  </a:cubicBezTo>
                  <a:cubicBezTo>
                    <a:pt x="1178" y="219"/>
                    <a:pt x="1177" y="216"/>
                    <a:pt x="1177" y="216"/>
                  </a:cubicBezTo>
                  <a:cubicBezTo>
                    <a:pt x="1183" y="211"/>
                    <a:pt x="1202" y="210"/>
                    <a:pt x="1204" y="208"/>
                  </a:cubicBezTo>
                  <a:cubicBezTo>
                    <a:pt x="1207" y="206"/>
                    <a:pt x="1210" y="206"/>
                    <a:pt x="1212" y="205"/>
                  </a:cubicBezTo>
                  <a:cubicBezTo>
                    <a:pt x="1213" y="204"/>
                    <a:pt x="1243" y="195"/>
                    <a:pt x="1246" y="194"/>
                  </a:cubicBezTo>
                  <a:cubicBezTo>
                    <a:pt x="1248" y="193"/>
                    <a:pt x="1252" y="192"/>
                    <a:pt x="1254" y="192"/>
                  </a:cubicBezTo>
                  <a:cubicBezTo>
                    <a:pt x="1255" y="192"/>
                    <a:pt x="1261" y="188"/>
                    <a:pt x="1266" y="188"/>
                  </a:cubicBezTo>
                  <a:cubicBezTo>
                    <a:pt x="1270" y="188"/>
                    <a:pt x="1279" y="187"/>
                    <a:pt x="1282" y="187"/>
                  </a:cubicBezTo>
                  <a:cubicBezTo>
                    <a:pt x="1285" y="187"/>
                    <a:pt x="1294" y="184"/>
                    <a:pt x="1294" y="184"/>
                  </a:cubicBezTo>
                  <a:cubicBezTo>
                    <a:pt x="1294" y="184"/>
                    <a:pt x="1300" y="184"/>
                    <a:pt x="1304" y="181"/>
                  </a:cubicBezTo>
                  <a:cubicBezTo>
                    <a:pt x="1309" y="178"/>
                    <a:pt x="1314" y="178"/>
                    <a:pt x="1314" y="178"/>
                  </a:cubicBezTo>
                  <a:cubicBezTo>
                    <a:pt x="1314" y="178"/>
                    <a:pt x="1322" y="179"/>
                    <a:pt x="1335" y="173"/>
                  </a:cubicBezTo>
                  <a:cubicBezTo>
                    <a:pt x="1348" y="167"/>
                    <a:pt x="1362" y="167"/>
                    <a:pt x="1362" y="167"/>
                  </a:cubicBezTo>
                  <a:cubicBezTo>
                    <a:pt x="1362" y="167"/>
                    <a:pt x="1344" y="157"/>
                    <a:pt x="1275" y="166"/>
                  </a:cubicBezTo>
                  <a:cubicBezTo>
                    <a:pt x="1206" y="175"/>
                    <a:pt x="1165" y="211"/>
                    <a:pt x="1165" y="211"/>
                  </a:cubicBezTo>
                  <a:cubicBezTo>
                    <a:pt x="1165" y="211"/>
                    <a:pt x="1134" y="196"/>
                    <a:pt x="1113" y="192"/>
                  </a:cubicBezTo>
                  <a:cubicBezTo>
                    <a:pt x="1093" y="189"/>
                    <a:pt x="1086" y="199"/>
                    <a:pt x="1086" y="199"/>
                  </a:cubicBezTo>
                  <a:cubicBezTo>
                    <a:pt x="1085" y="201"/>
                    <a:pt x="1091" y="206"/>
                    <a:pt x="1091" y="206"/>
                  </a:cubicBezTo>
                  <a:close/>
                  <a:moveTo>
                    <a:pt x="1343" y="219"/>
                  </a:moveTo>
                  <a:cubicBezTo>
                    <a:pt x="1342" y="223"/>
                    <a:pt x="1342" y="223"/>
                    <a:pt x="1342" y="223"/>
                  </a:cubicBezTo>
                  <a:cubicBezTo>
                    <a:pt x="1339" y="219"/>
                    <a:pt x="1339" y="219"/>
                    <a:pt x="1339" y="219"/>
                  </a:cubicBezTo>
                  <a:cubicBezTo>
                    <a:pt x="1339" y="219"/>
                    <a:pt x="1336" y="222"/>
                    <a:pt x="1334" y="223"/>
                  </a:cubicBezTo>
                  <a:cubicBezTo>
                    <a:pt x="1332" y="224"/>
                    <a:pt x="1331" y="224"/>
                    <a:pt x="1328" y="225"/>
                  </a:cubicBezTo>
                  <a:cubicBezTo>
                    <a:pt x="1325" y="225"/>
                    <a:pt x="1322" y="228"/>
                    <a:pt x="1320" y="228"/>
                  </a:cubicBezTo>
                  <a:cubicBezTo>
                    <a:pt x="1318" y="228"/>
                    <a:pt x="1316" y="229"/>
                    <a:pt x="1316" y="229"/>
                  </a:cubicBezTo>
                  <a:cubicBezTo>
                    <a:pt x="1314" y="231"/>
                    <a:pt x="1314" y="231"/>
                    <a:pt x="1314" y="231"/>
                  </a:cubicBezTo>
                  <a:cubicBezTo>
                    <a:pt x="1310" y="230"/>
                    <a:pt x="1310" y="230"/>
                    <a:pt x="1310" y="230"/>
                  </a:cubicBezTo>
                  <a:cubicBezTo>
                    <a:pt x="1310" y="230"/>
                    <a:pt x="1306" y="231"/>
                    <a:pt x="1306" y="232"/>
                  </a:cubicBezTo>
                  <a:cubicBezTo>
                    <a:pt x="1306" y="234"/>
                    <a:pt x="1304" y="229"/>
                    <a:pt x="1303" y="231"/>
                  </a:cubicBezTo>
                  <a:cubicBezTo>
                    <a:pt x="1302" y="232"/>
                    <a:pt x="1299" y="236"/>
                    <a:pt x="1298" y="237"/>
                  </a:cubicBezTo>
                  <a:cubicBezTo>
                    <a:pt x="1298" y="238"/>
                    <a:pt x="1295" y="237"/>
                    <a:pt x="1295" y="237"/>
                  </a:cubicBezTo>
                  <a:cubicBezTo>
                    <a:pt x="1295" y="237"/>
                    <a:pt x="1291" y="238"/>
                    <a:pt x="1293" y="239"/>
                  </a:cubicBezTo>
                  <a:cubicBezTo>
                    <a:pt x="1294" y="239"/>
                    <a:pt x="1293" y="241"/>
                    <a:pt x="1291" y="242"/>
                  </a:cubicBezTo>
                  <a:cubicBezTo>
                    <a:pt x="1290" y="242"/>
                    <a:pt x="1287" y="244"/>
                    <a:pt x="1287" y="245"/>
                  </a:cubicBezTo>
                  <a:cubicBezTo>
                    <a:pt x="1288" y="246"/>
                    <a:pt x="1284" y="257"/>
                    <a:pt x="1294" y="259"/>
                  </a:cubicBezTo>
                  <a:cubicBezTo>
                    <a:pt x="1304" y="261"/>
                    <a:pt x="1313" y="263"/>
                    <a:pt x="1315" y="264"/>
                  </a:cubicBezTo>
                  <a:cubicBezTo>
                    <a:pt x="1317" y="265"/>
                    <a:pt x="1321" y="270"/>
                    <a:pt x="1322" y="270"/>
                  </a:cubicBezTo>
                  <a:cubicBezTo>
                    <a:pt x="1323" y="270"/>
                    <a:pt x="1324" y="269"/>
                    <a:pt x="1324" y="269"/>
                  </a:cubicBezTo>
                  <a:cubicBezTo>
                    <a:pt x="1324" y="269"/>
                    <a:pt x="1323" y="264"/>
                    <a:pt x="1313" y="257"/>
                  </a:cubicBezTo>
                  <a:cubicBezTo>
                    <a:pt x="1313" y="257"/>
                    <a:pt x="1310" y="254"/>
                    <a:pt x="1316" y="251"/>
                  </a:cubicBezTo>
                  <a:cubicBezTo>
                    <a:pt x="1322" y="248"/>
                    <a:pt x="1380" y="224"/>
                    <a:pt x="1407" y="215"/>
                  </a:cubicBezTo>
                  <a:cubicBezTo>
                    <a:pt x="1407" y="215"/>
                    <a:pt x="1413" y="210"/>
                    <a:pt x="1404" y="210"/>
                  </a:cubicBezTo>
                  <a:cubicBezTo>
                    <a:pt x="1394" y="210"/>
                    <a:pt x="1391" y="211"/>
                    <a:pt x="1388" y="210"/>
                  </a:cubicBezTo>
                  <a:cubicBezTo>
                    <a:pt x="1386" y="209"/>
                    <a:pt x="1381" y="209"/>
                    <a:pt x="1378" y="209"/>
                  </a:cubicBezTo>
                  <a:cubicBezTo>
                    <a:pt x="1376" y="209"/>
                    <a:pt x="1375" y="209"/>
                    <a:pt x="1373" y="208"/>
                  </a:cubicBezTo>
                  <a:cubicBezTo>
                    <a:pt x="1372" y="207"/>
                    <a:pt x="1370" y="211"/>
                    <a:pt x="1370" y="211"/>
                  </a:cubicBezTo>
                  <a:cubicBezTo>
                    <a:pt x="1370" y="211"/>
                    <a:pt x="1367" y="212"/>
                    <a:pt x="1364" y="212"/>
                  </a:cubicBezTo>
                  <a:cubicBezTo>
                    <a:pt x="1361" y="212"/>
                    <a:pt x="1357" y="215"/>
                    <a:pt x="1353" y="215"/>
                  </a:cubicBezTo>
                  <a:cubicBezTo>
                    <a:pt x="1349" y="216"/>
                    <a:pt x="1343" y="219"/>
                    <a:pt x="1343" y="219"/>
                  </a:cubicBezTo>
                  <a:close/>
                  <a:moveTo>
                    <a:pt x="639" y="254"/>
                  </a:moveTo>
                  <a:cubicBezTo>
                    <a:pt x="638" y="254"/>
                    <a:pt x="636" y="255"/>
                    <a:pt x="636" y="255"/>
                  </a:cubicBezTo>
                  <a:cubicBezTo>
                    <a:pt x="636" y="256"/>
                    <a:pt x="636" y="260"/>
                    <a:pt x="638" y="262"/>
                  </a:cubicBezTo>
                  <a:cubicBezTo>
                    <a:pt x="640" y="263"/>
                    <a:pt x="640" y="261"/>
                    <a:pt x="641" y="260"/>
                  </a:cubicBezTo>
                  <a:cubicBezTo>
                    <a:pt x="641" y="259"/>
                    <a:pt x="641" y="258"/>
                    <a:pt x="642" y="257"/>
                  </a:cubicBezTo>
                  <a:cubicBezTo>
                    <a:pt x="644" y="256"/>
                    <a:pt x="643" y="254"/>
                    <a:pt x="643" y="254"/>
                  </a:cubicBezTo>
                  <a:cubicBezTo>
                    <a:pt x="643" y="254"/>
                    <a:pt x="640" y="254"/>
                    <a:pt x="639" y="254"/>
                  </a:cubicBezTo>
                  <a:close/>
                  <a:moveTo>
                    <a:pt x="668" y="208"/>
                  </a:moveTo>
                  <a:cubicBezTo>
                    <a:pt x="668" y="208"/>
                    <a:pt x="667" y="208"/>
                    <a:pt x="666" y="208"/>
                  </a:cubicBezTo>
                  <a:cubicBezTo>
                    <a:pt x="665" y="208"/>
                    <a:pt x="667" y="212"/>
                    <a:pt x="667" y="212"/>
                  </a:cubicBezTo>
                  <a:cubicBezTo>
                    <a:pt x="667" y="212"/>
                    <a:pt x="667" y="212"/>
                    <a:pt x="669" y="212"/>
                  </a:cubicBezTo>
                  <a:cubicBezTo>
                    <a:pt x="671" y="211"/>
                    <a:pt x="669" y="212"/>
                    <a:pt x="669" y="209"/>
                  </a:cubicBezTo>
                  <a:cubicBezTo>
                    <a:pt x="670" y="207"/>
                    <a:pt x="668" y="208"/>
                    <a:pt x="668" y="208"/>
                  </a:cubicBezTo>
                  <a:close/>
                  <a:moveTo>
                    <a:pt x="678" y="207"/>
                  </a:moveTo>
                  <a:cubicBezTo>
                    <a:pt x="679" y="207"/>
                    <a:pt x="681" y="206"/>
                    <a:pt x="681" y="205"/>
                  </a:cubicBezTo>
                  <a:cubicBezTo>
                    <a:pt x="680" y="204"/>
                    <a:pt x="680" y="203"/>
                    <a:pt x="678" y="204"/>
                  </a:cubicBezTo>
                  <a:cubicBezTo>
                    <a:pt x="676" y="205"/>
                    <a:pt x="674" y="204"/>
                    <a:pt x="673" y="205"/>
                  </a:cubicBezTo>
                  <a:cubicBezTo>
                    <a:pt x="673" y="206"/>
                    <a:pt x="674" y="208"/>
                    <a:pt x="674" y="208"/>
                  </a:cubicBezTo>
                  <a:cubicBezTo>
                    <a:pt x="674" y="208"/>
                    <a:pt x="676" y="208"/>
                    <a:pt x="678" y="207"/>
                  </a:cubicBezTo>
                  <a:close/>
                  <a:moveTo>
                    <a:pt x="672" y="215"/>
                  </a:moveTo>
                  <a:cubicBezTo>
                    <a:pt x="672" y="215"/>
                    <a:pt x="671" y="219"/>
                    <a:pt x="671" y="220"/>
                  </a:cubicBezTo>
                  <a:cubicBezTo>
                    <a:pt x="671" y="222"/>
                    <a:pt x="671" y="224"/>
                    <a:pt x="672" y="224"/>
                  </a:cubicBezTo>
                  <a:cubicBezTo>
                    <a:pt x="673" y="224"/>
                    <a:pt x="674" y="222"/>
                    <a:pt x="674" y="221"/>
                  </a:cubicBezTo>
                  <a:cubicBezTo>
                    <a:pt x="675" y="219"/>
                    <a:pt x="676" y="216"/>
                    <a:pt x="675" y="215"/>
                  </a:cubicBezTo>
                  <a:cubicBezTo>
                    <a:pt x="673" y="214"/>
                    <a:pt x="673" y="212"/>
                    <a:pt x="672" y="215"/>
                  </a:cubicBezTo>
                  <a:close/>
                  <a:moveTo>
                    <a:pt x="678" y="216"/>
                  </a:moveTo>
                  <a:cubicBezTo>
                    <a:pt x="678" y="216"/>
                    <a:pt x="682" y="216"/>
                    <a:pt x="680" y="213"/>
                  </a:cubicBezTo>
                  <a:cubicBezTo>
                    <a:pt x="679" y="211"/>
                    <a:pt x="678" y="211"/>
                    <a:pt x="677" y="212"/>
                  </a:cubicBezTo>
                  <a:cubicBezTo>
                    <a:pt x="677" y="213"/>
                    <a:pt x="676" y="215"/>
                    <a:pt x="678" y="216"/>
                  </a:cubicBezTo>
                  <a:close/>
                  <a:moveTo>
                    <a:pt x="678" y="220"/>
                  </a:moveTo>
                  <a:cubicBezTo>
                    <a:pt x="679" y="221"/>
                    <a:pt x="681" y="224"/>
                    <a:pt x="681" y="224"/>
                  </a:cubicBezTo>
                  <a:cubicBezTo>
                    <a:pt x="681" y="224"/>
                    <a:pt x="681" y="224"/>
                    <a:pt x="681" y="221"/>
                  </a:cubicBezTo>
                  <a:cubicBezTo>
                    <a:pt x="681" y="218"/>
                    <a:pt x="678" y="220"/>
                    <a:pt x="678" y="220"/>
                  </a:cubicBezTo>
                  <a:close/>
                  <a:moveTo>
                    <a:pt x="674" y="224"/>
                  </a:moveTo>
                  <a:cubicBezTo>
                    <a:pt x="674" y="224"/>
                    <a:pt x="672" y="229"/>
                    <a:pt x="673" y="231"/>
                  </a:cubicBezTo>
                  <a:cubicBezTo>
                    <a:pt x="675" y="233"/>
                    <a:pt x="676" y="234"/>
                    <a:pt x="676" y="233"/>
                  </a:cubicBezTo>
                  <a:cubicBezTo>
                    <a:pt x="676" y="232"/>
                    <a:pt x="678" y="228"/>
                    <a:pt x="676" y="226"/>
                  </a:cubicBezTo>
                  <a:cubicBezTo>
                    <a:pt x="674" y="224"/>
                    <a:pt x="674" y="224"/>
                    <a:pt x="674" y="224"/>
                  </a:cubicBezTo>
                  <a:close/>
                  <a:moveTo>
                    <a:pt x="683" y="251"/>
                  </a:moveTo>
                  <a:cubicBezTo>
                    <a:pt x="683" y="251"/>
                    <a:pt x="683" y="253"/>
                    <a:pt x="683" y="254"/>
                  </a:cubicBezTo>
                  <a:cubicBezTo>
                    <a:pt x="683" y="255"/>
                    <a:pt x="684" y="256"/>
                    <a:pt x="686" y="257"/>
                  </a:cubicBezTo>
                  <a:cubicBezTo>
                    <a:pt x="689" y="257"/>
                    <a:pt x="686" y="254"/>
                    <a:pt x="685" y="251"/>
                  </a:cubicBezTo>
                  <a:cubicBezTo>
                    <a:pt x="688" y="249"/>
                    <a:pt x="687" y="244"/>
                    <a:pt x="687" y="243"/>
                  </a:cubicBezTo>
                  <a:cubicBezTo>
                    <a:pt x="687" y="242"/>
                    <a:pt x="686" y="241"/>
                    <a:pt x="684" y="242"/>
                  </a:cubicBezTo>
                  <a:cubicBezTo>
                    <a:pt x="682" y="243"/>
                    <a:pt x="682" y="246"/>
                    <a:pt x="682" y="246"/>
                  </a:cubicBezTo>
                  <a:cubicBezTo>
                    <a:pt x="681" y="246"/>
                    <a:pt x="682" y="249"/>
                    <a:pt x="683" y="250"/>
                  </a:cubicBezTo>
                  <a:cubicBezTo>
                    <a:pt x="683" y="251"/>
                    <a:pt x="683" y="251"/>
                    <a:pt x="683" y="251"/>
                  </a:cubicBezTo>
                  <a:close/>
                  <a:moveTo>
                    <a:pt x="580" y="175"/>
                  </a:moveTo>
                  <a:cubicBezTo>
                    <a:pt x="581" y="175"/>
                    <a:pt x="581" y="174"/>
                    <a:pt x="583" y="173"/>
                  </a:cubicBezTo>
                  <a:cubicBezTo>
                    <a:pt x="584" y="172"/>
                    <a:pt x="585" y="173"/>
                    <a:pt x="588" y="170"/>
                  </a:cubicBezTo>
                  <a:cubicBezTo>
                    <a:pt x="590" y="168"/>
                    <a:pt x="589" y="169"/>
                    <a:pt x="592" y="167"/>
                  </a:cubicBezTo>
                  <a:cubicBezTo>
                    <a:pt x="595" y="166"/>
                    <a:pt x="596" y="167"/>
                    <a:pt x="596" y="167"/>
                  </a:cubicBezTo>
                  <a:cubicBezTo>
                    <a:pt x="596" y="167"/>
                    <a:pt x="598" y="166"/>
                    <a:pt x="600" y="167"/>
                  </a:cubicBezTo>
                  <a:cubicBezTo>
                    <a:pt x="601" y="168"/>
                    <a:pt x="602" y="168"/>
                    <a:pt x="603" y="167"/>
                  </a:cubicBezTo>
                  <a:cubicBezTo>
                    <a:pt x="604" y="166"/>
                    <a:pt x="605" y="166"/>
                    <a:pt x="609" y="166"/>
                  </a:cubicBezTo>
                  <a:cubicBezTo>
                    <a:pt x="612" y="166"/>
                    <a:pt x="613" y="165"/>
                    <a:pt x="613" y="162"/>
                  </a:cubicBezTo>
                  <a:cubicBezTo>
                    <a:pt x="613" y="159"/>
                    <a:pt x="613" y="159"/>
                    <a:pt x="612" y="156"/>
                  </a:cubicBezTo>
                  <a:cubicBezTo>
                    <a:pt x="612" y="154"/>
                    <a:pt x="610" y="156"/>
                    <a:pt x="608" y="157"/>
                  </a:cubicBezTo>
                  <a:cubicBezTo>
                    <a:pt x="605" y="158"/>
                    <a:pt x="602" y="157"/>
                    <a:pt x="600" y="156"/>
                  </a:cubicBezTo>
                  <a:cubicBezTo>
                    <a:pt x="598" y="155"/>
                    <a:pt x="597" y="156"/>
                    <a:pt x="595" y="157"/>
                  </a:cubicBezTo>
                  <a:cubicBezTo>
                    <a:pt x="593" y="158"/>
                    <a:pt x="588" y="161"/>
                    <a:pt x="586" y="162"/>
                  </a:cubicBezTo>
                  <a:cubicBezTo>
                    <a:pt x="585" y="163"/>
                    <a:pt x="586" y="165"/>
                    <a:pt x="584" y="167"/>
                  </a:cubicBezTo>
                  <a:cubicBezTo>
                    <a:pt x="582" y="168"/>
                    <a:pt x="579" y="170"/>
                    <a:pt x="579" y="171"/>
                  </a:cubicBezTo>
                  <a:cubicBezTo>
                    <a:pt x="577" y="173"/>
                    <a:pt x="579" y="174"/>
                    <a:pt x="580" y="175"/>
                  </a:cubicBezTo>
                  <a:close/>
                  <a:moveTo>
                    <a:pt x="1106" y="218"/>
                  </a:moveTo>
                  <a:cubicBezTo>
                    <a:pt x="1105" y="218"/>
                    <a:pt x="1104" y="220"/>
                    <a:pt x="1104" y="220"/>
                  </a:cubicBezTo>
                  <a:cubicBezTo>
                    <a:pt x="1104" y="220"/>
                    <a:pt x="1106" y="222"/>
                    <a:pt x="1107" y="224"/>
                  </a:cubicBezTo>
                  <a:cubicBezTo>
                    <a:pt x="1108" y="226"/>
                    <a:pt x="1108" y="228"/>
                    <a:pt x="1109" y="230"/>
                  </a:cubicBezTo>
                  <a:cubicBezTo>
                    <a:pt x="1111" y="232"/>
                    <a:pt x="1112" y="230"/>
                    <a:pt x="1113" y="231"/>
                  </a:cubicBezTo>
                  <a:cubicBezTo>
                    <a:pt x="1114" y="233"/>
                    <a:pt x="1116" y="232"/>
                    <a:pt x="1118" y="231"/>
                  </a:cubicBezTo>
                  <a:cubicBezTo>
                    <a:pt x="1121" y="230"/>
                    <a:pt x="1118" y="227"/>
                    <a:pt x="1116" y="224"/>
                  </a:cubicBezTo>
                  <a:cubicBezTo>
                    <a:pt x="1114" y="222"/>
                    <a:pt x="1106" y="218"/>
                    <a:pt x="1106" y="218"/>
                  </a:cubicBezTo>
                  <a:close/>
                  <a:moveTo>
                    <a:pt x="1269" y="401"/>
                  </a:moveTo>
                  <a:cubicBezTo>
                    <a:pt x="1270" y="401"/>
                    <a:pt x="1270" y="401"/>
                    <a:pt x="1270" y="401"/>
                  </a:cubicBezTo>
                  <a:cubicBezTo>
                    <a:pt x="1270" y="401"/>
                    <a:pt x="1269" y="401"/>
                    <a:pt x="1269" y="401"/>
                  </a:cubicBezTo>
                  <a:close/>
                  <a:moveTo>
                    <a:pt x="1589" y="307"/>
                  </a:moveTo>
                  <a:cubicBezTo>
                    <a:pt x="1588" y="305"/>
                    <a:pt x="1585" y="305"/>
                    <a:pt x="1584" y="304"/>
                  </a:cubicBezTo>
                  <a:cubicBezTo>
                    <a:pt x="1582" y="302"/>
                    <a:pt x="1581" y="302"/>
                    <a:pt x="1579" y="300"/>
                  </a:cubicBezTo>
                  <a:cubicBezTo>
                    <a:pt x="1576" y="299"/>
                    <a:pt x="1576" y="298"/>
                    <a:pt x="1573" y="298"/>
                  </a:cubicBezTo>
                  <a:cubicBezTo>
                    <a:pt x="1570" y="297"/>
                    <a:pt x="1569" y="294"/>
                    <a:pt x="1567" y="294"/>
                  </a:cubicBezTo>
                  <a:cubicBezTo>
                    <a:pt x="1566" y="293"/>
                    <a:pt x="1563" y="293"/>
                    <a:pt x="1561" y="292"/>
                  </a:cubicBezTo>
                  <a:cubicBezTo>
                    <a:pt x="1559" y="291"/>
                    <a:pt x="1558" y="290"/>
                    <a:pt x="1555" y="289"/>
                  </a:cubicBezTo>
                  <a:cubicBezTo>
                    <a:pt x="1552" y="289"/>
                    <a:pt x="1549" y="287"/>
                    <a:pt x="1547" y="287"/>
                  </a:cubicBezTo>
                  <a:cubicBezTo>
                    <a:pt x="1545" y="287"/>
                    <a:pt x="1543" y="285"/>
                    <a:pt x="1541" y="284"/>
                  </a:cubicBezTo>
                  <a:cubicBezTo>
                    <a:pt x="1540" y="283"/>
                    <a:pt x="1538" y="284"/>
                    <a:pt x="1537" y="283"/>
                  </a:cubicBezTo>
                  <a:cubicBezTo>
                    <a:pt x="1535" y="282"/>
                    <a:pt x="1532" y="280"/>
                    <a:pt x="1531" y="280"/>
                  </a:cubicBezTo>
                  <a:cubicBezTo>
                    <a:pt x="1529" y="280"/>
                    <a:pt x="1525" y="279"/>
                    <a:pt x="1524" y="280"/>
                  </a:cubicBezTo>
                  <a:cubicBezTo>
                    <a:pt x="1522" y="280"/>
                    <a:pt x="1519" y="278"/>
                    <a:pt x="1519" y="278"/>
                  </a:cubicBezTo>
                  <a:cubicBezTo>
                    <a:pt x="1519" y="278"/>
                    <a:pt x="1516" y="277"/>
                    <a:pt x="1515" y="277"/>
                  </a:cubicBezTo>
                  <a:cubicBezTo>
                    <a:pt x="1514" y="276"/>
                    <a:pt x="1512" y="275"/>
                    <a:pt x="1509" y="275"/>
                  </a:cubicBezTo>
                  <a:cubicBezTo>
                    <a:pt x="1507" y="276"/>
                    <a:pt x="1507" y="276"/>
                    <a:pt x="1507" y="276"/>
                  </a:cubicBezTo>
                  <a:cubicBezTo>
                    <a:pt x="1507" y="276"/>
                    <a:pt x="1507" y="276"/>
                    <a:pt x="1506" y="276"/>
                  </a:cubicBezTo>
                  <a:cubicBezTo>
                    <a:pt x="1506" y="275"/>
                    <a:pt x="1504" y="273"/>
                    <a:pt x="1502" y="273"/>
                  </a:cubicBezTo>
                  <a:cubicBezTo>
                    <a:pt x="1501" y="273"/>
                    <a:pt x="1498" y="273"/>
                    <a:pt x="1497" y="274"/>
                  </a:cubicBezTo>
                  <a:cubicBezTo>
                    <a:pt x="1497" y="275"/>
                    <a:pt x="1496" y="275"/>
                    <a:pt x="1492" y="274"/>
                  </a:cubicBezTo>
                  <a:cubicBezTo>
                    <a:pt x="1489" y="273"/>
                    <a:pt x="1491" y="273"/>
                    <a:pt x="1490" y="273"/>
                  </a:cubicBezTo>
                  <a:cubicBezTo>
                    <a:pt x="1489" y="273"/>
                    <a:pt x="1488" y="273"/>
                    <a:pt x="1486" y="273"/>
                  </a:cubicBezTo>
                  <a:cubicBezTo>
                    <a:pt x="1484" y="272"/>
                    <a:pt x="1484" y="271"/>
                    <a:pt x="1483" y="270"/>
                  </a:cubicBezTo>
                  <a:cubicBezTo>
                    <a:pt x="1481" y="268"/>
                    <a:pt x="1476" y="267"/>
                    <a:pt x="1475" y="267"/>
                  </a:cubicBezTo>
                  <a:cubicBezTo>
                    <a:pt x="1473" y="266"/>
                    <a:pt x="1472" y="266"/>
                    <a:pt x="1470" y="266"/>
                  </a:cubicBezTo>
                  <a:cubicBezTo>
                    <a:pt x="1467" y="266"/>
                    <a:pt x="1467" y="266"/>
                    <a:pt x="1467" y="266"/>
                  </a:cubicBezTo>
                  <a:cubicBezTo>
                    <a:pt x="1466" y="266"/>
                    <a:pt x="1464" y="266"/>
                    <a:pt x="1462" y="267"/>
                  </a:cubicBezTo>
                  <a:cubicBezTo>
                    <a:pt x="1461" y="267"/>
                    <a:pt x="1459" y="267"/>
                    <a:pt x="1458" y="266"/>
                  </a:cubicBezTo>
                  <a:cubicBezTo>
                    <a:pt x="1458" y="265"/>
                    <a:pt x="1456" y="264"/>
                    <a:pt x="1454" y="264"/>
                  </a:cubicBezTo>
                  <a:cubicBezTo>
                    <a:pt x="1453" y="263"/>
                    <a:pt x="1452" y="265"/>
                    <a:pt x="1452" y="264"/>
                  </a:cubicBezTo>
                  <a:cubicBezTo>
                    <a:pt x="1451" y="264"/>
                    <a:pt x="1450" y="262"/>
                    <a:pt x="1447" y="263"/>
                  </a:cubicBezTo>
                  <a:cubicBezTo>
                    <a:pt x="1446" y="263"/>
                    <a:pt x="1446" y="264"/>
                    <a:pt x="1446" y="264"/>
                  </a:cubicBezTo>
                  <a:cubicBezTo>
                    <a:pt x="1447" y="265"/>
                    <a:pt x="1447" y="265"/>
                    <a:pt x="1447" y="265"/>
                  </a:cubicBezTo>
                  <a:cubicBezTo>
                    <a:pt x="1447" y="265"/>
                    <a:pt x="1446" y="265"/>
                    <a:pt x="1446" y="264"/>
                  </a:cubicBezTo>
                  <a:cubicBezTo>
                    <a:pt x="1446" y="264"/>
                    <a:pt x="1445" y="263"/>
                    <a:pt x="1443" y="263"/>
                  </a:cubicBezTo>
                  <a:cubicBezTo>
                    <a:pt x="1441" y="263"/>
                    <a:pt x="1443" y="263"/>
                    <a:pt x="1440" y="265"/>
                  </a:cubicBezTo>
                  <a:cubicBezTo>
                    <a:pt x="1437" y="266"/>
                    <a:pt x="1439" y="264"/>
                    <a:pt x="1438" y="262"/>
                  </a:cubicBezTo>
                  <a:cubicBezTo>
                    <a:pt x="1436" y="261"/>
                    <a:pt x="1435" y="261"/>
                    <a:pt x="1435" y="261"/>
                  </a:cubicBezTo>
                  <a:cubicBezTo>
                    <a:pt x="1435" y="261"/>
                    <a:pt x="1433" y="264"/>
                    <a:pt x="1432" y="264"/>
                  </a:cubicBezTo>
                  <a:cubicBezTo>
                    <a:pt x="1432" y="264"/>
                    <a:pt x="1431" y="263"/>
                    <a:pt x="1430" y="263"/>
                  </a:cubicBezTo>
                  <a:cubicBezTo>
                    <a:pt x="1430" y="263"/>
                    <a:pt x="1428" y="261"/>
                    <a:pt x="1427" y="261"/>
                  </a:cubicBezTo>
                  <a:cubicBezTo>
                    <a:pt x="1426" y="262"/>
                    <a:pt x="1424" y="261"/>
                    <a:pt x="1424" y="261"/>
                  </a:cubicBezTo>
                  <a:cubicBezTo>
                    <a:pt x="1424" y="261"/>
                    <a:pt x="1422" y="260"/>
                    <a:pt x="1421" y="260"/>
                  </a:cubicBezTo>
                  <a:cubicBezTo>
                    <a:pt x="1420" y="260"/>
                    <a:pt x="1420" y="260"/>
                    <a:pt x="1417" y="262"/>
                  </a:cubicBezTo>
                  <a:cubicBezTo>
                    <a:pt x="1413" y="264"/>
                    <a:pt x="1416" y="261"/>
                    <a:pt x="1413" y="261"/>
                  </a:cubicBezTo>
                  <a:cubicBezTo>
                    <a:pt x="1411" y="261"/>
                    <a:pt x="1410" y="261"/>
                    <a:pt x="1409" y="261"/>
                  </a:cubicBezTo>
                  <a:cubicBezTo>
                    <a:pt x="1408" y="261"/>
                    <a:pt x="1404" y="260"/>
                    <a:pt x="1400" y="260"/>
                  </a:cubicBezTo>
                  <a:cubicBezTo>
                    <a:pt x="1396" y="260"/>
                    <a:pt x="1395" y="261"/>
                    <a:pt x="1395" y="261"/>
                  </a:cubicBezTo>
                  <a:cubicBezTo>
                    <a:pt x="1395" y="261"/>
                    <a:pt x="1394" y="261"/>
                    <a:pt x="1391" y="260"/>
                  </a:cubicBezTo>
                  <a:cubicBezTo>
                    <a:pt x="1388" y="260"/>
                    <a:pt x="1383" y="260"/>
                    <a:pt x="1383" y="260"/>
                  </a:cubicBezTo>
                  <a:cubicBezTo>
                    <a:pt x="1382" y="260"/>
                    <a:pt x="1376" y="262"/>
                    <a:pt x="1374" y="262"/>
                  </a:cubicBezTo>
                  <a:cubicBezTo>
                    <a:pt x="1373" y="263"/>
                    <a:pt x="1373" y="265"/>
                    <a:pt x="1372" y="264"/>
                  </a:cubicBezTo>
                  <a:cubicBezTo>
                    <a:pt x="1372" y="264"/>
                    <a:pt x="1371" y="262"/>
                    <a:pt x="1371" y="262"/>
                  </a:cubicBezTo>
                  <a:cubicBezTo>
                    <a:pt x="1371" y="262"/>
                    <a:pt x="1365" y="263"/>
                    <a:pt x="1363" y="264"/>
                  </a:cubicBezTo>
                  <a:cubicBezTo>
                    <a:pt x="1361" y="264"/>
                    <a:pt x="1357" y="265"/>
                    <a:pt x="1353" y="266"/>
                  </a:cubicBezTo>
                  <a:cubicBezTo>
                    <a:pt x="1348" y="267"/>
                    <a:pt x="1346" y="268"/>
                    <a:pt x="1343" y="269"/>
                  </a:cubicBezTo>
                  <a:cubicBezTo>
                    <a:pt x="1340" y="270"/>
                    <a:pt x="1339" y="272"/>
                    <a:pt x="1336" y="272"/>
                  </a:cubicBezTo>
                  <a:cubicBezTo>
                    <a:pt x="1332" y="273"/>
                    <a:pt x="1329" y="273"/>
                    <a:pt x="1328" y="274"/>
                  </a:cubicBezTo>
                  <a:cubicBezTo>
                    <a:pt x="1326" y="274"/>
                    <a:pt x="1325" y="276"/>
                    <a:pt x="1321" y="277"/>
                  </a:cubicBezTo>
                  <a:cubicBezTo>
                    <a:pt x="1316" y="279"/>
                    <a:pt x="1319" y="280"/>
                    <a:pt x="1319" y="280"/>
                  </a:cubicBezTo>
                  <a:cubicBezTo>
                    <a:pt x="1318" y="281"/>
                    <a:pt x="1317" y="281"/>
                    <a:pt x="1315" y="282"/>
                  </a:cubicBezTo>
                  <a:cubicBezTo>
                    <a:pt x="1313" y="284"/>
                    <a:pt x="1312" y="284"/>
                    <a:pt x="1311" y="285"/>
                  </a:cubicBezTo>
                  <a:cubicBezTo>
                    <a:pt x="1309" y="286"/>
                    <a:pt x="1309" y="286"/>
                    <a:pt x="1306" y="287"/>
                  </a:cubicBezTo>
                  <a:cubicBezTo>
                    <a:pt x="1304" y="287"/>
                    <a:pt x="1304" y="287"/>
                    <a:pt x="1304" y="288"/>
                  </a:cubicBezTo>
                  <a:cubicBezTo>
                    <a:pt x="1304" y="290"/>
                    <a:pt x="1304" y="289"/>
                    <a:pt x="1301" y="289"/>
                  </a:cubicBezTo>
                  <a:cubicBezTo>
                    <a:pt x="1299" y="289"/>
                    <a:pt x="1299" y="289"/>
                    <a:pt x="1298" y="290"/>
                  </a:cubicBezTo>
                  <a:cubicBezTo>
                    <a:pt x="1297" y="290"/>
                    <a:pt x="1292" y="290"/>
                    <a:pt x="1292" y="290"/>
                  </a:cubicBezTo>
                  <a:cubicBezTo>
                    <a:pt x="1292" y="290"/>
                    <a:pt x="1292" y="290"/>
                    <a:pt x="1292" y="289"/>
                  </a:cubicBezTo>
                  <a:cubicBezTo>
                    <a:pt x="1291" y="288"/>
                    <a:pt x="1291" y="285"/>
                    <a:pt x="1291" y="283"/>
                  </a:cubicBezTo>
                  <a:cubicBezTo>
                    <a:pt x="1291" y="280"/>
                    <a:pt x="1291" y="280"/>
                    <a:pt x="1290" y="274"/>
                  </a:cubicBezTo>
                  <a:cubicBezTo>
                    <a:pt x="1289" y="268"/>
                    <a:pt x="1286" y="267"/>
                    <a:pt x="1285" y="263"/>
                  </a:cubicBezTo>
                  <a:cubicBezTo>
                    <a:pt x="1284" y="260"/>
                    <a:pt x="1282" y="261"/>
                    <a:pt x="1280" y="261"/>
                  </a:cubicBezTo>
                  <a:cubicBezTo>
                    <a:pt x="1278" y="261"/>
                    <a:pt x="1277" y="260"/>
                    <a:pt x="1275" y="260"/>
                  </a:cubicBezTo>
                  <a:cubicBezTo>
                    <a:pt x="1273" y="260"/>
                    <a:pt x="1269" y="261"/>
                    <a:pt x="1267" y="262"/>
                  </a:cubicBezTo>
                  <a:cubicBezTo>
                    <a:pt x="1265" y="263"/>
                    <a:pt x="1267" y="263"/>
                    <a:pt x="1269" y="266"/>
                  </a:cubicBezTo>
                  <a:cubicBezTo>
                    <a:pt x="1270" y="268"/>
                    <a:pt x="1271" y="268"/>
                    <a:pt x="1272" y="271"/>
                  </a:cubicBezTo>
                  <a:cubicBezTo>
                    <a:pt x="1273" y="273"/>
                    <a:pt x="1269" y="274"/>
                    <a:pt x="1268" y="275"/>
                  </a:cubicBezTo>
                  <a:cubicBezTo>
                    <a:pt x="1267" y="276"/>
                    <a:pt x="1267" y="274"/>
                    <a:pt x="1265" y="273"/>
                  </a:cubicBezTo>
                  <a:cubicBezTo>
                    <a:pt x="1263" y="273"/>
                    <a:pt x="1260" y="271"/>
                    <a:pt x="1256" y="270"/>
                  </a:cubicBezTo>
                  <a:cubicBezTo>
                    <a:pt x="1252" y="268"/>
                    <a:pt x="1250" y="267"/>
                    <a:pt x="1248" y="266"/>
                  </a:cubicBezTo>
                  <a:cubicBezTo>
                    <a:pt x="1247" y="265"/>
                    <a:pt x="1246" y="264"/>
                    <a:pt x="1244" y="263"/>
                  </a:cubicBezTo>
                  <a:cubicBezTo>
                    <a:pt x="1242" y="261"/>
                    <a:pt x="1239" y="261"/>
                    <a:pt x="1238" y="261"/>
                  </a:cubicBezTo>
                  <a:cubicBezTo>
                    <a:pt x="1237" y="261"/>
                    <a:pt x="1231" y="257"/>
                    <a:pt x="1231" y="258"/>
                  </a:cubicBezTo>
                  <a:cubicBezTo>
                    <a:pt x="1230" y="259"/>
                    <a:pt x="1228" y="260"/>
                    <a:pt x="1226" y="259"/>
                  </a:cubicBezTo>
                  <a:cubicBezTo>
                    <a:pt x="1225" y="258"/>
                    <a:pt x="1227" y="256"/>
                    <a:pt x="1226" y="255"/>
                  </a:cubicBezTo>
                  <a:cubicBezTo>
                    <a:pt x="1226" y="255"/>
                    <a:pt x="1225" y="255"/>
                    <a:pt x="1225" y="253"/>
                  </a:cubicBezTo>
                  <a:cubicBezTo>
                    <a:pt x="1225" y="250"/>
                    <a:pt x="1235" y="249"/>
                    <a:pt x="1236" y="248"/>
                  </a:cubicBezTo>
                  <a:cubicBezTo>
                    <a:pt x="1237" y="247"/>
                    <a:pt x="1238" y="246"/>
                    <a:pt x="1239" y="245"/>
                  </a:cubicBezTo>
                  <a:cubicBezTo>
                    <a:pt x="1240" y="243"/>
                    <a:pt x="1242" y="246"/>
                    <a:pt x="1244" y="244"/>
                  </a:cubicBezTo>
                  <a:cubicBezTo>
                    <a:pt x="1246" y="243"/>
                    <a:pt x="1246" y="242"/>
                    <a:pt x="1249" y="242"/>
                  </a:cubicBezTo>
                  <a:cubicBezTo>
                    <a:pt x="1251" y="242"/>
                    <a:pt x="1254" y="244"/>
                    <a:pt x="1256" y="242"/>
                  </a:cubicBezTo>
                  <a:cubicBezTo>
                    <a:pt x="1259" y="239"/>
                    <a:pt x="1258" y="241"/>
                    <a:pt x="1262" y="241"/>
                  </a:cubicBezTo>
                  <a:cubicBezTo>
                    <a:pt x="1265" y="240"/>
                    <a:pt x="1262" y="241"/>
                    <a:pt x="1266" y="239"/>
                  </a:cubicBezTo>
                  <a:cubicBezTo>
                    <a:pt x="1271" y="238"/>
                    <a:pt x="1268" y="239"/>
                    <a:pt x="1269" y="239"/>
                  </a:cubicBezTo>
                  <a:cubicBezTo>
                    <a:pt x="1270" y="239"/>
                    <a:pt x="1273" y="238"/>
                    <a:pt x="1274" y="238"/>
                  </a:cubicBezTo>
                  <a:cubicBezTo>
                    <a:pt x="1275" y="238"/>
                    <a:pt x="1275" y="236"/>
                    <a:pt x="1282" y="239"/>
                  </a:cubicBezTo>
                  <a:cubicBezTo>
                    <a:pt x="1290" y="241"/>
                    <a:pt x="1288" y="238"/>
                    <a:pt x="1289" y="238"/>
                  </a:cubicBezTo>
                  <a:cubicBezTo>
                    <a:pt x="1289" y="238"/>
                    <a:pt x="1290" y="237"/>
                    <a:pt x="1290" y="235"/>
                  </a:cubicBezTo>
                  <a:cubicBezTo>
                    <a:pt x="1288" y="235"/>
                    <a:pt x="1287" y="235"/>
                    <a:pt x="1285" y="235"/>
                  </a:cubicBezTo>
                  <a:cubicBezTo>
                    <a:pt x="1284" y="235"/>
                    <a:pt x="1284" y="234"/>
                    <a:pt x="1283" y="233"/>
                  </a:cubicBezTo>
                  <a:cubicBezTo>
                    <a:pt x="1282" y="233"/>
                    <a:pt x="1283" y="232"/>
                    <a:pt x="1278" y="230"/>
                  </a:cubicBezTo>
                  <a:cubicBezTo>
                    <a:pt x="1274" y="227"/>
                    <a:pt x="1273" y="229"/>
                    <a:pt x="1273" y="229"/>
                  </a:cubicBezTo>
                  <a:cubicBezTo>
                    <a:pt x="1269" y="232"/>
                    <a:pt x="1267" y="229"/>
                    <a:pt x="1267" y="228"/>
                  </a:cubicBezTo>
                  <a:cubicBezTo>
                    <a:pt x="1267" y="227"/>
                    <a:pt x="1265" y="228"/>
                    <a:pt x="1264" y="228"/>
                  </a:cubicBezTo>
                  <a:cubicBezTo>
                    <a:pt x="1264" y="228"/>
                    <a:pt x="1261" y="228"/>
                    <a:pt x="1260" y="229"/>
                  </a:cubicBezTo>
                  <a:cubicBezTo>
                    <a:pt x="1259" y="229"/>
                    <a:pt x="1259" y="229"/>
                    <a:pt x="1256" y="229"/>
                  </a:cubicBezTo>
                  <a:cubicBezTo>
                    <a:pt x="1254" y="229"/>
                    <a:pt x="1251" y="230"/>
                    <a:pt x="1251" y="230"/>
                  </a:cubicBezTo>
                  <a:cubicBezTo>
                    <a:pt x="1251" y="231"/>
                    <a:pt x="1250" y="232"/>
                    <a:pt x="1248" y="232"/>
                  </a:cubicBezTo>
                  <a:cubicBezTo>
                    <a:pt x="1247" y="231"/>
                    <a:pt x="1246" y="230"/>
                    <a:pt x="1244" y="230"/>
                  </a:cubicBezTo>
                  <a:cubicBezTo>
                    <a:pt x="1242" y="230"/>
                    <a:pt x="1241" y="233"/>
                    <a:pt x="1241" y="233"/>
                  </a:cubicBezTo>
                  <a:cubicBezTo>
                    <a:pt x="1241" y="233"/>
                    <a:pt x="1239" y="232"/>
                    <a:pt x="1238" y="233"/>
                  </a:cubicBezTo>
                  <a:cubicBezTo>
                    <a:pt x="1237" y="236"/>
                    <a:pt x="1236" y="235"/>
                    <a:pt x="1235" y="234"/>
                  </a:cubicBezTo>
                  <a:cubicBezTo>
                    <a:pt x="1234" y="233"/>
                    <a:pt x="1232" y="234"/>
                    <a:pt x="1231" y="234"/>
                  </a:cubicBezTo>
                  <a:cubicBezTo>
                    <a:pt x="1230" y="235"/>
                    <a:pt x="1229" y="235"/>
                    <a:pt x="1227" y="237"/>
                  </a:cubicBezTo>
                  <a:cubicBezTo>
                    <a:pt x="1225" y="238"/>
                    <a:pt x="1226" y="238"/>
                    <a:pt x="1221" y="239"/>
                  </a:cubicBezTo>
                  <a:cubicBezTo>
                    <a:pt x="1216" y="241"/>
                    <a:pt x="1218" y="241"/>
                    <a:pt x="1217" y="242"/>
                  </a:cubicBezTo>
                  <a:cubicBezTo>
                    <a:pt x="1216" y="243"/>
                    <a:pt x="1217" y="243"/>
                    <a:pt x="1216" y="243"/>
                  </a:cubicBezTo>
                  <a:cubicBezTo>
                    <a:pt x="1216" y="244"/>
                    <a:pt x="1213" y="245"/>
                    <a:pt x="1212" y="246"/>
                  </a:cubicBezTo>
                  <a:cubicBezTo>
                    <a:pt x="1211" y="246"/>
                    <a:pt x="1212" y="246"/>
                    <a:pt x="1212" y="247"/>
                  </a:cubicBezTo>
                  <a:cubicBezTo>
                    <a:pt x="1211" y="248"/>
                    <a:pt x="1212" y="249"/>
                    <a:pt x="1212" y="250"/>
                  </a:cubicBezTo>
                  <a:cubicBezTo>
                    <a:pt x="1213" y="251"/>
                    <a:pt x="1213" y="251"/>
                    <a:pt x="1215" y="252"/>
                  </a:cubicBezTo>
                  <a:cubicBezTo>
                    <a:pt x="1218" y="252"/>
                    <a:pt x="1215" y="252"/>
                    <a:pt x="1215" y="253"/>
                  </a:cubicBezTo>
                  <a:cubicBezTo>
                    <a:pt x="1215" y="255"/>
                    <a:pt x="1215" y="253"/>
                    <a:pt x="1213" y="253"/>
                  </a:cubicBezTo>
                  <a:cubicBezTo>
                    <a:pt x="1212" y="253"/>
                    <a:pt x="1211" y="252"/>
                    <a:pt x="1210" y="252"/>
                  </a:cubicBezTo>
                  <a:cubicBezTo>
                    <a:pt x="1208" y="251"/>
                    <a:pt x="1208" y="251"/>
                    <a:pt x="1208" y="250"/>
                  </a:cubicBezTo>
                  <a:cubicBezTo>
                    <a:pt x="1209" y="248"/>
                    <a:pt x="1209" y="248"/>
                    <a:pt x="1208" y="247"/>
                  </a:cubicBezTo>
                  <a:cubicBezTo>
                    <a:pt x="1208" y="246"/>
                    <a:pt x="1208" y="247"/>
                    <a:pt x="1208" y="245"/>
                  </a:cubicBezTo>
                  <a:cubicBezTo>
                    <a:pt x="1209" y="243"/>
                    <a:pt x="1206" y="242"/>
                    <a:pt x="1206" y="241"/>
                  </a:cubicBezTo>
                  <a:cubicBezTo>
                    <a:pt x="1206" y="240"/>
                    <a:pt x="1207" y="239"/>
                    <a:pt x="1207" y="239"/>
                  </a:cubicBezTo>
                  <a:cubicBezTo>
                    <a:pt x="1207" y="239"/>
                    <a:pt x="1206" y="237"/>
                    <a:pt x="1206" y="236"/>
                  </a:cubicBezTo>
                  <a:cubicBezTo>
                    <a:pt x="1206" y="235"/>
                    <a:pt x="1203" y="236"/>
                    <a:pt x="1201" y="236"/>
                  </a:cubicBezTo>
                  <a:cubicBezTo>
                    <a:pt x="1199" y="236"/>
                    <a:pt x="1198" y="236"/>
                    <a:pt x="1197" y="238"/>
                  </a:cubicBezTo>
                  <a:cubicBezTo>
                    <a:pt x="1195" y="239"/>
                    <a:pt x="1195" y="241"/>
                    <a:pt x="1195" y="242"/>
                  </a:cubicBezTo>
                  <a:cubicBezTo>
                    <a:pt x="1195" y="243"/>
                    <a:pt x="1196" y="245"/>
                    <a:pt x="1197" y="246"/>
                  </a:cubicBezTo>
                  <a:cubicBezTo>
                    <a:pt x="1198" y="248"/>
                    <a:pt x="1197" y="248"/>
                    <a:pt x="1198" y="249"/>
                  </a:cubicBezTo>
                  <a:cubicBezTo>
                    <a:pt x="1199" y="251"/>
                    <a:pt x="1197" y="250"/>
                    <a:pt x="1196" y="249"/>
                  </a:cubicBezTo>
                  <a:cubicBezTo>
                    <a:pt x="1194" y="248"/>
                    <a:pt x="1193" y="247"/>
                    <a:pt x="1193" y="247"/>
                  </a:cubicBezTo>
                  <a:cubicBezTo>
                    <a:pt x="1192" y="247"/>
                    <a:pt x="1192" y="247"/>
                    <a:pt x="1190" y="248"/>
                  </a:cubicBezTo>
                  <a:cubicBezTo>
                    <a:pt x="1189" y="248"/>
                    <a:pt x="1187" y="247"/>
                    <a:pt x="1186" y="247"/>
                  </a:cubicBezTo>
                  <a:cubicBezTo>
                    <a:pt x="1185" y="247"/>
                    <a:pt x="1184" y="249"/>
                    <a:pt x="1184" y="249"/>
                  </a:cubicBezTo>
                  <a:cubicBezTo>
                    <a:pt x="1184" y="249"/>
                    <a:pt x="1180" y="244"/>
                    <a:pt x="1180" y="247"/>
                  </a:cubicBezTo>
                  <a:cubicBezTo>
                    <a:pt x="1179" y="250"/>
                    <a:pt x="1177" y="249"/>
                    <a:pt x="1175" y="248"/>
                  </a:cubicBezTo>
                  <a:cubicBezTo>
                    <a:pt x="1174" y="247"/>
                    <a:pt x="1173" y="248"/>
                    <a:pt x="1172" y="247"/>
                  </a:cubicBezTo>
                  <a:cubicBezTo>
                    <a:pt x="1172" y="247"/>
                    <a:pt x="1168" y="247"/>
                    <a:pt x="1167" y="247"/>
                  </a:cubicBezTo>
                  <a:cubicBezTo>
                    <a:pt x="1167" y="247"/>
                    <a:pt x="1164" y="248"/>
                    <a:pt x="1164" y="248"/>
                  </a:cubicBezTo>
                  <a:cubicBezTo>
                    <a:pt x="1164" y="249"/>
                    <a:pt x="1161" y="252"/>
                    <a:pt x="1160" y="252"/>
                  </a:cubicBezTo>
                  <a:cubicBezTo>
                    <a:pt x="1159" y="253"/>
                    <a:pt x="1159" y="254"/>
                    <a:pt x="1156" y="255"/>
                  </a:cubicBezTo>
                  <a:cubicBezTo>
                    <a:pt x="1153" y="256"/>
                    <a:pt x="1153" y="257"/>
                    <a:pt x="1152" y="259"/>
                  </a:cubicBezTo>
                  <a:cubicBezTo>
                    <a:pt x="1151" y="260"/>
                    <a:pt x="1150" y="261"/>
                    <a:pt x="1150" y="263"/>
                  </a:cubicBezTo>
                  <a:cubicBezTo>
                    <a:pt x="1151" y="264"/>
                    <a:pt x="1148" y="266"/>
                    <a:pt x="1147" y="268"/>
                  </a:cubicBezTo>
                  <a:cubicBezTo>
                    <a:pt x="1145" y="269"/>
                    <a:pt x="1144" y="269"/>
                    <a:pt x="1142" y="268"/>
                  </a:cubicBezTo>
                  <a:cubicBezTo>
                    <a:pt x="1140" y="267"/>
                    <a:pt x="1139" y="268"/>
                    <a:pt x="1137" y="267"/>
                  </a:cubicBezTo>
                  <a:cubicBezTo>
                    <a:pt x="1134" y="267"/>
                    <a:pt x="1134" y="269"/>
                    <a:pt x="1131" y="269"/>
                  </a:cubicBezTo>
                  <a:cubicBezTo>
                    <a:pt x="1128" y="269"/>
                    <a:pt x="1125" y="271"/>
                    <a:pt x="1125" y="270"/>
                  </a:cubicBezTo>
                  <a:cubicBezTo>
                    <a:pt x="1125" y="269"/>
                    <a:pt x="1122" y="269"/>
                    <a:pt x="1122" y="268"/>
                  </a:cubicBezTo>
                  <a:cubicBezTo>
                    <a:pt x="1121" y="266"/>
                    <a:pt x="1121" y="266"/>
                    <a:pt x="1119" y="266"/>
                  </a:cubicBezTo>
                  <a:cubicBezTo>
                    <a:pt x="1117" y="267"/>
                    <a:pt x="1115" y="267"/>
                    <a:pt x="1111" y="267"/>
                  </a:cubicBezTo>
                  <a:cubicBezTo>
                    <a:pt x="1108" y="268"/>
                    <a:pt x="1109" y="266"/>
                    <a:pt x="1110" y="265"/>
                  </a:cubicBezTo>
                  <a:cubicBezTo>
                    <a:pt x="1111" y="264"/>
                    <a:pt x="1111" y="263"/>
                    <a:pt x="1111" y="262"/>
                  </a:cubicBezTo>
                  <a:cubicBezTo>
                    <a:pt x="1111" y="262"/>
                    <a:pt x="1109" y="257"/>
                    <a:pt x="1108" y="255"/>
                  </a:cubicBezTo>
                  <a:cubicBezTo>
                    <a:pt x="1107" y="254"/>
                    <a:pt x="1107" y="255"/>
                    <a:pt x="1105" y="251"/>
                  </a:cubicBezTo>
                  <a:cubicBezTo>
                    <a:pt x="1103" y="248"/>
                    <a:pt x="1107" y="248"/>
                    <a:pt x="1107" y="248"/>
                  </a:cubicBezTo>
                  <a:cubicBezTo>
                    <a:pt x="1107" y="248"/>
                    <a:pt x="1110" y="248"/>
                    <a:pt x="1112" y="249"/>
                  </a:cubicBezTo>
                  <a:cubicBezTo>
                    <a:pt x="1115" y="250"/>
                    <a:pt x="1115" y="249"/>
                    <a:pt x="1117" y="249"/>
                  </a:cubicBezTo>
                  <a:cubicBezTo>
                    <a:pt x="1119" y="249"/>
                    <a:pt x="1118" y="249"/>
                    <a:pt x="1121" y="248"/>
                  </a:cubicBezTo>
                  <a:cubicBezTo>
                    <a:pt x="1124" y="247"/>
                    <a:pt x="1122" y="248"/>
                    <a:pt x="1124" y="248"/>
                  </a:cubicBezTo>
                  <a:cubicBezTo>
                    <a:pt x="1126" y="248"/>
                    <a:pt x="1127" y="248"/>
                    <a:pt x="1128" y="248"/>
                  </a:cubicBezTo>
                  <a:cubicBezTo>
                    <a:pt x="1129" y="249"/>
                    <a:pt x="1133" y="250"/>
                    <a:pt x="1134" y="250"/>
                  </a:cubicBezTo>
                  <a:cubicBezTo>
                    <a:pt x="1136" y="250"/>
                    <a:pt x="1137" y="249"/>
                    <a:pt x="1138" y="249"/>
                  </a:cubicBezTo>
                  <a:cubicBezTo>
                    <a:pt x="1139" y="250"/>
                    <a:pt x="1140" y="250"/>
                    <a:pt x="1142" y="250"/>
                  </a:cubicBezTo>
                  <a:cubicBezTo>
                    <a:pt x="1145" y="250"/>
                    <a:pt x="1143" y="250"/>
                    <a:pt x="1144" y="250"/>
                  </a:cubicBezTo>
                  <a:cubicBezTo>
                    <a:pt x="1144" y="249"/>
                    <a:pt x="1146" y="249"/>
                    <a:pt x="1148" y="249"/>
                  </a:cubicBezTo>
                  <a:cubicBezTo>
                    <a:pt x="1150" y="249"/>
                    <a:pt x="1150" y="250"/>
                    <a:pt x="1152" y="249"/>
                  </a:cubicBezTo>
                  <a:cubicBezTo>
                    <a:pt x="1155" y="248"/>
                    <a:pt x="1151" y="248"/>
                    <a:pt x="1151" y="246"/>
                  </a:cubicBezTo>
                  <a:cubicBezTo>
                    <a:pt x="1151" y="245"/>
                    <a:pt x="1150" y="245"/>
                    <a:pt x="1149" y="245"/>
                  </a:cubicBezTo>
                  <a:cubicBezTo>
                    <a:pt x="1148" y="244"/>
                    <a:pt x="1146" y="244"/>
                    <a:pt x="1145" y="245"/>
                  </a:cubicBezTo>
                  <a:cubicBezTo>
                    <a:pt x="1143" y="246"/>
                    <a:pt x="1141" y="246"/>
                    <a:pt x="1139" y="245"/>
                  </a:cubicBezTo>
                  <a:cubicBezTo>
                    <a:pt x="1137" y="245"/>
                    <a:pt x="1132" y="245"/>
                    <a:pt x="1132" y="244"/>
                  </a:cubicBezTo>
                  <a:cubicBezTo>
                    <a:pt x="1131" y="244"/>
                    <a:pt x="1131" y="244"/>
                    <a:pt x="1130" y="244"/>
                  </a:cubicBezTo>
                  <a:cubicBezTo>
                    <a:pt x="1129" y="243"/>
                    <a:pt x="1128" y="244"/>
                    <a:pt x="1127" y="244"/>
                  </a:cubicBezTo>
                  <a:cubicBezTo>
                    <a:pt x="1126" y="244"/>
                    <a:pt x="1125" y="244"/>
                    <a:pt x="1124" y="244"/>
                  </a:cubicBezTo>
                  <a:cubicBezTo>
                    <a:pt x="1123" y="245"/>
                    <a:pt x="1122" y="245"/>
                    <a:pt x="1121" y="245"/>
                  </a:cubicBezTo>
                  <a:cubicBezTo>
                    <a:pt x="1120" y="245"/>
                    <a:pt x="1118" y="244"/>
                    <a:pt x="1116" y="244"/>
                  </a:cubicBezTo>
                  <a:cubicBezTo>
                    <a:pt x="1115" y="243"/>
                    <a:pt x="1115" y="243"/>
                    <a:pt x="1113" y="244"/>
                  </a:cubicBezTo>
                  <a:cubicBezTo>
                    <a:pt x="1111" y="245"/>
                    <a:pt x="1109" y="242"/>
                    <a:pt x="1109" y="242"/>
                  </a:cubicBezTo>
                  <a:cubicBezTo>
                    <a:pt x="1108" y="242"/>
                    <a:pt x="1108" y="244"/>
                    <a:pt x="1106" y="243"/>
                  </a:cubicBezTo>
                  <a:cubicBezTo>
                    <a:pt x="1103" y="242"/>
                    <a:pt x="1104" y="239"/>
                    <a:pt x="1104" y="238"/>
                  </a:cubicBezTo>
                  <a:cubicBezTo>
                    <a:pt x="1104" y="238"/>
                    <a:pt x="1102" y="234"/>
                    <a:pt x="1102" y="233"/>
                  </a:cubicBezTo>
                  <a:cubicBezTo>
                    <a:pt x="1101" y="232"/>
                    <a:pt x="1101" y="230"/>
                    <a:pt x="1100" y="227"/>
                  </a:cubicBezTo>
                  <a:cubicBezTo>
                    <a:pt x="1098" y="225"/>
                    <a:pt x="1098" y="226"/>
                    <a:pt x="1098" y="225"/>
                  </a:cubicBezTo>
                  <a:cubicBezTo>
                    <a:pt x="1098" y="224"/>
                    <a:pt x="1098" y="222"/>
                    <a:pt x="1097" y="221"/>
                  </a:cubicBezTo>
                  <a:cubicBezTo>
                    <a:pt x="1096" y="220"/>
                    <a:pt x="1093" y="220"/>
                    <a:pt x="1093" y="219"/>
                  </a:cubicBezTo>
                  <a:cubicBezTo>
                    <a:pt x="1093" y="217"/>
                    <a:pt x="1090" y="218"/>
                    <a:pt x="1089" y="218"/>
                  </a:cubicBezTo>
                  <a:cubicBezTo>
                    <a:pt x="1088" y="218"/>
                    <a:pt x="1086" y="218"/>
                    <a:pt x="1085" y="217"/>
                  </a:cubicBezTo>
                  <a:cubicBezTo>
                    <a:pt x="1084" y="217"/>
                    <a:pt x="1083" y="219"/>
                    <a:pt x="1081" y="220"/>
                  </a:cubicBezTo>
                  <a:cubicBezTo>
                    <a:pt x="1080" y="221"/>
                    <a:pt x="1080" y="223"/>
                    <a:pt x="1080" y="223"/>
                  </a:cubicBezTo>
                  <a:cubicBezTo>
                    <a:pt x="1080" y="223"/>
                    <a:pt x="1078" y="224"/>
                    <a:pt x="1081" y="218"/>
                  </a:cubicBezTo>
                  <a:cubicBezTo>
                    <a:pt x="1084" y="213"/>
                    <a:pt x="1081" y="214"/>
                    <a:pt x="1081" y="210"/>
                  </a:cubicBezTo>
                  <a:cubicBezTo>
                    <a:pt x="1081" y="207"/>
                    <a:pt x="1080" y="204"/>
                    <a:pt x="1078" y="204"/>
                  </a:cubicBezTo>
                  <a:cubicBezTo>
                    <a:pt x="1076" y="203"/>
                    <a:pt x="1076" y="201"/>
                    <a:pt x="1072" y="201"/>
                  </a:cubicBezTo>
                  <a:cubicBezTo>
                    <a:pt x="1067" y="199"/>
                    <a:pt x="1065" y="201"/>
                    <a:pt x="1065" y="201"/>
                  </a:cubicBezTo>
                  <a:cubicBezTo>
                    <a:pt x="1065" y="201"/>
                    <a:pt x="1066" y="205"/>
                    <a:pt x="1065" y="205"/>
                  </a:cubicBezTo>
                  <a:cubicBezTo>
                    <a:pt x="1065" y="206"/>
                    <a:pt x="1065" y="211"/>
                    <a:pt x="1065" y="211"/>
                  </a:cubicBezTo>
                  <a:cubicBezTo>
                    <a:pt x="1062" y="216"/>
                    <a:pt x="1064" y="218"/>
                    <a:pt x="1063" y="220"/>
                  </a:cubicBezTo>
                  <a:cubicBezTo>
                    <a:pt x="1062" y="221"/>
                    <a:pt x="1063" y="224"/>
                    <a:pt x="1063" y="226"/>
                  </a:cubicBezTo>
                  <a:cubicBezTo>
                    <a:pt x="1061" y="228"/>
                    <a:pt x="1062" y="229"/>
                    <a:pt x="1062" y="231"/>
                  </a:cubicBezTo>
                  <a:cubicBezTo>
                    <a:pt x="1060" y="235"/>
                    <a:pt x="1060" y="242"/>
                    <a:pt x="1060" y="245"/>
                  </a:cubicBezTo>
                  <a:cubicBezTo>
                    <a:pt x="1060" y="247"/>
                    <a:pt x="1058" y="246"/>
                    <a:pt x="1055" y="246"/>
                  </a:cubicBezTo>
                  <a:cubicBezTo>
                    <a:pt x="1053" y="246"/>
                    <a:pt x="1055" y="247"/>
                    <a:pt x="1054" y="248"/>
                  </a:cubicBezTo>
                  <a:cubicBezTo>
                    <a:pt x="1053" y="248"/>
                    <a:pt x="1051" y="248"/>
                    <a:pt x="1050" y="247"/>
                  </a:cubicBezTo>
                  <a:cubicBezTo>
                    <a:pt x="1049" y="246"/>
                    <a:pt x="1048" y="243"/>
                    <a:pt x="1048" y="243"/>
                  </a:cubicBezTo>
                  <a:cubicBezTo>
                    <a:pt x="1048" y="243"/>
                    <a:pt x="1043" y="243"/>
                    <a:pt x="1042" y="243"/>
                  </a:cubicBezTo>
                  <a:cubicBezTo>
                    <a:pt x="1042" y="243"/>
                    <a:pt x="1041" y="243"/>
                    <a:pt x="1039" y="245"/>
                  </a:cubicBezTo>
                  <a:cubicBezTo>
                    <a:pt x="1036" y="247"/>
                    <a:pt x="1034" y="244"/>
                    <a:pt x="1033" y="244"/>
                  </a:cubicBezTo>
                  <a:cubicBezTo>
                    <a:pt x="1032" y="244"/>
                    <a:pt x="1030" y="244"/>
                    <a:pt x="1028" y="244"/>
                  </a:cubicBezTo>
                  <a:cubicBezTo>
                    <a:pt x="1025" y="247"/>
                    <a:pt x="1025" y="245"/>
                    <a:pt x="1025" y="245"/>
                  </a:cubicBezTo>
                  <a:cubicBezTo>
                    <a:pt x="1024" y="244"/>
                    <a:pt x="1023" y="243"/>
                    <a:pt x="1021" y="243"/>
                  </a:cubicBezTo>
                  <a:cubicBezTo>
                    <a:pt x="1019" y="243"/>
                    <a:pt x="1018" y="244"/>
                    <a:pt x="1017" y="245"/>
                  </a:cubicBezTo>
                  <a:cubicBezTo>
                    <a:pt x="1016" y="245"/>
                    <a:pt x="1016" y="244"/>
                    <a:pt x="1016" y="242"/>
                  </a:cubicBezTo>
                  <a:cubicBezTo>
                    <a:pt x="1016" y="240"/>
                    <a:pt x="1017" y="240"/>
                    <a:pt x="1017" y="238"/>
                  </a:cubicBezTo>
                  <a:cubicBezTo>
                    <a:pt x="1017" y="237"/>
                    <a:pt x="1017" y="236"/>
                    <a:pt x="1017" y="235"/>
                  </a:cubicBezTo>
                  <a:cubicBezTo>
                    <a:pt x="1017" y="233"/>
                    <a:pt x="1019" y="232"/>
                    <a:pt x="1019" y="231"/>
                  </a:cubicBezTo>
                  <a:cubicBezTo>
                    <a:pt x="1019" y="231"/>
                    <a:pt x="1020" y="229"/>
                    <a:pt x="1020" y="227"/>
                  </a:cubicBezTo>
                  <a:cubicBezTo>
                    <a:pt x="1020" y="226"/>
                    <a:pt x="1023" y="226"/>
                    <a:pt x="1023" y="226"/>
                  </a:cubicBezTo>
                  <a:cubicBezTo>
                    <a:pt x="1023" y="225"/>
                    <a:pt x="1025" y="224"/>
                    <a:pt x="1026" y="223"/>
                  </a:cubicBezTo>
                  <a:cubicBezTo>
                    <a:pt x="1027" y="222"/>
                    <a:pt x="1027" y="221"/>
                    <a:pt x="1028" y="219"/>
                  </a:cubicBezTo>
                  <a:cubicBezTo>
                    <a:pt x="1029" y="218"/>
                    <a:pt x="1029" y="218"/>
                    <a:pt x="1030" y="216"/>
                  </a:cubicBezTo>
                  <a:cubicBezTo>
                    <a:pt x="1032" y="214"/>
                    <a:pt x="1032" y="213"/>
                    <a:pt x="1033" y="212"/>
                  </a:cubicBezTo>
                  <a:cubicBezTo>
                    <a:pt x="1033" y="212"/>
                    <a:pt x="1035" y="210"/>
                    <a:pt x="1035" y="210"/>
                  </a:cubicBezTo>
                  <a:cubicBezTo>
                    <a:pt x="1035" y="210"/>
                    <a:pt x="1036" y="209"/>
                    <a:pt x="1036" y="207"/>
                  </a:cubicBezTo>
                  <a:cubicBezTo>
                    <a:pt x="1037" y="206"/>
                    <a:pt x="1038" y="206"/>
                    <a:pt x="1039" y="205"/>
                  </a:cubicBezTo>
                  <a:cubicBezTo>
                    <a:pt x="1040" y="204"/>
                    <a:pt x="1041" y="205"/>
                    <a:pt x="1042" y="203"/>
                  </a:cubicBezTo>
                  <a:cubicBezTo>
                    <a:pt x="1044" y="201"/>
                    <a:pt x="1043" y="200"/>
                    <a:pt x="1044" y="201"/>
                  </a:cubicBezTo>
                  <a:cubicBezTo>
                    <a:pt x="1045" y="201"/>
                    <a:pt x="1046" y="200"/>
                    <a:pt x="1047" y="199"/>
                  </a:cubicBezTo>
                  <a:cubicBezTo>
                    <a:pt x="1047" y="199"/>
                    <a:pt x="1047" y="199"/>
                    <a:pt x="1051" y="196"/>
                  </a:cubicBezTo>
                  <a:cubicBezTo>
                    <a:pt x="1054" y="194"/>
                    <a:pt x="1053" y="198"/>
                    <a:pt x="1053" y="200"/>
                  </a:cubicBezTo>
                  <a:cubicBezTo>
                    <a:pt x="1054" y="202"/>
                    <a:pt x="1055" y="201"/>
                    <a:pt x="1056" y="199"/>
                  </a:cubicBezTo>
                  <a:cubicBezTo>
                    <a:pt x="1057" y="197"/>
                    <a:pt x="1056" y="197"/>
                    <a:pt x="1056" y="196"/>
                  </a:cubicBezTo>
                  <a:cubicBezTo>
                    <a:pt x="1056" y="194"/>
                    <a:pt x="1056" y="194"/>
                    <a:pt x="1056" y="192"/>
                  </a:cubicBezTo>
                  <a:cubicBezTo>
                    <a:pt x="1056" y="189"/>
                    <a:pt x="1056" y="189"/>
                    <a:pt x="1057" y="188"/>
                  </a:cubicBezTo>
                  <a:cubicBezTo>
                    <a:pt x="1057" y="187"/>
                    <a:pt x="1059" y="188"/>
                    <a:pt x="1061" y="188"/>
                  </a:cubicBezTo>
                  <a:cubicBezTo>
                    <a:pt x="1063" y="188"/>
                    <a:pt x="1061" y="187"/>
                    <a:pt x="1061" y="186"/>
                  </a:cubicBezTo>
                  <a:cubicBezTo>
                    <a:pt x="1061" y="186"/>
                    <a:pt x="1061" y="185"/>
                    <a:pt x="1062" y="184"/>
                  </a:cubicBezTo>
                  <a:cubicBezTo>
                    <a:pt x="1062" y="182"/>
                    <a:pt x="1064" y="181"/>
                    <a:pt x="1065" y="179"/>
                  </a:cubicBezTo>
                  <a:cubicBezTo>
                    <a:pt x="1065" y="176"/>
                    <a:pt x="1062" y="177"/>
                    <a:pt x="1061" y="177"/>
                  </a:cubicBezTo>
                  <a:cubicBezTo>
                    <a:pt x="1060" y="177"/>
                    <a:pt x="1057" y="176"/>
                    <a:pt x="1057" y="176"/>
                  </a:cubicBezTo>
                  <a:cubicBezTo>
                    <a:pt x="1056" y="176"/>
                    <a:pt x="1054" y="177"/>
                    <a:pt x="1053" y="177"/>
                  </a:cubicBezTo>
                  <a:cubicBezTo>
                    <a:pt x="1052" y="177"/>
                    <a:pt x="1050" y="178"/>
                    <a:pt x="1049" y="179"/>
                  </a:cubicBezTo>
                  <a:cubicBezTo>
                    <a:pt x="1048" y="180"/>
                    <a:pt x="1048" y="182"/>
                    <a:pt x="1046" y="184"/>
                  </a:cubicBezTo>
                  <a:cubicBezTo>
                    <a:pt x="1044" y="186"/>
                    <a:pt x="1043" y="186"/>
                    <a:pt x="1043" y="187"/>
                  </a:cubicBezTo>
                  <a:cubicBezTo>
                    <a:pt x="1043" y="188"/>
                    <a:pt x="1041" y="189"/>
                    <a:pt x="1040" y="191"/>
                  </a:cubicBezTo>
                  <a:cubicBezTo>
                    <a:pt x="1039" y="193"/>
                    <a:pt x="1037" y="192"/>
                    <a:pt x="1033" y="198"/>
                  </a:cubicBezTo>
                  <a:cubicBezTo>
                    <a:pt x="1030" y="204"/>
                    <a:pt x="1030" y="207"/>
                    <a:pt x="1029" y="207"/>
                  </a:cubicBezTo>
                  <a:cubicBezTo>
                    <a:pt x="1028" y="207"/>
                    <a:pt x="1025" y="210"/>
                    <a:pt x="1025" y="210"/>
                  </a:cubicBezTo>
                  <a:cubicBezTo>
                    <a:pt x="1025" y="211"/>
                    <a:pt x="1025" y="215"/>
                    <a:pt x="1025" y="215"/>
                  </a:cubicBezTo>
                  <a:cubicBezTo>
                    <a:pt x="1022" y="216"/>
                    <a:pt x="1020" y="220"/>
                    <a:pt x="1020" y="220"/>
                  </a:cubicBezTo>
                  <a:cubicBezTo>
                    <a:pt x="1019" y="223"/>
                    <a:pt x="1019" y="223"/>
                    <a:pt x="1019" y="223"/>
                  </a:cubicBezTo>
                  <a:cubicBezTo>
                    <a:pt x="1019" y="223"/>
                    <a:pt x="1017" y="223"/>
                    <a:pt x="1016" y="227"/>
                  </a:cubicBezTo>
                  <a:cubicBezTo>
                    <a:pt x="1016" y="231"/>
                    <a:pt x="1014" y="233"/>
                    <a:pt x="1014" y="233"/>
                  </a:cubicBezTo>
                  <a:cubicBezTo>
                    <a:pt x="1010" y="236"/>
                    <a:pt x="1011" y="241"/>
                    <a:pt x="1010" y="241"/>
                  </a:cubicBezTo>
                  <a:cubicBezTo>
                    <a:pt x="1010" y="241"/>
                    <a:pt x="1009" y="241"/>
                    <a:pt x="1008" y="241"/>
                  </a:cubicBezTo>
                  <a:cubicBezTo>
                    <a:pt x="1007" y="241"/>
                    <a:pt x="1005" y="241"/>
                    <a:pt x="1004" y="241"/>
                  </a:cubicBezTo>
                  <a:cubicBezTo>
                    <a:pt x="1002" y="241"/>
                    <a:pt x="999" y="241"/>
                    <a:pt x="998" y="241"/>
                  </a:cubicBezTo>
                  <a:cubicBezTo>
                    <a:pt x="996" y="241"/>
                    <a:pt x="994" y="241"/>
                    <a:pt x="990" y="242"/>
                  </a:cubicBezTo>
                  <a:cubicBezTo>
                    <a:pt x="987" y="242"/>
                    <a:pt x="987" y="242"/>
                    <a:pt x="984" y="241"/>
                  </a:cubicBezTo>
                  <a:cubicBezTo>
                    <a:pt x="982" y="241"/>
                    <a:pt x="977" y="241"/>
                    <a:pt x="975" y="241"/>
                  </a:cubicBezTo>
                  <a:cubicBezTo>
                    <a:pt x="974" y="241"/>
                    <a:pt x="973" y="241"/>
                    <a:pt x="972" y="242"/>
                  </a:cubicBezTo>
                  <a:cubicBezTo>
                    <a:pt x="971" y="243"/>
                    <a:pt x="970" y="242"/>
                    <a:pt x="969" y="242"/>
                  </a:cubicBezTo>
                  <a:cubicBezTo>
                    <a:pt x="969" y="242"/>
                    <a:pt x="967" y="243"/>
                    <a:pt x="963" y="244"/>
                  </a:cubicBezTo>
                  <a:cubicBezTo>
                    <a:pt x="959" y="244"/>
                    <a:pt x="962" y="243"/>
                    <a:pt x="962" y="243"/>
                  </a:cubicBezTo>
                  <a:cubicBezTo>
                    <a:pt x="961" y="242"/>
                    <a:pt x="955" y="244"/>
                    <a:pt x="955" y="244"/>
                  </a:cubicBezTo>
                  <a:cubicBezTo>
                    <a:pt x="955" y="244"/>
                    <a:pt x="954" y="244"/>
                    <a:pt x="952" y="245"/>
                  </a:cubicBezTo>
                  <a:cubicBezTo>
                    <a:pt x="950" y="246"/>
                    <a:pt x="950" y="245"/>
                    <a:pt x="947" y="245"/>
                  </a:cubicBezTo>
                  <a:cubicBezTo>
                    <a:pt x="945" y="245"/>
                    <a:pt x="945" y="245"/>
                    <a:pt x="943" y="246"/>
                  </a:cubicBezTo>
                  <a:cubicBezTo>
                    <a:pt x="940" y="246"/>
                    <a:pt x="941" y="246"/>
                    <a:pt x="938" y="247"/>
                  </a:cubicBezTo>
                  <a:cubicBezTo>
                    <a:pt x="935" y="247"/>
                    <a:pt x="932" y="247"/>
                    <a:pt x="932" y="247"/>
                  </a:cubicBezTo>
                  <a:cubicBezTo>
                    <a:pt x="931" y="247"/>
                    <a:pt x="931" y="247"/>
                    <a:pt x="929" y="248"/>
                  </a:cubicBezTo>
                  <a:cubicBezTo>
                    <a:pt x="927" y="249"/>
                    <a:pt x="924" y="248"/>
                    <a:pt x="922" y="248"/>
                  </a:cubicBezTo>
                  <a:cubicBezTo>
                    <a:pt x="920" y="248"/>
                    <a:pt x="920" y="248"/>
                    <a:pt x="918" y="249"/>
                  </a:cubicBezTo>
                  <a:cubicBezTo>
                    <a:pt x="916" y="250"/>
                    <a:pt x="915" y="249"/>
                    <a:pt x="914" y="249"/>
                  </a:cubicBezTo>
                  <a:cubicBezTo>
                    <a:pt x="912" y="249"/>
                    <a:pt x="909" y="250"/>
                    <a:pt x="907" y="250"/>
                  </a:cubicBezTo>
                  <a:cubicBezTo>
                    <a:pt x="905" y="251"/>
                    <a:pt x="900" y="251"/>
                    <a:pt x="899" y="251"/>
                  </a:cubicBezTo>
                  <a:cubicBezTo>
                    <a:pt x="899" y="251"/>
                    <a:pt x="898" y="250"/>
                    <a:pt x="896" y="251"/>
                  </a:cubicBezTo>
                  <a:cubicBezTo>
                    <a:pt x="894" y="251"/>
                    <a:pt x="893" y="252"/>
                    <a:pt x="891" y="252"/>
                  </a:cubicBezTo>
                  <a:cubicBezTo>
                    <a:pt x="890" y="252"/>
                    <a:pt x="887" y="252"/>
                    <a:pt x="885" y="253"/>
                  </a:cubicBezTo>
                  <a:cubicBezTo>
                    <a:pt x="883" y="253"/>
                    <a:pt x="882" y="253"/>
                    <a:pt x="879" y="253"/>
                  </a:cubicBezTo>
                  <a:cubicBezTo>
                    <a:pt x="877" y="253"/>
                    <a:pt x="877" y="253"/>
                    <a:pt x="876" y="253"/>
                  </a:cubicBezTo>
                  <a:cubicBezTo>
                    <a:pt x="875" y="254"/>
                    <a:pt x="875" y="254"/>
                    <a:pt x="874" y="254"/>
                  </a:cubicBezTo>
                  <a:cubicBezTo>
                    <a:pt x="872" y="254"/>
                    <a:pt x="870" y="253"/>
                    <a:pt x="869" y="254"/>
                  </a:cubicBezTo>
                  <a:cubicBezTo>
                    <a:pt x="868" y="254"/>
                    <a:pt x="868" y="255"/>
                    <a:pt x="867" y="255"/>
                  </a:cubicBezTo>
                  <a:cubicBezTo>
                    <a:pt x="867" y="255"/>
                    <a:pt x="864" y="255"/>
                    <a:pt x="863" y="255"/>
                  </a:cubicBezTo>
                  <a:cubicBezTo>
                    <a:pt x="862" y="255"/>
                    <a:pt x="858" y="256"/>
                    <a:pt x="858" y="256"/>
                  </a:cubicBezTo>
                  <a:cubicBezTo>
                    <a:pt x="858" y="257"/>
                    <a:pt x="851" y="257"/>
                    <a:pt x="848" y="257"/>
                  </a:cubicBezTo>
                  <a:cubicBezTo>
                    <a:pt x="845" y="257"/>
                    <a:pt x="845" y="258"/>
                    <a:pt x="843" y="258"/>
                  </a:cubicBezTo>
                  <a:cubicBezTo>
                    <a:pt x="842" y="258"/>
                    <a:pt x="839" y="259"/>
                    <a:pt x="837" y="258"/>
                  </a:cubicBezTo>
                  <a:cubicBezTo>
                    <a:pt x="836" y="258"/>
                    <a:pt x="836" y="257"/>
                    <a:pt x="835" y="257"/>
                  </a:cubicBezTo>
                  <a:cubicBezTo>
                    <a:pt x="834" y="257"/>
                    <a:pt x="834" y="258"/>
                    <a:pt x="833" y="258"/>
                  </a:cubicBezTo>
                  <a:cubicBezTo>
                    <a:pt x="833" y="259"/>
                    <a:pt x="832" y="260"/>
                    <a:pt x="830" y="260"/>
                  </a:cubicBezTo>
                  <a:cubicBezTo>
                    <a:pt x="828" y="261"/>
                    <a:pt x="821" y="260"/>
                    <a:pt x="821" y="260"/>
                  </a:cubicBezTo>
                  <a:cubicBezTo>
                    <a:pt x="821" y="260"/>
                    <a:pt x="819" y="262"/>
                    <a:pt x="817" y="262"/>
                  </a:cubicBezTo>
                  <a:cubicBezTo>
                    <a:pt x="816" y="262"/>
                    <a:pt x="817" y="260"/>
                    <a:pt x="813" y="260"/>
                  </a:cubicBezTo>
                  <a:cubicBezTo>
                    <a:pt x="809" y="260"/>
                    <a:pt x="809" y="261"/>
                    <a:pt x="806" y="262"/>
                  </a:cubicBezTo>
                  <a:cubicBezTo>
                    <a:pt x="803" y="263"/>
                    <a:pt x="802" y="262"/>
                    <a:pt x="801" y="262"/>
                  </a:cubicBezTo>
                  <a:cubicBezTo>
                    <a:pt x="800" y="263"/>
                    <a:pt x="797" y="263"/>
                    <a:pt x="796" y="263"/>
                  </a:cubicBezTo>
                  <a:cubicBezTo>
                    <a:pt x="794" y="263"/>
                    <a:pt x="793" y="264"/>
                    <a:pt x="792" y="264"/>
                  </a:cubicBezTo>
                  <a:cubicBezTo>
                    <a:pt x="791" y="265"/>
                    <a:pt x="787" y="265"/>
                    <a:pt x="784" y="266"/>
                  </a:cubicBezTo>
                  <a:cubicBezTo>
                    <a:pt x="780" y="267"/>
                    <a:pt x="780" y="266"/>
                    <a:pt x="779" y="265"/>
                  </a:cubicBezTo>
                  <a:cubicBezTo>
                    <a:pt x="779" y="265"/>
                    <a:pt x="780" y="263"/>
                    <a:pt x="780" y="260"/>
                  </a:cubicBezTo>
                  <a:cubicBezTo>
                    <a:pt x="781" y="258"/>
                    <a:pt x="781" y="257"/>
                    <a:pt x="781" y="256"/>
                  </a:cubicBezTo>
                  <a:cubicBezTo>
                    <a:pt x="781" y="255"/>
                    <a:pt x="782" y="254"/>
                    <a:pt x="782" y="252"/>
                  </a:cubicBezTo>
                  <a:cubicBezTo>
                    <a:pt x="783" y="251"/>
                    <a:pt x="784" y="249"/>
                    <a:pt x="784" y="247"/>
                  </a:cubicBezTo>
                  <a:cubicBezTo>
                    <a:pt x="785" y="245"/>
                    <a:pt x="784" y="242"/>
                    <a:pt x="784" y="241"/>
                  </a:cubicBezTo>
                  <a:cubicBezTo>
                    <a:pt x="784" y="241"/>
                    <a:pt x="786" y="239"/>
                    <a:pt x="786" y="239"/>
                  </a:cubicBezTo>
                  <a:cubicBezTo>
                    <a:pt x="786" y="239"/>
                    <a:pt x="788" y="237"/>
                    <a:pt x="788" y="237"/>
                  </a:cubicBezTo>
                  <a:cubicBezTo>
                    <a:pt x="788" y="237"/>
                    <a:pt x="790" y="231"/>
                    <a:pt x="795" y="221"/>
                  </a:cubicBezTo>
                  <a:cubicBezTo>
                    <a:pt x="799" y="211"/>
                    <a:pt x="800" y="212"/>
                    <a:pt x="801" y="210"/>
                  </a:cubicBezTo>
                  <a:cubicBezTo>
                    <a:pt x="802" y="208"/>
                    <a:pt x="803" y="208"/>
                    <a:pt x="804" y="207"/>
                  </a:cubicBezTo>
                  <a:cubicBezTo>
                    <a:pt x="805" y="205"/>
                    <a:pt x="806" y="202"/>
                    <a:pt x="807" y="201"/>
                  </a:cubicBezTo>
                  <a:cubicBezTo>
                    <a:pt x="808" y="200"/>
                    <a:pt x="810" y="197"/>
                    <a:pt x="813" y="195"/>
                  </a:cubicBezTo>
                  <a:cubicBezTo>
                    <a:pt x="815" y="193"/>
                    <a:pt x="814" y="192"/>
                    <a:pt x="814" y="190"/>
                  </a:cubicBezTo>
                  <a:cubicBezTo>
                    <a:pt x="815" y="188"/>
                    <a:pt x="816" y="186"/>
                    <a:pt x="818" y="185"/>
                  </a:cubicBezTo>
                  <a:cubicBezTo>
                    <a:pt x="820" y="185"/>
                    <a:pt x="820" y="184"/>
                    <a:pt x="821" y="182"/>
                  </a:cubicBezTo>
                  <a:cubicBezTo>
                    <a:pt x="822" y="181"/>
                    <a:pt x="822" y="182"/>
                    <a:pt x="824" y="181"/>
                  </a:cubicBezTo>
                  <a:cubicBezTo>
                    <a:pt x="826" y="179"/>
                    <a:pt x="827" y="178"/>
                    <a:pt x="828" y="177"/>
                  </a:cubicBezTo>
                  <a:cubicBezTo>
                    <a:pt x="828" y="175"/>
                    <a:pt x="829" y="174"/>
                    <a:pt x="831" y="174"/>
                  </a:cubicBezTo>
                  <a:cubicBezTo>
                    <a:pt x="832" y="174"/>
                    <a:pt x="834" y="171"/>
                    <a:pt x="835" y="171"/>
                  </a:cubicBezTo>
                  <a:cubicBezTo>
                    <a:pt x="835" y="172"/>
                    <a:pt x="839" y="169"/>
                    <a:pt x="840" y="169"/>
                  </a:cubicBezTo>
                  <a:cubicBezTo>
                    <a:pt x="841" y="170"/>
                    <a:pt x="846" y="170"/>
                    <a:pt x="847" y="169"/>
                  </a:cubicBezTo>
                  <a:cubicBezTo>
                    <a:pt x="848" y="169"/>
                    <a:pt x="849" y="169"/>
                    <a:pt x="851" y="169"/>
                  </a:cubicBezTo>
                  <a:cubicBezTo>
                    <a:pt x="852" y="169"/>
                    <a:pt x="852" y="169"/>
                    <a:pt x="853" y="170"/>
                  </a:cubicBezTo>
                  <a:cubicBezTo>
                    <a:pt x="855" y="171"/>
                    <a:pt x="857" y="169"/>
                    <a:pt x="858" y="168"/>
                  </a:cubicBezTo>
                  <a:cubicBezTo>
                    <a:pt x="858" y="167"/>
                    <a:pt x="858" y="165"/>
                    <a:pt x="859" y="165"/>
                  </a:cubicBezTo>
                  <a:cubicBezTo>
                    <a:pt x="860" y="166"/>
                    <a:pt x="860" y="166"/>
                    <a:pt x="861" y="166"/>
                  </a:cubicBezTo>
                  <a:cubicBezTo>
                    <a:pt x="863" y="165"/>
                    <a:pt x="863" y="165"/>
                    <a:pt x="864" y="166"/>
                  </a:cubicBezTo>
                  <a:cubicBezTo>
                    <a:pt x="864" y="167"/>
                    <a:pt x="865" y="166"/>
                    <a:pt x="866" y="165"/>
                  </a:cubicBezTo>
                  <a:cubicBezTo>
                    <a:pt x="867" y="164"/>
                    <a:pt x="866" y="163"/>
                    <a:pt x="866" y="162"/>
                  </a:cubicBezTo>
                  <a:cubicBezTo>
                    <a:pt x="866" y="160"/>
                    <a:pt x="867" y="161"/>
                    <a:pt x="868" y="160"/>
                  </a:cubicBezTo>
                  <a:cubicBezTo>
                    <a:pt x="869" y="159"/>
                    <a:pt x="869" y="159"/>
                    <a:pt x="870" y="159"/>
                  </a:cubicBezTo>
                  <a:cubicBezTo>
                    <a:pt x="872" y="159"/>
                    <a:pt x="872" y="159"/>
                    <a:pt x="874" y="158"/>
                  </a:cubicBezTo>
                  <a:cubicBezTo>
                    <a:pt x="876" y="157"/>
                    <a:pt x="876" y="157"/>
                    <a:pt x="878" y="157"/>
                  </a:cubicBezTo>
                  <a:cubicBezTo>
                    <a:pt x="880" y="157"/>
                    <a:pt x="879" y="157"/>
                    <a:pt x="882" y="157"/>
                  </a:cubicBezTo>
                  <a:cubicBezTo>
                    <a:pt x="884" y="157"/>
                    <a:pt x="884" y="156"/>
                    <a:pt x="886" y="156"/>
                  </a:cubicBezTo>
                  <a:cubicBezTo>
                    <a:pt x="887" y="156"/>
                    <a:pt x="889" y="156"/>
                    <a:pt x="890" y="156"/>
                  </a:cubicBezTo>
                  <a:cubicBezTo>
                    <a:pt x="891" y="156"/>
                    <a:pt x="891" y="157"/>
                    <a:pt x="893" y="158"/>
                  </a:cubicBezTo>
                  <a:cubicBezTo>
                    <a:pt x="894" y="158"/>
                    <a:pt x="894" y="157"/>
                    <a:pt x="895" y="157"/>
                  </a:cubicBezTo>
                  <a:cubicBezTo>
                    <a:pt x="896" y="157"/>
                    <a:pt x="896" y="156"/>
                    <a:pt x="898" y="157"/>
                  </a:cubicBezTo>
                  <a:cubicBezTo>
                    <a:pt x="899" y="157"/>
                    <a:pt x="898" y="157"/>
                    <a:pt x="899" y="158"/>
                  </a:cubicBezTo>
                  <a:cubicBezTo>
                    <a:pt x="900" y="159"/>
                    <a:pt x="900" y="158"/>
                    <a:pt x="901" y="158"/>
                  </a:cubicBezTo>
                  <a:cubicBezTo>
                    <a:pt x="902" y="158"/>
                    <a:pt x="902" y="159"/>
                    <a:pt x="902" y="159"/>
                  </a:cubicBezTo>
                  <a:cubicBezTo>
                    <a:pt x="902" y="159"/>
                    <a:pt x="903" y="160"/>
                    <a:pt x="905" y="159"/>
                  </a:cubicBezTo>
                  <a:cubicBezTo>
                    <a:pt x="907" y="159"/>
                    <a:pt x="908" y="159"/>
                    <a:pt x="908" y="159"/>
                  </a:cubicBezTo>
                  <a:cubicBezTo>
                    <a:pt x="908" y="160"/>
                    <a:pt x="910" y="160"/>
                    <a:pt x="911" y="160"/>
                  </a:cubicBezTo>
                  <a:cubicBezTo>
                    <a:pt x="913" y="161"/>
                    <a:pt x="915" y="161"/>
                    <a:pt x="915" y="161"/>
                  </a:cubicBezTo>
                  <a:cubicBezTo>
                    <a:pt x="916" y="161"/>
                    <a:pt x="917" y="162"/>
                    <a:pt x="918" y="162"/>
                  </a:cubicBezTo>
                  <a:cubicBezTo>
                    <a:pt x="918" y="162"/>
                    <a:pt x="919" y="161"/>
                    <a:pt x="921" y="161"/>
                  </a:cubicBezTo>
                  <a:cubicBezTo>
                    <a:pt x="923" y="160"/>
                    <a:pt x="923" y="159"/>
                    <a:pt x="923" y="158"/>
                  </a:cubicBezTo>
                  <a:cubicBezTo>
                    <a:pt x="923" y="157"/>
                    <a:pt x="922" y="157"/>
                    <a:pt x="921" y="157"/>
                  </a:cubicBezTo>
                  <a:cubicBezTo>
                    <a:pt x="920" y="157"/>
                    <a:pt x="920" y="157"/>
                    <a:pt x="919" y="157"/>
                  </a:cubicBezTo>
                  <a:cubicBezTo>
                    <a:pt x="918" y="157"/>
                    <a:pt x="918" y="157"/>
                    <a:pt x="917" y="157"/>
                  </a:cubicBezTo>
                  <a:cubicBezTo>
                    <a:pt x="916" y="157"/>
                    <a:pt x="916" y="156"/>
                    <a:pt x="915" y="156"/>
                  </a:cubicBezTo>
                  <a:cubicBezTo>
                    <a:pt x="914" y="155"/>
                    <a:pt x="913" y="156"/>
                    <a:pt x="913" y="156"/>
                  </a:cubicBezTo>
                  <a:cubicBezTo>
                    <a:pt x="912" y="156"/>
                    <a:pt x="911" y="156"/>
                    <a:pt x="911" y="155"/>
                  </a:cubicBezTo>
                  <a:cubicBezTo>
                    <a:pt x="911" y="155"/>
                    <a:pt x="910" y="154"/>
                    <a:pt x="910" y="154"/>
                  </a:cubicBezTo>
                  <a:cubicBezTo>
                    <a:pt x="909" y="154"/>
                    <a:pt x="908" y="154"/>
                    <a:pt x="906" y="155"/>
                  </a:cubicBezTo>
                  <a:cubicBezTo>
                    <a:pt x="903" y="155"/>
                    <a:pt x="903" y="155"/>
                    <a:pt x="902" y="155"/>
                  </a:cubicBezTo>
                  <a:cubicBezTo>
                    <a:pt x="901" y="155"/>
                    <a:pt x="901" y="154"/>
                    <a:pt x="902" y="154"/>
                  </a:cubicBezTo>
                  <a:cubicBezTo>
                    <a:pt x="902" y="153"/>
                    <a:pt x="904" y="152"/>
                    <a:pt x="904" y="152"/>
                  </a:cubicBezTo>
                  <a:cubicBezTo>
                    <a:pt x="905" y="152"/>
                    <a:pt x="906" y="152"/>
                    <a:pt x="908" y="152"/>
                  </a:cubicBezTo>
                  <a:cubicBezTo>
                    <a:pt x="910" y="151"/>
                    <a:pt x="909" y="151"/>
                    <a:pt x="910" y="151"/>
                  </a:cubicBezTo>
                  <a:cubicBezTo>
                    <a:pt x="911" y="151"/>
                    <a:pt x="914" y="151"/>
                    <a:pt x="915" y="151"/>
                  </a:cubicBezTo>
                  <a:cubicBezTo>
                    <a:pt x="916" y="150"/>
                    <a:pt x="916" y="150"/>
                    <a:pt x="918" y="150"/>
                  </a:cubicBezTo>
                  <a:cubicBezTo>
                    <a:pt x="919" y="149"/>
                    <a:pt x="920" y="150"/>
                    <a:pt x="921" y="149"/>
                  </a:cubicBezTo>
                  <a:cubicBezTo>
                    <a:pt x="922" y="149"/>
                    <a:pt x="923" y="148"/>
                    <a:pt x="924" y="148"/>
                  </a:cubicBezTo>
                  <a:cubicBezTo>
                    <a:pt x="925" y="147"/>
                    <a:pt x="925" y="147"/>
                    <a:pt x="926" y="147"/>
                  </a:cubicBezTo>
                  <a:cubicBezTo>
                    <a:pt x="928" y="147"/>
                    <a:pt x="928" y="147"/>
                    <a:pt x="930" y="145"/>
                  </a:cubicBezTo>
                  <a:cubicBezTo>
                    <a:pt x="932" y="144"/>
                    <a:pt x="930" y="142"/>
                    <a:pt x="929" y="142"/>
                  </a:cubicBezTo>
                  <a:cubicBezTo>
                    <a:pt x="927" y="143"/>
                    <a:pt x="926" y="144"/>
                    <a:pt x="926" y="144"/>
                  </a:cubicBezTo>
                  <a:cubicBezTo>
                    <a:pt x="925" y="144"/>
                    <a:pt x="924" y="144"/>
                    <a:pt x="921" y="145"/>
                  </a:cubicBezTo>
                  <a:cubicBezTo>
                    <a:pt x="918" y="146"/>
                    <a:pt x="919" y="145"/>
                    <a:pt x="919" y="145"/>
                  </a:cubicBezTo>
                  <a:cubicBezTo>
                    <a:pt x="918" y="145"/>
                    <a:pt x="913" y="146"/>
                    <a:pt x="911" y="146"/>
                  </a:cubicBezTo>
                  <a:cubicBezTo>
                    <a:pt x="910" y="146"/>
                    <a:pt x="908" y="148"/>
                    <a:pt x="908" y="148"/>
                  </a:cubicBezTo>
                  <a:cubicBezTo>
                    <a:pt x="904" y="146"/>
                    <a:pt x="903" y="149"/>
                    <a:pt x="902" y="149"/>
                  </a:cubicBezTo>
                  <a:cubicBezTo>
                    <a:pt x="901" y="149"/>
                    <a:pt x="899" y="149"/>
                    <a:pt x="899" y="150"/>
                  </a:cubicBezTo>
                  <a:cubicBezTo>
                    <a:pt x="899" y="150"/>
                    <a:pt x="898" y="150"/>
                    <a:pt x="897" y="150"/>
                  </a:cubicBezTo>
                  <a:cubicBezTo>
                    <a:pt x="896" y="150"/>
                    <a:pt x="893" y="150"/>
                    <a:pt x="893" y="150"/>
                  </a:cubicBezTo>
                  <a:cubicBezTo>
                    <a:pt x="892" y="151"/>
                    <a:pt x="890" y="151"/>
                    <a:pt x="889" y="151"/>
                  </a:cubicBezTo>
                  <a:cubicBezTo>
                    <a:pt x="888" y="151"/>
                    <a:pt x="886" y="151"/>
                    <a:pt x="883" y="152"/>
                  </a:cubicBezTo>
                  <a:cubicBezTo>
                    <a:pt x="880" y="152"/>
                    <a:pt x="881" y="152"/>
                    <a:pt x="879" y="151"/>
                  </a:cubicBezTo>
                  <a:cubicBezTo>
                    <a:pt x="878" y="150"/>
                    <a:pt x="881" y="149"/>
                    <a:pt x="882" y="148"/>
                  </a:cubicBezTo>
                  <a:cubicBezTo>
                    <a:pt x="882" y="147"/>
                    <a:pt x="883" y="147"/>
                    <a:pt x="883" y="147"/>
                  </a:cubicBezTo>
                  <a:cubicBezTo>
                    <a:pt x="883" y="146"/>
                    <a:pt x="882" y="144"/>
                    <a:pt x="882" y="142"/>
                  </a:cubicBezTo>
                  <a:cubicBezTo>
                    <a:pt x="883" y="140"/>
                    <a:pt x="884" y="141"/>
                    <a:pt x="884" y="140"/>
                  </a:cubicBezTo>
                  <a:cubicBezTo>
                    <a:pt x="884" y="138"/>
                    <a:pt x="885" y="138"/>
                    <a:pt x="885" y="138"/>
                  </a:cubicBezTo>
                  <a:cubicBezTo>
                    <a:pt x="885" y="137"/>
                    <a:pt x="886" y="137"/>
                    <a:pt x="888" y="137"/>
                  </a:cubicBezTo>
                  <a:cubicBezTo>
                    <a:pt x="891" y="136"/>
                    <a:pt x="891" y="135"/>
                    <a:pt x="891" y="134"/>
                  </a:cubicBezTo>
                  <a:cubicBezTo>
                    <a:pt x="892" y="133"/>
                    <a:pt x="893" y="133"/>
                    <a:pt x="894" y="132"/>
                  </a:cubicBezTo>
                  <a:cubicBezTo>
                    <a:pt x="894" y="132"/>
                    <a:pt x="895" y="131"/>
                    <a:pt x="896" y="130"/>
                  </a:cubicBezTo>
                  <a:cubicBezTo>
                    <a:pt x="896" y="128"/>
                    <a:pt x="897" y="129"/>
                    <a:pt x="898" y="128"/>
                  </a:cubicBezTo>
                  <a:cubicBezTo>
                    <a:pt x="899" y="127"/>
                    <a:pt x="899" y="127"/>
                    <a:pt x="900" y="127"/>
                  </a:cubicBezTo>
                  <a:cubicBezTo>
                    <a:pt x="901" y="127"/>
                    <a:pt x="903" y="125"/>
                    <a:pt x="904" y="124"/>
                  </a:cubicBezTo>
                  <a:cubicBezTo>
                    <a:pt x="905" y="124"/>
                    <a:pt x="905" y="123"/>
                    <a:pt x="905" y="123"/>
                  </a:cubicBezTo>
                  <a:cubicBezTo>
                    <a:pt x="906" y="122"/>
                    <a:pt x="906" y="121"/>
                    <a:pt x="907" y="120"/>
                  </a:cubicBezTo>
                  <a:cubicBezTo>
                    <a:pt x="908" y="119"/>
                    <a:pt x="909" y="120"/>
                    <a:pt x="910" y="120"/>
                  </a:cubicBezTo>
                  <a:cubicBezTo>
                    <a:pt x="911" y="119"/>
                    <a:pt x="911" y="119"/>
                    <a:pt x="913" y="118"/>
                  </a:cubicBezTo>
                  <a:cubicBezTo>
                    <a:pt x="914" y="117"/>
                    <a:pt x="914" y="116"/>
                    <a:pt x="915" y="116"/>
                  </a:cubicBezTo>
                  <a:cubicBezTo>
                    <a:pt x="916" y="115"/>
                    <a:pt x="919" y="114"/>
                    <a:pt x="919" y="114"/>
                  </a:cubicBezTo>
                  <a:cubicBezTo>
                    <a:pt x="923" y="114"/>
                    <a:pt x="923" y="114"/>
                    <a:pt x="923" y="114"/>
                  </a:cubicBezTo>
                  <a:cubicBezTo>
                    <a:pt x="923" y="114"/>
                    <a:pt x="925" y="111"/>
                    <a:pt x="926" y="111"/>
                  </a:cubicBezTo>
                  <a:cubicBezTo>
                    <a:pt x="931" y="111"/>
                    <a:pt x="932" y="110"/>
                    <a:pt x="933" y="109"/>
                  </a:cubicBezTo>
                  <a:cubicBezTo>
                    <a:pt x="934" y="108"/>
                    <a:pt x="938" y="107"/>
                    <a:pt x="938" y="107"/>
                  </a:cubicBezTo>
                  <a:cubicBezTo>
                    <a:pt x="938" y="107"/>
                    <a:pt x="938" y="107"/>
                    <a:pt x="939" y="108"/>
                  </a:cubicBezTo>
                  <a:cubicBezTo>
                    <a:pt x="940" y="109"/>
                    <a:pt x="940" y="109"/>
                    <a:pt x="941" y="109"/>
                  </a:cubicBezTo>
                  <a:cubicBezTo>
                    <a:pt x="942" y="109"/>
                    <a:pt x="943" y="109"/>
                    <a:pt x="944" y="109"/>
                  </a:cubicBezTo>
                  <a:cubicBezTo>
                    <a:pt x="944" y="109"/>
                    <a:pt x="945" y="109"/>
                    <a:pt x="946" y="110"/>
                  </a:cubicBezTo>
                  <a:cubicBezTo>
                    <a:pt x="946" y="110"/>
                    <a:pt x="946" y="111"/>
                    <a:pt x="947" y="113"/>
                  </a:cubicBezTo>
                  <a:cubicBezTo>
                    <a:pt x="947" y="115"/>
                    <a:pt x="950" y="115"/>
                    <a:pt x="950" y="116"/>
                  </a:cubicBezTo>
                  <a:cubicBezTo>
                    <a:pt x="951" y="116"/>
                    <a:pt x="952" y="117"/>
                    <a:pt x="952" y="118"/>
                  </a:cubicBezTo>
                  <a:cubicBezTo>
                    <a:pt x="952" y="118"/>
                    <a:pt x="953" y="120"/>
                    <a:pt x="954" y="121"/>
                  </a:cubicBezTo>
                  <a:cubicBezTo>
                    <a:pt x="955" y="122"/>
                    <a:pt x="956" y="124"/>
                    <a:pt x="957" y="125"/>
                  </a:cubicBezTo>
                  <a:cubicBezTo>
                    <a:pt x="959" y="127"/>
                    <a:pt x="957" y="128"/>
                    <a:pt x="956" y="128"/>
                  </a:cubicBezTo>
                  <a:cubicBezTo>
                    <a:pt x="955" y="128"/>
                    <a:pt x="954" y="129"/>
                    <a:pt x="954" y="130"/>
                  </a:cubicBezTo>
                  <a:cubicBezTo>
                    <a:pt x="954" y="130"/>
                    <a:pt x="951" y="132"/>
                    <a:pt x="950" y="132"/>
                  </a:cubicBezTo>
                  <a:cubicBezTo>
                    <a:pt x="949" y="133"/>
                    <a:pt x="948" y="133"/>
                    <a:pt x="949" y="135"/>
                  </a:cubicBezTo>
                  <a:cubicBezTo>
                    <a:pt x="949" y="136"/>
                    <a:pt x="946" y="138"/>
                    <a:pt x="945" y="139"/>
                  </a:cubicBezTo>
                  <a:cubicBezTo>
                    <a:pt x="944" y="139"/>
                    <a:pt x="943" y="139"/>
                    <a:pt x="943" y="141"/>
                  </a:cubicBezTo>
                  <a:cubicBezTo>
                    <a:pt x="943" y="143"/>
                    <a:pt x="944" y="143"/>
                    <a:pt x="944" y="143"/>
                  </a:cubicBezTo>
                  <a:cubicBezTo>
                    <a:pt x="944" y="142"/>
                    <a:pt x="946" y="142"/>
                    <a:pt x="947" y="141"/>
                  </a:cubicBezTo>
                  <a:cubicBezTo>
                    <a:pt x="948" y="141"/>
                    <a:pt x="948" y="140"/>
                    <a:pt x="949" y="140"/>
                  </a:cubicBezTo>
                  <a:cubicBezTo>
                    <a:pt x="950" y="139"/>
                    <a:pt x="951" y="139"/>
                    <a:pt x="951" y="139"/>
                  </a:cubicBezTo>
                  <a:cubicBezTo>
                    <a:pt x="952" y="138"/>
                    <a:pt x="953" y="137"/>
                    <a:pt x="955" y="135"/>
                  </a:cubicBezTo>
                  <a:cubicBezTo>
                    <a:pt x="956" y="134"/>
                    <a:pt x="955" y="135"/>
                    <a:pt x="957" y="133"/>
                  </a:cubicBezTo>
                  <a:cubicBezTo>
                    <a:pt x="958" y="132"/>
                    <a:pt x="959" y="131"/>
                    <a:pt x="960" y="130"/>
                  </a:cubicBezTo>
                  <a:cubicBezTo>
                    <a:pt x="960" y="129"/>
                    <a:pt x="961" y="130"/>
                    <a:pt x="961" y="130"/>
                  </a:cubicBezTo>
                  <a:cubicBezTo>
                    <a:pt x="962" y="130"/>
                    <a:pt x="962" y="132"/>
                    <a:pt x="962" y="132"/>
                  </a:cubicBezTo>
                  <a:cubicBezTo>
                    <a:pt x="963" y="132"/>
                    <a:pt x="963" y="132"/>
                    <a:pt x="964" y="133"/>
                  </a:cubicBezTo>
                  <a:cubicBezTo>
                    <a:pt x="966" y="134"/>
                    <a:pt x="965" y="134"/>
                    <a:pt x="966" y="134"/>
                  </a:cubicBezTo>
                  <a:cubicBezTo>
                    <a:pt x="967" y="135"/>
                    <a:pt x="967" y="135"/>
                    <a:pt x="967" y="136"/>
                  </a:cubicBezTo>
                  <a:cubicBezTo>
                    <a:pt x="968" y="137"/>
                    <a:pt x="969" y="138"/>
                    <a:pt x="970" y="140"/>
                  </a:cubicBezTo>
                  <a:cubicBezTo>
                    <a:pt x="970" y="141"/>
                    <a:pt x="972" y="141"/>
                    <a:pt x="972" y="142"/>
                  </a:cubicBezTo>
                  <a:cubicBezTo>
                    <a:pt x="972" y="143"/>
                    <a:pt x="973" y="144"/>
                    <a:pt x="975" y="144"/>
                  </a:cubicBezTo>
                  <a:cubicBezTo>
                    <a:pt x="976" y="145"/>
                    <a:pt x="976" y="144"/>
                    <a:pt x="976" y="147"/>
                  </a:cubicBezTo>
                  <a:cubicBezTo>
                    <a:pt x="977" y="149"/>
                    <a:pt x="976" y="149"/>
                    <a:pt x="976" y="150"/>
                  </a:cubicBezTo>
                  <a:cubicBezTo>
                    <a:pt x="977" y="152"/>
                    <a:pt x="977" y="150"/>
                    <a:pt x="979" y="150"/>
                  </a:cubicBezTo>
                  <a:cubicBezTo>
                    <a:pt x="980" y="150"/>
                    <a:pt x="981" y="150"/>
                    <a:pt x="981" y="150"/>
                  </a:cubicBezTo>
                  <a:cubicBezTo>
                    <a:pt x="981" y="150"/>
                    <a:pt x="981" y="150"/>
                    <a:pt x="981" y="150"/>
                  </a:cubicBezTo>
                  <a:cubicBezTo>
                    <a:pt x="981" y="151"/>
                    <a:pt x="982" y="152"/>
                    <a:pt x="983" y="153"/>
                  </a:cubicBezTo>
                  <a:cubicBezTo>
                    <a:pt x="983" y="154"/>
                    <a:pt x="983" y="154"/>
                    <a:pt x="984" y="155"/>
                  </a:cubicBezTo>
                  <a:cubicBezTo>
                    <a:pt x="985" y="156"/>
                    <a:pt x="985" y="156"/>
                    <a:pt x="986" y="157"/>
                  </a:cubicBezTo>
                  <a:cubicBezTo>
                    <a:pt x="987" y="158"/>
                    <a:pt x="987" y="158"/>
                    <a:pt x="987" y="159"/>
                  </a:cubicBezTo>
                  <a:cubicBezTo>
                    <a:pt x="988" y="160"/>
                    <a:pt x="990" y="160"/>
                    <a:pt x="991" y="161"/>
                  </a:cubicBezTo>
                  <a:cubicBezTo>
                    <a:pt x="993" y="161"/>
                    <a:pt x="992" y="160"/>
                    <a:pt x="993" y="159"/>
                  </a:cubicBezTo>
                  <a:cubicBezTo>
                    <a:pt x="994" y="157"/>
                    <a:pt x="991" y="157"/>
                    <a:pt x="990" y="157"/>
                  </a:cubicBezTo>
                  <a:cubicBezTo>
                    <a:pt x="989" y="156"/>
                    <a:pt x="988" y="156"/>
                    <a:pt x="988" y="155"/>
                  </a:cubicBezTo>
                  <a:cubicBezTo>
                    <a:pt x="988" y="154"/>
                    <a:pt x="988" y="153"/>
                    <a:pt x="988" y="152"/>
                  </a:cubicBezTo>
                  <a:cubicBezTo>
                    <a:pt x="988" y="150"/>
                    <a:pt x="987" y="151"/>
                    <a:pt x="986" y="150"/>
                  </a:cubicBezTo>
                  <a:cubicBezTo>
                    <a:pt x="985" y="150"/>
                    <a:pt x="986" y="149"/>
                    <a:pt x="986" y="148"/>
                  </a:cubicBezTo>
                  <a:cubicBezTo>
                    <a:pt x="985" y="146"/>
                    <a:pt x="985" y="145"/>
                    <a:pt x="984" y="143"/>
                  </a:cubicBezTo>
                  <a:cubicBezTo>
                    <a:pt x="983" y="141"/>
                    <a:pt x="984" y="142"/>
                    <a:pt x="984" y="140"/>
                  </a:cubicBezTo>
                  <a:cubicBezTo>
                    <a:pt x="984" y="138"/>
                    <a:pt x="984" y="138"/>
                    <a:pt x="983" y="136"/>
                  </a:cubicBezTo>
                  <a:cubicBezTo>
                    <a:pt x="981" y="134"/>
                    <a:pt x="982" y="135"/>
                    <a:pt x="981" y="132"/>
                  </a:cubicBezTo>
                  <a:cubicBezTo>
                    <a:pt x="980" y="130"/>
                    <a:pt x="980" y="132"/>
                    <a:pt x="980" y="130"/>
                  </a:cubicBezTo>
                  <a:cubicBezTo>
                    <a:pt x="980" y="128"/>
                    <a:pt x="980" y="129"/>
                    <a:pt x="979" y="128"/>
                  </a:cubicBezTo>
                  <a:cubicBezTo>
                    <a:pt x="977" y="127"/>
                    <a:pt x="978" y="126"/>
                    <a:pt x="977" y="125"/>
                  </a:cubicBezTo>
                  <a:cubicBezTo>
                    <a:pt x="977" y="124"/>
                    <a:pt x="978" y="123"/>
                    <a:pt x="978" y="120"/>
                  </a:cubicBezTo>
                  <a:cubicBezTo>
                    <a:pt x="978" y="118"/>
                    <a:pt x="976" y="119"/>
                    <a:pt x="975" y="120"/>
                  </a:cubicBezTo>
                  <a:cubicBezTo>
                    <a:pt x="975" y="121"/>
                    <a:pt x="974" y="120"/>
                    <a:pt x="974" y="118"/>
                  </a:cubicBezTo>
                  <a:cubicBezTo>
                    <a:pt x="974" y="116"/>
                    <a:pt x="972" y="114"/>
                    <a:pt x="971" y="114"/>
                  </a:cubicBezTo>
                  <a:cubicBezTo>
                    <a:pt x="971" y="113"/>
                    <a:pt x="971" y="113"/>
                    <a:pt x="971" y="110"/>
                  </a:cubicBezTo>
                  <a:cubicBezTo>
                    <a:pt x="970" y="108"/>
                    <a:pt x="970" y="108"/>
                    <a:pt x="970" y="107"/>
                  </a:cubicBezTo>
                  <a:cubicBezTo>
                    <a:pt x="970" y="106"/>
                    <a:pt x="971" y="106"/>
                    <a:pt x="972" y="106"/>
                  </a:cubicBezTo>
                  <a:cubicBezTo>
                    <a:pt x="973" y="106"/>
                    <a:pt x="974" y="106"/>
                    <a:pt x="976" y="105"/>
                  </a:cubicBezTo>
                  <a:cubicBezTo>
                    <a:pt x="978" y="104"/>
                    <a:pt x="977" y="106"/>
                    <a:pt x="979" y="106"/>
                  </a:cubicBezTo>
                  <a:cubicBezTo>
                    <a:pt x="982" y="107"/>
                    <a:pt x="981" y="107"/>
                    <a:pt x="984" y="106"/>
                  </a:cubicBezTo>
                  <a:cubicBezTo>
                    <a:pt x="986" y="106"/>
                    <a:pt x="984" y="107"/>
                    <a:pt x="986" y="107"/>
                  </a:cubicBezTo>
                  <a:cubicBezTo>
                    <a:pt x="987" y="108"/>
                    <a:pt x="987" y="107"/>
                    <a:pt x="990" y="107"/>
                  </a:cubicBezTo>
                  <a:cubicBezTo>
                    <a:pt x="993" y="107"/>
                    <a:pt x="991" y="108"/>
                    <a:pt x="992" y="109"/>
                  </a:cubicBezTo>
                  <a:cubicBezTo>
                    <a:pt x="993" y="110"/>
                    <a:pt x="996" y="109"/>
                    <a:pt x="996" y="109"/>
                  </a:cubicBezTo>
                  <a:cubicBezTo>
                    <a:pt x="996" y="109"/>
                    <a:pt x="997" y="109"/>
                    <a:pt x="998" y="109"/>
                  </a:cubicBezTo>
                  <a:cubicBezTo>
                    <a:pt x="999" y="109"/>
                    <a:pt x="998" y="110"/>
                    <a:pt x="999" y="110"/>
                  </a:cubicBezTo>
                  <a:cubicBezTo>
                    <a:pt x="1000" y="110"/>
                    <a:pt x="1000" y="110"/>
                    <a:pt x="1002" y="110"/>
                  </a:cubicBezTo>
                  <a:cubicBezTo>
                    <a:pt x="1003" y="109"/>
                    <a:pt x="1003" y="110"/>
                    <a:pt x="1003" y="111"/>
                  </a:cubicBezTo>
                  <a:cubicBezTo>
                    <a:pt x="1004" y="112"/>
                    <a:pt x="1005" y="112"/>
                    <a:pt x="1007" y="112"/>
                  </a:cubicBezTo>
                  <a:cubicBezTo>
                    <a:pt x="1009" y="112"/>
                    <a:pt x="1008" y="112"/>
                    <a:pt x="1009" y="112"/>
                  </a:cubicBezTo>
                  <a:cubicBezTo>
                    <a:pt x="1011" y="112"/>
                    <a:pt x="1009" y="113"/>
                    <a:pt x="1013" y="112"/>
                  </a:cubicBezTo>
                  <a:cubicBezTo>
                    <a:pt x="1017" y="112"/>
                    <a:pt x="1014" y="113"/>
                    <a:pt x="1015" y="113"/>
                  </a:cubicBezTo>
                  <a:cubicBezTo>
                    <a:pt x="1016" y="113"/>
                    <a:pt x="1019" y="114"/>
                    <a:pt x="1019" y="114"/>
                  </a:cubicBezTo>
                  <a:cubicBezTo>
                    <a:pt x="1019" y="114"/>
                    <a:pt x="1020" y="115"/>
                    <a:pt x="1021" y="116"/>
                  </a:cubicBezTo>
                  <a:cubicBezTo>
                    <a:pt x="1023" y="117"/>
                    <a:pt x="1023" y="116"/>
                    <a:pt x="1024" y="116"/>
                  </a:cubicBezTo>
                  <a:cubicBezTo>
                    <a:pt x="1024" y="115"/>
                    <a:pt x="1025" y="115"/>
                    <a:pt x="1026" y="115"/>
                  </a:cubicBezTo>
                  <a:cubicBezTo>
                    <a:pt x="1027" y="115"/>
                    <a:pt x="1028" y="115"/>
                    <a:pt x="1028" y="115"/>
                  </a:cubicBezTo>
                  <a:cubicBezTo>
                    <a:pt x="1029" y="114"/>
                    <a:pt x="1029" y="113"/>
                    <a:pt x="1029" y="112"/>
                  </a:cubicBezTo>
                  <a:cubicBezTo>
                    <a:pt x="1029" y="111"/>
                    <a:pt x="1027" y="111"/>
                    <a:pt x="1026" y="110"/>
                  </a:cubicBezTo>
                  <a:cubicBezTo>
                    <a:pt x="1026" y="110"/>
                    <a:pt x="1025" y="109"/>
                    <a:pt x="1025" y="108"/>
                  </a:cubicBezTo>
                  <a:cubicBezTo>
                    <a:pt x="1024" y="107"/>
                    <a:pt x="1023" y="107"/>
                    <a:pt x="1022" y="108"/>
                  </a:cubicBezTo>
                  <a:cubicBezTo>
                    <a:pt x="1022" y="108"/>
                    <a:pt x="1022" y="109"/>
                    <a:pt x="1020" y="110"/>
                  </a:cubicBezTo>
                  <a:cubicBezTo>
                    <a:pt x="1017" y="111"/>
                    <a:pt x="1020" y="108"/>
                    <a:pt x="1020" y="107"/>
                  </a:cubicBezTo>
                  <a:cubicBezTo>
                    <a:pt x="1020" y="106"/>
                    <a:pt x="1019" y="106"/>
                    <a:pt x="1019" y="106"/>
                  </a:cubicBezTo>
                  <a:cubicBezTo>
                    <a:pt x="1019" y="106"/>
                    <a:pt x="1017" y="105"/>
                    <a:pt x="1017" y="104"/>
                  </a:cubicBezTo>
                  <a:cubicBezTo>
                    <a:pt x="1017" y="103"/>
                    <a:pt x="1016" y="103"/>
                    <a:pt x="1015" y="103"/>
                  </a:cubicBezTo>
                  <a:cubicBezTo>
                    <a:pt x="1014" y="103"/>
                    <a:pt x="1011" y="102"/>
                    <a:pt x="1009" y="102"/>
                  </a:cubicBezTo>
                  <a:cubicBezTo>
                    <a:pt x="1008" y="101"/>
                    <a:pt x="1009" y="101"/>
                    <a:pt x="1008" y="100"/>
                  </a:cubicBezTo>
                  <a:cubicBezTo>
                    <a:pt x="1007" y="99"/>
                    <a:pt x="1007" y="99"/>
                    <a:pt x="1003" y="99"/>
                  </a:cubicBezTo>
                  <a:cubicBezTo>
                    <a:pt x="999" y="99"/>
                    <a:pt x="998" y="98"/>
                    <a:pt x="997" y="97"/>
                  </a:cubicBezTo>
                  <a:cubicBezTo>
                    <a:pt x="997" y="96"/>
                    <a:pt x="996" y="96"/>
                    <a:pt x="995" y="96"/>
                  </a:cubicBezTo>
                  <a:cubicBezTo>
                    <a:pt x="994" y="95"/>
                    <a:pt x="992" y="95"/>
                    <a:pt x="990" y="95"/>
                  </a:cubicBezTo>
                  <a:cubicBezTo>
                    <a:pt x="989" y="95"/>
                    <a:pt x="987" y="95"/>
                    <a:pt x="987" y="95"/>
                  </a:cubicBezTo>
                  <a:cubicBezTo>
                    <a:pt x="987" y="95"/>
                    <a:pt x="984" y="94"/>
                    <a:pt x="983" y="94"/>
                  </a:cubicBezTo>
                  <a:cubicBezTo>
                    <a:pt x="982" y="94"/>
                    <a:pt x="980" y="93"/>
                    <a:pt x="977" y="95"/>
                  </a:cubicBezTo>
                  <a:cubicBezTo>
                    <a:pt x="973" y="96"/>
                    <a:pt x="970" y="94"/>
                    <a:pt x="969" y="94"/>
                  </a:cubicBezTo>
                  <a:cubicBezTo>
                    <a:pt x="969" y="94"/>
                    <a:pt x="966" y="94"/>
                    <a:pt x="965" y="94"/>
                  </a:cubicBezTo>
                  <a:cubicBezTo>
                    <a:pt x="965" y="94"/>
                    <a:pt x="961" y="93"/>
                    <a:pt x="960" y="93"/>
                  </a:cubicBezTo>
                  <a:cubicBezTo>
                    <a:pt x="960" y="93"/>
                    <a:pt x="959" y="95"/>
                    <a:pt x="958" y="95"/>
                  </a:cubicBezTo>
                  <a:cubicBezTo>
                    <a:pt x="956" y="96"/>
                    <a:pt x="955" y="93"/>
                    <a:pt x="954" y="92"/>
                  </a:cubicBezTo>
                  <a:cubicBezTo>
                    <a:pt x="954" y="92"/>
                    <a:pt x="951" y="91"/>
                    <a:pt x="950" y="93"/>
                  </a:cubicBezTo>
                  <a:cubicBezTo>
                    <a:pt x="948" y="95"/>
                    <a:pt x="943" y="95"/>
                    <a:pt x="942" y="95"/>
                  </a:cubicBezTo>
                  <a:cubicBezTo>
                    <a:pt x="942" y="95"/>
                    <a:pt x="941" y="96"/>
                    <a:pt x="941" y="96"/>
                  </a:cubicBezTo>
                  <a:cubicBezTo>
                    <a:pt x="940" y="96"/>
                    <a:pt x="938" y="98"/>
                    <a:pt x="934" y="99"/>
                  </a:cubicBezTo>
                  <a:cubicBezTo>
                    <a:pt x="931" y="101"/>
                    <a:pt x="925" y="104"/>
                    <a:pt x="925" y="104"/>
                  </a:cubicBezTo>
                  <a:cubicBezTo>
                    <a:pt x="919" y="104"/>
                    <a:pt x="917" y="107"/>
                    <a:pt x="917" y="107"/>
                  </a:cubicBezTo>
                  <a:cubicBezTo>
                    <a:pt x="914" y="107"/>
                    <a:pt x="913" y="109"/>
                    <a:pt x="913" y="109"/>
                  </a:cubicBezTo>
                  <a:cubicBezTo>
                    <a:pt x="909" y="109"/>
                    <a:pt x="907" y="112"/>
                    <a:pt x="907" y="112"/>
                  </a:cubicBezTo>
                  <a:cubicBezTo>
                    <a:pt x="904" y="111"/>
                    <a:pt x="903" y="115"/>
                    <a:pt x="902" y="115"/>
                  </a:cubicBezTo>
                  <a:cubicBezTo>
                    <a:pt x="901" y="115"/>
                    <a:pt x="897" y="118"/>
                    <a:pt x="897" y="118"/>
                  </a:cubicBezTo>
                  <a:cubicBezTo>
                    <a:pt x="897" y="118"/>
                    <a:pt x="894" y="120"/>
                    <a:pt x="893" y="121"/>
                  </a:cubicBezTo>
                  <a:cubicBezTo>
                    <a:pt x="893" y="121"/>
                    <a:pt x="891" y="122"/>
                    <a:pt x="888" y="123"/>
                  </a:cubicBezTo>
                  <a:cubicBezTo>
                    <a:pt x="885" y="125"/>
                    <a:pt x="881" y="128"/>
                    <a:pt x="880" y="128"/>
                  </a:cubicBezTo>
                  <a:cubicBezTo>
                    <a:pt x="880" y="128"/>
                    <a:pt x="879" y="130"/>
                    <a:pt x="878" y="131"/>
                  </a:cubicBezTo>
                  <a:cubicBezTo>
                    <a:pt x="876" y="132"/>
                    <a:pt x="876" y="132"/>
                    <a:pt x="873" y="133"/>
                  </a:cubicBezTo>
                  <a:cubicBezTo>
                    <a:pt x="870" y="133"/>
                    <a:pt x="869" y="131"/>
                    <a:pt x="869" y="129"/>
                  </a:cubicBezTo>
                  <a:cubicBezTo>
                    <a:pt x="869" y="128"/>
                    <a:pt x="869" y="127"/>
                    <a:pt x="869" y="127"/>
                  </a:cubicBezTo>
                  <a:cubicBezTo>
                    <a:pt x="868" y="126"/>
                    <a:pt x="866" y="125"/>
                    <a:pt x="866" y="125"/>
                  </a:cubicBezTo>
                  <a:cubicBezTo>
                    <a:pt x="866" y="124"/>
                    <a:pt x="865" y="124"/>
                    <a:pt x="863" y="122"/>
                  </a:cubicBezTo>
                  <a:cubicBezTo>
                    <a:pt x="861" y="120"/>
                    <a:pt x="859" y="122"/>
                    <a:pt x="859" y="122"/>
                  </a:cubicBezTo>
                  <a:cubicBezTo>
                    <a:pt x="859" y="122"/>
                    <a:pt x="860" y="124"/>
                    <a:pt x="859" y="125"/>
                  </a:cubicBezTo>
                  <a:cubicBezTo>
                    <a:pt x="858" y="127"/>
                    <a:pt x="859" y="129"/>
                    <a:pt x="859" y="129"/>
                  </a:cubicBezTo>
                  <a:cubicBezTo>
                    <a:pt x="860" y="130"/>
                    <a:pt x="860" y="131"/>
                    <a:pt x="859" y="131"/>
                  </a:cubicBezTo>
                  <a:cubicBezTo>
                    <a:pt x="858" y="132"/>
                    <a:pt x="858" y="133"/>
                    <a:pt x="858" y="134"/>
                  </a:cubicBezTo>
                  <a:cubicBezTo>
                    <a:pt x="858" y="134"/>
                    <a:pt x="859" y="134"/>
                    <a:pt x="860" y="135"/>
                  </a:cubicBezTo>
                  <a:cubicBezTo>
                    <a:pt x="860" y="136"/>
                    <a:pt x="860" y="135"/>
                    <a:pt x="859" y="137"/>
                  </a:cubicBezTo>
                  <a:cubicBezTo>
                    <a:pt x="858" y="138"/>
                    <a:pt x="858" y="141"/>
                    <a:pt x="858" y="141"/>
                  </a:cubicBezTo>
                  <a:cubicBezTo>
                    <a:pt x="858" y="141"/>
                    <a:pt x="859" y="142"/>
                    <a:pt x="860" y="143"/>
                  </a:cubicBezTo>
                  <a:cubicBezTo>
                    <a:pt x="861" y="143"/>
                    <a:pt x="862" y="143"/>
                    <a:pt x="863" y="144"/>
                  </a:cubicBezTo>
                  <a:cubicBezTo>
                    <a:pt x="864" y="145"/>
                    <a:pt x="864" y="146"/>
                    <a:pt x="865" y="147"/>
                  </a:cubicBezTo>
                  <a:cubicBezTo>
                    <a:pt x="866" y="149"/>
                    <a:pt x="867" y="149"/>
                    <a:pt x="867" y="150"/>
                  </a:cubicBezTo>
                  <a:cubicBezTo>
                    <a:pt x="868" y="151"/>
                    <a:pt x="867" y="150"/>
                    <a:pt x="868" y="152"/>
                  </a:cubicBezTo>
                  <a:cubicBezTo>
                    <a:pt x="869" y="154"/>
                    <a:pt x="870" y="152"/>
                    <a:pt x="870" y="152"/>
                  </a:cubicBezTo>
                  <a:cubicBezTo>
                    <a:pt x="870" y="153"/>
                    <a:pt x="872" y="153"/>
                    <a:pt x="872" y="153"/>
                  </a:cubicBezTo>
                  <a:cubicBezTo>
                    <a:pt x="873" y="153"/>
                    <a:pt x="873" y="153"/>
                    <a:pt x="874" y="154"/>
                  </a:cubicBezTo>
                  <a:cubicBezTo>
                    <a:pt x="876" y="154"/>
                    <a:pt x="875" y="155"/>
                    <a:pt x="875" y="155"/>
                  </a:cubicBezTo>
                  <a:cubicBezTo>
                    <a:pt x="874" y="155"/>
                    <a:pt x="873" y="155"/>
                    <a:pt x="873" y="155"/>
                  </a:cubicBezTo>
                  <a:cubicBezTo>
                    <a:pt x="872" y="155"/>
                    <a:pt x="871" y="155"/>
                    <a:pt x="870" y="156"/>
                  </a:cubicBezTo>
                  <a:cubicBezTo>
                    <a:pt x="869" y="156"/>
                    <a:pt x="869" y="156"/>
                    <a:pt x="868" y="156"/>
                  </a:cubicBezTo>
                  <a:cubicBezTo>
                    <a:pt x="868" y="156"/>
                    <a:pt x="868" y="155"/>
                    <a:pt x="866" y="155"/>
                  </a:cubicBezTo>
                  <a:cubicBezTo>
                    <a:pt x="865" y="154"/>
                    <a:pt x="865" y="154"/>
                    <a:pt x="864" y="156"/>
                  </a:cubicBezTo>
                  <a:cubicBezTo>
                    <a:pt x="862" y="157"/>
                    <a:pt x="863" y="157"/>
                    <a:pt x="862" y="157"/>
                  </a:cubicBezTo>
                  <a:cubicBezTo>
                    <a:pt x="861" y="157"/>
                    <a:pt x="862" y="157"/>
                    <a:pt x="859" y="157"/>
                  </a:cubicBezTo>
                  <a:cubicBezTo>
                    <a:pt x="857" y="157"/>
                    <a:pt x="858" y="156"/>
                    <a:pt x="858" y="155"/>
                  </a:cubicBezTo>
                  <a:cubicBezTo>
                    <a:pt x="857" y="154"/>
                    <a:pt x="858" y="154"/>
                    <a:pt x="858" y="153"/>
                  </a:cubicBezTo>
                  <a:cubicBezTo>
                    <a:pt x="858" y="152"/>
                    <a:pt x="859" y="152"/>
                    <a:pt x="859" y="151"/>
                  </a:cubicBezTo>
                  <a:cubicBezTo>
                    <a:pt x="859" y="150"/>
                    <a:pt x="860" y="149"/>
                    <a:pt x="860" y="148"/>
                  </a:cubicBezTo>
                  <a:cubicBezTo>
                    <a:pt x="860" y="147"/>
                    <a:pt x="861" y="148"/>
                    <a:pt x="862" y="148"/>
                  </a:cubicBezTo>
                  <a:cubicBezTo>
                    <a:pt x="863" y="147"/>
                    <a:pt x="863" y="146"/>
                    <a:pt x="862" y="145"/>
                  </a:cubicBezTo>
                  <a:cubicBezTo>
                    <a:pt x="861" y="144"/>
                    <a:pt x="859" y="143"/>
                    <a:pt x="859" y="143"/>
                  </a:cubicBezTo>
                  <a:cubicBezTo>
                    <a:pt x="859" y="143"/>
                    <a:pt x="858" y="143"/>
                    <a:pt x="857" y="142"/>
                  </a:cubicBezTo>
                  <a:cubicBezTo>
                    <a:pt x="857" y="141"/>
                    <a:pt x="857" y="141"/>
                    <a:pt x="857" y="139"/>
                  </a:cubicBezTo>
                  <a:cubicBezTo>
                    <a:pt x="856" y="136"/>
                    <a:pt x="855" y="136"/>
                    <a:pt x="855" y="135"/>
                  </a:cubicBezTo>
                  <a:cubicBezTo>
                    <a:pt x="855" y="134"/>
                    <a:pt x="855" y="134"/>
                    <a:pt x="855" y="133"/>
                  </a:cubicBezTo>
                  <a:cubicBezTo>
                    <a:pt x="855" y="132"/>
                    <a:pt x="853" y="130"/>
                    <a:pt x="853" y="130"/>
                  </a:cubicBezTo>
                  <a:cubicBezTo>
                    <a:pt x="852" y="129"/>
                    <a:pt x="852" y="128"/>
                    <a:pt x="852" y="128"/>
                  </a:cubicBezTo>
                  <a:cubicBezTo>
                    <a:pt x="851" y="127"/>
                    <a:pt x="850" y="128"/>
                    <a:pt x="849" y="128"/>
                  </a:cubicBezTo>
                  <a:cubicBezTo>
                    <a:pt x="848" y="129"/>
                    <a:pt x="849" y="130"/>
                    <a:pt x="849" y="131"/>
                  </a:cubicBezTo>
                  <a:cubicBezTo>
                    <a:pt x="850" y="132"/>
                    <a:pt x="849" y="132"/>
                    <a:pt x="849" y="133"/>
                  </a:cubicBezTo>
                  <a:cubicBezTo>
                    <a:pt x="849" y="133"/>
                    <a:pt x="850" y="134"/>
                    <a:pt x="850" y="135"/>
                  </a:cubicBezTo>
                  <a:cubicBezTo>
                    <a:pt x="851" y="135"/>
                    <a:pt x="850" y="137"/>
                    <a:pt x="850" y="137"/>
                  </a:cubicBezTo>
                  <a:cubicBezTo>
                    <a:pt x="848" y="138"/>
                    <a:pt x="848" y="141"/>
                    <a:pt x="848" y="141"/>
                  </a:cubicBezTo>
                  <a:cubicBezTo>
                    <a:pt x="848" y="141"/>
                    <a:pt x="848" y="141"/>
                    <a:pt x="847" y="142"/>
                  </a:cubicBezTo>
                  <a:cubicBezTo>
                    <a:pt x="847" y="142"/>
                    <a:pt x="847" y="143"/>
                    <a:pt x="847" y="145"/>
                  </a:cubicBezTo>
                  <a:cubicBezTo>
                    <a:pt x="847" y="146"/>
                    <a:pt x="848" y="147"/>
                    <a:pt x="848" y="147"/>
                  </a:cubicBezTo>
                  <a:cubicBezTo>
                    <a:pt x="848" y="147"/>
                    <a:pt x="846" y="148"/>
                    <a:pt x="845" y="148"/>
                  </a:cubicBezTo>
                  <a:cubicBezTo>
                    <a:pt x="845" y="148"/>
                    <a:pt x="843" y="148"/>
                    <a:pt x="842" y="151"/>
                  </a:cubicBezTo>
                  <a:cubicBezTo>
                    <a:pt x="841" y="154"/>
                    <a:pt x="839" y="155"/>
                    <a:pt x="839" y="155"/>
                  </a:cubicBezTo>
                  <a:cubicBezTo>
                    <a:pt x="839" y="155"/>
                    <a:pt x="837" y="155"/>
                    <a:pt x="837" y="156"/>
                  </a:cubicBezTo>
                  <a:cubicBezTo>
                    <a:pt x="836" y="156"/>
                    <a:pt x="835" y="157"/>
                    <a:pt x="834" y="157"/>
                  </a:cubicBezTo>
                  <a:cubicBezTo>
                    <a:pt x="833" y="158"/>
                    <a:pt x="833" y="159"/>
                    <a:pt x="831" y="160"/>
                  </a:cubicBezTo>
                  <a:cubicBezTo>
                    <a:pt x="830" y="160"/>
                    <a:pt x="829" y="162"/>
                    <a:pt x="829" y="162"/>
                  </a:cubicBezTo>
                  <a:cubicBezTo>
                    <a:pt x="827" y="161"/>
                    <a:pt x="825" y="164"/>
                    <a:pt x="825" y="164"/>
                  </a:cubicBezTo>
                  <a:cubicBezTo>
                    <a:pt x="825" y="164"/>
                    <a:pt x="823" y="164"/>
                    <a:pt x="822" y="164"/>
                  </a:cubicBezTo>
                  <a:cubicBezTo>
                    <a:pt x="820" y="166"/>
                    <a:pt x="822" y="168"/>
                    <a:pt x="823" y="168"/>
                  </a:cubicBezTo>
                  <a:cubicBezTo>
                    <a:pt x="823" y="168"/>
                    <a:pt x="824" y="170"/>
                    <a:pt x="824" y="170"/>
                  </a:cubicBezTo>
                  <a:cubicBezTo>
                    <a:pt x="824" y="171"/>
                    <a:pt x="822" y="171"/>
                    <a:pt x="822" y="171"/>
                  </a:cubicBezTo>
                  <a:cubicBezTo>
                    <a:pt x="821" y="170"/>
                    <a:pt x="820" y="169"/>
                    <a:pt x="820" y="169"/>
                  </a:cubicBezTo>
                  <a:cubicBezTo>
                    <a:pt x="820" y="169"/>
                    <a:pt x="819" y="167"/>
                    <a:pt x="818" y="169"/>
                  </a:cubicBezTo>
                  <a:cubicBezTo>
                    <a:pt x="816" y="171"/>
                    <a:pt x="815" y="171"/>
                    <a:pt x="814" y="170"/>
                  </a:cubicBezTo>
                  <a:cubicBezTo>
                    <a:pt x="814" y="170"/>
                    <a:pt x="815" y="168"/>
                    <a:pt x="815" y="168"/>
                  </a:cubicBezTo>
                  <a:cubicBezTo>
                    <a:pt x="815" y="168"/>
                    <a:pt x="818" y="166"/>
                    <a:pt x="820" y="163"/>
                  </a:cubicBezTo>
                  <a:cubicBezTo>
                    <a:pt x="823" y="160"/>
                    <a:pt x="821" y="161"/>
                    <a:pt x="821" y="160"/>
                  </a:cubicBezTo>
                  <a:cubicBezTo>
                    <a:pt x="820" y="158"/>
                    <a:pt x="820" y="158"/>
                    <a:pt x="820" y="156"/>
                  </a:cubicBezTo>
                  <a:cubicBezTo>
                    <a:pt x="820" y="155"/>
                    <a:pt x="821" y="153"/>
                    <a:pt x="821" y="153"/>
                  </a:cubicBezTo>
                  <a:cubicBezTo>
                    <a:pt x="821" y="153"/>
                    <a:pt x="822" y="153"/>
                    <a:pt x="823" y="151"/>
                  </a:cubicBezTo>
                  <a:cubicBezTo>
                    <a:pt x="824" y="150"/>
                    <a:pt x="824" y="150"/>
                    <a:pt x="825" y="148"/>
                  </a:cubicBezTo>
                  <a:cubicBezTo>
                    <a:pt x="826" y="147"/>
                    <a:pt x="826" y="147"/>
                    <a:pt x="827" y="145"/>
                  </a:cubicBezTo>
                  <a:cubicBezTo>
                    <a:pt x="827" y="144"/>
                    <a:pt x="829" y="142"/>
                    <a:pt x="830" y="142"/>
                  </a:cubicBezTo>
                  <a:cubicBezTo>
                    <a:pt x="831" y="141"/>
                    <a:pt x="832" y="139"/>
                    <a:pt x="832" y="139"/>
                  </a:cubicBezTo>
                  <a:cubicBezTo>
                    <a:pt x="832" y="139"/>
                    <a:pt x="833" y="135"/>
                    <a:pt x="833" y="135"/>
                  </a:cubicBezTo>
                  <a:cubicBezTo>
                    <a:pt x="833" y="134"/>
                    <a:pt x="834" y="131"/>
                    <a:pt x="835" y="131"/>
                  </a:cubicBezTo>
                  <a:cubicBezTo>
                    <a:pt x="836" y="131"/>
                    <a:pt x="837" y="130"/>
                    <a:pt x="837" y="129"/>
                  </a:cubicBezTo>
                  <a:cubicBezTo>
                    <a:pt x="838" y="128"/>
                    <a:pt x="838" y="126"/>
                    <a:pt x="838" y="125"/>
                  </a:cubicBezTo>
                  <a:cubicBezTo>
                    <a:pt x="838" y="123"/>
                    <a:pt x="839" y="124"/>
                    <a:pt x="839" y="124"/>
                  </a:cubicBezTo>
                  <a:cubicBezTo>
                    <a:pt x="840" y="124"/>
                    <a:pt x="840" y="122"/>
                    <a:pt x="840" y="121"/>
                  </a:cubicBezTo>
                  <a:cubicBezTo>
                    <a:pt x="840" y="119"/>
                    <a:pt x="840" y="118"/>
                    <a:pt x="840" y="118"/>
                  </a:cubicBezTo>
                  <a:cubicBezTo>
                    <a:pt x="840" y="117"/>
                    <a:pt x="841" y="118"/>
                    <a:pt x="842" y="118"/>
                  </a:cubicBezTo>
                  <a:cubicBezTo>
                    <a:pt x="842" y="118"/>
                    <a:pt x="842" y="117"/>
                    <a:pt x="842" y="115"/>
                  </a:cubicBezTo>
                  <a:cubicBezTo>
                    <a:pt x="842" y="113"/>
                    <a:pt x="843" y="113"/>
                    <a:pt x="843" y="112"/>
                  </a:cubicBezTo>
                  <a:cubicBezTo>
                    <a:pt x="844" y="111"/>
                    <a:pt x="844" y="110"/>
                    <a:pt x="844" y="108"/>
                  </a:cubicBezTo>
                  <a:cubicBezTo>
                    <a:pt x="844" y="107"/>
                    <a:pt x="845" y="107"/>
                    <a:pt x="846" y="107"/>
                  </a:cubicBezTo>
                  <a:cubicBezTo>
                    <a:pt x="847" y="107"/>
                    <a:pt x="848" y="102"/>
                    <a:pt x="848" y="101"/>
                  </a:cubicBezTo>
                  <a:cubicBezTo>
                    <a:pt x="848" y="99"/>
                    <a:pt x="848" y="100"/>
                    <a:pt x="849" y="99"/>
                  </a:cubicBezTo>
                  <a:cubicBezTo>
                    <a:pt x="851" y="98"/>
                    <a:pt x="850" y="98"/>
                    <a:pt x="851" y="96"/>
                  </a:cubicBezTo>
                  <a:cubicBezTo>
                    <a:pt x="852" y="95"/>
                    <a:pt x="853" y="91"/>
                    <a:pt x="855" y="89"/>
                  </a:cubicBezTo>
                  <a:cubicBezTo>
                    <a:pt x="856" y="87"/>
                    <a:pt x="857" y="89"/>
                    <a:pt x="858" y="89"/>
                  </a:cubicBezTo>
                  <a:cubicBezTo>
                    <a:pt x="859" y="89"/>
                    <a:pt x="859" y="86"/>
                    <a:pt x="859" y="84"/>
                  </a:cubicBezTo>
                  <a:cubicBezTo>
                    <a:pt x="859" y="83"/>
                    <a:pt x="861" y="81"/>
                    <a:pt x="861" y="81"/>
                  </a:cubicBezTo>
                  <a:cubicBezTo>
                    <a:pt x="861" y="81"/>
                    <a:pt x="862" y="82"/>
                    <a:pt x="864" y="83"/>
                  </a:cubicBezTo>
                  <a:cubicBezTo>
                    <a:pt x="866" y="83"/>
                    <a:pt x="866" y="83"/>
                    <a:pt x="868" y="83"/>
                  </a:cubicBezTo>
                  <a:cubicBezTo>
                    <a:pt x="869" y="83"/>
                    <a:pt x="868" y="80"/>
                    <a:pt x="869" y="78"/>
                  </a:cubicBezTo>
                  <a:cubicBezTo>
                    <a:pt x="869" y="76"/>
                    <a:pt x="868" y="74"/>
                    <a:pt x="868" y="73"/>
                  </a:cubicBezTo>
                  <a:cubicBezTo>
                    <a:pt x="868" y="73"/>
                    <a:pt x="870" y="72"/>
                    <a:pt x="871" y="70"/>
                  </a:cubicBezTo>
                  <a:cubicBezTo>
                    <a:pt x="872" y="68"/>
                    <a:pt x="872" y="69"/>
                    <a:pt x="874" y="68"/>
                  </a:cubicBezTo>
                  <a:cubicBezTo>
                    <a:pt x="876" y="66"/>
                    <a:pt x="875" y="66"/>
                    <a:pt x="876" y="65"/>
                  </a:cubicBezTo>
                  <a:cubicBezTo>
                    <a:pt x="876" y="65"/>
                    <a:pt x="877" y="64"/>
                    <a:pt x="878" y="63"/>
                  </a:cubicBezTo>
                  <a:cubicBezTo>
                    <a:pt x="879" y="61"/>
                    <a:pt x="880" y="62"/>
                    <a:pt x="880" y="61"/>
                  </a:cubicBezTo>
                  <a:cubicBezTo>
                    <a:pt x="881" y="60"/>
                    <a:pt x="882" y="57"/>
                    <a:pt x="882" y="56"/>
                  </a:cubicBezTo>
                  <a:cubicBezTo>
                    <a:pt x="882" y="55"/>
                    <a:pt x="884" y="54"/>
                    <a:pt x="885" y="53"/>
                  </a:cubicBezTo>
                  <a:cubicBezTo>
                    <a:pt x="886" y="51"/>
                    <a:pt x="885" y="49"/>
                    <a:pt x="886" y="48"/>
                  </a:cubicBezTo>
                  <a:cubicBezTo>
                    <a:pt x="886" y="47"/>
                    <a:pt x="886" y="46"/>
                    <a:pt x="886" y="44"/>
                  </a:cubicBezTo>
                  <a:cubicBezTo>
                    <a:pt x="886" y="42"/>
                    <a:pt x="887" y="42"/>
                    <a:pt x="888" y="40"/>
                  </a:cubicBezTo>
                  <a:cubicBezTo>
                    <a:pt x="889" y="39"/>
                    <a:pt x="892" y="35"/>
                    <a:pt x="892" y="35"/>
                  </a:cubicBezTo>
                  <a:cubicBezTo>
                    <a:pt x="893" y="34"/>
                    <a:pt x="896" y="34"/>
                    <a:pt x="897" y="34"/>
                  </a:cubicBezTo>
                  <a:cubicBezTo>
                    <a:pt x="899" y="34"/>
                    <a:pt x="899" y="33"/>
                    <a:pt x="900" y="31"/>
                  </a:cubicBezTo>
                  <a:cubicBezTo>
                    <a:pt x="900" y="29"/>
                    <a:pt x="900" y="29"/>
                    <a:pt x="900" y="28"/>
                  </a:cubicBezTo>
                  <a:cubicBezTo>
                    <a:pt x="900" y="26"/>
                    <a:pt x="901" y="26"/>
                    <a:pt x="902" y="25"/>
                  </a:cubicBezTo>
                  <a:cubicBezTo>
                    <a:pt x="902" y="25"/>
                    <a:pt x="903" y="23"/>
                    <a:pt x="903" y="21"/>
                  </a:cubicBezTo>
                  <a:cubicBezTo>
                    <a:pt x="904" y="19"/>
                    <a:pt x="905" y="20"/>
                    <a:pt x="906" y="20"/>
                  </a:cubicBezTo>
                  <a:cubicBezTo>
                    <a:pt x="907" y="19"/>
                    <a:pt x="907" y="17"/>
                    <a:pt x="908" y="15"/>
                  </a:cubicBezTo>
                  <a:cubicBezTo>
                    <a:pt x="909" y="14"/>
                    <a:pt x="913" y="15"/>
                    <a:pt x="913" y="16"/>
                  </a:cubicBezTo>
                  <a:cubicBezTo>
                    <a:pt x="914" y="16"/>
                    <a:pt x="914" y="17"/>
                    <a:pt x="914" y="18"/>
                  </a:cubicBezTo>
                  <a:cubicBezTo>
                    <a:pt x="915" y="19"/>
                    <a:pt x="916" y="20"/>
                    <a:pt x="918" y="21"/>
                  </a:cubicBezTo>
                  <a:cubicBezTo>
                    <a:pt x="921" y="22"/>
                    <a:pt x="920" y="24"/>
                    <a:pt x="920" y="26"/>
                  </a:cubicBezTo>
                  <a:cubicBezTo>
                    <a:pt x="921" y="27"/>
                    <a:pt x="924" y="26"/>
                    <a:pt x="925" y="27"/>
                  </a:cubicBezTo>
                  <a:cubicBezTo>
                    <a:pt x="926" y="28"/>
                    <a:pt x="926" y="30"/>
                    <a:pt x="927" y="33"/>
                  </a:cubicBezTo>
                  <a:cubicBezTo>
                    <a:pt x="928" y="35"/>
                    <a:pt x="928" y="35"/>
                    <a:pt x="931" y="37"/>
                  </a:cubicBezTo>
                  <a:cubicBezTo>
                    <a:pt x="933" y="39"/>
                    <a:pt x="933" y="38"/>
                    <a:pt x="933" y="40"/>
                  </a:cubicBezTo>
                  <a:cubicBezTo>
                    <a:pt x="934" y="43"/>
                    <a:pt x="935" y="42"/>
                    <a:pt x="937" y="44"/>
                  </a:cubicBezTo>
                  <a:cubicBezTo>
                    <a:pt x="938" y="46"/>
                    <a:pt x="939" y="46"/>
                    <a:pt x="939" y="47"/>
                  </a:cubicBezTo>
                  <a:cubicBezTo>
                    <a:pt x="940" y="48"/>
                    <a:pt x="941" y="51"/>
                    <a:pt x="942" y="51"/>
                  </a:cubicBezTo>
                  <a:cubicBezTo>
                    <a:pt x="942" y="51"/>
                    <a:pt x="943" y="51"/>
                    <a:pt x="945" y="52"/>
                  </a:cubicBezTo>
                  <a:cubicBezTo>
                    <a:pt x="948" y="53"/>
                    <a:pt x="946" y="53"/>
                    <a:pt x="946" y="55"/>
                  </a:cubicBezTo>
                  <a:cubicBezTo>
                    <a:pt x="947" y="57"/>
                    <a:pt x="948" y="56"/>
                    <a:pt x="950" y="57"/>
                  </a:cubicBezTo>
                  <a:cubicBezTo>
                    <a:pt x="951" y="58"/>
                    <a:pt x="951" y="59"/>
                    <a:pt x="952" y="61"/>
                  </a:cubicBezTo>
                  <a:cubicBezTo>
                    <a:pt x="954" y="63"/>
                    <a:pt x="955" y="63"/>
                    <a:pt x="956" y="62"/>
                  </a:cubicBezTo>
                  <a:cubicBezTo>
                    <a:pt x="957" y="62"/>
                    <a:pt x="956" y="60"/>
                    <a:pt x="956" y="59"/>
                  </a:cubicBezTo>
                  <a:cubicBezTo>
                    <a:pt x="956" y="59"/>
                    <a:pt x="953" y="55"/>
                    <a:pt x="952" y="54"/>
                  </a:cubicBezTo>
                  <a:cubicBezTo>
                    <a:pt x="952" y="54"/>
                    <a:pt x="949" y="48"/>
                    <a:pt x="948" y="47"/>
                  </a:cubicBezTo>
                  <a:cubicBezTo>
                    <a:pt x="948" y="46"/>
                    <a:pt x="948" y="45"/>
                    <a:pt x="948" y="42"/>
                  </a:cubicBezTo>
                  <a:cubicBezTo>
                    <a:pt x="948" y="40"/>
                    <a:pt x="947" y="38"/>
                    <a:pt x="945" y="35"/>
                  </a:cubicBezTo>
                  <a:cubicBezTo>
                    <a:pt x="944" y="31"/>
                    <a:pt x="941" y="31"/>
                    <a:pt x="941" y="29"/>
                  </a:cubicBezTo>
                  <a:cubicBezTo>
                    <a:pt x="941" y="28"/>
                    <a:pt x="942" y="28"/>
                    <a:pt x="941" y="25"/>
                  </a:cubicBezTo>
                  <a:cubicBezTo>
                    <a:pt x="939" y="23"/>
                    <a:pt x="939" y="23"/>
                    <a:pt x="939" y="23"/>
                  </a:cubicBezTo>
                  <a:cubicBezTo>
                    <a:pt x="939" y="22"/>
                    <a:pt x="940" y="21"/>
                    <a:pt x="940" y="21"/>
                  </a:cubicBezTo>
                  <a:cubicBezTo>
                    <a:pt x="940" y="20"/>
                    <a:pt x="937" y="18"/>
                    <a:pt x="936" y="17"/>
                  </a:cubicBezTo>
                  <a:cubicBezTo>
                    <a:pt x="935" y="15"/>
                    <a:pt x="936" y="15"/>
                    <a:pt x="933" y="13"/>
                  </a:cubicBezTo>
                  <a:cubicBezTo>
                    <a:pt x="931" y="11"/>
                    <a:pt x="928" y="6"/>
                    <a:pt x="927" y="5"/>
                  </a:cubicBezTo>
                  <a:cubicBezTo>
                    <a:pt x="927" y="4"/>
                    <a:pt x="923" y="4"/>
                    <a:pt x="923" y="4"/>
                  </a:cubicBezTo>
                  <a:cubicBezTo>
                    <a:pt x="923" y="4"/>
                    <a:pt x="918" y="5"/>
                    <a:pt x="917" y="6"/>
                  </a:cubicBezTo>
                  <a:cubicBezTo>
                    <a:pt x="915" y="7"/>
                    <a:pt x="914" y="6"/>
                    <a:pt x="914" y="5"/>
                  </a:cubicBezTo>
                  <a:cubicBezTo>
                    <a:pt x="914" y="4"/>
                    <a:pt x="913" y="4"/>
                    <a:pt x="911" y="4"/>
                  </a:cubicBezTo>
                  <a:cubicBezTo>
                    <a:pt x="909" y="4"/>
                    <a:pt x="907" y="4"/>
                    <a:pt x="906" y="7"/>
                  </a:cubicBezTo>
                  <a:cubicBezTo>
                    <a:pt x="904" y="9"/>
                    <a:pt x="907" y="10"/>
                    <a:pt x="907" y="10"/>
                  </a:cubicBezTo>
                  <a:cubicBezTo>
                    <a:pt x="907" y="11"/>
                    <a:pt x="905" y="11"/>
                    <a:pt x="904" y="12"/>
                  </a:cubicBezTo>
                  <a:cubicBezTo>
                    <a:pt x="903" y="13"/>
                    <a:pt x="902" y="14"/>
                    <a:pt x="900" y="17"/>
                  </a:cubicBezTo>
                  <a:cubicBezTo>
                    <a:pt x="897" y="21"/>
                    <a:pt x="897" y="19"/>
                    <a:pt x="897" y="17"/>
                  </a:cubicBezTo>
                  <a:cubicBezTo>
                    <a:pt x="897" y="15"/>
                    <a:pt x="901" y="13"/>
                    <a:pt x="897" y="6"/>
                  </a:cubicBezTo>
                  <a:cubicBezTo>
                    <a:pt x="894" y="0"/>
                    <a:pt x="884" y="0"/>
                    <a:pt x="884" y="0"/>
                  </a:cubicBezTo>
                  <a:cubicBezTo>
                    <a:pt x="884" y="0"/>
                    <a:pt x="883" y="0"/>
                    <a:pt x="881" y="0"/>
                  </a:cubicBezTo>
                  <a:cubicBezTo>
                    <a:pt x="880" y="0"/>
                    <a:pt x="879" y="0"/>
                    <a:pt x="877" y="1"/>
                  </a:cubicBezTo>
                  <a:cubicBezTo>
                    <a:pt x="876" y="1"/>
                    <a:pt x="875" y="2"/>
                    <a:pt x="873" y="3"/>
                  </a:cubicBezTo>
                  <a:cubicBezTo>
                    <a:pt x="871" y="3"/>
                    <a:pt x="872" y="2"/>
                    <a:pt x="871" y="2"/>
                  </a:cubicBezTo>
                  <a:cubicBezTo>
                    <a:pt x="870" y="1"/>
                    <a:pt x="869" y="3"/>
                    <a:pt x="868" y="3"/>
                  </a:cubicBezTo>
                  <a:cubicBezTo>
                    <a:pt x="868" y="3"/>
                    <a:pt x="866" y="3"/>
                    <a:pt x="863" y="4"/>
                  </a:cubicBezTo>
                  <a:cubicBezTo>
                    <a:pt x="859" y="5"/>
                    <a:pt x="861" y="6"/>
                    <a:pt x="861" y="6"/>
                  </a:cubicBezTo>
                  <a:cubicBezTo>
                    <a:pt x="860" y="6"/>
                    <a:pt x="855" y="5"/>
                    <a:pt x="852" y="7"/>
                  </a:cubicBezTo>
                  <a:cubicBezTo>
                    <a:pt x="849" y="9"/>
                    <a:pt x="849" y="11"/>
                    <a:pt x="849" y="11"/>
                  </a:cubicBezTo>
                  <a:cubicBezTo>
                    <a:pt x="849" y="11"/>
                    <a:pt x="848" y="11"/>
                    <a:pt x="844" y="12"/>
                  </a:cubicBezTo>
                  <a:cubicBezTo>
                    <a:pt x="841" y="12"/>
                    <a:pt x="843" y="14"/>
                    <a:pt x="842" y="14"/>
                  </a:cubicBezTo>
                  <a:cubicBezTo>
                    <a:pt x="841" y="15"/>
                    <a:pt x="840" y="16"/>
                    <a:pt x="839" y="16"/>
                  </a:cubicBezTo>
                  <a:cubicBezTo>
                    <a:pt x="838" y="16"/>
                    <a:pt x="836" y="17"/>
                    <a:pt x="835" y="17"/>
                  </a:cubicBezTo>
                  <a:cubicBezTo>
                    <a:pt x="834" y="17"/>
                    <a:pt x="833" y="17"/>
                    <a:pt x="831" y="19"/>
                  </a:cubicBezTo>
                  <a:cubicBezTo>
                    <a:pt x="829" y="20"/>
                    <a:pt x="827" y="21"/>
                    <a:pt x="827" y="21"/>
                  </a:cubicBezTo>
                  <a:cubicBezTo>
                    <a:pt x="827" y="21"/>
                    <a:pt x="823" y="22"/>
                    <a:pt x="822" y="22"/>
                  </a:cubicBezTo>
                  <a:cubicBezTo>
                    <a:pt x="821" y="23"/>
                    <a:pt x="819" y="24"/>
                    <a:pt x="819" y="25"/>
                  </a:cubicBezTo>
                  <a:cubicBezTo>
                    <a:pt x="818" y="26"/>
                    <a:pt x="816" y="27"/>
                    <a:pt x="816" y="27"/>
                  </a:cubicBezTo>
                  <a:cubicBezTo>
                    <a:pt x="816" y="27"/>
                    <a:pt x="813" y="25"/>
                    <a:pt x="812" y="27"/>
                  </a:cubicBezTo>
                  <a:cubicBezTo>
                    <a:pt x="810" y="28"/>
                    <a:pt x="810" y="30"/>
                    <a:pt x="809" y="30"/>
                  </a:cubicBezTo>
                  <a:cubicBezTo>
                    <a:pt x="807" y="29"/>
                    <a:pt x="806" y="29"/>
                    <a:pt x="805" y="30"/>
                  </a:cubicBezTo>
                  <a:cubicBezTo>
                    <a:pt x="804" y="30"/>
                    <a:pt x="802" y="32"/>
                    <a:pt x="802" y="32"/>
                  </a:cubicBezTo>
                  <a:cubicBezTo>
                    <a:pt x="802" y="32"/>
                    <a:pt x="799" y="32"/>
                    <a:pt x="797" y="33"/>
                  </a:cubicBezTo>
                  <a:cubicBezTo>
                    <a:pt x="795" y="34"/>
                    <a:pt x="796" y="34"/>
                    <a:pt x="792" y="35"/>
                  </a:cubicBezTo>
                  <a:cubicBezTo>
                    <a:pt x="788" y="36"/>
                    <a:pt x="789" y="37"/>
                    <a:pt x="791" y="37"/>
                  </a:cubicBezTo>
                  <a:cubicBezTo>
                    <a:pt x="793" y="38"/>
                    <a:pt x="791" y="40"/>
                    <a:pt x="791" y="40"/>
                  </a:cubicBezTo>
                  <a:cubicBezTo>
                    <a:pt x="791" y="40"/>
                    <a:pt x="791" y="39"/>
                    <a:pt x="787" y="39"/>
                  </a:cubicBezTo>
                  <a:cubicBezTo>
                    <a:pt x="783" y="38"/>
                    <a:pt x="785" y="40"/>
                    <a:pt x="786" y="41"/>
                  </a:cubicBez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7" y="42"/>
                    <a:pt x="787" y="42"/>
                  </a:cubicBezTo>
                  <a:cubicBezTo>
                    <a:pt x="786" y="42"/>
                    <a:pt x="786" y="42"/>
                    <a:pt x="785" y="44"/>
                  </a:cubicBezTo>
                  <a:cubicBezTo>
                    <a:pt x="783" y="45"/>
                    <a:pt x="780" y="46"/>
                    <a:pt x="775" y="47"/>
                  </a:cubicBezTo>
                  <a:cubicBezTo>
                    <a:pt x="770" y="47"/>
                    <a:pt x="775" y="48"/>
                    <a:pt x="770" y="49"/>
                  </a:cubicBezTo>
                  <a:cubicBezTo>
                    <a:pt x="765" y="49"/>
                    <a:pt x="767" y="50"/>
                    <a:pt x="765" y="51"/>
                  </a:cubicBezTo>
                  <a:cubicBezTo>
                    <a:pt x="764" y="52"/>
                    <a:pt x="759" y="53"/>
                    <a:pt x="758" y="54"/>
                  </a:cubicBezTo>
                  <a:cubicBezTo>
                    <a:pt x="756" y="55"/>
                    <a:pt x="758" y="55"/>
                    <a:pt x="759" y="56"/>
                  </a:cubicBezTo>
                  <a:cubicBezTo>
                    <a:pt x="760" y="56"/>
                    <a:pt x="760" y="57"/>
                    <a:pt x="762" y="57"/>
                  </a:cubicBezTo>
                  <a:cubicBezTo>
                    <a:pt x="764" y="58"/>
                    <a:pt x="768" y="57"/>
                    <a:pt x="768" y="57"/>
                  </a:cubicBezTo>
                  <a:cubicBezTo>
                    <a:pt x="769" y="57"/>
                    <a:pt x="771" y="56"/>
                    <a:pt x="772" y="55"/>
                  </a:cubicBezTo>
                  <a:cubicBezTo>
                    <a:pt x="773" y="54"/>
                    <a:pt x="773" y="54"/>
                    <a:pt x="775" y="54"/>
                  </a:cubicBezTo>
                  <a:cubicBezTo>
                    <a:pt x="778" y="54"/>
                    <a:pt x="777" y="55"/>
                    <a:pt x="779" y="55"/>
                  </a:cubicBezTo>
                  <a:cubicBezTo>
                    <a:pt x="781" y="54"/>
                    <a:pt x="780" y="53"/>
                    <a:pt x="781" y="53"/>
                  </a:cubicBezTo>
                  <a:cubicBezTo>
                    <a:pt x="783" y="52"/>
                    <a:pt x="786" y="52"/>
                    <a:pt x="787" y="52"/>
                  </a:cubicBezTo>
                  <a:cubicBezTo>
                    <a:pt x="788" y="52"/>
                    <a:pt x="791" y="52"/>
                    <a:pt x="793" y="51"/>
                  </a:cubicBezTo>
                  <a:cubicBezTo>
                    <a:pt x="794" y="51"/>
                    <a:pt x="797" y="50"/>
                    <a:pt x="798" y="49"/>
                  </a:cubicBezTo>
                  <a:cubicBezTo>
                    <a:pt x="800" y="49"/>
                    <a:pt x="799" y="49"/>
                    <a:pt x="800" y="49"/>
                  </a:cubicBezTo>
                  <a:cubicBezTo>
                    <a:pt x="801" y="49"/>
                    <a:pt x="802" y="49"/>
                    <a:pt x="802" y="49"/>
                  </a:cubicBezTo>
                  <a:cubicBezTo>
                    <a:pt x="802" y="49"/>
                    <a:pt x="806" y="48"/>
                    <a:pt x="809" y="48"/>
                  </a:cubicBezTo>
                  <a:cubicBezTo>
                    <a:pt x="811" y="47"/>
                    <a:pt x="810" y="47"/>
                    <a:pt x="811" y="46"/>
                  </a:cubicBezTo>
                  <a:cubicBezTo>
                    <a:pt x="812" y="45"/>
                    <a:pt x="814" y="45"/>
                    <a:pt x="814" y="45"/>
                  </a:cubicBezTo>
                  <a:cubicBezTo>
                    <a:pt x="815" y="45"/>
                    <a:pt x="820" y="43"/>
                    <a:pt x="821" y="43"/>
                  </a:cubicBezTo>
                  <a:cubicBezTo>
                    <a:pt x="822" y="43"/>
                    <a:pt x="822" y="43"/>
                    <a:pt x="823" y="43"/>
                  </a:cubicBezTo>
                  <a:cubicBezTo>
                    <a:pt x="824" y="43"/>
                    <a:pt x="826" y="42"/>
                    <a:pt x="828" y="41"/>
                  </a:cubicBezTo>
                  <a:cubicBezTo>
                    <a:pt x="829" y="41"/>
                    <a:pt x="830" y="40"/>
                    <a:pt x="833" y="39"/>
                  </a:cubicBezTo>
                  <a:cubicBezTo>
                    <a:pt x="835" y="38"/>
                    <a:pt x="835" y="40"/>
                    <a:pt x="835" y="40"/>
                  </a:cubicBezTo>
                  <a:cubicBezTo>
                    <a:pt x="836" y="40"/>
                    <a:pt x="837" y="38"/>
                    <a:pt x="838" y="38"/>
                  </a:cubicBezTo>
                  <a:cubicBezTo>
                    <a:pt x="839" y="38"/>
                    <a:pt x="840" y="38"/>
                    <a:pt x="842" y="37"/>
                  </a:cubicBezTo>
                  <a:cubicBezTo>
                    <a:pt x="843" y="37"/>
                    <a:pt x="846" y="36"/>
                    <a:pt x="846" y="35"/>
                  </a:cubicBezTo>
                  <a:cubicBezTo>
                    <a:pt x="846" y="35"/>
                    <a:pt x="848" y="35"/>
                    <a:pt x="848" y="35"/>
                  </a:cubicBezTo>
                  <a:cubicBezTo>
                    <a:pt x="849" y="35"/>
                    <a:pt x="851" y="33"/>
                    <a:pt x="852" y="33"/>
                  </a:cubicBezTo>
                  <a:cubicBezTo>
                    <a:pt x="853" y="32"/>
                    <a:pt x="854" y="31"/>
                    <a:pt x="857" y="31"/>
                  </a:cubicBezTo>
                  <a:cubicBezTo>
                    <a:pt x="860" y="31"/>
                    <a:pt x="860" y="31"/>
                    <a:pt x="862" y="30"/>
                  </a:cubicBezTo>
                  <a:cubicBezTo>
                    <a:pt x="864" y="29"/>
                    <a:pt x="865" y="28"/>
                    <a:pt x="866" y="28"/>
                  </a:cubicBezTo>
                  <a:cubicBezTo>
                    <a:pt x="867" y="28"/>
                    <a:pt x="868" y="28"/>
                    <a:pt x="871" y="27"/>
                  </a:cubicBezTo>
                  <a:cubicBezTo>
                    <a:pt x="874" y="26"/>
                    <a:pt x="872" y="26"/>
                    <a:pt x="875" y="25"/>
                  </a:cubicBezTo>
                  <a:cubicBezTo>
                    <a:pt x="877" y="24"/>
                    <a:pt x="876" y="24"/>
                    <a:pt x="878" y="24"/>
                  </a:cubicBezTo>
                  <a:cubicBezTo>
                    <a:pt x="880" y="23"/>
                    <a:pt x="885" y="20"/>
                    <a:pt x="885" y="20"/>
                  </a:cubicBezTo>
                  <a:cubicBezTo>
                    <a:pt x="885" y="20"/>
                    <a:pt x="888" y="19"/>
                    <a:pt x="889" y="22"/>
                  </a:cubicBezTo>
                  <a:cubicBezTo>
                    <a:pt x="895" y="27"/>
                    <a:pt x="889" y="30"/>
                    <a:pt x="889" y="30"/>
                  </a:cubicBezTo>
                  <a:cubicBezTo>
                    <a:pt x="886" y="35"/>
                    <a:pt x="886" y="35"/>
                    <a:pt x="886" y="35"/>
                  </a:cubicBezTo>
                  <a:cubicBezTo>
                    <a:pt x="880" y="44"/>
                    <a:pt x="880" y="44"/>
                    <a:pt x="880" y="44"/>
                  </a:cubicBezTo>
                  <a:cubicBezTo>
                    <a:pt x="880" y="44"/>
                    <a:pt x="880" y="46"/>
                    <a:pt x="878" y="48"/>
                  </a:cubicBezTo>
                  <a:cubicBezTo>
                    <a:pt x="876" y="50"/>
                    <a:pt x="872" y="55"/>
                    <a:pt x="872" y="55"/>
                  </a:cubicBezTo>
                  <a:cubicBezTo>
                    <a:pt x="869" y="53"/>
                    <a:pt x="866" y="55"/>
                    <a:pt x="865" y="55"/>
                  </a:cubicBezTo>
                  <a:cubicBezTo>
                    <a:pt x="865" y="55"/>
                    <a:pt x="863" y="56"/>
                    <a:pt x="863" y="57"/>
                  </a:cubicBezTo>
                  <a:cubicBezTo>
                    <a:pt x="863" y="58"/>
                    <a:pt x="864" y="58"/>
                    <a:pt x="864" y="58"/>
                  </a:cubicBezTo>
                  <a:cubicBezTo>
                    <a:pt x="864" y="58"/>
                    <a:pt x="864" y="60"/>
                    <a:pt x="864" y="61"/>
                  </a:cubicBezTo>
                  <a:cubicBezTo>
                    <a:pt x="863" y="62"/>
                    <a:pt x="863" y="63"/>
                    <a:pt x="863" y="63"/>
                  </a:cubicBezTo>
                  <a:cubicBezTo>
                    <a:pt x="861" y="63"/>
                    <a:pt x="860" y="63"/>
                    <a:pt x="861" y="66"/>
                  </a:cubicBezTo>
                  <a:cubicBezTo>
                    <a:pt x="861" y="69"/>
                    <a:pt x="859" y="70"/>
                    <a:pt x="859" y="70"/>
                  </a:cubicBezTo>
                  <a:cubicBezTo>
                    <a:pt x="858" y="70"/>
                    <a:pt x="856" y="69"/>
                    <a:pt x="855" y="68"/>
                  </a:cubicBezTo>
                  <a:cubicBezTo>
                    <a:pt x="854" y="68"/>
                    <a:pt x="851" y="69"/>
                    <a:pt x="851" y="67"/>
                  </a:cubicBezTo>
                  <a:cubicBezTo>
                    <a:pt x="851" y="66"/>
                    <a:pt x="850" y="63"/>
                    <a:pt x="850" y="63"/>
                  </a:cubicBezTo>
                  <a:cubicBezTo>
                    <a:pt x="847" y="63"/>
                    <a:pt x="847" y="63"/>
                    <a:pt x="847" y="63"/>
                  </a:cubicBezTo>
                  <a:cubicBezTo>
                    <a:pt x="847" y="63"/>
                    <a:pt x="845" y="66"/>
                    <a:pt x="844" y="66"/>
                  </a:cubicBezTo>
                  <a:cubicBezTo>
                    <a:pt x="843" y="67"/>
                    <a:pt x="841" y="70"/>
                    <a:pt x="841" y="71"/>
                  </a:cubicBezTo>
                  <a:cubicBezTo>
                    <a:pt x="841" y="72"/>
                    <a:pt x="844" y="75"/>
                    <a:pt x="844" y="75"/>
                  </a:cubicBezTo>
                  <a:cubicBezTo>
                    <a:pt x="847" y="75"/>
                    <a:pt x="848" y="77"/>
                    <a:pt x="848" y="77"/>
                  </a:cubicBezTo>
                  <a:cubicBezTo>
                    <a:pt x="850" y="78"/>
                    <a:pt x="848" y="84"/>
                    <a:pt x="848" y="84"/>
                  </a:cubicBezTo>
                  <a:cubicBezTo>
                    <a:pt x="848" y="84"/>
                    <a:pt x="848" y="86"/>
                    <a:pt x="848" y="87"/>
                  </a:cubicBezTo>
                  <a:cubicBezTo>
                    <a:pt x="848" y="87"/>
                    <a:pt x="847" y="89"/>
                    <a:pt x="847" y="90"/>
                  </a:cubicBezTo>
                  <a:cubicBezTo>
                    <a:pt x="847" y="91"/>
                    <a:pt x="846" y="93"/>
                    <a:pt x="846" y="93"/>
                  </a:cubicBezTo>
                  <a:cubicBezTo>
                    <a:pt x="841" y="96"/>
                    <a:pt x="840" y="102"/>
                    <a:pt x="840" y="102"/>
                  </a:cubicBezTo>
                  <a:cubicBezTo>
                    <a:pt x="839" y="105"/>
                    <a:pt x="838" y="107"/>
                    <a:pt x="838" y="107"/>
                  </a:cubicBezTo>
                  <a:cubicBezTo>
                    <a:pt x="838" y="107"/>
                    <a:pt x="838" y="112"/>
                    <a:pt x="837" y="114"/>
                  </a:cubicBezTo>
                  <a:cubicBezTo>
                    <a:pt x="836" y="116"/>
                    <a:pt x="835" y="119"/>
                    <a:pt x="835" y="119"/>
                  </a:cubicBezTo>
                  <a:cubicBezTo>
                    <a:pt x="835" y="119"/>
                    <a:pt x="834" y="123"/>
                    <a:pt x="833" y="122"/>
                  </a:cubicBezTo>
                  <a:cubicBezTo>
                    <a:pt x="831" y="122"/>
                    <a:pt x="830" y="123"/>
                    <a:pt x="831" y="125"/>
                  </a:cubicBezTo>
                  <a:cubicBezTo>
                    <a:pt x="831" y="128"/>
                    <a:pt x="831" y="131"/>
                    <a:pt x="831" y="131"/>
                  </a:cubicBezTo>
                  <a:cubicBezTo>
                    <a:pt x="825" y="133"/>
                    <a:pt x="827" y="135"/>
                    <a:pt x="826" y="137"/>
                  </a:cubicBezTo>
                  <a:cubicBezTo>
                    <a:pt x="825" y="138"/>
                    <a:pt x="822" y="142"/>
                    <a:pt x="822" y="142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4" y="144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19" y="147"/>
                    <a:pt x="818" y="149"/>
                    <a:pt x="818" y="150"/>
                  </a:cubicBezTo>
                  <a:cubicBezTo>
                    <a:pt x="818" y="151"/>
                    <a:pt x="818" y="151"/>
                    <a:pt x="818" y="151"/>
                  </a:cubicBezTo>
                  <a:cubicBezTo>
                    <a:pt x="817" y="152"/>
                    <a:pt x="817" y="152"/>
                    <a:pt x="816" y="153"/>
                  </a:cubicBezTo>
                  <a:cubicBezTo>
                    <a:pt x="816" y="153"/>
                    <a:pt x="815" y="154"/>
                    <a:pt x="814" y="156"/>
                  </a:cubicBezTo>
                  <a:cubicBezTo>
                    <a:pt x="813" y="157"/>
                    <a:pt x="812" y="158"/>
                    <a:pt x="812" y="158"/>
                  </a:cubicBezTo>
                  <a:cubicBezTo>
                    <a:pt x="812" y="158"/>
                    <a:pt x="811" y="160"/>
                    <a:pt x="811" y="161"/>
                  </a:cubicBezTo>
                  <a:cubicBezTo>
                    <a:pt x="810" y="163"/>
                    <a:pt x="809" y="166"/>
                    <a:pt x="809" y="166"/>
                  </a:cubicBezTo>
                  <a:cubicBezTo>
                    <a:pt x="809" y="169"/>
                    <a:pt x="809" y="169"/>
                    <a:pt x="809" y="169"/>
                  </a:cubicBezTo>
                  <a:cubicBezTo>
                    <a:pt x="806" y="171"/>
                    <a:pt x="806" y="171"/>
                    <a:pt x="806" y="171"/>
                  </a:cubicBezTo>
                  <a:cubicBezTo>
                    <a:pt x="806" y="171"/>
                    <a:pt x="804" y="175"/>
                    <a:pt x="804" y="175"/>
                  </a:cubicBezTo>
                  <a:cubicBezTo>
                    <a:pt x="803" y="176"/>
                    <a:pt x="801" y="178"/>
                    <a:pt x="801" y="179"/>
                  </a:cubicBezTo>
                  <a:cubicBezTo>
                    <a:pt x="801" y="180"/>
                    <a:pt x="800" y="181"/>
                    <a:pt x="798" y="184"/>
                  </a:cubicBezTo>
                  <a:cubicBezTo>
                    <a:pt x="796" y="187"/>
                    <a:pt x="794" y="196"/>
                    <a:pt x="794" y="196"/>
                  </a:cubicBezTo>
                  <a:cubicBezTo>
                    <a:pt x="794" y="196"/>
                    <a:pt x="791" y="197"/>
                    <a:pt x="790" y="197"/>
                  </a:cubicBezTo>
                  <a:cubicBezTo>
                    <a:pt x="790" y="198"/>
                    <a:pt x="788" y="203"/>
                    <a:pt x="786" y="204"/>
                  </a:cubicBezTo>
                  <a:cubicBezTo>
                    <a:pt x="784" y="205"/>
                    <a:pt x="783" y="207"/>
                    <a:pt x="781" y="209"/>
                  </a:cubicBezTo>
                  <a:cubicBezTo>
                    <a:pt x="780" y="212"/>
                    <a:pt x="779" y="213"/>
                    <a:pt x="779" y="213"/>
                  </a:cubicBezTo>
                  <a:cubicBezTo>
                    <a:pt x="779" y="213"/>
                    <a:pt x="779" y="214"/>
                    <a:pt x="779" y="215"/>
                  </a:cubicBezTo>
                  <a:cubicBezTo>
                    <a:pt x="778" y="216"/>
                    <a:pt x="778" y="218"/>
                    <a:pt x="778" y="218"/>
                  </a:cubicBezTo>
                  <a:cubicBezTo>
                    <a:pt x="778" y="219"/>
                    <a:pt x="776" y="225"/>
                    <a:pt x="776" y="226"/>
                  </a:cubicBezTo>
                  <a:cubicBezTo>
                    <a:pt x="777" y="226"/>
                    <a:pt x="779" y="229"/>
                    <a:pt x="777" y="231"/>
                  </a:cubicBezTo>
                  <a:cubicBezTo>
                    <a:pt x="774" y="232"/>
                    <a:pt x="775" y="233"/>
                    <a:pt x="775" y="233"/>
                  </a:cubicBezTo>
                  <a:cubicBezTo>
                    <a:pt x="775" y="233"/>
                    <a:pt x="774" y="237"/>
                    <a:pt x="773" y="237"/>
                  </a:cubicBezTo>
                  <a:cubicBezTo>
                    <a:pt x="773" y="238"/>
                    <a:pt x="772" y="239"/>
                    <a:pt x="771" y="240"/>
                  </a:cubicBezTo>
                  <a:cubicBezTo>
                    <a:pt x="770" y="241"/>
                    <a:pt x="770" y="242"/>
                    <a:pt x="767" y="241"/>
                  </a:cubicBezTo>
                  <a:cubicBezTo>
                    <a:pt x="762" y="237"/>
                    <a:pt x="762" y="240"/>
                    <a:pt x="762" y="241"/>
                  </a:cubicBezTo>
                  <a:cubicBezTo>
                    <a:pt x="762" y="242"/>
                    <a:pt x="763" y="243"/>
                    <a:pt x="764" y="244"/>
                  </a:cubicBezTo>
                  <a:cubicBezTo>
                    <a:pt x="765" y="245"/>
                    <a:pt x="763" y="244"/>
                    <a:pt x="762" y="244"/>
                  </a:cubicBezTo>
                  <a:cubicBezTo>
                    <a:pt x="761" y="244"/>
                    <a:pt x="760" y="244"/>
                    <a:pt x="759" y="246"/>
                  </a:cubicBezTo>
                  <a:cubicBezTo>
                    <a:pt x="759" y="248"/>
                    <a:pt x="759" y="250"/>
                    <a:pt x="759" y="250"/>
                  </a:cubicBezTo>
                  <a:cubicBezTo>
                    <a:pt x="759" y="250"/>
                    <a:pt x="759" y="250"/>
                    <a:pt x="759" y="252"/>
                  </a:cubicBezTo>
                  <a:cubicBezTo>
                    <a:pt x="760" y="254"/>
                    <a:pt x="761" y="254"/>
                    <a:pt x="761" y="255"/>
                  </a:cubicBezTo>
                  <a:cubicBezTo>
                    <a:pt x="761" y="256"/>
                    <a:pt x="760" y="257"/>
                    <a:pt x="761" y="259"/>
                  </a:cubicBezTo>
                  <a:cubicBezTo>
                    <a:pt x="762" y="262"/>
                    <a:pt x="761" y="261"/>
                    <a:pt x="761" y="261"/>
                  </a:cubicBezTo>
                  <a:cubicBezTo>
                    <a:pt x="760" y="260"/>
                    <a:pt x="760" y="260"/>
                    <a:pt x="760" y="260"/>
                  </a:cubicBezTo>
                  <a:cubicBezTo>
                    <a:pt x="753" y="260"/>
                    <a:pt x="753" y="260"/>
                    <a:pt x="753" y="260"/>
                  </a:cubicBezTo>
                  <a:cubicBezTo>
                    <a:pt x="753" y="260"/>
                    <a:pt x="749" y="262"/>
                    <a:pt x="748" y="263"/>
                  </a:cubicBezTo>
                  <a:cubicBezTo>
                    <a:pt x="748" y="265"/>
                    <a:pt x="748" y="268"/>
                    <a:pt x="746" y="267"/>
                  </a:cubicBezTo>
                  <a:cubicBezTo>
                    <a:pt x="744" y="266"/>
                    <a:pt x="740" y="266"/>
                    <a:pt x="738" y="269"/>
                  </a:cubicBezTo>
                  <a:cubicBezTo>
                    <a:pt x="731" y="270"/>
                    <a:pt x="732" y="274"/>
                    <a:pt x="732" y="274"/>
                  </a:cubicBezTo>
                  <a:cubicBezTo>
                    <a:pt x="732" y="274"/>
                    <a:pt x="734" y="274"/>
                    <a:pt x="736" y="275"/>
                  </a:cubicBezTo>
                  <a:cubicBezTo>
                    <a:pt x="738" y="276"/>
                    <a:pt x="736" y="277"/>
                    <a:pt x="735" y="278"/>
                  </a:cubicBezTo>
                  <a:cubicBezTo>
                    <a:pt x="734" y="278"/>
                    <a:pt x="730" y="279"/>
                    <a:pt x="730" y="279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81" y="290"/>
                    <a:pt x="681" y="290"/>
                    <a:pt x="681" y="290"/>
                  </a:cubicBezTo>
                  <a:cubicBezTo>
                    <a:pt x="681" y="290"/>
                    <a:pt x="682" y="292"/>
                    <a:pt x="675" y="292"/>
                  </a:cubicBezTo>
                  <a:cubicBezTo>
                    <a:pt x="669" y="292"/>
                    <a:pt x="665" y="294"/>
                    <a:pt x="663" y="294"/>
                  </a:cubicBezTo>
                  <a:cubicBezTo>
                    <a:pt x="661" y="295"/>
                    <a:pt x="660" y="295"/>
                    <a:pt x="658" y="295"/>
                  </a:cubicBezTo>
                  <a:cubicBezTo>
                    <a:pt x="656" y="295"/>
                    <a:pt x="656" y="295"/>
                    <a:pt x="654" y="295"/>
                  </a:cubicBezTo>
                  <a:cubicBezTo>
                    <a:pt x="653" y="295"/>
                    <a:pt x="653" y="296"/>
                    <a:pt x="650" y="296"/>
                  </a:cubicBezTo>
                  <a:cubicBezTo>
                    <a:pt x="648" y="296"/>
                    <a:pt x="647" y="297"/>
                    <a:pt x="645" y="297"/>
                  </a:cubicBezTo>
                  <a:cubicBezTo>
                    <a:pt x="642" y="297"/>
                    <a:pt x="638" y="299"/>
                    <a:pt x="638" y="299"/>
                  </a:cubicBezTo>
                  <a:cubicBezTo>
                    <a:pt x="638" y="299"/>
                    <a:pt x="636" y="301"/>
                    <a:pt x="635" y="301"/>
                  </a:cubicBezTo>
                  <a:cubicBezTo>
                    <a:pt x="630" y="300"/>
                    <a:pt x="630" y="303"/>
                    <a:pt x="630" y="303"/>
                  </a:cubicBezTo>
                  <a:cubicBezTo>
                    <a:pt x="630" y="303"/>
                    <a:pt x="626" y="304"/>
                    <a:pt x="622" y="305"/>
                  </a:cubicBezTo>
                  <a:cubicBezTo>
                    <a:pt x="615" y="304"/>
                    <a:pt x="616" y="306"/>
                    <a:pt x="611" y="308"/>
                  </a:cubicBezTo>
                  <a:cubicBezTo>
                    <a:pt x="603" y="308"/>
                    <a:pt x="602" y="312"/>
                    <a:pt x="602" y="312"/>
                  </a:cubicBezTo>
                  <a:cubicBezTo>
                    <a:pt x="602" y="312"/>
                    <a:pt x="597" y="313"/>
                    <a:pt x="594" y="312"/>
                  </a:cubicBezTo>
                  <a:cubicBezTo>
                    <a:pt x="590" y="312"/>
                    <a:pt x="586" y="314"/>
                    <a:pt x="584" y="314"/>
                  </a:cubicBezTo>
                  <a:cubicBezTo>
                    <a:pt x="583" y="313"/>
                    <a:pt x="584" y="313"/>
                    <a:pt x="582" y="311"/>
                  </a:cubicBezTo>
                  <a:cubicBezTo>
                    <a:pt x="580" y="309"/>
                    <a:pt x="581" y="309"/>
                    <a:pt x="580" y="307"/>
                  </a:cubicBezTo>
                  <a:cubicBezTo>
                    <a:pt x="579" y="306"/>
                    <a:pt x="579" y="306"/>
                    <a:pt x="577" y="302"/>
                  </a:cubicBezTo>
                  <a:cubicBezTo>
                    <a:pt x="574" y="298"/>
                    <a:pt x="568" y="295"/>
                    <a:pt x="568" y="295"/>
                  </a:cubicBezTo>
                  <a:cubicBezTo>
                    <a:pt x="568" y="295"/>
                    <a:pt x="564" y="295"/>
                    <a:pt x="563" y="295"/>
                  </a:cubicBezTo>
                  <a:cubicBezTo>
                    <a:pt x="561" y="296"/>
                    <a:pt x="562" y="298"/>
                    <a:pt x="561" y="299"/>
                  </a:cubicBezTo>
                  <a:cubicBezTo>
                    <a:pt x="559" y="300"/>
                    <a:pt x="557" y="304"/>
                    <a:pt x="557" y="304"/>
                  </a:cubicBezTo>
                  <a:cubicBezTo>
                    <a:pt x="557" y="304"/>
                    <a:pt x="555" y="307"/>
                    <a:pt x="554" y="304"/>
                  </a:cubicBezTo>
                  <a:cubicBezTo>
                    <a:pt x="554" y="298"/>
                    <a:pt x="551" y="296"/>
                    <a:pt x="551" y="296"/>
                  </a:cubicBezTo>
                  <a:cubicBezTo>
                    <a:pt x="551" y="296"/>
                    <a:pt x="549" y="295"/>
                    <a:pt x="549" y="295"/>
                  </a:cubicBezTo>
                  <a:cubicBezTo>
                    <a:pt x="548" y="294"/>
                    <a:pt x="546" y="294"/>
                    <a:pt x="545" y="294"/>
                  </a:cubicBezTo>
                  <a:cubicBezTo>
                    <a:pt x="544" y="294"/>
                    <a:pt x="536" y="291"/>
                    <a:pt x="535" y="290"/>
                  </a:cubicBezTo>
                  <a:cubicBezTo>
                    <a:pt x="535" y="289"/>
                    <a:pt x="535" y="291"/>
                    <a:pt x="532" y="290"/>
                  </a:cubicBezTo>
                  <a:cubicBezTo>
                    <a:pt x="528" y="289"/>
                    <a:pt x="530" y="294"/>
                    <a:pt x="530" y="295"/>
                  </a:cubicBezTo>
                  <a:cubicBezTo>
                    <a:pt x="530" y="295"/>
                    <a:pt x="529" y="296"/>
                    <a:pt x="529" y="297"/>
                  </a:cubicBezTo>
                  <a:cubicBezTo>
                    <a:pt x="529" y="298"/>
                    <a:pt x="529" y="299"/>
                    <a:pt x="530" y="301"/>
                  </a:cubicBezTo>
                  <a:cubicBezTo>
                    <a:pt x="531" y="303"/>
                    <a:pt x="530" y="301"/>
                    <a:pt x="530" y="303"/>
                  </a:cubicBezTo>
                  <a:cubicBezTo>
                    <a:pt x="530" y="304"/>
                    <a:pt x="530" y="306"/>
                    <a:pt x="530" y="306"/>
                  </a:cubicBezTo>
                  <a:cubicBezTo>
                    <a:pt x="530" y="306"/>
                    <a:pt x="529" y="310"/>
                    <a:pt x="528" y="311"/>
                  </a:cubicBezTo>
                  <a:cubicBezTo>
                    <a:pt x="527" y="312"/>
                    <a:pt x="526" y="314"/>
                    <a:pt x="526" y="315"/>
                  </a:cubicBezTo>
                  <a:cubicBezTo>
                    <a:pt x="526" y="316"/>
                    <a:pt x="526" y="321"/>
                    <a:pt x="526" y="321"/>
                  </a:cubicBezTo>
                  <a:cubicBezTo>
                    <a:pt x="526" y="321"/>
                    <a:pt x="523" y="323"/>
                    <a:pt x="523" y="323"/>
                  </a:cubicBezTo>
                  <a:cubicBezTo>
                    <a:pt x="523" y="324"/>
                    <a:pt x="523" y="326"/>
                    <a:pt x="522" y="326"/>
                  </a:cubicBezTo>
                  <a:cubicBezTo>
                    <a:pt x="521" y="327"/>
                    <a:pt x="520" y="329"/>
                    <a:pt x="521" y="330"/>
                  </a:cubicBezTo>
                  <a:cubicBezTo>
                    <a:pt x="522" y="331"/>
                    <a:pt x="519" y="338"/>
                    <a:pt x="519" y="339"/>
                  </a:cubicBezTo>
                  <a:cubicBezTo>
                    <a:pt x="519" y="340"/>
                    <a:pt x="517" y="340"/>
                    <a:pt x="516" y="341"/>
                  </a:cubicBezTo>
                  <a:cubicBezTo>
                    <a:pt x="515" y="342"/>
                    <a:pt x="512" y="343"/>
                    <a:pt x="512" y="343"/>
                  </a:cubicBezTo>
                  <a:cubicBezTo>
                    <a:pt x="512" y="343"/>
                    <a:pt x="509" y="343"/>
                    <a:pt x="508" y="344"/>
                  </a:cubicBezTo>
                  <a:cubicBezTo>
                    <a:pt x="507" y="345"/>
                    <a:pt x="505" y="346"/>
                    <a:pt x="505" y="346"/>
                  </a:cubicBezTo>
                  <a:cubicBezTo>
                    <a:pt x="505" y="346"/>
                    <a:pt x="503" y="347"/>
                    <a:pt x="503" y="348"/>
                  </a:cubicBezTo>
                  <a:cubicBezTo>
                    <a:pt x="503" y="348"/>
                    <a:pt x="501" y="350"/>
                    <a:pt x="501" y="350"/>
                  </a:cubicBezTo>
                  <a:cubicBezTo>
                    <a:pt x="497" y="350"/>
                    <a:pt x="494" y="352"/>
                    <a:pt x="494" y="352"/>
                  </a:cubicBezTo>
                  <a:cubicBezTo>
                    <a:pt x="489" y="351"/>
                    <a:pt x="491" y="352"/>
                    <a:pt x="487" y="354"/>
                  </a:cubicBezTo>
                  <a:cubicBezTo>
                    <a:pt x="480" y="354"/>
                    <a:pt x="484" y="356"/>
                    <a:pt x="482" y="357"/>
                  </a:cubicBezTo>
                  <a:cubicBezTo>
                    <a:pt x="477" y="360"/>
                    <a:pt x="477" y="357"/>
                    <a:pt x="476" y="355"/>
                  </a:cubicBezTo>
                  <a:cubicBezTo>
                    <a:pt x="473" y="354"/>
                    <a:pt x="473" y="354"/>
                    <a:pt x="472" y="351"/>
                  </a:cubicBezTo>
                  <a:cubicBezTo>
                    <a:pt x="471" y="349"/>
                    <a:pt x="469" y="348"/>
                    <a:pt x="468" y="346"/>
                  </a:cubicBezTo>
                  <a:cubicBezTo>
                    <a:pt x="467" y="345"/>
                    <a:pt x="467" y="343"/>
                    <a:pt x="467" y="340"/>
                  </a:cubicBezTo>
                  <a:cubicBezTo>
                    <a:pt x="467" y="337"/>
                    <a:pt x="464" y="335"/>
                    <a:pt x="464" y="333"/>
                  </a:cubicBezTo>
                  <a:cubicBezTo>
                    <a:pt x="463" y="331"/>
                    <a:pt x="461" y="331"/>
                    <a:pt x="459" y="328"/>
                  </a:cubicBezTo>
                  <a:cubicBezTo>
                    <a:pt x="457" y="325"/>
                    <a:pt x="458" y="326"/>
                    <a:pt x="458" y="325"/>
                  </a:cubicBezTo>
                  <a:cubicBezTo>
                    <a:pt x="457" y="325"/>
                    <a:pt x="454" y="323"/>
                    <a:pt x="453" y="322"/>
                  </a:cubicBezTo>
                  <a:cubicBezTo>
                    <a:pt x="453" y="321"/>
                    <a:pt x="451" y="318"/>
                    <a:pt x="450" y="316"/>
                  </a:cubicBezTo>
                  <a:cubicBezTo>
                    <a:pt x="450" y="314"/>
                    <a:pt x="449" y="314"/>
                    <a:pt x="449" y="312"/>
                  </a:cubicBezTo>
                  <a:cubicBezTo>
                    <a:pt x="449" y="310"/>
                    <a:pt x="449" y="311"/>
                    <a:pt x="450" y="309"/>
                  </a:cubicBezTo>
                  <a:cubicBezTo>
                    <a:pt x="450" y="308"/>
                    <a:pt x="450" y="309"/>
                    <a:pt x="452" y="307"/>
                  </a:cubicBezTo>
                  <a:cubicBezTo>
                    <a:pt x="454" y="306"/>
                    <a:pt x="453" y="305"/>
                    <a:pt x="454" y="305"/>
                  </a:cubicBezTo>
                  <a:cubicBezTo>
                    <a:pt x="454" y="304"/>
                    <a:pt x="456" y="305"/>
                    <a:pt x="458" y="305"/>
                  </a:cubicBezTo>
                  <a:cubicBezTo>
                    <a:pt x="460" y="305"/>
                    <a:pt x="458" y="305"/>
                    <a:pt x="462" y="303"/>
                  </a:cubicBezTo>
                  <a:cubicBezTo>
                    <a:pt x="466" y="301"/>
                    <a:pt x="462" y="303"/>
                    <a:pt x="463" y="304"/>
                  </a:cubicBezTo>
                  <a:cubicBezTo>
                    <a:pt x="464" y="304"/>
                    <a:pt x="464" y="304"/>
                    <a:pt x="466" y="302"/>
                  </a:cubicBezTo>
                  <a:cubicBezTo>
                    <a:pt x="467" y="301"/>
                    <a:pt x="467" y="300"/>
                    <a:pt x="468" y="300"/>
                  </a:cubicBezTo>
                  <a:cubicBezTo>
                    <a:pt x="469" y="300"/>
                    <a:pt x="471" y="300"/>
                    <a:pt x="472" y="299"/>
                  </a:cubicBezTo>
                  <a:cubicBezTo>
                    <a:pt x="473" y="299"/>
                    <a:pt x="475" y="300"/>
                    <a:pt x="475" y="300"/>
                  </a:cubicBezTo>
                  <a:cubicBezTo>
                    <a:pt x="475" y="300"/>
                    <a:pt x="481" y="300"/>
                    <a:pt x="482" y="300"/>
                  </a:cubicBezTo>
                  <a:cubicBezTo>
                    <a:pt x="483" y="300"/>
                    <a:pt x="487" y="300"/>
                    <a:pt x="485" y="298"/>
                  </a:cubicBezTo>
                  <a:cubicBezTo>
                    <a:pt x="483" y="296"/>
                    <a:pt x="480" y="294"/>
                    <a:pt x="480" y="294"/>
                  </a:cubicBezTo>
                  <a:cubicBezTo>
                    <a:pt x="481" y="295"/>
                    <a:pt x="487" y="294"/>
                    <a:pt x="487" y="294"/>
                  </a:cubicBezTo>
                  <a:cubicBezTo>
                    <a:pt x="487" y="294"/>
                    <a:pt x="487" y="293"/>
                    <a:pt x="487" y="291"/>
                  </a:cubicBezTo>
                  <a:cubicBezTo>
                    <a:pt x="488" y="290"/>
                    <a:pt x="487" y="291"/>
                    <a:pt x="488" y="291"/>
                  </a:cubicBezTo>
                  <a:cubicBezTo>
                    <a:pt x="489" y="291"/>
                    <a:pt x="490" y="290"/>
                    <a:pt x="490" y="290"/>
                  </a:cubicBezTo>
                  <a:cubicBezTo>
                    <a:pt x="490" y="290"/>
                    <a:pt x="490" y="290"/>
                    <a:pt x="493" y="289"/>
                  </a:cubicBezTo>
                  <a:cubicBezTo>
                    <a:pt x="496" y="288"/>
                    <a:pt x="495" y="288"/>
                    <a:pt x="495" y="288"/>
                  </a:cubicBezTo>
                  <a:cubicBezTo>
                    <a:pt x="495" y="288"/>
                    <a:pt x="497" y="288"/>
                    <a:pt x="498" y="286"/>
                  </a:cubicBezTo>
                  <a:cubicBezTo>
                    <a:pt x="500" y="284"/>
                    <a:pt x="498" y="286"/>
                    <a:pt x="500" y="285"/>
                  </a:cubicBezTo>
                  <a:cubicBezTo>
                    <a:pt x="501" y="285"/>
                    <a:pt x="502" y="284"/>
                    <a:pt x="504" y="284"/>
                  </a:cubicBezTo>
                  <a:cubicBezTo>
                    <a:pt x="506" y="283"/>
                    <a:pt x="506" y="283"/>
                    <a:pt x="507" y="282"/>
                  </a:cubicBezTo>
                  <a:cubicBezTo>
                    <a:pt x="508" y="280"/>
                    <a:pt x="509" y="281"/>
                    <a:pt x="509" y="281"/>
                  </a:cubicBezTo>
                  <a:cubicBezTo>
                    <a:pt x="509" y="281"/>
                    <a:pt x="512" y="280"/>
                    <a:pt x="515" y="279"/>
                  </a:cubicBezTo>
                  <a:cubicBezTo>
                    <a:pt x="517" y="279"/>
                    <a:pt x="517" y="279"/>
                    <a:pt x="517" y="279"/>
                  </a:cubicBezTo>
                  <a:cubicBezTo>
                    <a:pt x="517" y="279"/>
                    <a:pt x="519" y="281"/>
                    <a:pt x="519" y="283"/>
                  </a:cubicBezTo>
                  <a:cubicBezTo>
                    <a:pt x="520" y="284"/>
                    <a:pt x="520" y="284"/>
                    <a:pt x="521" y="286"/>
                  </a:cubicBezTo>
                  <a:cubicBezTo>
                    <a:pt x="523" y="288"/>
                    <a:pt x="524" y="288"/>
                    <a:pt x="525" y="288"/>
                  </a:cubicBezTo>
                  <a:cubicBezTo>
                    <a:pt x="526" y="289"/>
                    <a:pt x="527" y="288"/>
                    <a:pt x="527" y="288"/>
                  </a:cubicBezTo>
                  <a:cubicBezTo>
                    <a:pt x="528" y="287"/>
                    <a:pt x="527" y="286"/>
                    <a:pt x="528" y="285"/>
                  </a:cubicBezTo>
                  <a:cubicBezTo>
                    <a:pt x="528" y="284"/>
                    <a:pt x="529" y="284"/>
                    <a:pt x="529" y="283"/>
                  </a:cubicBezTo>
                  <a:cubicBezTo>
                    <a:pt x="529" y="283"/>
                    <a:pt x="529" y="281"/>
                    <a:pt x="528" y="280"/>
                  </a:cubicBezTo>
                  <a:cubicBezTo>
                    <a:pt x="527" y="279"/>
                    <a:pt x="522" y="272"/>
                    <a:pt x="522" y="272"/>
                  </a:cubicBezTo>
                  <a:cubicBezTo>
                    <a:pt x="522" y="272"/>
                    <a:pt x="523" y="272"/>
                    <a:pt x="525" y="270"/>
                  </a:cubicBezTo>
                  <a:cubicBezTo>
                    <a:pt x="528" y="269"/>
                    <a:pt x="528" y="269"/>
                    <a:pt x="528" y="268"/>
                  </a:cubicBezTo>
                  <a:cubicBezTo>
                    <a:pt x="528" y="267"/>
                    <a:pt x="531" y="266"/>
                    <a:pt x="531" y="266"/>
                  </a:cubicBezTo>
                  <a:cubicBezTo>
                    <a:pt x="537" y="265"/>
                    <a:pt x="536" y="262"/>
                    <a:pt x="536" y="262"/>
                  </a:cubicBezTo>
                  <a:cubicBezTo>
                    <a:pt x="536" y="262"/>
                    <a:pt x="536" y="262"/>
                    <a:pt x="538" y="262"/>
                  </a:cubicBezTo>
                  <a:cubicBezTo>
                    <a:pt x="541" y="261"/>
                    <a:pt x="541" y="261"/>
                    <a:pt x="541" y="260"/>
                  </a:cubicBezTo>
                  <a:cubicBezTo>
                    <a:pt x="542" y="260"/>
                    <a:pt x="543" y="259"/>
                    <a:pt x="544" y="259"/>
                  </a:cubicBezTo>
                  <a:cubicBezTo>
                    <a:pt x="546" y="259"/>
                    <a:pt x="544" y="259"/>
                    <a:pt x="545" y="259"/>
                  </a:cubicBezTo>
                  <a:cubicBezTo>
                    <a:pt x="546" y="259"/>
                    <a:pt x="547" y="258"/>
                    <a:pt x="549" y="257"/>
                  </a:cubicBezTo>
                  <a:cubicBezTo>
                    <a:pt x="551" y="256"/>
                    <a:pt x="550" y="257"/>
                    <a:pt x="551" y="256"/>
                  </a:cubicBezTo>
                  <a:cubicBezTo>
                    <a:pt x="552" y="255"/>
                    <a:pt x="555" y="253"/>
                    <a:pt x="555" y="253"/>
                  </a:cubicBezTo>
                  <a:cubicBezTo>
                    <a:pt x="555" y="253"/>
                    <a:pt x="558" y="253"/>
                    <a:pt x="559" y="252"/>
                  </a:cubicBezTo>
                  <a:cubicBezTo>
                    <a:pt x="561" y="251"/>
                    <a:pt x="562" y="249"/>
                    <a:pt x="562" y="248"/>
                  </a:cubicBezTo>
                  <a:cubicBezTo>
                    <a:pt x="563" y="247"/>
                    <a:pt x="564" y="247"/>
                    <a:pt x="565" y="246"/>
                  </a:cubicBezTo>
                  <a:cubicBezTo>
                    <a:pt x="565" y="245"/>
                    <a:pt x="566" y="245"/>
                    <a:pt x="569" y="245"/>
                  </a:cubicBezTo>
                  <a:cubicBezTo>
                    <a:pt x="571" y="245"/>
                    <a:pt x="571" y="244"/>
                    <a:pt x="572" y="243"/>
                  </a:cubicBezTo>
                  <a:cubicBezTo>
                    <a:pt x="572" y="242"/>
                    <a:pt x="572" y="242"/>
                    <a:pt x="573" y="241"/>
                  </a:cubicBezTo>
                  <a:cubicBezTo>
                    <a:pt x="575" y="240"/>
                    <a:pt x="575" y="239"/>
                    <a:pt x="576" y="238"/>
                  </a:cubicBezTo>
                  <a:cubicBezTo>
                    <a:pt x="577" y="237"/>
                    <a:pt x="577" y="238"/>
                    <a:pt x="580" y="238"/>
                  </a:cubicBezTo>
                  <a:cubicBezTo>
                    <a:pt x="582" y="238"/>
                    <a:pt x="581" y="238"/>
                    <a:pt x="584" y="236"/>
                  </a:cubicBezTo>
                  <a:cubicBezTo>
                    <a:pt x="586" y="234"/>
                    <a:pt x="582" y="235"/>
                    <a:pt x="584" y="234"/>
                  </a:cubicBezTo>
                  <a:cubicBezTo>
                    <a:pt x="585" y="234"/>
                    <a:pt x="586" y="234"/>
                    <a:pt x="587" y="233"/>
                  </a:cubicBezTo>
                  <a:cubicBezTo>
                    <a:pt x="588" y="232"/>
                    <a:pt x="590" y="230"/>
                    <a:pt x="591" y="229"/>
                  </a:cubicBezTo>
                  <a:cubicBezTo>
                    <a:pt x="591" y="228"/>
                    <a:pt x="592" y="229"/>
                    <a:pt x="592" y="228"/>
                  </a:cubicBezTo>
                  <a:cubicBezTo>
                    <a:pt x="592" y="228"/>
                    <a:pt x="594" y="227"/>
                    <a:pt x="595" y="226"/>
                  </a:cubicBezTo>
                  <a:cubicBezTo>
                    <a:pt x="597" y="225"/>
                    <a:pt x="597" y="225"/>
                    <a:pt x="598" y="224"/>
                  </a:cubicBezTo>
                  <a:cubicBezTo>
                    <a:pt x="599" y="224"/>
                    <a:pt x="601" y="224"/>
                    <a:pt x="602" y="223"/>
                  </a:cubicBezTo>
                  <a:cubicBezTo>
                    <a:pt x="604" y="223"/>
                    <a:pt x="605" y="221"/>
                    <a:pt x="606" y="221"/>
                  </a:cubicBezTo>
                  <a:cubicBezTo>
                    <a:pt x="606" y="220"/>
                    <a:pt x="608" y="218"/>
                    <a:pt x="610" y="218"/>
                  </a:cubicBezTo>
                  <a:cubicBezTo>
                    <a:pt x="612" y="218"/>
                    <a:pt x="612" y="217"/>
                    <a:pt x="615" y="217"/>
                  </a:cubicBezTo>
                  <a:cubicBezTo>
                    <a:pt x="617" y="217"/>
                    <a:pt x="617" y="215"/>
                    <a:pt x="619" y="214"/>
                  </a:cubicBezTo>
                  <a:cubicBezTo>
                    <a:pt x="621" y="212"/>
                    <a:pt x="619" y="214"/>
                    <a:pt x="620" y="213"/>
                  </a:cubicBezTo>
                  <a:cubicBezTo>
                    <a:pt x="622" y="213"/>
                    <a:pt x="623" y="213"/>
                    <a:pt x="624" y="212"/>
                  </a:cubicBezTo>
                  <a:cubicBezTo>
                    <a:pt x="625" y="212"/>
                    <a:pt x="627" y="210"/>
                    <a:pt x="628" y="210"/>
                  </a:cubicBezTo>
                  <a:cubicBezTo>
                    <a:pt x="630" y="210"/>
                    <a:pt x="632" y="212"/>
                    <a:pt x="633" y="214"/>
                  </a:cubicBezTo>
                  <a:cubicBezTo>
                    <a:pt x="634" y="215"/>
                    <a:pt x="632" y="216"/>
                    <a:pt x="631" y="217"/>
                  </a:cubicBezTo>
                  <a:cubicBezTo>
                    <a:pt x="630" y="217"/>
                    <a:pt x="631" y="219"/>
                    <a:pt x="631" y="219"/>
                  </a:cubicBezTo>
                  <a:cubicBezTo>
                    <a:pt x="631" y="219"/>
                    <a:pt x="631" y="218"/>
                    <a:pt x="633" y="222"/>
                  </a:cubicBezTo>
                  <a:cubicBezTo>
                    <a:pt x="635" y="226"/>
                    <a:pt x="633" y="222"/>
                    <a:pt x="632" y="224"/>
                  </a:cubicBezTo>
                  <a:cubicBezTo>
                    <a:pt x="632" y="226"/>
                    <a:pt x="632" y="226"/>
                    <a:pt x="633" y="228"/>
                  </a:cubicBezTo>
                  <a:cubicBezTo>
                    <a:pt x="633" y="229"/>
                    <a:pt x="634" y="229"/>
                    <a:pt x="633" y="230"/>
                  </a:cubicBezTo>
                  <a:cubicBezTo>
                    <a:pt x="633" y="232"/>
                    <a:pt x="633" y="230"/>
                    <a:pt x="635" y="233"/>
                  </a:cubicBezTo>
                  <a:cubicBezTo>
                    <a:pt x="636" y="235"/>
                    <a:pt x="634" y="234"/>
                    <a:pt x="634" y="234"/>
                  </a:cubicBezTo>
                  <a:cubicBezTo>
                    <a:pt x="634" y="234"/>
                    <a:pt x="634" y="234"/>
                    <a:pt x="635" y="237"/>
                  </a:cubicBezTo>
                  <a:cubicBezTo>
                    <a:pt x="635" y="240"/>
                    <a:pt x="635" y="238"/>
                    <a:pt x="636" y="238"/>
                  </a:cubicBezTo>
                  <a:cubicBezTo>
                    <a:pt x="637" y="239"/>
                    <a:pt x="638" y="240"/>
                    <a:pt x="636" y="241"/>
                  </a:cubicBezTo>
                  <a:cubicBezTo>
                    <a:pt x="634" y="242"/>
                    <a:pt x="636" y="241"/>
                    <a:pt x="635" y="243"/>
                  </a:cubicBezTo>
                  <a:cubicBezTo>
                    <a:pt x="634" y="244"/>
                    <a:pt x="636" y="245"/>
                    <a:pt x="637" y="247"/>
                  </a:cubicBezTo>
                  <a:cubicBezTo>
                    <a:pt x="637" y="249"/>
                    <a:pt x="639" y="247"/>
                    <a:pt x="639" y="247"/>
                  </a:cubicBezTo>
                  <a:cubicBezTo>
                    <a:pt x="640" y="246"/>
                    <a:pt x="641" y="244"/>
                    <a:pt x="642" y="243"/>
                  </a:cubicBezTo>
                  <a:cubicBezTo>
                    <a:pt x="642" y="242"/>
                    <a:pt x="642" y="242"/>
                    <a:pt x="642" y="241"/>
                  </a:cubicBezTo>
                  <a:cubicBezTo>
                    <a:pt x="642" y="241"/>
                    <a:pt x="642" y="240"/>
                    <a:pt x="642" y="237"/>
                  </a:cubicBezTo>
                  <a:cubicBezTo>
                    <a:pt x="642" y="235"/>
                    <a:pt x="642" y="237"/>
                    <a:pt x="642" y="236"/>
                  </a:cubicBezTo>
                  <a:cubicBezTo>
                    <a:pt x="643" y="234"/>
                    <a:pt x="643" y="235"/>
                    <a:pt x="642" y="232"/>
                  </a:cubicBezTo>
                  <a:cubicBezTo>
                    <a:pt x="641" y="228"/>
                    <a:pt x="642" y="232"/>
                    <a:pt x="644" y="230"/>
                  </a:cubicBezTo>
                  <a:cubicBezTo>
                    <a:pt x="646" y="228"/>
                    <a:pt x="644" y="229"/>
                    <a:pt x="644" y="228"/>
                  </a:cubicBezTo>
                  <a:cubicBezTo>
                    <a:pt x="644" y="227"/>
                    <a:pt x="644" y="227"/>
                    <a:pt x="643" y="226"/>
                  </a:cubicBezTo>
                  <a:cubicBezTo>
                    <a:pt x="643" y="225"/>
                    <a:pt x="642" y="224"/>
                    <a:pt x="643" y="222"/>
                  </a:cubicBezTo>
                  <a:cubicBezTo>
                    <a:pt x="643" y="220"/>
                    <a:pt x="644" y="221"/>
                    <a:pt x="644" y="220"/>
                  </a:cubicBezTo>
                  <a:cubicBezTo>
                    <a:pt x="644" y="218"/>
                    <a:pt x="642" y="218"/>
                    <a:pt x="642" y="216"/>
                  </a:cubicBezTo>
                  <a:cubicBezTo>
                    <a:pt x="642" y="215"/>
                    <a:pt x="641" y="210"/>
                    <a:pt x="641" y="210"/>
                  </a:cubicBezTo>
                  <a:cubicBezTo>
                    <a:pt x="642" y="209"/>
                    <a:pt x="642" y="209"/>
                    <a:pt x="642" y="209"/>
                  </a:cubicBezTo>
                  <a:cubicBezTo>
                    <a:pt x="644" y="208"/>
                    <a:pt x="644" y="208"/>
                    <a:pt x="644" y="208"/>
                  </a:cubicBezTo>
                  <a:cubicBezTo>
                    <a:pt x="644" y="208"/>
                    <a:pt x="645" y="204"/>
                    <a:pt x="645" y="202"/>
                  </a:cubicBezTo>
                  <a:cubicBezTo>
                    <a:pt x="646" y="201"/>
                    <a:pt x="645" y="201"/>
                    <a:pt x="646" y="199"/>
                  </a:cubicBezTo>
                  <a:cubicBezTo>
                    <a:pt x="646" y="197"/>
                    <a:pt x="646" y="196"/>
                    <a:pt x="646" y="195"/>
                  </a:cubicBezTo>
                  <a:cubicBezTo>
                    <a:pt x="646" y="194"/>
                    <a:pt x="647" y="193"/>
                    <a:pt x="647" y="193"/>
                  </a:cubicBezTo>
                  <a:cubicBezTo>
                    <a:pt x="647" y="192"/>
                    <a:pt x="647" y="190"/>
                    <a:pt x="647" y="189"/>
                  </a:cubicBezTo>
                  <a:cubicBezTo>
                    <a:pt x="647" y="187"/>
                    <a:pt x="647" y="188"/>
                    <a:pt x="649" y="188"/>
                  </a:cubicBezTo>
                  <a:cubicBezTo>
                    <a:pt x="650" y="188"/>
                    <a:pt x="649" y="189"/>
                    <a:pt x="650" y="189"/>
                  </a:cubicBezTo>
                  <a:cubicBezTo>
                    <a:pt x="652" y="189"/>
                    <a:pt x="652" y="189"/>
                    <a:pt x="654" y="189"/>
                  </a:cubicBezTo>
                  <a:cubicBezTo>
                    <a:pt x="656" y="189"/>
                    <a:pt x="656" y="190"/>
                    <a:pt x="657" y="191"/>
                  </a:cubicBezTo>
                  <a:cubicBezTo>
                    <a:pt x="658" y="193"/>
                    <a:pt x="657" y="191"/>
                    <a:pt x="656" y="194"/>
                  </a:cubicBezTo>
                  <a:cubicBezTo>
                    <a:pt x="656" y="196"/>
                    <a:pt x="657" y="195"/>
                    <a:pt x="659" y="195"/>
                  </a:cubicBezTo>
                  <a:cubicBezTo>
                    <a:pt x="661" y="194"/>
                    <a:pt x="661" y="194"/>
                    <a:pt x="660" y="195"/>
                  </a:cubicBezTo>
                  <a:cubicBezTo>
                    <a:pt x="659" y="196"/>
                    <a:pt x="661" y="198"/>
                    <a:pt x="662" y="199"/>
                  </a:cubicBezTo>
                  <a:cubicBezTo>
                    <a:pt x="662" y="200"/>
                    <a:pt x="664" y="201"/>
                    <a:pt x="666" y="200"/>
                  </a:cubicBezTo>
                  <a:cubicBezTo>
                    <a:pt x="669" y="200"/>
                    <a:pt x="667" y="198"/>
                    <a:pt x="668" y="198"/>
                  </a:cubicBezTo>
                  <a:cubicBezTo>
                    <a:pt x="669" y="198"/>
                    <a:pt x="672" y="198"/>
                    <a:pt x="672" y="197"/>
                  </a:cubicBezTo>
                  <a:cubicBezTo>
                    <a:pt x="673" y="195"/>
                    <a:pt x="672" y="194"/>
                    <a:pt x="672" y="193"/>
                  </a:cubicBezTo>
                  <a:cubicBezTo>
                    <a:pt x="671" y="192"/>
                    <a:pt x="669" y="193"/>
                    <a:pt x="668" y="195"/>
                  </a:cubicBezTo>
                  <a:cubicBezTo>
                    <a:pt x="666" y="197"/>
                    <a:pt x="666" y="196"/>
                    <a:pt x="665" y="194"/>
                  </a:cubicBezTo>
                  <a:cubicBezTo>
                    <a:pt x="665" y="192"/>
                    <a:pt x="665" y="193"/>
                    <a:pt x="667" y="190"/>
                  </a:cubicBezTo>
                  <a:cubicBezTo>
                    <a:pt x="668" y="187"/>
                    <a:pt x="667" y="189"/>
                    <a:pt x="666" y="188"/>
                  </a:cubicBezTo>
                  <a:cubicBezTo>
                    <a:pt x="666" y="188"/>
                    <a:pt x="664" y="188"/>
                    <a:pt x="663" y="188"/>
                  </a:cubicBezTo>
                  <a:cubicBezTo>
                    <a:pt x="662" y="189"/>
                    <a:pt x="661" y="191"/>
                    <a:pt x="661" y="191"/>
                  </a:cubicBezTo>
                  <a:cubicBezTo>
                    <a:pt x="660" y="191"/>
                    <a:pt x="661" y="190"/>
                    <a:pt x="661" y="188"/>
                  </a:cubicBezTo>
                  <a:cubicBezTo>
                    <a:pt x="661" y="186"/>
                    <a:pt x="658" y="185"/>
                    <a:pt x="657" y="183"/>
                  </a:cubicBezTo>
                  <a:cubicBezTo>
                    <a:pt x="655" y="182"/>
                    <a:pt x="654" y="184"/>
                    <a:pt x="650" y="184"/>
                  </a:cubicBezTo>
                  <a:cubicBezTo>
                    <a:pt x="645" y="184"/>
                    <a:pt x="645" y="184"/>
                    <a:pt x="645" y="182"/>
                  </a:cubicBezTo>
                  <a:cubicBezTo>
                    <a:pt x="645" y="181"/>
                    <a:pt x="644" y="181"/>
                    <a:pt x="644" y="179"/>
                  </a:cubicBezTo>
                  <a:cubicBezTo>
                    <a:pt x="644" y="177"/>
                    <a:pt x="642" y="176"/>
                    <a:pt x="642" y="174"/>
                  </a:cubicBezTo>
                  <a:cubicBezTo>
                    <a:pt x="642" y="173"/>
                    <a:pt x="642" y="172"/>
                    <a:pt x="640" y="169"/>
                  </a:cubicBezTo>
                  <a:cubicBezTo>
                    <a:pt x="638" y="166"/>
                    <a:pt x="635" y="163"/>
                    <a:pt x="635" y="162"/>
                  </a:cubicBezTo>
                  <a:cubicBezTo>
                    <a:pt x="634" y="162"/>
                    <a:pt x="633" y="162"/>
                    <a:pt x="632" y="162"/>
                  </a:cubicBezTo>
                  <a:cubicBezTo>
                    <a:pt x="632" y="162"/>
                    <a:pt x="631" y="160"/>
                    <a:pt x="630" y="159"/>
                  </a:cubicBezTo>
                  <a:cubicBezTo>
                    <a:pt x="628" y="158"/>
                    <a:pt x="627" y="158"/>
                    <a:pt x="625" y="158"/>
                  </a:cubicBezTo>
                  <a:cubicBezTo>
                    <a:pt x="622" y="158"/>
                    <a:pt x="622" y="159"/>
                    <a:pt x="623" y="160"/>
                  </a:cubicBezTo>
                  <a:cubicBezTo>
                    <a:pt x="624" y="160"/>
                    <a:pt x="624" y="160"/>
                    <a:pt x="625" y="162"/>
                  </a:cubicBezTo>
                  <a:cubicBezTo>
                    <a:pt x="627" y="163"/>
                    <a:pt x="625" y="163"/>
                    <a:pt x="626" y="163"/>
                  </a:cubicBezTo>
                  <a:cubicBezTo>
                    <a:pt x="626" y="164"/>
                    <a:pt x="625" y="166"/>
                    <a:pt x="625" y="167"/>
                  </a:cubicBezTo>
                  <a:cubicBezTo>
                    <a:pt x="625" y="168"/>
                    <a:pt x="624" y="169"/>
                    <a:pt x="624" y="170"/>
                  </a:cubicBezTo>
                  <a:cubicBezTo>
                    <a:pt x="624" y="171"/>
                    <a:pt x="625" y="172"/>
                    <a:pt x="625" y="172"/>
                  </a:cubicBezTo>
                  <a:cubicBezTo>
                    <a:pt x="626" y="173"/>
                    <a:pt x="626" y="173"/>
                    <a:pt x="626" y="174"/>
                  </a:cubicBezTo>
                  <a:cubicBezTo>
                    <a:pt x="627" y="175"/>
                    <a:pt x="628" y="174"/>
                    <a:pt x="629" y="175"/>
                  </a:cubicBezTo>
                  <a:cubicBezTo>
                    <a:pt x="630" y="175"/>
                    <a:pt x="630" y="176"/>
                    <a:pt x="630" y="176"/>
                  </a:cubicBezTo>
                  <a:cubicBezTo>
                    <a:pt x="630" y="176"/>
                    <a:pt x="630" y="177"/>
                    <a:pt x="630" y="178"/>
                  </a:cubicBezTo>
                  <a:cubicBezTo>
                    <a:pt x="630" y="180"/>
                    <a:pt x="629" y="179"/>
                    <a:pt x="628" y="180"/>
                  </a:cubicBezTo>
                  <a:cubicBezTo>
                    <a:pt x="628" y="180"/>
                    <a:pt x="627" y="181"/>
                    <a:pt x="628" y="181"/>
                  </a:cubicBezTo>
                  <a:cubicBezTo>
                    <a:pt x="628" y="182"/>
                    <a:pt x="629" y="184"/>
                    <a:pt x="629" y="184"/>
                  </a:cubicBezTo>
                  <a:cubicBezTo>
                    <a:pt x="629" y="184"/>
                    <a:pt x="628" y="184"/>
                    <a:pt x="628" y="186"/>
                  </a:cubicBezTo>
                  <a:cubicBezTo>
                    <a:pt x="628" y="187"/>
                    <a:pt x="627" y="187"/>
                    <a:pt x="628" y="189"/>
                  </a:cubicBezTo>
                  <a:cubicBezTo>
                    <a:pt x="629" y="191"/>
                    <a:pt x="627" y="191"/>
                    <a:pt x="627" y="191"/>
                  </a:cubicBezTo>
                  <a:cubicBezTo>
                    <a:pt x="627" y="190"/>
                    <a:pt x="627" y="190"/>
                    <a:pt x="627" y="190"/>
                  </a:cubicBezTo>
                  <a:cubicBezTo>
                    <a:pt x="627" y="190"/>
                    <a:pt x="625" y="190"/>
                    <a:pt x="623" y="190"/>
                  </a:cubicBezTo>
                  <a:cubicBezTo>
                    <a:pt x="621" y="190"/>
                    <a:pt x="621" y="192"/>
                    <a:pt x="621" y="192"/>
                  </a:cubicBezTo>
                  <a:cubicBezTo>
                    <a:pt x="621" y="192"/>
                    <a:pt x="620" y="193"/>
                    <a:pt x="619" y="192"/>
                  </a:cubicBezTo>
                  <a:cubicBezTo>
                    <a:pt x="618" y="191"/>
                    <a:pt x="616" y="190"/>
                    <a:pt x="614" y="191"/>
                  </a:cubicBezTo>
                  <a:cubicBezTo>
                    <a:pt x="612" y="192"/>
                    <a:pt x="609" y="196"/>
                    <a:pt x="609" y="198"/>
                  </a:cubicBezTo>
                  <a:cubicBezTo>
                    <a:pt x="609" y="199"/>
                    <a:pt x="610" y="199"/>
                    <a:pt x="611" y="199"/>
                  </a:cubicBezTo>
                  <a:cubicBezTo>
                    <a:pt x="611" y="199"/>
                    <a:pt x="612" y="198"/>
                    <a:pt x="614" y="197"/>
                  </a:cubicBezTo>
                  <a:cubicBezTo>
                    <a:pt x="616" y="196"/>
                    <a:pt x="615" y="196"/>
                    <a:pt x="616" y="196"/>
                  </a:cubicBezTo>
                  <a:cubicBezTo>
                    <a:pt x="616" y="196"/>
                    <a:pt x="617" y="196"/>
                    <a:pt x="619" y="194"/>
                  </a:cubicBezTo>
                  <a:cubicBezTo>
                    <a:pt x="622" y="193"/>
                    <a:pt x="621" y="196"/>
                    <a:pt x="621" y="196"/>
                  </a:cubicBezTo>
                  <a:cubicBezTo>
                    <a:pt x="621" y="196"/>
                    <a:pt x="620" y="197"/>
                    <a:pt x="619" y="198"/>
                  </a:cubicBezTo>
                  <a:cubicBezTo>
                    <a:pt x="618" y="199"/>
                    <a:pt x="617" y="199"/>
                    <a:pt x="615" y="200"/>
                  </a:cubicBezTo>
                  <a:cubicBezTo>
                    <a:pt x="613" y="202"/>
                    <a:pt x="612" y="202"/>
                    <a:pt x="609" y="203"/>
                  </a:cubicBezTo>
                  <a:cubicBezTo>
                    <a:pt x="607" y="204"/>
                    <a:pt x="607" y="204"/>
                    <a:pt x="607" y="204"/>
                  </a:cubicBezTo>
                  <a:cubicBezTo>
                    <a:pt x="603" y="206"/>
                    <a:pt x="603" y="206"/>
                    <a:pt x="603" y="206"/>
                  </a:cubicBezTo>
                  <a:cubicBezTo>
                    <a:pt x="599" y="208"/>
                    <a:pt x="599" y="208"/>
                    <a:pt x="599" y="208"/>
                  </a:cubicBezTo>
                  <a:cubicBezTo>
                    <a:pt x="599" y="208"/>
                    <a:pt x="597" y="210"/>
                    <a:pt x="597" y="211"/>
                  </a:cubicBezTo>
                  <a:cubicBezTo>
                    <a:pt x="596" y="212"/>
                    <a:pt x="589" y="217"/>
                    <a:pt x="589" y="217"/>
                  </a:cubicBezTo>
                  <a:cubicBezTo>
                    <a:pt x="584" y="217"/>
                    <a:pt x="581" y="222"/>
                    <a:pt x="581" y="222"/>
                  </a:cubicBezTo>
                  <a:cubicBezTo>
                    <a:pt x="571" y="226"/>
                    <a:pt x="571" y="226"/>
                    <a:pt x="571" y="226"/>
                  </a:cubicBezTo>
                  <a:cubicBezTo>
                    <a:pt x="567" y="230"/>
                    <a:pt x="567" y="230"/>
                    <a:pt x="567" y="230"/>
                  </a:cubicBezTo>
                  <a:cubicBezTo>
                    <a:pt x="567" y="230"/>
                    <a:pt x="563" y="233"/>
                    <a:pt x="561" y="235"/>
                  </a:cubicBezTo>
                  <a:cubicBezTo>
                    <a:pt x="559" y="236"/>
                    <a:pt x="557" y="238"/>
                    <a:pt x="552" y="239"/>
                  </a:cubicBezTo>
                  <a:cubicBezTo>
                    <a:pt x="547" y="240"/>
                    <a:pt x="542" y="246"/>
                    <a:pt x="539" y="247"/>
                  </a:cubicBezTo>
                  <a:cubicBezTo>
                    <a:pt x="536" y="247"/>
                    <a:pt x="533" y="250"/>
                    <a:pt x="533" y="250"/>
                  </a:cubicBezTo>
                  <a:cubicBezTo>
                    <a:pt x="533" y="250"/>
                    <a:pt x="536" y="250"/>
                    <a:pt x="529" y="253"/>
                  </a:cubicBezTo>
                  <a:cubicBezTo>
                    <a:pt x="522" y="256"/>
                    <a:pt x="518" y="260"/>
                    <a:pt x="517" y="260"/>
                  </a:cubicBezTo>
                  <a:cubicBezTo>
                    <a:pt x="516" y="260"/>
                    <a:pt x="511" y="262"/>
                    <a:pt x="508" y="265"/>
                  </a:cubicBezTo>
                  <a:cubicBezTo>
                    <a:pt x="505" y="269"/>
                    <a:pt x="500" y="268"/>
                    <a:pt x="500" y="268"/>
                  </a:cubicBezTo>
                  <a:cubicBezTo>
                    <a:pt x="500" y="268"/>
                    <a:pt x="495" y="269"/>
                    <a:pt x="495" y="269"/>
                  </a:cubicBezTo>
                  <a:cubicBezTo>
                    <a:pt x="494" y="269"/>
                    <a:pt x="492" y="269"/>
                    <a:pt x="490" y="269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2" y="269"/>
                    <a:pt x="477" y="268"/>
                    <a:pt x="476" y="269"/>
                  </a:cubicBezTo>
                  <a:cubicBezTo>
                    <a:pt x="474" y="269"/>
                    <a:pt x="473" y="270"/>
                    <a:pt x="474" y="272"/>
                  </a:cubicBezTo>
                  <a:cubicBezTo>
                    <a:pt x="474" y="273"/>
                    <a:pt x="475" y="273"/>
                    <a:pt x="476" y="273"/>
                  </a:cubicBezTo>
                  <a:cubicBezTo>
                    <a:pt x="477" y="273"/>
                    <a:pt x="478" y="272"/>
                    <a:pt x="480" y="272"/>
                  </a:cubicBezTo>
                  <a:cubicBezTo>
                    <a:pt x="482" y="272"/>
                    <a:pt x="483" y="272"/>
                    <a:pt x="483" y="272"/>
                  </a:cubicBezTo>
                  <a:cubicBezTo>
                    <a:pt x="483" y="272"/>
                    <a:pt x="484" y="273"/>
                    <a:pt x="486" y="273"/>
                  </a:cubicBezTo>
                  <a:cubicBezTo>
                    <a:pt x="489" y="272"/>
                    <a:pt x="488" y="272"/>
                    <a:pt x="489" y="272"/>
                  </a:cubicBezTo>
                  <a:cubicBezTo>
                    <a:pt x="491" y="271"/>
                    <a:pt x="491" y="272"/>
                    <a:pt x="492" y="273"/>
                  </a:cubicBezTo>
                  <a:cubicBezTo>
                    <a:pt x="493" y="274"/>
                    <a:pt x="492" y="275"/>
                    <a:pt x="492" y="275"/>
                  </a:cubicBezTo>
                  <a:cubicBezTo>
                    <a:pt x="490" y="276"/>
                    <a:pt x="490" y="276"/>
                    <a:pt x="490" y="276"/>
                  </a:cubicBezTo>
                  <a:cubicBezTo>
                    <a:pt x="490" y="276"/>
                    <a:pt x="489" y="276"/>
                    <a:pt x="487" y="276"/>
                  </a:cubicBezTo>
                  <a:cubicBezTo>
                    <a:pt x="486" y="277"/>
                    <a:pt x="485" y="278"/>
                    <a:pt x="485" y="278"/>
                  </a:cubicBezTo>
                  <a:cubicBezTo>
                    <a:pt x="484" y="278"/>
                    <a:pt x="484" y="278"/>
                    <a:pt x="483" y="278"/>
                  </a:cubicBezTo>
                  <a:cubicBezTo>
                    <a:pt x="482" y="279"/>
                    <a:pt x="481" y="281"/>
                    <a:pt x="480" y="281"/>
                  </a:cubicBezTo>
                  <a:cubicBezTo>
                    <a:pt x="479" y="281"/>
                    <a:pt x="476" y="283"/>
                    <a:pt x="476" y="283"/>
                  </a:cubicBezTo>
                  <a:cubicBezTo>
                    <a:pt x="475" y="283"/>
                    <a:pt x="472" y="286"/>
                    <a:pt x="471" y="286"/>
                  </a:cubicBezTo>
                  <a:cubicBezTo>
                    <a:pt x="471" y="286"/>
                    <a:pt x="471" y="288"/>
                    <a:pt x="471" y="288"/>
                  </a:cubicBezTo>
                  <a:cubicBezTo>
                    <a:pt x="469" y="288"/>
                    <a:pt x="461" y="292"/>
                    <a:pt x="461" y="292"/>
                  </a:cubicBezTo>
                  <a:cubicBezTo>
                    <a:pt x="455" y="291"/>
                    <a:pt x="454" y="293"/>
                    <a:pt x="454" y="293"/>
                  </a:cubicBezTo>
                  <a:cubicBezTo>
                    <a:pt x="454" y="293"/>
                    <a:pt x="456" y="294"/>
                    <a:pt x="453" y="293"/>
                  </a:cubicBezTo>
                  <a:cubicBezTo>
                    <a:pt x="450" y="293"/>
                    <a:pt x="450" y="292"/>
                    <a:pt x="448" y="292"/>
                  </a:cubicBezTo>
                  <a:cubicBezTo>
                    <a:pt x="446" y="292"/>
                    <a:pt x="443" y="292"/>
                    <a:pt x="440" y="292"/>
                  </a:cubicBezTo>
                  <a:cubicBezTo>
                    <a:pt x="437" y="292"/>
                    <a:pt x="436" y="291"/>
                    <a:pt x="435" y="291"/>
                  </a:cubicBezTo>
                  <a:cubicBezTo>
                    <a:pt x="434" y="291"/>
                    <a:pt x="430" y="290"/>
                    <a:pt x="429" y="290"/>
                  </a:cubicBezTo>
                  <a:cubicBezTo>
                    <a:pt x="428" y="290"/>
                    <a:pt x="420" y="288"/>
                    <a:pt x="420" y="288"/>
                  </a:cubicBezTo>
                  <a:cubicBezTo>
                    <a:pt x="420" y="288"/>
                    <a:pt x="417" y="287"/>
                    <a:pt x="417" y="287"/>
                  </a:cubicBezTo>
                  <a:cubicBezTo>
                    <a:pt x="416" y="286"/>
                    <a:pt x="415" y="284"/>
                    <a:pt x="414" y="284"/>
                  </a:cubicBezTo>
                  <a:cubicBezTo>
                    <a:pt x="414" y="283"/>
                    <a:pt x="411" y="280"/>
                    <a:pt x="409" y="279"/>
                  </a:cubicBezTo>
                  <a:cubicBezTo>
                    <a:pt x="406" y="277"/>
                    <a:pt x="403" y="274"/>
                    <a:pt x="403" y="274"/>
                  </a:cubicBezTo>
                  <a:cubicBezTo>
                    <a:pt x="403" y="274"/>
                    <a:pt x="404" y="273"/>
                    <a:pt x="406" y="273"/>
                  </a:cubicBezTo>
                  <a:cubicBezTo>
                    <a:pt x="407" y="272"/>
                    <a:pt x="405" y="270"/>
                    <a:pt x="405" y="270"/>
                  </a:cubicBezTo>
                  <a:cubicBezTo>
                    <a:pt x="405" y="270"/>
                    <a:pt x="403" y="270"/>
                    <a:pt x="401" y="270"/>
                  </a:cubicBezTo>
                  <a:cubicBezTo>
                    <a:pt x="399" y="270"/>
                    <a:pt x="397" y="269"/>
                    <a:pt x="397" y="269"/>
                  </a:cubicBezTo>
                  <a:cubicBezTo>
                    <a:pt x="397" y="269"/>
                    <a:pt x="399" y="272"/>
                    <a:pt x="396" y="269"/>
                  </a:cubicBezTo>
                  <a:cubicBezTo>
                    <a:pt x="393" y="266"/>
                    <a:pt x="389" y="265"/>
                    <a:pt x="389" y="265"/>
                  </a:cubicBezTo>
                  <a:cubicBezTo>
                    <a:pt x="387" y="265"/>
                    <a:pt x="384" y="262"/>
                    <a:pt x="384" y="262"/>
                  </a:cubicBezTo>
                  <a:cubicBezTo>
                    <a:pt x="380" y="262"/>
                    <a:pt x="381" y="260"/>
                    <a:pt x="375" y="255"/>
                  </a:cubicBezTo>
                  <a:cubicBezTo>
                    <a:pt x="369" y="251"/>
                    <a:pt x="360" y="243"/>
                    <a:pt x="358" y="242"/>
                  </a:cubicBezTo>
                  <a:cubicBezTo>
                    <a:pt x="357" y="241"/>
                    <a:pt x="359" y="241"/>
                    <a:pt x="360" y="240"/>
                  </a:cubicBezTo>
                  <a:cubicBezTo>
                    <a:pt x="360" y="238"/>
                    <a:pt x="361" y="241"/>
                    <a:pt x="362" y="241"/>
                  </a:cubicBezTo>
                  <a:cubicBezTo>
                    <a:pt x="363" y="241"/>
                    <a:pt x="362" y="241"/>
                    <a:pt x="364" y="242"/>
                  </a:cubicBezTo>
                  <a:cubicBezTo>
                    <a:pt x="367" y="243"/>
                    <a:pt x="367" y="241"/>
                    <a:pt x="367" y="241"/>
                  </a:cubicBezTo>
                  <a:cubicBezTo>
                    <a:pt x="367" y="241"/>
                    <a:pt x="369" y="241"/>
                    <a:pt x="371" y="241"/>
                  </a:cubicBezTo>
                  <a:cubicBezTo>
                    <a:pt x="373" y="241"/>
                    <a:pt x="371" y="242"/>
                    <a:pt x="373" y="242"/>
                  </a:cubicBezTo>
                  <a:cubicBezTo>
                    <a:pt x="375" y="242"/>
                    <a:pt x="375" y="242"/>
                    <a:pt x="377" y="242"/>
                  </a:cubicBezTo>
                  <a:cubicBezTo>
                    <a:pt x="378" y="242"/>
                    <a:pt x="378" y="242"/>
                    <a:pt x="380" y="243"/>
                  </a:cubicBezTo>
                  <a:cubicBezTo>
                    <a:pt x="381" y="243"/>
                    <a:pt x="385" y="243"/>
                    <a:pt x="386" y="244"/>
                  </a:cubicBezTo>
                  <a:cubicBezTo>
                    <a:pt x="386" y="245"/>
                    <a:pt x="385" y="245"/>
                    <a:pt x="389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2" y="246"/>
                    <a:pt x="393" y="246"/>
                    <a:pt x="393" y="246"/>
                  </a:cubicBezTo>
                  <a:cubicBezTo>
                    <a:pt x="394" y="246"/>
                    <a:pt x="395" y="245"/>
                    <a:pt x="395" y="246"/>
                  </a:cubicBezTo>
                  <a:cubicBezTo>
                    <a:pt x="395" y="246"/>
                    <a:pt x="399" y="247"/>
                    <a:pt x="399" y="247"/>
                  </a:cubicBezTo>
                  <a:cubicBezTo>
                    <a:pt x="399" y="247"/>
                    <a:pt x="400" y="247"/>
                    <a:pt x="402" y="247"/>
                  </a:cubicBezTo>
                  <a:cubicBezTo>
                    <a:pt x="403" y="247"/>
                    <a:pt x="404" y="249"/>
                    <a:pt x="404" y="249"/>
                  </a:cubicBezTo>
                  <a:cubicBezTo>
                    <a:pt x="404" y="249"/>
                    <a:pt x="406" y="248"/>
                    <a:pt x="408" y="248"/>
                  </a:cubicBezTo>
                  <a:cubicBezTo>
                    <a:pt x="410" y="248"/>
                    <a:pt x="409" y="248"/>
                    <a:pt x="411" y="249"/>
                  </a:cubicBezTo>
                  <a:cubicBezTo>
                    <a:pt x="412" y="249"/>
                    <a:pt x="414" y="252"/>
                    <a:pt x="415" y="252"/>
                  </a:cubicBezTo>
                  <a:cubicBezTo>
                    <a:pt x="416" y="252"/>
                    <a:pt x="416" y="252"/>
                    <a:pt x="417" y="250"/>
                  </a:cubicBezTo>
                  <a:cubicBezTo>
                    <a:pt x="419" y="249"/>
                    <a:pt x="419" y="251"/>
                    <a:pt x="420" y="250"/>
                  </a:cubicBezTo>
                  <a:cubicBezTo>
                    <a:pt x="421" y="250"/>
                    <a:pt x="423" y="250"/>
                    <a:pt x="423" y="250"/>
                  </a:cubicBezTo>
                  <a:cubicBezTo>
                    <a:pt x="424" y="249"/>
                    <a:pt x="424" y="250"/>
                    <a:pt x="426" y="251"/>
                  </a:cubicBezTo>
                  <a:cubicBezTo>
                    <a:pt x="428" y="251"/>
                    <a:pt x="428" y="252"/>
                    <a:pt x="429" y="249"/>
                  </a:cubicBezTo>
                  <a:cubicBezTo>
                    <a:pt x="430" y="245"/>
                    <a:pt x="424" y="247"/>
                    <a:pt x="424" y="247"/>
                  </a:cubicBezTo>
                  <a:cubicBezTo>
                    <a:pt x="424" y="247"/>
                    <a:pt x="423" y="247"/>
                    <a:pt x="422" y="246"/>
                  </a:cubicBezTo>
                  <a:cubicBezTo>
                    <a:pt x="421" y="246"/>
                    <a:pt x="417" y="242"/>
                    <a:pt x="415" y="242"/>
                  </a:cubicBezTo>
                  <a:cubicBezTo>
                    <a:pt x="413" y="242"/>
                    <a:pt x="409" y="238"/>
                    <a:pt x="408" y="238"/>
                  </a:cubicBezTo>
                  <a:cubicBezTo>
                    <a:pt x="408" y="237"/>
                    <a:pt x="404" y="237"/>
                    <a:pt x="403" y="237"/>
                  </a:cubicBezTo>
                  <a:cubicBezTo>
                    <a:pt x="402" y="236"/>
                    <a:pt x="401" y="235"/>
                    <a:pt x="400" y="235"/>
                  </a:cubicBezTo>
                  <a:cubicBezTo>
                    <a:pt x="400" y="234"/>
                    <a:pt x="396" y="234"/>
                    <a:pt x="396" y="234"/>
                  </a:cubicBezTo>
                  <a:cubicBezTo>
                    <a:pt x="396" y="234"/>
                    <a:pt x="393" y="233"/>
                    <a:pt x="392" y="233"/>
                  </a:cubicBezTo>
                  <a:cubicBezTo>
                    <a:pt x="392" y="232"/>
                    <a:pt x="387" y="231"/>
                    <a:pt x="385" y="231"/>
                  </a:cubicBezTo>
                  <a:cubicBezTo>
                    <a:pt x="384" y="230"/>
                    <a:pt x="372" y="229"/>
                    <a:pt x="372" y="229"/>
                  </a:cubicBezTo>
                  <a:cubicBezTo>
                    <a:pt x="370" y="230"/>
                    <a:pt x="370" y="230"/>
                    <a:pt x="370" y="230"/>
                  </a:cubicBezTo>
                  <a:cubicBezTo>
                    <a:pt x="370" y="230"/>
                    <a:pt x="367" y="230"/>
                    <a:pt x="364" y="230"/>
                  </a:cubicBezTo>
                  <a:cubicBezTo>
                    <a:pt x="361" y="230"/>
                    <a:pt x="354" y="229"/>
                    <a:pt x="354" y="229"/>
                  </a:cubicBezTo>
                  <a:cubicBezTo>
                    <a:pt x="351" y="229"/>
                    <a:pt x="347" y="230"/>
                    <a:pt x="347" y="230"/>
                  </a:cubicBezTo>
                  <a:cubicBezTo>
                    <a:pt x="347" y="230"/>
                    <a:pt x="346" y="231"/>
                    <a:pt x="342" y="231"/>
                  </a:cubicBezTo>
                  <a:cubicBezTo>
                    <a:pt x="338" y="230"/>
                    <a:pt x="337" y="235"/>
                    <a:pt x="338" y="236"/>
                  </a:cubicBezTo>
                  <a:cubicBezTo>
                    <a:pt x="338" y="237"/>
                    <a:pt x="340" y="237"/>
                    <a:pt x="340" y="237"/>
                  </a:cubicBezTo>
                  <a:cubicBezTo>
                    <a:pt x="340" y="237"/>
                    <a:pt x="339" y="238"/>
                    <a:pt x="339" y="240"/>
                  </a:cubicBezTo>
                  <a:cubicBezTo>
                    <a:pt x="339" y="241"/>
                    <a:pt x="337" y="242"/>
                    <a:pt x="336" y="243"/>
                  </a:cubicBezTo>
                  <a:cubicBezTo>
                    <a:pt x="335" y="244"/>
                    <a:pt x="336" y="245"/>
                    <a:pt x="336" y="247"/>
                  </a:cubicBezTo>
                  <a:cubicBezTo>
                    <a:pt x="336" y="249"/>
                    <a:pt x="335" y="250"/>
                    <a:pt x="336" y="252"/>
                  </a:cubicBezTo>
                  <a:cubicBezTo>
                    <a:pt x="336" y="253"/>
                    <a:pt x="337" y="255"/>
                    <a:pt x="336" y="257"/>
                  </a:cubicBezTo>
                  <a:cubicBezTo>
                    <a:pt x="336" y="260"/>
                    <a:pt x="336" y="259"/>
                    <a:pt x="335" y="261"/>
                  </a:cubicBezTo>
                  <a:cubicBezTo>
                    <a:pt x="334" y="263"/>
                    <a:pt x="334" y="263"/>
                    <a:pt x="335" y="263"/>
                  </a:cubicBezTo>
                  <a:cubicBezTo>
                    <a:pt x="335" y="264"/>
                    <a:pt x="336" y="268"/>
                    <a:pt x="336" y="269"/>
                  </a:cubicBezTo>
                  <a:cubicBezTo>
                    <a:pt x="335" y="269"/>
                    <a:pt x="335" y="270"/>
                    <a:pt x="335" y="270"/>
                  </a:cubicBezTo>
                  <a:cubicBezTo>
                    <a:pt x="336" y="271"/>
                    <a:pt x="337" y="275"/>
                    <a:pt x="337" y="275"/>
                  </a:cubicBezTo>
                  <a:cubicBezTo>
                    <a:pt x="337" y="276"/>
                    <a:pt x="336" y="280"/>
                    <a:pt x="336" y="280"/>
                  </a:cubicBezTo>
                  <a:cubicBezTo>
                    <a:pt x="336" y="280"/>
                    <a:pt x="335" y="280"/>
                    <a:pt x="333" y="279"/>
                  </a:cubicBezTo>
                  <a:cubicBezTo>
                    <a:pt x="331" y="278"/>
                    <a:pt x="330" y="275"/>
                    <a:pt x="329" y="272"/>
                  </a:cubicBezTo>
                  <a:cubicBezTo>
                    <a:pt x="329" y="270"/>
                    <a:pt x="330" y="269"/>
                    <a:pt x="330" y="268"/>
                  </a:cubicBezTo>
                  <a:cubicBezTo>
                    <a:pt x="330" y="267"/>
                    <a:pt x="329" y="267"/>
                    <a:pt x="330" y="264"/>
                  </a:cubicBezTo>
                  <a:cubicBezTo>
                    <a:pt x="331" y="261"/>
                    <a:pt x="330" y="258"/>
                    <a:pt x="330" y="256"/>
                  </a:cubicBezTo>
                  <a:cubicBezTo>
                    <a:pt x="330" y="255"/>
                    <a:pt x="332" y="252"/>
                    <a:pt x="333" y="252"/>
                  </a:cubicBezTo>
                  <a:cubicBezTo>
                    <a:pt x="333" y="251"/>
                    <a:pt x="332" y="250"/>
                    <a:pt x="328" y="248"/>
                  </a:cubicBezTo>
                  <a:cubicBezTo>
                    <a:pt x="325" y="246"/>
                    <a:pt x="321" y="248"/>
                    <a:pt x="320" y="248"/>
                  </a:cubicBezTo>
                  <a:cubicBezTo>
                    <a:pt x="319" y="248"/>
                    <a:pt x="318" y="249"/>
                    <a:pt x="317" y="249"/>
                  </a:cubicBezTo>
                  <a:cubicBezTo>
                    <a:pt x="315" y="250"/>
                    <a:pt x="315" y="251"/>
                    <a:pt x="313" y="252"/>
                  </a:cubicBezTo>
                  <a:cubicBezTo>
                    <a:pt x="311" y="254"/>
                    <a:pt x="310" y="256"/>
                    <a:pt x="310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7" y="257"/>
                    <a:pt x="304" y="254"/>
                    <a:pt x="303" y="253"/>
                  </a:cubicBezTo>
                  <a:cubicBezTo>
                    <a:pt x="302" y="253"/>
                    <a:pt x="297" y="251"/>
                    <a:pt x="297" y="250"/>
                  </a:cubicBezTo>
                  <a:cubicBezTo>
                    <a:pt x="297" y="249"/>
                    <a:pt x="297" y="249"/>
                    <a:pt x="294" y="248"/>
                  </a:cubicBezTo>
                  <a:cubicBezTo>
                    <a:pt x="291" y="247"/>
                    <a:pt x="290" y="245"/>
                    <a:pt x="288" y="245"/>
                  </a:cubicBezTo>
                  <a:cubicBezTo>
                    <a:pt x="285" y="245"/>
                    <a:pt x="283" y="245"/>
                    <a:pt x="282" y="245"/>
                  </a:cubicBezTo>
                  <a:cubicBezTo>
                    <a:pt x="281" y="245"/>
                    <a:pt x="275" y="245"/>
                    <a:pt x="275" y="245"/>
                  </a:cubicBezTo>
                  <a:cubicBezTo>
                    <a:pt x="275" y="245"/>
                    <a:pt x="269" y="248"/>
                    <a:pt x="268" y="248"/>
                  </a:cubicBezTo>
                  <a:cubicBezTo>
                    <a:pt x="267" y="249"/>
                    <a:pt x="266" y="251"/>
                    <a:pt x="266" y="252"/>
                  </a:cubicBezTo>
                  <a:cubicBezTo>
                    <a:pt x="266" y="253"/>
                    <a:pt x="263" y="254"/>
                    <a:pt x="263" y="254"/>
                  </a:cubicBezTo>
                  <a:cubicBezTo>
                    <a:pt x="256" y="244"/>
                    <a:pt x="237" y="243"/>
                    <a:pt x="237" y="242"/>
                  </a:cubicBezTo>
                  <a:cubicBezTo>
                    <a:pt x="237" y="242"/>
                    <a:pt x="238" y="242"/>
                    <a:pt x="233" y="228"/>
                  </a:cubicBezTo>
                  <a:cubicBezTo>
                    <a:pt x="229" y="215"/>
                    <a:pt x="219" y="217"/>
                    <a:pt x="219" y="217"/>
                  </a:cubicBezTo>
                  <a:cubicBezTo>
                    <a:pt x="219" y="217"/>
                    <a:pt x="218" y="220"/>
                    <a:pt x="216" y="220"/>
                  </a:cubicBezTo>
                  <a:cubicBezTo>
                    <a:pt x="214" y="221"/>
                    <a:pt x="212" y="222"/>
                    <a:pt x="212" y="222"/>
                  </a:cubicBezTo>
                  <a:cubicBezTo>
                    <a:pt x="210" y="226"/>
                    <a:pt x="210" y="226"/>
                    <a:pt x="210" y="226"/>
                  </a:cubicBezTo>
                  <a:cubicBezTo>
                    <a:pt x="210" y="226"/>
                    <a:pt x="209" y="224"/>
                    <a:pt x="208" y="222"/>
                  </a:cubicBezTo>
                  <a:cubicBezTo>
                    <a:pt x="207" y="220"/>
                    <a:pt x="205" y="216"/>
                    <a:pt x="204" y="212"/>
                  </a:cubicBezTo>
                  <a:cubicBezTo>
                    <a:pt x="204" y="209"/>
                    <a:pt x="204" y="211"/>
                    <a:pt x="204" y="205"/>
                  </a:cubicBezTo>
                  <a:cubicBezTo>
                    <a:pt x="205" y="199"/>
                    <a:pt x="203" y="196"/>
                    <a:pt x="203" y="195"/>
                  </a:cubicBezTo>
                  <a:cubicBezTo>
                    <a:pt x="203" y="194"/>
                    <a:pt x="203" y="194"/>
                    <a:pt x="201" y="193"/>
                  </a:cubicBezTo>
                  <a:cubicBezTo>
                    <a:pt x="199" y="193"/>
                    <a:pt x="197" y="191"/>
                    <a:pt x="197" y="191"/>
                  </a:cubicBezTo>
                  <a:cubicBezTo>
                    <a:pt x="196" y="191"/>
                    <a:pt x="194" y="190"/>
                    <a:pt x="193" y="190"/>
                  </a:cubicBezTo>
                  <a:cubicBezTo>
                    <a:pt x="193" y="190"/>
                    <a:pt x="188" y="190"/>
                    <a:pt x="188" y="190"/>
                  </a:cubicBezTo>
                  <a:cubicBezTo>
                    <a:pt x="188" y="190"/>
                    <a:pt x="183" y="192"/>
                    <a:pt x="181" y="192"/>
                  </a:cubicBezTo>
                  <a:cubicBezTo>
                    <a:pt x="180" y="193"/>
                    <a:pt x="178" y="194"/>
                    <a:pt x="178" y="194"/>
                  </a:cubicBezTo>
                  <a:cubicBezTo>
                    <a:pt x="178" y="194"/>
                    <a:pt x="176" y="194"/>
                    <a:pt x="174" y="194"/>
                  </a:cubicBezTo>
                  <a:cubicBezTo>
                    <a:pt x="173" y="194"/>
                    <a:pt x="171" y="194"/>
                    <a:pt x="171" y="194"/>
                  </a:cubicBezTo>
                  <a:cubicBezTo>
                    <a:pt x="170" y="195"/>
                    <a:pt x="166" y="195"/>
                    <a:pt x="165" y="196"/>
                  </a:cubicBezTo>
                  <a:cubicBezTo>
                    <a:pt x="164" y="197"/>
                    <a:pt x="161" y="196"/>
                    <a:pt x="160" y="197"/>
                  </a:cubicBezTo>
                  <a:cubicBezTo>
                    <a:pt x="159" y="199"/>
                    <a:pt x="157" y="201"/>
                    <a:pt x="157" y="201"/>
                  </a:cubicBezTo>
                  <a:cubicBezTo>
                    <a:pt x="157" y="201"/>
                    <a:pt x="154" y="200"/>
                    <a:pt x="151" y="201"/>
                  </a:cubicBezTo>
                  <a:cubicBezTo>
                    <a:pt x="147" y="201"/>
                    <a:pt x="150" y="204"/>
                    <a:pt x="150" y="204"/>
                  </a:cubicBezTo>
                  <a:cubicBezTo>
                    <a:pt x="150" y="204"/>
                    <a:pt x="147" y="206"/>
                    <a:pt x="146" y="207"/>
                  </a:cubicBezTo>
                  <a:cubicBezTo>
                    <a:pt x="145" y="207"/>
                    <a:pt x="144" y="207"/>
                    <a:pt x="141" y="207"/>
                  </a:cubicBezTo>
                  <a:cubicBezTo>
                    <a:pt x="138" y="207"/>
                    <a:pt x="138" y="210"/>
                    <a:pt x="137" y="210"/>
                  </a:cubicBezTo>
                  <a:cubicBezTo>
                    <a:pt x="136" y="210"/>
                    <a:pt x="134" y="211"/>
                    <a:pt x="133" y="211"/>
                  </a:cubicBezTo>
                  <a:cubicBezTo>
                    <a:pt x="132" y="212"/>
                    <a:pt x="125" y="216"/>
                    <a:pt x="125" y="216"/>
                  </a:cubicBezTo>
                  <a:cubicBezTo>
                    <a:pt x="119" y="216"/>
                    <a:pt x="117" y="219"/>
                    <a:pt x="117" y="219"/>
                  </a:cubicBezTo>
                  <a:cubicBezTo>
                    <a:pt x="115" y="219"/>
                    <a:pt x="115" y="219"/>
                    <a:pt x="115" y="219"/>
                  </a:cubicBezTo>
                  <a:cubicBezTo>
                    <a:pt x="115" y="219"/>
                    <a:pt x="112" y="219"/>
                    <a:pt x="112" y="220"/>
                  </a:cubicBezTo>
                  <a:cubicBezTo>
                    <a:pt x="111" y="221"/>
                    <a:pt x="108" y="222"/>
                    <a:pt x="108" y="222"/>
                  </a:cubicBezTo>
                  <a:cubicBezTo>
                    <a:pt x="107" y="222"/>
                    <a:pt x="105" y="222"/>
                    <a:pt x="104" y="222"/>
                  </a:cubicBezTo>
                  <a:cubicBezTo>
                    <a:pt x="103" y="222"/>
                    <a:pt x="98" y="227"/>
                    <a:pt x="98" y="227"/>
                  </a:cubicBezTo>
                  <a:cubicBezTo>
                    <a:pt x="94" y="226"/>
                    <a:pt x="93" y="231"/>
                    <a:pt x="93" y="231"/>
                  </a:cubicBezTo>
                  <a:cubicBezTo>
                    <a:pt x="93" y="231"/>
                    <a:pt x="98" y="232"/>
                    <a:pt x="93" y="233"/>
                  </a:cubicBezTo>
                  <a:cubicBezTo>
                    <a:pt x="86" y="235"/>
                    <a:pt x="78" y="239"/>
                    <a:pt x="78" y="239"/>
                  </a:cubicBezTo>
                  <a:cubicBezTo>
                    <a:pt x="75" y="239"/>
                    <a:pt x="73" y="239"/>
                    <a:pt x="73" y="239"/>
                  </a:cubicBezTo>
                  <a:cubicBezTo>
                    <a:pt x="73" y="239"/>
                    <a:pt x="73" y="242"/>
                    <a:pt x="72" y="242"/>
                  </a:cubicBezTo>
                  <a:cubicBezTo>
                    <a:pt x="71" y="242"/>
                    <a:pt x="67" y="242"/>
                    <a:pt x="66" y="243"/>
                  </a:cubicBezTo>
                  <a:cubicBezTo>
                    <a:pt x="65" y="243"/>
                    <a:pt x="66" y="245"/>
                    <a:pt x="66" y="245"/>
                  </a:cubicBezTo>
                  <a:cubicBezTo>
                    <a:pt x="66" y="245"/>
                    <a:pt x="67" y="247"/>
                    <a:pt x="68" y="248"/>
                  </a:cubicBezTo>
                  <a:cubicBezTo>
                    <a:pt x="68" y="248"/>
                    <a:pt x="69" y="247"/>
                    <a:pt x="73" y="247"/>
                  </a:cubicBezTo>
                  <a:cubicBezTo>
                    <a:pt x="76" y="247"/>
                    <a:pt x="76" y="247"/>
                    <a:pt x="77" y="245"/>
                  </a:cubicBezTo>
                  <a:cubicBezTo>
                    <a:pt x="77" y="243"/>
                    <a:pt x="79" y="245"/>
                    <a:pt x="81" y="244"/>
                  </a:cubicBezTo>
                  <a:cubicBezTo>
                    <a:pt x="82" y="243"/>
                    <a:pt x="82" y="244"/>
                    <a:pt x="83" y="244"/>
                  </a:cubicBezTo>
                  <a:cubicBezTo>
                    <a:pt x="84" y="244"/>
                    <a:pt x="86" y="244"/>
                    <a:pt x="86" y="244"/>
                  </a:cubicBezTo>
                  <a:cubicBezTo>
                    <a:pt x="86" y="244"/>
                    <a:pt x="89" y="243"/>
                    <a:pt x="90" y="242"/>
                  </a:cubicBezTo>
                  <a:cubicBezTo>
                    <a:pt x="91" y="241"/>
                    <a:pt x="94" y="242"/>
                    <a:pt x="95" y="241"/>
                  </a:cubicBezTo>
                  <a:cubicBezTo>
                    <a:pt x="96" y="241"/>
                    <a:pt x="98" y="241"/>
                    <a:pt x="100" y="241"/>
                  </a:cubicBezTo>
                  <a:cubicBezTo>
                    <a:pt x="103" y="241"/>
                    <a:pt x="104" y="239"/>
                    <a:pt x="105" y="239"/>
                  </a:cubicBezTo>
                  <a:cubicBezTo>
                    <a:pt x="106" y="239"/>
                    <a:pt x="107" y="239"/>
                    <a:pt x="110" y="238"/>
                  </a:cubicBezTo>
                  <a:cubicBezTo>
                    <a:pt x="113" y="238"/>
                    <a:pt x="114" y="236"/>
                    <a:pt x="115" y="236"/>
                  </a:cubicBezTo>
                  <a:cubicBezTo>
                    <a:pt x="115" y="236"/>
                    <a:pt x="118" y="236"/>
                    <a:pt x="119" y="235"/>
                  </a:cubicBezTo>
                  <a:cubicBezTo>
                    <a:pt x="121" y="235"/>
                    <a:pt x="123" y="234"/>
                    <a:pt x="123" y="234"/>
                  </a:cubicBezTo>
                  <a:cubicBezTo>
                    <a:pt x="123" y="234"/>
                    <a:pt x="126" y="234"/>
                    <a:pt x="128" y="233"/>
                  </a:cubicBezTo>
                  <a:cubicBezTo>
                    <a:pt x="130" y="232"/>
                    <a:pt x="132" y="232"/>
                    <a:pt x="133" y="232"/>
                  </a:cubicBezTo>
                  <a:cubicBezTo>
                    <a:pt x="134" y="232"/>
                    <a:pt x="136" y="231"/>
                    <a:pt x="138" y="230"/>
                  </a:cubicBezTo>
                  <a:cubicBezTo>
                    <a:pt x="141" y="228"/>
                    <a:pt x="140" y="229"/>
                    <a:pt x="143" y="229"/>
                  </a:cubicBezTo>
                  <a:cubicBezTo>
                    <a:pt x="145" y="230"/>
                    <a:pt x="144" y="227"/>
                    <a:pt x="145" y="227"/>
                  </a:cubicBezTo>
                  <a:cubicBezTo>
                    <a:pt x="146" y="227"/>
                    <a:pt x="151" y="227"/>
                    <a:pt x="151" y="226"/>
                  </a:cubicBezTo>
                  <a:cubicBezTo>
                    <a:pt x="152" y="225"/>
                    <a:pt x="154" y="225"/>
                    <a:pt x="155" y="225"/>
                  </a:cubicBezTo>
                  <a:cubicBezTo>
                    <a:pt x="155" y="225"/>
                    <a:pt x="159" y="223"/>
                    <a:pt x="159" y="222"/>
                  </a:cubicBezTo>
                  <a:cubicBezTo>
                    <a:pt x="160" y="222"/>
                    <a:pt x="162" y="219"/>
                    <a:pt x="165" y="220"/>
                  </a:cubicBezTo>
                  <a:cubicBezTo>
                    <a:pt x="168" y="221"/>
                    <a:pt x="169" y="220"/>
                    <a:pt x="171" y="219"/>
                  </a:cubicBezTo>
                  <a:cubicBezTo>
                    <a:pt x="172" y="217"/>
                    <a:pt x="174" y="217"/>
                    <a:pt x="176" y="217"/>
                  </a:cubicBezTo>
                  <a:cubicBezTo>
                    <a:pt x="179" y="217"/>
                    <a:pt x="182" y="215"/>
                    <a:pt x="182" y="215"/>
                  </a:cubicBezTo>
                  <a:cubicBezTo>
                    <a:pt x="182" y="215"/>
                    <a:pt x="184" y="214"/>
                    <a:pt x="187" y="212"/>
                  </a:cubicBezTo>
                  <a:cubicBezTo>
                    <a:pt x="190" y="210"/>
                    <a:pt x="190" y="212"/>
                    <a:pt x="193" y="211"/>
                  </a:cubicBezTo>
                  <a:cubicBezTo>
                    <a:pt x="195" y="210"/>
                    <a:pt x="195" y="211"/>
                    <a:pt x="196" y="211"/>
                  </a:cubicBezTo>
                  <a:cubicBezTo>
                    <a:pt x="197" y="212"/>
                    <a:pt x="198" y="212"/>
                    <a:pt x="198" y="214"/>
                  </a:cubicBezTo>
                  <a:cubicBezTo>
                    <a:pt x="198" y="215"/>
                    <a:pt x="198" y="216"/>
                    <a:pt x="198" y="217"/>
                  </a:cubicBezTo>
                  <a:cubicBezTo>
                    <a:pt x="198" y="218"/>
                    <a:pt x="198" y="219"/>
                    <a:pt x="198" y="219"/>
                  </a:cubicBezTo>
                  <a:cubicBezTo>
                    <a:pt x="199" y="221"/>
                    <a:pt x="199" y="221"/>
                    <a:pt x="199" y="221"/>
                  </a:cubicBezTo>
                  <a:cubicBezTo>
                    <a:pt x="199" y="221"/>
                    <a:pt x="199" y="223"/>
                    <a:pt x="200" y="224"/>
                  </a:cubicBezTo>
                  <a:cubicBezTo>
                    <a:pt x="202" y="224"/>
                    <a:pt x="202" y="226"/>
                    <a:pt x="201" y="228"/>
                  </a:cubicBezTo>
                  <a:cubicBezTo>
                    <a:pt x="199" y="230"/>
                    <a:pt x="196" y="231"/>
                    <a:pt x="195" y="232"/>
                  </a:cubicBezTo>
                  <a:cubicBezTo>
                    <a:pt x="194" y="232"/>
                    <a:pt x="193" y="234"/>
                    <a:pt x="192" y="234"/>
                  </a:cubicBezTo>
                  <a:cubicBezTo>
                    <a:pt x="191" y="234"/>
                    <a:pt x="187" y="233"/>
                    <a:pt x="187" y="235"/>
                  </a:cubicBezTo>
                  <a:cubicBezTo>
                    <a:pt x="187" y="236"/>
                    <a:pt x="188" y="238"/>
                    <a:pt x="186" y="238"/>
                  </a:cubicBezTo>
                  <a:cubicBezTo>
                    <a:pt x="184" y="238"/>
                    <a:pt x="182" y="238"/>
                    <a:pt x="182" y="240"/>
                  </a:cubicBezTo>
                  <a:cubicBezTo>
                    <a:pt x="179" y="240"/>
                    <a:pt x="174" y="247"/>
                    <a:pt x="174" y="247"/>
                  </a:cubicBezTo>
                  <a:cubicBezTo>
                    <a:pt x="174" y="247"/>
                    <a:pt x="169" y="247"/>
                    <a:pt x="170" y="250"/>
                  </a:cubicBezTo>
                  <a:cubicBezTo>
                    <a:pt x="171" y="253"/>
                    <a:pt x="170" y="255"/>
                    <a:pt x="170" y="255"/>
                  </a:cubicBezTo>
                  <a:cubicBezTo>
                    <a:pt x="170" y="255"/>
                    <a:pt x="169" y="255"/>
                    <a:pt x="164" y="256"/>
                  </a:cubicBezTo>
                  <a:cubicBezTo>
                    <a:pt x="159" y="256"/>
                    <a:pt x="157" y="262"/>
                    <a:pt x="157" y="262"/>
                  </a:cubicBezTo>
                  <a:cubicBezTo>
                    <a:pt x="153" y="264"/>
                    <a:pt x="152" y="266"/>
                    <a:pt x="152" y="266"/>
                  </a:cubicBezTo>
                  <a:cubicBezTo>
                    <a:pt x="152" y="266"/>
                    <a:pt x="149" y="268"/>
                    <a:pt x="152" y="263"/>
                  </a:cubicBezTo>
                  <a:cubicBezTo>
                    <a:pt x="156" y="259"/>
                    <a:pt x="153" y="259"/>
                    <a:pt x="153" y="259"/>
                  </a:cubicBezTo>
                  <a:cubicBezTo>
                    <a:pt x="146" y="260"/>
                    <a:pt x="149" y="266"/>
                    <a:pt x="149" y="266"/>
                  </a:cubicBezTo>
                  <a:cubicBezTo>
                    <a:pt x="149" y="266"/>
                    <a:pt x="147" y="266"/>
                    <a:pt x="145" y="267"/>
                  </a:cubicBezTo>
                  <a:cubicBezTo>
                    <a:pt x="143" y="268"/>
                    <a:pt x="141" y="271"/>
                    <a:pt x="141" y="271"/>
                  </a:cubicBezTo>
                  <a:cubicBezTo>
                    <a:pt x="141" y="271"/>
                    <a:pt x="139" y="274"/>
                    <a:pt x="136" y="276"/>
                  </a:cubicBezTo>
                  <a:cubicBezTo>
                    <a:pt x="134" y="278"/>
                    <a:pt x="133" y="281"/>
                    <a:pt x="131" y="282"/>
                  </a:cubicBezTo>
                  <a:cubicBezTo>
                    <a:pt x="128" y="284"/>
                    <a:pt x="126" y="287"/>
                    <a:pt x="126" y="287"/>
                  </a:cubicBezTo>
                  <a:cubicBezTo>
                    <a:pt x="122" y="293"/>
                    <a:pt x="122" y="293"/>
                    <a:pt x="122" y="293"/>
                  </a:cubicBezTo>
                  <a:cubicBezTo>
                    <a:pt x="118" y="294"/>
                    <a:pt x="115" y="301"/>
                    <a:pt x="115" y="301"/>
                  </a:cubicBezTo>
                  <a:cubicBezTo>
                    <a:pt x="115" y="301"/>
                    <a:pt x="113" y="306"/>
                    <a:pt x="110" y="307"/>
                  </a:cubicBezTo>
                  <a:cubicBezTo>
                    <a:pt x="108" y="308"/>
                    <a:pt x="105" y="312"/>
                    <a:pt x="105" y="312"/>
                  </a:cubicBezTo>
                  <a:cubicBezTo>
                    <a:pt x="105" y="313"/>
                    <a:pt x="105" y="313"/>
                    <a:pt x="105" y="313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4" y="315"/>
                    <a:pt x="102" y="316"/>
                    <a:pt x="100" y="317"/>
                  </a:cubicBezTo>
                  <a:cubicBezTo>
                    <a:pt x="98" y="318"/>
                    <a:pt x="99" y="318"/>
                    <a:pt x="98" y="319"/>
                  </a:cubicBezTo>
                  <a:cubicBezTo>
                    <a:pt x="98" y="321"/>
                    <a:pt x="99" y="321"/>
                    <a:pt x="100" y="322"/>
                  </a:cubicBezTo>
                  <a:cubicBezTo>
                    <a:pt x="100" y="322"/>
                    <a:pt x="101" y="321"/>
                    <a:pt x="103" y="320"/>
                  </a:cubicBezTo>
                  <a:cubicBezTo>
                    <a:pt x="104" y="320"/>
                    <a:pt x="106" y="319"/>
                    <a:pt x="106" y="318"/>
                  </a:cubicBezTo>
                  <a:cubicBezTo>
                    <a:pt x="107" y="317"/>
                    <a:pt x="108" y="317"/>
                    <a:pt x="108" y="316"/>
                  </a:cubicBezTo>
                  <a:cubicBezTo>
                    <a:pt x="109" y="314"/>
                    <a:pt x="109" y="315"/>
                    <a:pt x="110" y="315"/>
                  </a:cubicBezTo>
                  <a:cubicBezTo>
                    <a:pt x="111" y="315"/>
                    <a:pt x="115" y="315"/>
                    <a:pt x="115" y="315"/>
                  </a:cubicBezTo>
                  <a:cubicBezTo>
                    <a:pt x="116" y="315"/>
                    <a:pt x="119" y="312"/>
                    <a:pt x="122" y="312"/>
                  </a:cubicBezTo>
                  <a:cubicBezTo>
                    <a:pt x="125" y="311"/>
                    <a:pt x="122" y="309"/>
                    <a:pt x="122" y="308"/>
                  </a:cubicBezTo>
                  <a:cubicBezTo>
                    <a:pt x="122" y="307"/>
                    <a:pt x="123" y="307"/>
                    <a:pt x="125" y="307"/>
                  </a:cubicBezTo>
                  <a:cubicBezTo>
                    <a:pt x="127" y="306"/>
                    <a:pt x="126" y="307"/>
                    <a:pt x="126" y="307"/>
                  </a:cubicBezTo>
                  <a:cubicBezTo>
                    <a:pt x="127" y="307"/>
                    <a:pt x="128" y="306"/>
                    <a:pt x="128" y="306"/>
                  </a:cubicBezTo>
                  <a:cubicBezTo>
                    <a:pt x="128" y="306"/>
                    <a:pt x="132" y="306"/>
                    <a:pt x="134" y="306"/>
                  </a:cubicBezTo>
                  <a:cubicBezTo>
                    <a:pt x="136" y="306"/>
                    <a:pt x="137" y="306"/>
                    <a:pt x="138" y="304"/>
                  </a:cubicBezTo>
                  <a:cubicBezTo>
                    <a:pt x="139" y="303"/>
                    <a:pt x="139" y="302"/>
                    <a:pt x="140" y="300"/>
                  </a:cubicBezTo>
                  <a:cubicBezTo>
                    <a:pt x="141" y="299"/>
                    <a:pt x="142" y="301"/>
                    <a:pt x="142" y="301"/>
                  </a:cubicBezTo>
                  <a:cubicBezTo>
                    <a:pt x="142" y="301"/>
                    <a:pt x="143" y="301"/>
                    <a:pt x="144" y="300"/>
                  </a:cubicBezTo>
                  <a:cubicBezTo>
                    <a:pt x="144" y="300"/>
                    <a:pt x="146" y="300"/>
                    <a:pt x="146" y="300"/>
                  </a:cubicBezTo>
                  <a:cubicBezTo>
                    <a:pt x="146" y="300"/>
                    <a:pt x="149" y="299"/>
                    <a:pt x="152" y="299"/>
                  </a:cubicBezTo>
                  <a:cubicBezTo>
                    <a:pt x="154" y="299"/>
                    <a:pt x="153" y="299"/>
                    <a:pt x="155" y="298"/>
                  </a:cubicBezTo>
                  <a:cubicBezTo>
                    <a:pt x="157" y="298"/>
                    <a:pt x="157" y="298"/>
                    <a:pt x="158" y="298"/>
                  </a:cubicBezTo>
                  <a:cubicBezTo>
                    <a:pt x="159" y="298"/>
                    <a:pt x="160" y="296"/>
                    <a:pt x="162" y="295"/>
                  </a:cubicBezTo>
                  <a:cubicBezTo>
                    <a:pt x="164" y="294"/>
                    <a:pt x="165" y="293"/>
                    <a:pt x="167" y="293"/>
                  </a:cubicBezTo>
                  <a:cubicBezTo>
                    <a:pt x="169" y="294"/>
                    <a:pt x="171" y="295"/>
                    <a:pt x="171" y="295"/>
                  </a:cubicBezTo>
                  <a:cubicBezTo>
                    <a:pt x="168" y="297"/>
                    <a:pt x="168" y="297"/>
                    <a:pt x="168" y="297"/>
                  </a:cubicBezTo>
                  <a:cubicBezTo>
                    <a:pt x="164" y="300"/>
                    <a:pt x="164" y="300"/>
                    <a:pt x="164" y="300"/>
                  </a:cubicBezTo>
                  <a:cubicBezTo>
                    <a:pt x="158" y="304"/>
                    <a:pt x="158" y="304"/>
                    <a:pt x="158" y="304"/>
                  </a:cubicBezTo>
                  <a:cubicBezTo>
                    <a:pt x="152" y="308"/>
                    <a:pt x="152" y="308"/>
                    <a:pt x="152" y="308"/>
                  </a:cubicBezTo>
                  <a:cubicBezTo>
                    <a:pt x="148" y="311"/>
                    <a:pt x="148" y="311"/>
                    <a:pt x="148" y="311"/>
                  </a:cubicBezTo>
                  <a:cubicBezTo>
                    <a:pt x="139" y="319"/>
                    <a:pt x="139" y="319"/>
                    <a:pt x="139" y="319"/>
                  </a:cubicBezTo>
                  <a:cubicBezTo>
                    <a:pt x="132" y="322"/>
                    <a:pt x="127" y="328"/>
                    <a:pt x="127" y="328"/>
                  </a:cubicBezTo>
                  <a:cubicBezTo>
                    <a:pt x="120" y="329"/>
                    <a:pt x="118" y="334"/>
                    <a:pt x="118" y="334"/>
                  </a:cubicBezTo>
                  <a:cubicBezTo>
                    <a:pt x="115" y="333"/>
                    <a:pt x="111" y="339"/>
                    <a:pt x="111" y="339"/>
                  </a:cubicBezTo>
                  <a:cubicBezTo>
                    <a:pt x="95" y="351"/>
                    <a:pt x="95" y="351"/>
                    <a:pt x="95" y="351"/>
                  </a:cubicBezTo>
                  <a:cubicBezTo>
                    <a:pt x="94" y="352"/>
                    <a:pt x="94" y="352"/>
                    <a:pt x="94" y="352"/>
                  </a:cubicBezTo>
                  <a:cubicBezTo>
                    <a:pt x="95" y="354"/>
                    <a:pt x="95" y="354"/>
                    <a:pt x="95" y="354"/>
                  </a:cubicBezTo>
                  <a:cubicBezTo>
                    <a:pt x="95" y="354"/>
                    <a:pt x="98" y="354"/>
                    <a:pt x="98" y="354"/>
                  </a:cubicBezTo>
                  <a:cubicBezTo>
                    <a:pt x="99" y="354"/>
                    <a:pt x="101" y="351"/>
                    <a:pt x="101" y="350"/>
                  </a:cubicBezTo>
                  <a:cubicBezTo>
                    <a:pt x="102" y="349"/>
                    <a:pt x="103" y="349"/>
                    <a:pt x="104" y="349"/>
                  </a:cubicBezTo>
                  <a:cubicBezTo>
                    <a:pt x="106" y="348"/>
                    <a:pt x="109" y="345"/>
                    <a:pt x="110" y="345"/>
                  </a:cubicBezTo>
                  <a:cubicBezTo>
                    <a:pt x="110" y="345"/>
                    <a:pt x="113" y="341"/>
                    <a:pt x="113" y="341"/>
                  </a:cubicBezTo>
                  <a:cubicBezTo>
                    <a:pt x="114" y="341"/>
                    <a:pt x="118" y="338"/>
                    <a:pt x="118" y="338"/>
                  </a:cubicBezTo>
                  <a:cubicBezTo>
                    <a:pt x="118" y="338"/>
                    <a:pt x="120" y="337"/>
                    <a:pt x="121" y="337"/>
                  </a:cubicBezTo>
                  <a:cubicBezTo>
                    <a:pt x="122" y="337"/>
                    <a:pt x="123" y="334"/>
                    <a:pt x="123" y="334"/>
                  </a:cubicBezTo>
                  <a:cubicBezTo>
                    <a:pt x="127" y="331"/>
                    <a:pt x="127" y="331"/>
                    <a:pt x="127" y="331"/>
                  </a:cubicBezTo>
                  <a:cubicBezTo>
                    <a:pt x="129" y="330"/>
                    <a:pt x="129" y="330"/>
                    <a:pt x="129" y="330"/>
                  </a:cubicBezTo>
                  <a:cubicBezTo>
                    <a:pt x="131" y="329"/>
                    <a:pt x="131" y="329"/>
                    <a:pt x="131" y="329"/>
                  </a:cubicBezTo>
                  <a:cubicBezTo>
                    <a:pt x="134" y="326"/>
                    <a:pt x="134" y="326"/>
                    <a:pt x="134" y="326"/>
                  </a:cubicBezTo>
                  <a:cubicBezTo>
                    <a:pt x="134" y="326"/>
                    <a:pt x="138" y="324"/>
                    <a:pt x="139" y="324"/>
                  </a:cubicBezTo>
                  <a:cubicBezTo>
                    <a:pt x="139" y="324"/>
                    <a:pt x="141" y="324"/>
                    <a:pt x="143" y="322"/>
                  </a:cubicBezTo>
                  <a:cubicBezTo>
                    <a:pt x="145" y="321"/>
                    <a:pt x="147" y="320"/>
                    <a:pt x="148" y="319"/>
                  </a:cubicBezTo>
                  <a:cubicBezTo>
                    <a:pt x="148" y="319"/>
                    <a:pt x="155" y="315"/>
                    <a:pt x="158" y="313"/>
                  </a:cubicBezTo>
                  <a:cubicBezTo>
                    <a:pt x="160" y="311"/>
                    <a:pt x="160" y="312"/>
                    <a:pt x="163" y="311"/>
                  </a:cubicBezTo>
                  <a:cubicBezTo>
                    <a:pt x="166" y="310"/>
                    <a:pt x="167" y="309"/>
                    <a:pt x="169" y="308"/>
                  </a:cubicBezTo>
                  <a:cubicBezTo>
                    <a:pt x="170" y="308"/>
                    <a:pt x="175" y="306"/>
                    <a:pt x="177" y="305"/>
                  </a:cubicBezTo>
                  <a:cubicBezTo>
                    <a:pt x="180" y="305"/>
                    <a:pt x="181" y="306"/>
                    <a:pt x="182" y="306"/>
                  </a:cubicBezTo>
                  <a:cubicBezTo>
                    <a:pt x="183" y="306"/>
                    <a:pt x="188" y="304"/>
                    <a:pt x="189" y="305"/>
                  </a:cubicBezTo>
                  <a:cubicBezTo>
                    <a:pt x="189" y="305"/>
                    <a:pt x="193" y="304"/>
                    <a:pt x="191" y="301"/>
                  </a:cubicBezTo>
                  <a:cubicBezTo>
                    <a:pt x="195" y="298"/>
                    <a:pt x="190" y="293"/>
                    <a:pt x="186" y="293"/>
                  </a:cubicBezTo>
                  <a:cubicBezTo>
                    <a:pt x="182" y="293"/>
                    <a:pt x="180" y="292"/>
                    <a:pt x="179" y="291"/>
                  </a:cubicBezTo>
                  <a:cubicBezTo>
                    <a:pt x="178" y="290"/>
                    <a:pt x="181" y="289"/>
                    <a:pt x="181" y="289"/>
                  </a:cubicBezTo>
                  <a:cubicBezTo>
                    <a:pt x="181" y="289"/>
                    <a:pt x="185" y="286"/>
                    <a:pt x="186" y="286"/>
                  </a:cubicBezTo>
                  <a:cubicBezTo>
                    <a:pt x="188" y="286"/>
                    <a:pt x="193" y="283"/>
                    <a:pt x="193" y="283"/>
                  </a:cubicBezTo>
                  <a:cubicBezTo>
                    <a:pt x="196" y="283"/>
                    <a:pt x="198" y="281"/>
                    <a:pt x="199" y="280"/>
                  </a:cubicBezTo>
                  <a:cubicBezTo>
                    <a:pt x="199" y="280"/>
                    <a:pt x="201" y="280"/>
                    <a:pt x="201" y="279"/>
                  </a:cubicBezTo>
                  <a:cubicBezTo>
                    <a:pt x="201" y="278"/>
                    <a:pt x="206" y="277"/>
                    <a:pt x="206" y="277"/>
                  </a:cubicBezTo>
                  <a:cubicBezTo>
                    <a:pt x="206" y="277"/>
                    <a:pt x="208" y="277"/>
                    <a:pt x="210" y="278"/>
                  </a:cubicBezTo>
                  <a:cubicBezTo>
                    <a:pt x="211" y="278"/>
                    <a:pt x="215" y="276"/>
                    <a:pt x="215" y="276"/>
                  </a:cubicBezTo>
                  <a:cubicBezTo>
                    <a:pt x="217" y="275"/>
                    <a:pt x="216" y="278"/>
                    <a:pt x="216" y="278"/>
                  </a:cubicBezTo>
                  <a:cubicBezTo>
                    <a:pt x="215" y="279"/>
                    <a:pt x="215" y="279"/>
                    <a:pt x="215" y="279"/>
                  </a:cubicBezTo>
                  <a:cubicBezTo>
                    <a:pt x="215" y="279"/>
                    <a:pt x="214" y="280"/>
                    <a:pt x="214" y="281"/>
                  </a:cubicBezTo>
                  <a:cubicBezTo>
                    <a:pt x="214" y="283"/>
                    <a:pt x="212" y="283"/>
                    <a:pt x="212" y="283"/>
                  </a:cubicBezTo>
                  <a:cubicBezTo>
                    <a:pt x="211" y="284"/>
                    <a:pt x="210" y="285"/>
                    <a:pt x="210" y="285"/>
                  </a:cubicBezTo>
                  <a:cubicBezTo>
                    <a:pt x="210" y="285"/>
                    <a:pt x="209" y="287"/>
                    <a:pt x="208" y="288"/>
                  </a:cubicBezTo>
                  <a:cubicBezTo>
                    <a:pt x="207" y="288"/>
                    <a:pt x="207" y="291"/>
                    <a:pt x="207" y="291"/>
                  </a:cubicBezTo>
                  <a:cubicBezTo>
                    <a:pt x="206" y="293"/>
                    <a:pt x="206" y="293"/>
                    <a:pt x="206" y="293"/>
                  </a:cubicBezTo>
                  <a:cubicBezTo>
                    <a:pt x="206" y="293"/>
                    <a:pt x="205" y="295"/>
                    <a:pt x="207" y="294"/>
                  </a:cubicBezTo>
                  <a:cubicBezTo>
                    <a:pt x="208" y="294"/>
                    <a:pt x="208" y="293"/>
                    <a:pt x="208" y="293"/>
                  </a:cubicBezTo>
                  <a:cubicBezTo>
                    <a:pt x="211" y="292"/>
                    <a:pt x="211" y="292"/>
                    <a:pt x="211" y="292"/>
                  </a:cubicBezTo>
                  <a:cubicBezTo>
                    <a:pt x="214" y="289"/>
                    <a:pt x="214" y="289"/>
                    <a:pt x="214" y="289"/>
                  </a:cubicBezTo>
                  <a:cubicBezTo>
                    <a:pt x="215" y="287"/>
                    <a:pt x="215" y="287"/>
                    <a:pt x="215" y="287"/>
                  </a:cubicBezTo>
                  <a:cubicBezTo>
                    <a:pt x="215" y="287"/>
                    <a:pt x="215" y="285"/>
                    <a:pt x="216" y="284"/>
                  </a:cubicBezTo>
                  <a:cubicBezTo>
                    <a:pt x="217" y="283"/>
                    <a:pt x="216" y="284"/>
                    <a:pt x="217" y="283"/>
                  </a:cubicBezTo>
                  <a:cubicBezTo>
                    <a:pt x="218" y="283"/>
                    <a:pt x="218" y="281"/>
                    <a:pt x="218" y="280"/>
                  </a:cubicBezTo>
                  <a:cubicBezTo>
                    <a:pt x="218" y="280"/>
                    <a:pt x="220" y="279"/>
                    <a:pt x="220" y="279"/>
                  </a:cubicBezTo>
                  <a:cubicBezTo>
                    <a:pt x="220" y="279"/>
                    <a:pt x="222" y="280"/>
                    <a:pt x="222" y="279"/>
                  </a:cubicBezTo>
                  <a:cubicBezTo>
                    <a:pt x="222" y="279"/>
                    <a:pt x="222" y="277"/>
                    <a:pt x="221" y="276"/>
                  </a:cubicBezTo>
                  <a:cubicBezTo>
                    <a:pt x="221" y="274"/>
                    <a:pt x="221" y="276"/>
                    <a:pt x="222" y="275"/>
                  </a:cubicBezTo>
                  <a:cubicBezTo>
                    <a:pt x="222" y="274"/>
                    <a:pt x="224" y="274"/>
                    <a:pt x="225" y="274"/>
                  </a:cubicBezTo>
                  <a:cubicBezTo>
                    <a:pt x="227" y="273"/>
                    <a:pt x="227" y="274"/>
                    <a:pt x="228" y="273"/>
                  </a:cubicBezTo>
                  <a:cubicBezTo>
                    <a:pt x="228" y="273"/>
                    <a:pt x="228" y="272"/>
                    <a:pt x="228" y="271"/>
                  </a:cubicBezTo>
                  <a:cubicBezTo>
                    <a:pt x="228" y="270"/>
                    <a:pt x="228" y="269"/>
                    <a:pt x="229" y="268"/>
                  </a:cubicBezTo>
                  <a:cubicBezTo>
                    <a:pt x="229" y="267"/>
                    <a:pt x="230" y="268"/>
                    <a:pt x="231" y="267"/>
                  </a:cubicBezTo>
                  <a:cubicBezTo>
                    <a:pt x="232" y="267"/>
                    <a:pt x="231" y="267"/>
                    <a:pt x="232" y="266"/>
                  </a:cubicBezTo>
                  <a:cubicBezTo>
                    <a:pt x="232" y="266"/>
                    <a:pt x="233" y="265"/>
                    <a:pt x="234" y="264"/>
                  </a:cubicBezTo>
                  <a:cubicBezTo>
                    <a:pt x="236" y="263"/>
                    <a:pt x="235" y="261"/>
                    <a:pt x="235" y="261"/>
                  </a:cubicBezTo>
                  <a:cubicBezTo>
                    <a:pt x="235" y="260"/>
                    <a:pt x="236" y="260"/>
                    <a:pt x="237" y="260"/>
                  </a:cubicBezTo>
                  <a:cubicBezTo>
                    <a:pt x="238" y="260"/>
                    <a:pt x="236" y="261"/>
                    <a:pt x="236" y="262"/>
                  </a:cubicBezTo>
                  <a:cubicBezTo>
                    <a:pt x="236" y="263"/>
                    <a:pt x="235" y="265"/>
                    <a:pt x="235" y="265"/>
                  </a:cubicBezTo>
                  <a:cubicBezTo>
                    <a:pt x="235" y="265"/>
                    <a:pt x="237" y="266"/>
                    <a:pt x="237" y="267"/>
                  </a:cubicBezTo>
                  <a:cubicBezTo>
                    <a:pt x="237" y="268"/>
                    <a:pt x="237" y="270"/>
                    <a:pt x="237" y="272"/>
                  </a:cubicBezTo>
                  <a:cubicBezTo>
                    <a:pt x="237" y="275"/>
                    <a:pt x="236" y="276"/>
                    <a:pt x="236" y="276"/>
                  </a:cubicBezTo>
                  <a:cubicBezTo>
                    <a:pt x="236" y="276"/>
                    <a:pt x="236" y="279"/>
                    <a:pt x="237" y="279"/>
                  </a:cubicBezTo>
                  <a:cubicBezTo>
                    <a:pt x="238" y="280"/>
                    <a:pt x="238" y="282"/>
                    <a:pt x="238" y="282"/>
                  </a:cubicBezTo>
                  <a:cubicBezTo>
                    <a:pt x="234" y="282"/>
                    <a:pt x="234" y="286"/>
                    <a:pt x="234" y="286"/>
                  </a:cubicBezTo>
                  <a:cubicBezTo>
                    <a:pt x="230" y="286"/>
                    <a:pt x="230" y="289"/>
                    <a:pt x="230" y="289"/>
                  </a:cubicBezTo>
                  <a:cubicBezTo>
                    <a:pt x="230" y="294"/>
                    <a:pt x="225" y="294"/>
                    <a:pt x="225" y="294"/>
                  </a:cubicBezTo>
                  <a:cubicBezTo>
                    <a:pt x="224" y="295"/>
                    <a:pt x="224" y="295"/>
                    <a:pt x="224" y="295"/>
                  </a:cubicBezTo>
                  <a:cubicBezTo>
                    <a:pt x="221" y="298"/>
                    <a:pt x="221" y="298"/>
                    <a:pt x="221" y="298"/>
                  </a:cubicBezTo>
                  <a:cubicBezTo>
                    <a:pt x="221" y="298"/>
                    <a:pt x="215" y="302"/>
                    <a:pt x="212" y="304"/>
                  </a:cubicBezTo>
                  <a:cubicBezTo>
                    <a:pt x="210" y="307"/>
                    <a:pt x="204" y="312"/>
                    <a:pt x="204" y="312"/>
                  </a:cubicBezTo>
                  <a:cubicBezTo>
                    <a:pt x="203" y="314"/>
                    <a:pt x="198" y="313"/>
                    <a:pt x="198" y="313"/>
                  </a:cubicBezTo>
                  <a:cubicBezTo>
                    <a:pt x="198" y="309"/>
                    <a:pt x="195" y="310"/>
                    <a:pt x="195" y="310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81" y="309"/>
                    <a:pt x="181" y="309"/>
                    <a:pt x="181" y="309"/>
                  </a:cubicBezTo>
                  <a:cubicBezTo>
                    <a:pt x="181" y="309"/>
                    <a:pt x="179" y="308"/>
                    <a:pt x="178" y="308"/>
                  </a:cubicBezTo>
                  <a:cubicBezTo>
                    <a:pt x="177" y="309"/>
                    <a:pt x="173" y="311"/>
                    <a:pt x="173" y="311"/>
                  </a:cubicBezTo>
                  <a:cubicBezTo>
                    <a:pt x="173" y="311"/>
                    <a:pt x="168" y="309"/>
                    <a:pt x="167" y="311"/>
                  </a:cubicBezTo>
                  <a:cubicBezTo>
                    <a:pt x="166" y="313"/>
                    <a:pt x="169" y="314"/>
                    <a:pt x="169" y="314"/>
                  </a:cubicBezTo>
                  <a:cubicBezTo>
                    <a:pt x="169" y="315"/>
                    <a:pt x="175" y="318"/>
                    <a:pt x="175" y="318"/>
                  </a:cubicBezTo>
                  <a:cubicBezTo>
                    <a:pt x="174" y="322"/>
                    <a:pt x="177" y="326"/>
                    <a:pt x="177" y="326"/>
                  </a:cubicBezTo>
                  <a:cubicBezTo>
                    <a:pt x="178" y="333"/>
                    <a:pt x="174" y="335"/>
                    <a:pt x="174" y="335"/>
                  </a:cubicBezTo>
                  <a:cubicBezTo>
                    <a:pt x="149" y="353"/>
                    <a:pt x="149" y="353"/>
                    <a:pt x="149" y="353"/>
                  </a:cubicBezTo>
                  <a:cubicBezTo>
                    <a:pt x="143" y="354"/>
                    <a:pt x="145" y="356"/>
                    <a:pt x="145" y="356"/>
                  </a:cubicBezTo>
                  <a:cubicBezTo>
                    <a:pt x="145" y="356"/>
                    <a:pt x="142" y="355"/>
                    <a:pt x="139" y="359"/>
                  </a:cubicBezTo>
                  <a:cubicBezTo>
                    <a:pt x="133" y="362"/>
                    <a:pt x="127" y="367"/>
                    <a:pt x="127" y="367"/>
                  </a:cubicBezTo>
                  <a:cubicBezTo>
                    <a:pt x="122" y="368"/>
                    <a:pt x="123" y="370"/>
                    <a:pt x="123" y="370"/>
                  </a:cubicBezTo>
                  <a:cubicBezTo>
                    <a:pt x="119" y="371"/>
                    <a:pt x="119" y="374"/>
                    <a:pt x="119" y="374"/>
                  </a:cubicBezTo>
                  <a:cubicBezTo>
                    <a:pt x="116" y="378"/>
                    <a:pt x="110" y="381"/>
                    <a:pt x="110" y="381"/>
                  </a:cubicBezTo>
                  <a:cubicBezTo>
                    <a:pt x="109" y="382"/>
                    <a:pt x="109" y="382"/>
                    <a:pt x="109" y="382"/>
                  </a:cubicBezTo>
                  <a:cubicBezTo>
                    <a:pt x="108" y="382"/>
                    <a:pt x="108" y="382"/>
                    <a:pt x="108" y="382"/>
                  </a:cubicBezTo>
                  <a:cubicBezTo>
                    <a:pt x="105" y="380"/>
                    <a:pt x="104" y="380"/>
                    <a:pt x="100" y="380"/>
                  </a:cubicBezTo>
                  <a:cubicBezTo>
                    <a:pt x="97" y="380"/>
                    <a:pt x="99" y="386"/>
                    <a:pt x="99" y="386"/>
                  </a:cubicBezTo>
                  <a:cubicBezTo>
                    <a:pt x="99" y="386"/>
                    <a:pt x="96" y="386"/>
                    <a:pt x="94" y="388"/>
                  </a:cubicBezTo>
                  <a:cubicBezTo>
                    <a:pt x="94" y="394"/>
                    <a:pt x="90" y="391"/>
                    <a:pt x="90" y="391"/>
                  </a:cubicBezTo>
                  <a:cubicBezTo>
                    <a:pt x="90" y="391"/>
                    <a:pt x="86" y="392"/>
                    <a:pt x="85" y="389"/>
                  </a:cubicBezTo>
                  <a:cubicBezTo>
                    <a:pt x="85" y="383"/>
                    <a:pt x="82" y="383"/>
                    <a:pt x="82" y="383"/>
                  </a:cubicBezTo>
                  <a:cubicBezTo>
                    <a:pt x="82" y="383"/>
                    <a:pt x="74" y="387"/>
                    <a:pt x="74" y="390"/>
                  </a:cubicBezTo>
                  <a:cubicBezTo>
                    <a:pt x="73" y="393"/>
                    <a:pt x="77" y="395"/>
                    <a:pt x="77" y="395"/>
                  </a:cubicBezTo>
                  <a:cubicBezTo>
                    <a:pt x="78" y="395"/>
                    <a:pt x="78" y="396"/>
                    <a:pt x="79" y="397"/>
                  </a:cubicBezTo>
                  <a:cubicBezTo>
                    <a:pt x="80" y="399"/>
                    <a:pt x="80" y="399"/>
                    <a:pt x="77" y="401"/>
                  </a:cubicBezTo>
                  <a:cubicBezTo>
                    <a:pt x="75" y="404"/>
                    <a:pt x="75" y="406"/>
                    <a:pt x="75" y="407"/>
                  </a:cubicBezTo>
                  <a:cubicBezTo>
                    <a:pt x="72" y="408"/>
                    <a:pt x="73" y="409"/>
                    <a:pt x="73" y="410"/>
                  </a:cubicBezTo>
                  <a:cubicBezTo>
                    <a:pt x="68" y="413"/>
                    <a:pt x="65" y="415"/>
                    <a:pt x="65" y="418"/>
                  </a:cubicBezTo>
                  <a:cubicBezTo>
                    <a:pt x="60" y="421"/>
                    <a:pt x="61" y="425"/>
                    <a:pt x="61" y="425"/>
                  </a:cubicBezTo>
                  <a:cubicBezTo>
                    <a:pt x="61" y="425"/>
                    <a:pt x="59" y="426"/>
                    <a:pt x="58" y="428"/>
                  </a:cubicBezTo>
                  <a:cubicBezTo>
                    <a:pt x="56" y="429"/>
                    <a:pt x="55" y="432"/>
                    <a:pt x="55" y="432"/>
                  </a:cubicBezTo>
                  <a:cubicBezTo>
                    <a:pt x="55" y="432"/>
                    <a:pt x="55" y="434"/>
                    <a:pt x="50" y="436"/>
                  </a:cubicBezTo>
                  <a:cubicBezTo>
                    <a:pt x="46" y="438"/>
                    <a:pt x="49" y="442"/>
                    <a:pt x="50" y="442"/>
                  </a:cubicBezTo>
                  <a:cubicBezTo>
                    <a:pt x="50" y="443"/>
                    <a:pt x="48" y="444"/>
                    <a:pt x="48" y="444"/>
                  </a:cubicBezTo>
                  <a:cubicBezTo>
                    <a:pt x="41" y="443"/>
                    <a:pt x="42" y="448"/>
                    <a:pt x="42" y="448"/>
                  </a:cubicBezTo>
                  <a:cubicBezTo>
                    <a:pt x="37" y="452"/>
                    <a:pt x="37" y="452"/>
                    <a:pt x="37" y="452"/>
                  </a:cubicBezTo>
                  <a:cubicBezTo>
                    <a:pt x="37" y="454"/>
                    <a:pt x="37" y="454"/>
                    <a:pt x="37" y="454"/>
                  </a:cubicBezTo>
                  <a:cubicBezTo>
                    <a:pt x="37" y="454"/>
                    <a:pt x="33" y="455"/>
                    <a:pt x="32" y="458"/>
                  </a:cubicBezTo>
                  <a:cubicBezTo>
                    <a:pt x="31" y="462"/>
                    <a:pt x="25" y="464"/>
                    <a:pt x="25" y="464"/>
                  </a:cubicBezTo>
                  <a:cubicBezTo>
                    <a:pt x="20" y="467"/>
                    <a:pt x="18" y="474"/>
                    <a:pt x="18" y="474"/>
                  </a:cubicBezTo>
                  <a:cubicBezTo>
                    <a:pt x="15" y="475"/>
                    <a:pt x="15" y="478"/>
                    <a:pt x="15" y="478"/>
                  </a:cubicBezTo>
                  <a:cubicBezTo>
                    <a:pt x="12" y="480"/>
                    <a:pt x="0" y="497"/>
                    <a:pt x="0" y="497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06"/>
                    <a:pt x="2" y="507"/>
                    <a:pt x="4" y="504"/>
                  </a:cubicBezTo>
                  <a:cubicBezTo>
                    <a:pt x="6" y="501"/>
                    <a:pt x="7" y="503"/>
                    <a:pt x="7" y="503"/>
                  </a:cubicBezTo>
                  <a:cubicBezTo>
                    <a:pt x="7" y="503"/>
                    <a:pt x="11" y="503"/>
                    <a:pt x="11" y="502"/>
                  </a:cubicBezTo>
                  <a:cubicBezTo>
                    <a:pt x="11" y="499"/>
                    <a:pt x="18" y="494"/>
                    <a:pt x="19" y="494"/>
                  </a:cubicBezTo>
                  <a:cubicBezTo>
                    <a:pt x="19" y="494"/>
                    <a:pt x="21" y="494"/>
                    <a:pt x="22" y="494"/>
                  </a:cubicBezTo>
                  <a:cubicBezTo>
                    <a:pt x="22" y="494"/>
                    <a:pt x="25" y="492"/>
                    <a:pt x="25" y="492"/>
                  </a:cubicBezTo>
                  <a:cubicBezTo>
                    <a:pt x="27" y="490"/>
                    <a:pt x="27" y="490"/>
                    <a:pt x="27" y="490"/>
                  </a:cubicBezTo>
                  <a:cubicBezTo>
                    <a:pt x="27" y="490"/>
                    <a:pt x="31" y="488"/>
                    <a:pt x="33" y="487"/>
                  </a:cubicBezTo>
                  <a:cubicBezTo>
                    <a:pt x="34" y="487"/>
                    <a:pt x="39" y="484"/>
                    <a:pt x="39" y="484"/>
                  </a:cubicBezTo>
                  <a:cubicBezTo>
                    <a:pt x="39" y="484"/>
                    <a:pt x="41" y="484"/>
                    <a:pt x="43" y="484"/>
                  </a:cubicBezTo>
                  <a:cubicBezTo>
                    <a:pt x="44" y="484"/>
                    <a:pt x="47" y="486"/>
                    <a:pt x="48" y="486"/>
                  </a:cubicBezTo>
                  <a:cubicBezTo>
                    <a:pt x="49" y="486"/>
                    <a:pt x="51" y="486"/>
                    <a:pt x="52" y="486"/>
                  </a:cubicBezTo>
                  <a:cubicBezTo>
                    <a:pt x="54" y="486"/>
                    <a:pt x="55" y="487"/>
                    <a:pt x="55" y="487"/>
                  </a:cubicBezTo>
                  <a:cubicBezTo>
                    <a:pt x="55" y="487"/>
                    <a:pt x="56" y="488"/>
                    <a:pt x="58" y="488"/>
                  </a:cubicBezTo>
                  <a:cubicBezTo>
                    <a:pt x="59" y="489"/>
                    <a:pt x="61" y="489"/>
                    <a:pt x="61" y="489"/>
                  </a:cubicBezTo>
                  <a:cubicBezTo>
                    <a:pt x="62" y="489"/>
                    <a:pt x="62" y="487"/>
                    <a:pt x="62" y="486"/>
                  </a:cubicBezTo>
                  <a:cubicBezTo>
                    <a:pt x="62" y="485"/>
                    <a:pt x="63" y="484"/>
                    <a:pt x="63" y="484"/>
                  </a:cubicBezTo>
                  <a:cubicBezTo>
                    <a:pt x="67" y="482"/>
                    <a:pt x="67" y="482"/>
                    <a:pt x="67" y="482"/>
                  </a:cubicBezTo>
                  <a:cubicBezTo>
                    <a:pt x="67" y="482"/>
                    <a:pt x="67" y="482"/>
                    <a:pt x="69" y="482"/>
                  </a:cubicBezTo>
                  <a:cubicBezTo>
                    <a:pt x="70" y="482"/>
                    <a:pt x="70" y="482"/>
                    <a:pt x="71" y="482"/>
                  </a:cubicBezTo>
                  <a:cubicBezTo>
                    <a:pt x="72" y="482"/>
                    <a:pt x="74" y="483"/>
                    <a:pt x="74" y="483"/>
                  </a:cubicBezTo>
                  <a:cubicBezTo>
                    <a:pt x="76" y="482"/>
                    <a:pt x="76" y="482"/>
                    <a:pt x="76" y="482"/>
                  </a:cubicBezTo>
                  <a:cubicBezTo>
                    <a:pt x="76" y="482"/>
                    <a:pt x="80" y="482"/>
                    <a:pt x="81" y="482"/>
                  </a:cubicBezTo>
                  <a:cubicBezTo>
                    <a:pt x="81" y="482"/>
                    <a:pt x="86" y="482"/>
                    <a:pt x="90" y="483"/>
                  </a:cubicBezTo>
                  <a:cubicBezTo>
                    <a:pt x="93" y="484"/>
                    <a:pt x="95" y="483"/>
                    <a:pt x="96" y="483"/>
                  </a:cubicBezTo>
                  <a:cubicBezTo>
                    <a:pt x="97" y="484"/>
                    <a:pt x="98" y="486"/>
                    <a:pt x="98" y="486"/>
                  </a:cubicBezTo>
                  <a:cubicBezTo>
                    <a:pt x="98" y="486"/>
                    <a:pt x="99" y="486"/>
                    <a:pt x="100" y="487"/>
                  </a:cubicBezTo>
                  <a:cubicBezTo>
                    <a:pt x="100" y="488"/>
                    <a:pt x="101" y="487"/>
                    <a:pt x="103" y="487"/>
                  </a:cubicBezTo>
                  <a:cubicBezTo>
                    <a:pt x="104" y="487"/>
                    <a:pt x="105" y="488"/>
                    <a:pt x="106" y="489"/>
                  </a:cubicBezTo>
                  <a:cubicBezTo>
                    <a:pt x="106" y="490"/>
                    <a:pt x="107" y="490"/>
                    <a:pt x="108" y="491"/>
                  </a:cubicBezTo>
                  <a:cubicBezTo>
                    <a:pt x="109" y="491"/>
                    <a:pt x="112" y="492"/>
                    <a:pt x="113" y="492"/>
                  </a:cubicBezTo>
                  <a:cubicBezTo>
                    <a:pt x="114" y="492"/>
                    <a:pt x="115" y="494"/>
                    <a:pt x="115" y="494"/>
                  </a:cubicBezTo>
                  <a:cubicBezTo>
                    <a:pt x="115" y="494"/>
                    <a:pt x="117" y="495"/>
                    <a:pt x="117" y="495"/>
                  </a:cubicBezTo>
                  <a:cubicBezTo>
                    <a:pt x="118" y="495"/>
                    <a:pt x="119" y="495"/>
                    <a:pt x="120" y="496"/>
                  </a:cubicBezTo>
                  <a:cubicBezTo>
                    <a:pt x="122" y="496"/>
                    <a:pt x="122" y="497"/>
                    <a:pt x="126" y="497"/>
                  </a:cubicBezTo>
                  <a:cubicBezTo>
                    <a:pt x="130" y="498"/>
                    <a:pt x="130" y="501"/>
                    <a:pt x="130" y="501"/>
                  </a:cubicBezTo>
                  <a:cubicBezTo>
                    <a:pt x="121" y="502"/>
                    <a:pt x="115" y="509"/>
                    <a:pt x="115" y="509"/>
                  </a:cubicBezTo>
                  <a:cubicBezTo>
                    <a:pt x="115" y="509"/>
                    <a:pt x="103" y="518"/>
                    <a:pt x="99" y="523"/>
                  </a:cubicBezTo>
                  <a:cubicBezTo>
                    <a:pt x="95" y="527"/>
                    <a:pt x="94" y="524"/>
                    <a:pt x="89" y="525"/>
                  </a:cubicBezTo>
                  <a:cubicBezTo>
                    <a:pt x="85" y="525"/>
                    <a:pt x="83" y="530"/>
                    <a:pt x="83" y="530"/>
                  </a:cubicBezTo>
                  <a:cubicBezTo>
                    <a:pt x="83" y="530"/>
                    <a:pt x="84" y="531"/>
                    <a:pt x="85" y="532"/>
                  </a:cubicBezTo>
                  <a:cubicBezTo>
                    <a:pt x="86" y="533"/>
                    <a:pt x="84" y="537"/>
                    <a:pt x="84" y="537"/>
                  </a:cubicBezTo>
                  <a:cubicBezTo>
                    <a:pt x="84" y="541"/>
                    <a:pt x="84" y="541"/>
                    <a:pt x="84" y="541"/>
                  </a:cubicBezTo>
                  <a:cubicBezTo>
                    <a:pt x="89" y="542"/>
                    <a:pt x="89" y="542"/>
                    <a:pt x="89" y="542"/>
                  </a:cubicBezTo>
                  <a:cubicBezTo>
                    <a:pt x="89" y="546"/>
                    <a:pt x="89" y="546"/>
                    <a:pt x="89" y="546"/>
                  </a:cubicBezTo>
                  <a:cubicBezTo>
                    <a:pt x="89" y="546"/>
                    <a:pt x="90" y="547"/>
                    <a:pt x="91" y="547"/>
                  </a:cubicBezTo>
                  <a:cubicBezTo>
                    <a:pt x="92" y="548"/>
                    <a:pt x="94" y="550"/>
                    <a:pt x="94" y="550"/>
                  </a:cubicBezTo>
                  <a:cubicBezTo>
                    <a:pt x="97" y="551"/>
                    <a:pt x="97" y="551"/>
                    <a:pt x="97" y="551"/>
                  </a:cubicBezTo>
                  <a:cubicBezTo>
                    <a:pt x="97" y="551"/>
                    <a:pt x="97" y="553"/>
                    <a:pt x="97" y="553"/>
                  </a:cubicBezTo>
                  <a:cubicBezTo>
                    <a:pt x="98" y="554"/>
                    <a:pt x="99" y="554"/>
                    <a:pt x="99" y="555"/>
                  </a:cubicBezTo>
                  <a:cubicBezTo>
                    <a:pt x="99" y="555"/>
                    <a:pt x="101" y="558"/>
                    <a:pt x="104" y="561"/>
                  </a:cubicBezTo>
                  <a:cubicBezTo>
                    <a:pt x="107" y="563"/>
                    <a:pt x="108" y="561"/>
                    <a:pt x="110" y="560"/>
                  </a:cubicBezTo>
                  <a:cubicBezTo>
                    <a:pt x="115" y="558"/>
                    <a:pt x="113" y="563"/>
                    <a:pt x="113" y="563"/>
                  </a:cubicBezTo>
                  <a:cubicBezTo>
                    <a:pt x="111" y="563"/>
                    <a:pt x="110" y="565"/>
                    <a:pt x="110" y="566"/>
                  </a:cubicBezTo>
                  <a:cubicBezTo>
                    <a:pt x="112" y="564"/>
                    <a:pt x="110" y="567"/>
                    <a:pt x="110" y="567"/>
                  </a:cubicBezTo>
                  <a:cubicBezTo>
                    <a:pt x="110" y="567"/>
                    <a:pt x="110" y="567"/>
                    <a:pt x="110" y="566"/>
                  </a:cubicBezTo>
                  <a:cubicBezTo>
                    <a:pt x="110" y="567"/>
                    <a:pt x="110" y="567"/>
                    <a:pt x="109" y="567"/>
                  </a:cubicBezTo>
                  <a:cubicBezTo>
                    <a:pt x="106" y="570"/>
                    <a:pt x="104" y="565"/>
                    <a:pt x="104" y="565"/>
                  </a:cubicBezTo>
                  <a:cubicBezTo>
                    <a:pt x="99" y="558"/>
                    <a:pt x="96" y="557"/>
                    <a:pt x="96" y="557"/>
                  </a:cubicBezTo>
                  <a:cubicBezTo>
                    <a:pt x="95" y="553"/>
                    <a:pt x="88" y="548"/>
                    <a:pt x="88" y="548"/>
                  </a:cubicBezTo>
                  <a:cubicBezTo>
                    <a:pt x="88" y="542"/>
                    <a:pt x="84" y="544"/>
                    <a:pt x="84" y="542"/>
                  </a:cubicBezTo>
                  <a:cubicBezTo>
                    <a:pt x="84" y="540"/>
                    <a:pt x="79" y="539"/>
                    <a:pt x="79" y="539"/>
                  </a:cubicBezTo>
                  <a:cubicBezTo>
                    <a:pt x="79" y="539"/>
                    <a:pt x="79" y="538"/>
                    <a:pt x="78" y="537"/>
                  </a:cubicBezTo>
                  <a:cubicBezTo>
                    <a:pt x="77" y="537"/>
                    <a:pt x="70" y="533"/>
                    <a:pt x="69" y="532"/>
                  </a:cubicBezTo>
                  <a:cubicBezTo>
                    <a:pt x="69" y="530"/>
                    <a:pt x="70" y="526"/>
                    <a:pt x="70" y="526"/>
                  </a:cubicBezTo>
                  <a:cubicBezTo>
                    <a:pt x="70" y="526"/>
                    <a:pt x="68" y="525"/>
                    <a:pt x="68" y="523"/>
                  </a:cubicBezTo>
                  <a:cubicBezTo>
                    <a:pt x="69" y="517"/>
                    <a:pt x="65" y="520"/>
                    <a:pt x="65" y="520"/>
                  </a:cubicBezTo>
                  <a:cubicBezTo>
                    <a:pt x="61" y="522"/>
                    <a:pt x="61" y="522"/>
                    <a:pt x="61" y="522"/>
                  </a:cubicBezTo>
                  <a:cubicBezTo>
                    <a:pt x="59" y="522"/>
                    <a:pt x="59" y="522"/>
                    <a:pt x="59" y="522"/>
                  </a:cubicBezTo>
                  <a:cubicBezTo>
                    <a:pt x="56" y="527"/>
                    <a:pt x="56" y="527"/>
                    <a:pt x="56" y="527"/>
                  </a:cubicBezTo>
                  <a:cubicBezTo>
                    <a:pt x="56" y="527"/>
                    <a:pt x="53" y="527"/>
                    <a:pt x="52" y="533"/>
                  </a:cubicBezTo>
                  <a:cubicBezTo>
                    <a:pt x="53" y="540"/>
                    <a:pt x="62" y="546"/>
                    <a:pt x="62" y="546"/>
                  </a:cubicBezTo>
                  <a:cubicBezTo>
                    <a:pt x="63" y="550"/>
                    <a:pt x="61" y="553"/>
                    <a:pt x="61" y="553"/>
                  </a:cubicBezTo>
                  <a:cubicBezTo>
                    <a:pt x="43" y="561"/>
                    <a:pt x="1" y="598"/>
                    <a:pt x="1" y="598"/>
                  </a:cubicBezTo>
                  <a:cubicBezTo>
                    <a:pt x="2" y="634"/>
                    <a:pt x="2" y="634"/>
                    <a:pt x="2" y="634"/>
                  </a:cubicBezTo>
                  <a:cubicBezTo>
                    <a:pt x="3" y="634"/>
                    <a:pt x="3" y="634"/>
                    <a:pt x="3" y="634"/>
                  </a:cubicBezTo>
                  <a:cubicBezTo>
                    <a:pt x="8" y="631"/>
                    <a:pt x="8" y="631"/>
                    <a:pt x="8" y="631"/>
                  </a:cubicBezTo>
                  <a:cubicBezTo>
                    <a:pt x="8" y="631"/>
                    <a:pt x="10" y="629"/>
                    <a:pt x="11" y="628"/>
                  </a:cubicBezTo>
                  <a:cubicBezTo>
                    <a:pt x="12" y="627"/>
                    <a:pt x="13" y="627"/>
                    <a:pt x="15" y="626"/>
                  </a:cubicBezTo>
                  <a:cubicBezTo>
                    <a:pt x="17" y="625"/>
                    <a:pt x="17" y="624"/>
                    <a:pt x="18" y="622"/>
                  </a:cubicBezTo>
                  <a:cubicBezTo>
                    <a:pt x="20" y="620"/>
                    <a:pt x="22" y="618"/>
                    <a:pt x="22" y="618"/>
                  </a:cubicBezTo>
                  <a:cubicBezTo>
                    <a:pt x="22" y="618"/>
                    <a:pt x="25" y="615"/>
                    <a:pt x="28" y="614"/>
                  </a:cubicBezTo>
                  <a:cubicBezTo>
                    <a:pt x="30" y="613"/>
                    <a:pt x="31" y="613"/>
                    <a:pt x="31" y="611"/>
                  </a:cubicBezTo>
                  <a:cubicBezTo>
                    <a:pt x="32" y="610"/>
                    <a:pt x="34" y="608"/>
                    <a:pt x="35" y="608"/>
                  </a:cubicBezTo>
                  <a:cubicBezTo>
                    <a:pt x="37" y="607"/>
                    <a:pt x="41" y="605"/>
                    <a:pt x="42" y="603"/>
                  </a:cubicBezTo>
                  <a:cubicBezTo>
                    <a:pt x="44" y="602"/>
                    <a:pt x="46" y="601"/>
                    <a:pt x="47" y="600"/>
                  </a:cubicBezTo>
                  <a:cubicBezTo>
                    <a:pt x="49" y="598"/>
                    <a:pt x="50" y="596"/>
                    <a:pt x="51" y="596"/>
                  </a:cubicBezTo>
                  <a:cubicBezTo>
                    <a:pt x="52" y="595"/>
                    <a:pt x="52" y="596"/>
                    <a:pt x="55" y="595"/>
                  </a:cubicBezTo>
                  <a:cubicBezTo>
                    <a:pt x="58" y="594"/>
                    <a:pt x="57" y="593"/>
                    <a:pt x="58" y="591"/>
                  </a:cubicBezTo>
                  <a:cubicBezTo>
                    <a:pt x="59" y="589"/>
                    <a:pt x="60" y="589"/>
                    <a:pt x="64" y="587"/>
                  </a:cubicBezTo>
                  <a:cubicBezTo>
                    <a:pt x="68" y="585"/>
                    <a:pt x="75" y="581"/>
                    <a:pt x="75" y="581"/>
                  </a:cubicBezTo>
                  <a:cubicBezTo>
                    <a:pt x="75" y="581"/>
                    <a:pt x="79" y="581"/>
                    <a:pt x="80" y="581"/>
                  </a:cubicBezTo>
                  <a:cubicBezTo>
                    <a:pt x="81" y="581"/>
                    <a:pt x="84" y="579"/>
                    <a:pt x="84" y="578"/>
                  </a:cubicBezTo>
                  <a:cubicBezTo>
                    <a:pt x="84" y="576"/>
                    <a:pt x="90" y="574"/>
                    <a:pt x="90" y="574"/>
                  </a:cubicBezTo>
                  <a:cubicBezTo>
                    <a:pt x="90" y="574"/>
                    <a:pt x="92" y="573"/>
                    <a:pt x="94" y="572"/>
                  </a:cubicBezTo>
                  <a:cubicBezTo>
                    <a:pt x="95" y="571"/>
                    <a:pt x="97" y="565"/>
                    <a:pt x="97" y="565"/>
                  </a:cubicBezTo>
                  <a:cubicBezTo>
                    <a:pt x="99" y="567"/>
                    <a:pt x="99" y="567"/>
                    <a:pt x="99" y="567"/>
                  </a:cubicBezTo>
                  <a:cubicBezTo>
                    <a:pt x="99" y="567"/>
                    <a:pt x="99" y="571"/>
                    <a:pt x="99" y="572"/>
                  </a:cubicBezTo>
                  <a:cubicBezTo>
                    <a:pt x="99" y="572"/>
                    <a:pt x="100" y="574"/>
                    <a:pt x="100" y="575"/>
                  </a:cubicBezTo>
                  <a:cubicBezTo>
                    <a:pt x="100" y="576"/>
                    <a:pt x="99" y="577"/>
                    <a:pt x="99" y="579"/>
                  </a:cubicBezTo>
                  <a:cubicBezTo>
                    <a:pt x="98" y="581"/>
                    <a:pt x="100" y="582"/>
                    <a:pt x="100" y="584"/>
                  </a:cubicBezTo>
                  <a:cubicBezTo>
                    <a:pt x="101" y="585"/>
                    <a:pt x="103" y="586"/>
                    <a:pt x="104" y="589"/>
                  </a:cubicBezTo>
                  <a:cubicBezTo>
                    <a:pt x="105" y="591"/>
                    <a:pt x="108" y="590"/>
                    <a:pt x="109" y="590"/>
                  </a:cubicBezTo>
                  <a:cubicBezTo>
                    <a:pt x="110" y="590"/>
                    <a:pt x="113" y="588"/>
                    <a:pt x="113" y="587"/>
                  </a:cubicBezTo>
                  <a:cubicBezTo>
                    <a:pt x="113" y="586"/>
                    <a:pt x="113" y="585"/>
                    <a:pt x="113" y="583"/>
                  </a:cubicBezTo>
                  <a:cubicBezTo>
                    <a:pt x="113" y="582"/>
                    <a:pt x="114" y="580"/>
                    <a:pt x="115" y="578"/>
                  </a:cubicBezTo>
                  <a:cubicBezTo>
                    <a:pt x="115" y="575"/>
                    <a:pt x="115" y="574"/>
                    <a:pt x="115" y="573"/>
                  </a:cubicBezTo>
                  <a:cubicBezTo>
                    <a:pt x="116" y="572"/>
                    <a:pt x="118" y="569"/>
                    <a:pt x="118" y="568"/>
                  </a:cubicBezTo>
                  <a:cubicBezTo>
                    <a:pt x="118" y="566"/>
                    <a:pt x="119" y="560"/>
                    <a:pt x="119" y="560"/>
                  </a:cubicBezTo>
                  <a:cubicBezTo>
                    <a:pt x="119" y="560"/>
                    <a:pt x="119" y="560"/>
                    <a:pt x="120" y="560"/>
                  </a:cubicBezTo>
                  <a:cubicBezTo>
                    <a:pt x="121" y="559"/>
                    <a:pt x="122" y="558"/>
                    <a:pt x="122" y="558"/>
                  </a:cubicBezTo>
                  <a:cubicBezTo>
                    <a:pt x="122" y="557"/>
                    <a:pt x="123" y="557"/>
                    <a:pt x="126" y="555"/>
                  </a:cubicBezTo>
                  <a:cubicBezTo>
                    <a:pt x="129" y="554"/>
                    <a:pt x="128" y="555"/>
                    <a:pt x="131" y="555"/>
                  </a:cubicBezTo>
                  <a:cubicBezTo>
                    <a:pt x="135" y="554"/>
                    <a:pt x="135" y="552"/>
                    <a:pt x="136" y="551"/>
                  </a:cubicBezTo>
                  <a:cubicBezTo>
                    <a:pt x="136" y="550"/>
                    <a:pt x="139" y="547"/>
                    <a:pt x="140" y="546"/>
                  </a:cubicBezTo>
                  <a:cubicBezTo>
                    <a:pt x="141" y="545"/>
                    <a:pt x="144" y="543"/>
                    <a:pt x="145" y="541"/>
                  </a:cubicBezTo>
                  <a:cubicBezTo>
                    <a:pt x="146" y="540"/>
                    <a:pt x="149" y="537"/>
                    <a:pt x="151" y="537"/>
                  </a:cubicBezTo>
                  <a:cubicBezTo>
                    <a:pt x="153" y="537"/>
                    <a:pt x="160" y="532"/>
                    <a:pt x="160" y="532"/>
                  </a:cubicBezTo>
                  <a:cubicBezTo>
                    <a:pt x="160" y="532"/>
                    <a:pt x="163" y="531"/>
                    <a:pt x="165" y="528"/>
                  </a:cubicBezTo>
                  <a:cubicBezTo>
                    <a:pt x="166" y="526"/>
                    <a:pt x="166" y="526"/>
                    <a:pt x="167" y="525"/>
                  </a:cubicBezTo>
                  <a:cubicBezTo>
                    <a:pt x="168" y="525"/>
                    <a:pt x="169" y="524"/>
                    <a:pt x="170" y="524"/>
                  </a:cubicBezTo>
                  <a:cubicBezTo>
                    <a:pt x="170" y="524"/>
                    <a:pt x="171" y="523"/>
                    <a:pt x="174" y="522"/>
                  </a:cubicBezTo>
                  <a:cubicBezTo>
                    <a:pt x="177" y="522"/>
                    <a:pt x="176" y="521"/>
                    <a:pt x="177" y="519"/>
                  </a:cubicBezTo>
                  <a:cubicBezTo>
                    <a:pt x="179" y="517"/>
                    <a:pt x="179" y="517"/>
                    <a:pt x="180" y="516"/>
                  </a:cubicBezTo>
                  <a:cubicBezTo>
                    <a:pt x="182" y="516"/>
                    <a:pt x="185" y="513"/>
                    <a:pt x="187" y="512"/>
                  </a:cubicBezTo>
                  <a:cubicBezTo>
                    <a:pt x="188" y="511"/>
                    <a:pt x="188" y="513"/>
                    <a:pt x="188" y="513"/>
                  </a:cubicBezTo>
                  <a:cubicBezTo>
                    <a:pt x="188" y="513"/>
                    <a:pt x="188" y="514"/>
                    <a:pt x="188" y="516"/>
                  </a:cubicBezTo>
                  <a:cubicBezTo>
                    <a:pt x="187" y="518"/>
                    <a:pt x="186" y="518"/>
                    <a:pt x="185" y="518"/>
                  </a:cubicBezTo>
                  <a:cubicBezTo>
                    <a:pt x="184" y="518"/>
                    <a:pt x="180" y="519"/>
                    <a:pt x="180" y="519"/>
                  </a:cubicBezTo>
                  <a:cubicBezTo>
                    <a:pt x="180" y="521"/>
                    <a:pt x="180" y="521"/>
                    <a:pt x="180" y="521"/>
                  </a:cubicBezTo>
                  <a:cubicBezTo>
                    <a:pt x="180" y="521"/>
                    <a:pt x="181" y="521"/>
                    <a:pt x="182" y="522"/>
                  </a:cubicBezTo>
                  <a:cubicBezTo>
                    <a:pt x="184" y="523"/>
                    <a:pt x="184" y="523"/>
                    <a:pt x="185" y="525"/>
                  </a:cubicBezTo>
                  <a:cubicBezTo>
                    <a:pt x="185" y="526"/>
                    <a:pt x="184" y="528"/>
                    <a:pt x="184" y="530"/>
                  </a:cubicBezTo>
                  <a:cubicBezTo>
                    <a:pt x="184" y="531"/>
                    <a:pt x="183" y="532"/>
                    <a:pt x="181" y="533"/>
                  </a:cubicBezTo>
                  <a:cubicBezTo>
                    <a:pt x="180" y="533"/>
                    <a:pt x="179" y="532"/>
                    <a:pt x="180" y="531"/>
                  </a:cubicBezTo>
                  <a:cubicBezTo>
                    <a:pt x="180" y="530"/>
                    <a:pt x="176" y="531"/>
                    <a:pt x="175" y="530"/>
                  </a:cubicBezTo>
                  <a:cubicBezTo>
                    <a:pt x="175" y="530"/>
                    <a:pt x="171" y="530"/>
                    <a:pt x="171" y="530"/>
                  </a:cubicBezTo>
                  <a:cubicBezTo>
                    <a:pt x="170" y="530"/>
                    <a:pt x="165" y="531"/>
                    <a:pt x="165" y="531"/>
                  </a:cubicBezTo>
                  <a:cubicBezTo>
                    <a:pt x="172" y="537"/>
                    <a:pt x="172" y="537"/>
                    <a:pt x="172" y="537"/>
                  </a:cubicBezTo>
                  <a:cubicBezTo>
                    <a:pt x="174" y="537"/>
                    <a:pt x="174" y="537"/>
                    <a:pt x="174" y="537"/>
                  </a:cubicBezTo>
                  <a:cubicBezTo>
                    <a:pt x="177" y="537"/>
                    <a:pt x="177" y="537"/>
                    <a:pt x="179" y="537"/>
                  </a:cubicBezTo>
                  <a:cubicBezTo>
                    <a:pt x="181" y="537"/>
                    <a:pt x="179" y="537"/>
                    <a:pt x="177" y="544"/>
                  </a:cubicBezTo>
                  <a:cubicBezTo>
                    <a:pt x="176" y="552"/>
                    <a:pt x="180" y="548"/>
                    <a:pt x="180" y="548"/>
                  </a:cubicBezTo>
                  <a:cubicBezTo>
                    <a:pt x="183" y="543"/>
                    <a:pt x="183" y="543"/>
                    <a:pt x="183" y="543"/>
                  </a:cubicBezTo>
                  <a:cubicBezTo>
                    <a:pt x="183" y="543"/>
                    <a:pt x="188" y="544"/>
                    <a:pt x="190" y="547"/>
                  </a:cubicBezTo>
                  <a:cubicBezTo>
                    <a:pt x="192" y="549"/>
                    <a:pt x="198" y="554"/>
                    <a:pt x="201" y="558"/>
                  </a:cubicBezTo>
                  <a:cubicBezTo>
                    <a:pt x="204" y="561"/>
                    <a:pt x="207" y="557"/>
                    <a:pt x="209" y="560"/>
                  </a:cubicBezTo>
                  <a:cubicBezTo>
                    <a:pt x="212" y="562"/>
                    <a:pt x="208" y="565"/>
                    <a:pt x="206" y="569"/>
                  </a:cubicBezTo>
                  <a:cubicBezTo>
                    <a:pt x="204" y="573"/>
                    <a:pt x="208" y="573"/>
                    <a:pt x="209" y="575"/>
                  </a:cubicBezTo>
                  <a:cubicBezTo>
                    <a:pt x="209" y="576"/>
                    <a:pt x="206" y="582"/>
                    <a:pt x="206" y="584"/>
                  </a:cubicBezTo>
                  <a:cubicBezTo>
                    <a:pt x="206" y="587"/>
                    <a:pt x="208" y="595"/>
                    <a:pt x="208" y="595"/>
                  </a:cubicBezTo>
                  <a:cubicBezTo>
                    <a:pt x="208" y="595"/>
                    <a:pt x="209" y="598"/>
                    <a:pt x="209" y="601"/>
                  </a:cubicBezTo>
                  <a:cubicBezTo>
                    <a:pt x="209" y="613"/>
                    <a:pt x="209" y="613"/>
                    <a:pt x="209" y="613"/>
                  </a:cubicBezTo>
                  <a:cubicBezTo>
                    <a:pt x="209" y="616"/>
                    <a:pt x="207" y="627"/>
                    <a:pt x="207" y="633"/>
                  </a:cubicBezTo>
                  <a:cubicBezTo>
                    <a:pt x="207" y="640"/>
                    <a:pt x="208" y="649"/>
                    <a:pt x="210" y="648"/>
                  </a:cubicBezTo>
                  <a:cubicBezTo>
                    <a:pt x="211" y="647"/>
                    <a:pt x="215" y="645"/>
                    <a:pt x="215" y="644"/>
                  </a:cubicBezTo>
                  <a:cubicBezTo>
                    <a:pt x="215" y="643"/>
                    <a:pt x="213" y="633"/>
                    <a:pt x="214" y="628"/>
                  </a:cubicBezTo>
                  <a:cubicBezTo>
                    <a:pt x="214" y="623"/>
                    <a:pt x="215" y="620"/>
                    <a:pt x="215" y="617"/>
                  </a:cubicBezTo>
                  <a:cubicBezTo>
                    <a:pt x="215" y="615"/>
                    <a:pt x="215" y="598"/>
                    <a:pt x="215" y="598"/>
                  </a:cubicBezTo>
                  <a:cubicBezTo>
                    <a:pt x="218" y="598"/>
                    <a:pt x="218" y="598"/>
                    <a:pt x="218" y="598"/>
                  </a:cubicBezTo>
                  <a:cubicBezTo>
                    <a:pt x="218" y="598"/>
                    <a:pt x="218" y="595"/>
                    <a:pt x="218" y="592"/>
                  </a:cubicBezTo>
                  <a:cubicBezTo>
                    <a:pt x="218" y="589"/>
                    <a:pt x="220" y="587"/>
                    <a:pt x="222" y="587"/>
                  </a:cubicBezTo>
                  <a:cubicBezTo>
                    <a:pt x="224" y="587"/>
                    <a:pt x="222" y="587"/>
                    <a:pt x="223" y="588"/>
                  </a:cubicBezTo>
                  <a:cubicBezTo>
                    <a:pt x="224" y="590"/>
                    <a:pt x="226" y="593"/>
                    <a:pt x="226" y="593"/>
                  </a:cubicBezTo>
                  <a:cubicBezTo>
                    <a:pt x="226" y="593"/>
                    <a:pt x="229" y="591"/>
                    <a:pt x="231" y="590"/>
                  </a:cubicBezTo>
                  <a:cubicBezTo>
                    <a:pt x="233" y="588"/>
                    <a:pt x="231" y="586"/>
                    <a:pt x="228" y="582"/>
                  </a:cubicBezTo>
                  <a:cubicBezTo>
                    <a:pt x="225" y="577"/>
                    <a:pt x="228" y="577"/>
                    <a:pt x="229" y="577"/>
                  </a:cubicBezTo>
                  <a:cubicBezTo>
                    <a:pt x="230" y="576"/>
                    <a:pt x="231" y="570"/>
                    <a:pt x="233" y="566"/>
                  </a:cubicBezTo>
                  <a:cubicBezTo>
                    <a:pt x="234" y="562"/>
                    <a:pt x="233" y="563"/>
                    <a:pt x="233" y="558"/>
                  </a:cubicBezTo>
                  <a:cubicBezTo>
                    <a:pt x="233" y="553"/>
                    <a:pt x="238" y="558"/>
                    <a:pt x="238" y="558"/>
                  </a:cubicBezTo>
                  <a:cubicBezTo>
                    <a:pt x="238" y="558"/>
                    <a:pt x="243" y="564"/>
                    <a:pt x="244" y="567"/>
                  </a:cubicBezTo>
                  <a:cubicBezTo>
                    <a:pt x="245" y="570"/>
                    <a:pt x="249" y="573"/>
                    <a:pt x="251" y="575"/>
                  </a:cubicBezTo>
                  <a:cubicBezTo>
                    <a:pt x="252" y="578"/>
                    <a:pt x="261" y="587"/>
                    <a:pt x="265" y="597"/>
                  </a:cubicBezTo>
                  <a:cubicBezTo>
                    <a:pt x="270" y="607"/>
                    <a:pt x="270" y="601"/>
                    <a:pt x="270" y="601"/>
                  </a:cubicBezTo>
                  <a:cubicBezTo>
                    <a:pt x="270" y="601"/>
                    <a:pt x="283" y="626"/>
                    <a:pt x="284" y="628"/>
                  </a:cubicBezTo>
                  <a:cubicBezTo>
                    <a:pt x="284" y="629"/>
                    <a:pt x="287" y="631"/>
                    <a:pt x="290" y="633"/>
                  </a:cubicBezTo>
                  <a:cubicBezTo>
                    <a:pt x="294" y="634"/>
                    <a:pt x="294" y="634"/>
                    <a:pt x="297" y="637"/>
                  </a:cubicBezTo>
                  <a:cubicBezTo>
                    <a:pt x="301" y="640"/>
                    <a:pt x="297" y="641"/>
                    <a:pt x="297" y="643"/>
                  </a:cubicBezTo>
                  <a:cubicBezTo>
                    <a:pt x="297" y="645"/>
                    <a:pt x="311" y="671"/>
                    <a:pt x="314" y="675"/>
                  </a:cubicBezTo>
                  <a:cubicBezTo>
                    <a:pt x="317" y="679"/>
                    <a:pt x="317" y="680"/>
                    <a:pt x="318" y="684"/>
                  </a:cubicBezTo>
                  <a:cubicBezTo>
                    <a:pt x="320" y="689"/>
                    <a:pt x="320" y="688"/>
                    <a:pt x="322" y="694"/>
                  </a:cubicBezTo>
                  <a:cubicBezTo>
                    <a:pt x="324" y="700"/>
                    <a:pt x="327" y="704"/>
                    <a:pt x="329" y="709"/>
                  </a:cubicBezTo>
                  <a:cubicBezTo>
                    <a:pt x="332" y="715"/>
                    <a:pt x="332" y="719"/>
                    <a:pt x="333" y="721"/>
                  </a:cubicBezTo>
                  <a:cubicBezTo>
                    <a:pt x="334" y="723"/>
                    <a:pt x="336" y="726"/>
                    <a:pt x="337" y="730"/>
                  </a:cubicBezTo>
                  <a:cubicBezTo>
                    <a:pt x="339" y="734"/>
                    <a:pt x="340" y="734"/>
                    <a:pt x="342" y="737"/>
                  </a:cubicBezTo>
                  <a:cubicBezTo>
                    <a:pt x="344" y="739"/>
                    <a:pt x="346" y="735"/>
                    <a:pt x="346" y="735"/>
                  </a:cubicBezTo>
                  <a:cubicBezTo>
                    <a:pt x="346" y="735"/>
                    <a:pt x="347" y="731"/>
                    <a:pt x="348" y="720"/>
                  </a:cubicBezTo>
                  <a:cubicBezTo>
                    <a:pt x="349" y="709"/>
                    <a:pt x="349" y="716"/>
                    <a:pt x="350" y="709"/>
                  </a:cubicBezTo>
                  <a:cubicBezTo>
                    <a:pt x="351" y="702"/>
                    <a:pt x="350" y="704"/>
                    <a:pt x="346" y="701"/>
                  </a:cubicBezTo>
                  <a:cubicBezTo>
                    <a:pt x="342" y="697"/>
                    <a:pt x="342" y="699"/>
                    <a:pt x="342" y="698"/>
                  </a:cubicBezTo>
                  <a:cubicBezTo>
                    <a:pt x="342" y="697"/>
                    <a:pt x="341" y="690"/>
                    <a:pt x="340" y="686"/>
                  </a:cubicBezTo>
                  <a:cubicBezTo>
                    <a:pt x="340" y="682"/>
                    <a:pt x="343" y="682"/>
                    <a:pt x="342" y="679"/>
                  </a:cubicBezTo>
                  <a:cubicBezTo>
                    <a:pt x="342" y="677"/>
                    <a:pt x="338" y="668"/>
                    <a:pt x="336" y="669"/>
                  </a:cubicBezTo>
                  <a:cubicBezTo>
                    <a:pt x="335" y="670"/>
                    <a:pt x="335" y="673"/>
                    <a:pt x="333" y="671"/>
                  </a:cubicBezTo>
                  <a:cubicBezTo>
                    <a:pt x="331" y="670"/>
                    <a:pt x="332" y="669"/>
                    <a:pt x="332" y="666"/>
                  </a:cubicBezTo>
                  <a:cubicBezTo>
                    <a:pt x="332" y="657"/>
                    <a:pt x="332" y="657"/>
                    <a:pt x="332" y="657"/>
                  </a:cubicBezTo>
                  <a:cubicBezTo>
                    <a:pt x="332" y="654"/>
                    <a:pt x="329" y="656"/>
                    <a:pt x="327" y="653"/>
                  </a:cubicBezTo>
                  <a:cubicBezTo>
                    <a:pt x="324" y="650"/>
                    <a:pt x="325" y="644"/>
                    <a:pt x="325" y="642"/>
                  </a:cubicBezTo>
                  <a:cubicBezTo>
                    <a:pt x="324" y="640"/>
                    <a:pt x="321" y="644"/>
                    <a:pt x="321" y="642"/>
                  </a:cubicBezTo>
                  <a:cubicBezTo>
                    <a:pt x="321" y="640"/>
                    <a:pt x="316" y="633"/>
                    <a:pt x="316" y="629"/>
                  </a:cubicBezTo>
                  <a:cubicBezTo>
                    <a:pt x="315" y="625"/>
                    <a:pt x="308" y="608"/>
                    <a:pt x="308" y="608"/>
                  </a:cubicBezTo>
                  <a:cubicBezTo>
                    <a:pt x="308" y="608"/>
                    <a:pt x="300" y="592"/>
                    <a:pt x="299" y="589"/>
                  </a:cubicBezTo>
                  <a:cubicBezTo>
                    <a:pt x="298" y="586"/>
                    <a:pt x="294" y="576"/>
                    <a:pt x="291" y="572"/>
                  </a:cubicBezTo>
                  <a:cubicBezTo>
                    <a:pt x="287" y="567"/>
                    <a:pt x="275" y="560"/>
                    <a:pt x="275" y="560"/>
                  </a:cubicBezTo>
                  <a:cubicBezTo>
                    <a:pt x="275" y="560"/>
                    <a:pt x="269" y="552"/>
                    <a:pt x="267" y="549"/>
                  </a:cubicBezTo>
                  <a:cubicBezTo>
                    <a:pt x="266" y="547"/>
                    <a:pt x="236" y="537"/>
                    <a:pt x="235" y="537"/>
                  </a:cubicBezTo>
                  <a:cubicBezTo>
                    <a:pt x="235" y="537"/>
                    <a:pt x="228" y="529"/>
                    <a:pt x="228" y="527"/>
                  </a:cubicBezTo>
                  <a:cubicBezTo>
                    <a:pt x="228" y="525"/>
                    <a:pt x="224" y="506"/>
                    <a:pt x="220" y="507"/>
                  </a:cubicBezTo>
                  <a:cubicBezTo>
                    <a:pt x="215" y="507"/>
                    <a:pt x="220" y="509"/>
                    <a:pt x="217" y="509"/>
                  </a:cubicBezTo>
                  <a:cubicBezTo>
                    <a:pt x="214" y="510"/>
                    <a:pt x="217" y="509"/>
                    <a:pt x="215" y="508"/>
                  </a:cubicBezTo>
                  <a:cubicBezTo>
                    <a:pt x="212" y="506"/>
                    <a:pt x="215" y="508"/>
                    <a:pt x="212" y="509"/>
                  </a:cubicBezTo>
                  <a:cubicBezTo>
                    <a:pt x="210" y="510"/>
                    <a:pt x="209" y="510"/>
                    <a:pt x="205" y="510"/>
                  </a:cubicBezTo>
                  <a:cubicBezTo>
                    <a:pt x="201" y="510"/>
                    <a:pt x="203" y="513"/>
                    <a:pt x="203" y="515"/>
                  </a:cubicBezTo>
                  <a:cubicBezTo>
                    <a:pt x="203" y="516"/>
                    <a:pt x="203" y="520"/>
                    <a:pt x="201" y="519"/>
                  </a:cubicBezTo>
                  <a:cubicBezTo>
                    <a:pt x="199" y="517"/>
                    <a:pt x="201" y="519"/>
                    <a:pt x="201" y="514"/>
                  </a:cubicBezTo>
                  <a:cubicBezTo>
                    <a:pt x="201" y="510"/>
                    <a:pt x="196" y="508"/>
                    <a:pt x="195" y="507"/>
                  </a:cubicBezTo>
                  <a:cubicBezTo>
                    <a:pt x="194" y="505"/>
                    <a:pt x="195" y="505"/>
                    <a:pt x="199" y="505"/>
                  </a:cubicBezTo>
                  <a:cubicBezTo>
                    <a:pt x="202" y="504"/>
                    <a:pt x="209" y="500"/>
                    <a:pt x="212" y="499"/>
                  </a:cubicBezTo>
                  <a:cubicBezTo>
                    <a:pt x="214" y="499"/>
                    <a:pt x="218" y="493"/>
                    <a:pt x="219" y="492"/>
                  </a:cubicBezTo>
                  <a:cubicBezTo>
                    <a:pt x="220" y="491"/>
                    <a:pt x="225" y="491"/>
                    <a:pt x="225" y="491"/>
                  </a:cubicBezTo>
                  <a:cubicBezTo>
                    <a:pt x="225" y="491"/>
                    <a:pt x="227" y="489"/>
                    <a:pt x="229" y="486"/>
                  </a:cubicBezTo>
                  <a:cubicBezTo>
                    <a:pt x="231" y="484"/>
                    <a:pt x="231" y="485"/>
                    <a:pt x="240" y="478"/>
                  </a:cubicBezTo>
                  <a:cubicBezTo>
                    <a:pt x="250" y="471"/>
                    <a:pt x="244" y="475"/>
                    <a:pt x="245" y="473"/>
                  </a:cubicBezTo>
                  <a:cubicBezTo>
                    <a:pt x="246" y="471"/>
                    <a:pt x="245" y="473"/>
                    <a:pt x="250" y="473"/>
                  </a:cubicBezTo>
                  <a:cubicBezTo>
                    <a:pt x="254" y="473"/>
                    <a:pt x="253" y="471"/>
                    <a:pt x="255" y="470"/>
                  </a:cubicBezTo>
                  <a:cubicBezTo>
                    <a:pt x="257" y="469"/>
                    <a:pt x="259" y="464"/>
                    <a:pt x="262" y="464"/>
                  </a:cubicBezTo>
                  <a:cubicBezTo>
                    <a:pt x="265" y="464"/>
                    <a:pt x="270" y="462"/>
                    <a:pt x="271" y="460"/>
                  </a:cubicBezTo>
                  <a:cubicBezTo>
                    <a:pt x="272" y="459"/>
                    <a:pt x="274" y="460"/>
                    <a:pt x="275" y="462"/>
                  </a:cubicBezTo>
                  <a:cubicBezTo>
                    <a:pt x="276" y="463"/>
                    <a:pt x="275" y="465"/>
                    <a:pt x="279" y="465"/>
                  </a:cubicBezTo>
                  <a:cubicBezTo>
                    <a:pt x="282" y="465"/>
                    <a:pt x="280" y="466"/>
                    <a:pt x="284" y="467"/>
                  </a:cubicBezTo>
                  <a:cubicBezTo>
                    <a:pt x="287" y="468"/>
                    <a:pt x="287" y="469"/>
                    <a:pt x="289" y="474"/>
                  </a:cubicBezTo>
                  <a:cubicBezTo>
                    <a:pt x="291" y="479"/>
                    <a:pt x="291" y="478"/>
                    <a:pt x="294" y="482"/>
                  </a:cubicBezTo>
                  <a:cubicBezTo>
                    <a:pt x="296" y="487"/>
                    <a:pt x="299" y="487"/>
                    <a:pt x="300" y="488"/>
                  </a:cubicBezTo>
                  <a:cubicBezTo>
                    <a:pt x="301" y="490"/>
                    <a:pt x="306" y="495"/>
                    <a:pt x="309" y="498"/>
                  </a:cubicBezTo>
                  <a:cubicBezTo>
                    <a:pt x="312" y="501"/>
                    <a:pt x="311" y="502"/>
                    <a:pt x="311" y="502"/>
                  </a:cubicBezTo>
                  <a:cubicBezTo>
                    <a:pt x="313" y="506"/>
                    <a:pt x="313" y="506"/>
                    <a:pt x="313" y="506"/>
                  </a:cubicBezTo>
                  <a:cubicBezTo>
                    <a:pt x="315" y="505"/>
                    <a:pt x="315" y="505"/>
                    <a:pt x="315" y="505"/>
                  </a:cubicBezTo>
                  <a:cubicBezTo>
                    <a:pt x="321" y="512"/>
                    <a:pt x="321" y="512"/>
                    <a:pt x="321" y="512"/>
                  </a:cubicBezTo>
                  <a:cubicBezTo>
                    <a:pt x="321" y="512"/>
                    <a:pt x="327" y="518"/>
                    <a:pt x="329" y="518"/>
                  </a:cubicBezTo>
                  <a:cubicBezTo>
                    <a:pt x="330" y="518"/>
                    <a:pt x="330" y="516"/>
                    <a:pt x="330" y="516"/>
                  </a:cubicBezTo>
                  <a:cubicBezTo>
                    <a:pt x="330" y="516"/>
                    <a:pt x="326" y="510"/>
                    <a:pt x="325" y="508"/>
                  </a:cubicBezTo>
                  <a:cubicBezTo>
                    <a:pt x="325" y="507"/>
                    <a:pt x="323" y="501"/>
                    <a:pt x="322" y="499"/>
                  </a:cubicBezTo>
                  <a:cubicBezTo>
                    <a:pt x="322" y="497"/>
                    <a:pt x="320" y="492"/>
                    <a:pt x="319" y="490"/>
                  </a:cubicBezTo>
                  <a:cubicBezTo>
                    <a:pt x="319" y="488"/>
                    <a:pt x="310" y="472"/>
                    <a:pt x="309" y="470"/>
                  </a:cubicBezTo>
                  <a:cubicBezTo>
                    <a:pt x="308" y="468"/>
                    <a:pt x="301" y="455"/>
                    <a:pt x="299" y="453"/>
                  </a:cubicBezTo>
                  <a:cubicBezTo>
                    <a:pt x="297" y="451"/>
                    <a:pt x="295" y="451"/>
                    <a:pt x="293" y="450"/>
                  </a:cubicBezTo>
                  <a:cubicBezTo>
                    <a:pt x="291" y="450"/>
                    <a:pt x="297" y="447"/>
                    <a:pt x="297" y="447"/>
                  </a:cubicBezTo>
                  <a:cubicBezTo>
                    <a:pt x="297" y="447"/>
                    <a:pt x="301" y="452"/>
                    <a:pt x="301" y="453"/>
                  </a:cubicBezTo>
                  <a:cubicBezTo>
                    <a:pt x="301" y="454"/>
                    <a:pt x="305" y="457"/>
                    <a:pt x="306" y="457"/>
                  </a:cubicBezTo>
                  <a:cubicBezTo>
                    <a:pt x="307" y="457"/>
                    <a:pt x="310" y="460"/>
                    <a:pt x="314" y="460"/>
                  </a:cubicBezTo>
                  <a:cubicBezTo>
                    <a:pt x="317" y="460"/>
                    <a:pt x="316" y="463"/>
                    <a:pt x="318" y="464"/>
                  </a:cubicBezTo>
                  <a:cubicBezTo>
                    <a:pt x="320" y="466"/>
                    <a:pt x="323" y="467"/>
                    <a:pt x="325" y="468"/>
                  </a:cubicBezTo>
                  <a:cubicBezTo>
                    <a:pt x="328" y="469"/>
                    <a:pt x="328" y="468"/>
                    <a:pt x="337" y="475"/>
                  </a:cubicBezTo>
                  <a:cubicBezTo>
                    <a:pt x="346" y="481"/>
                    <a:pt x="343" y="480"/>
                    <a:pt x="344" y="481"/>
                  </a:cubicBezTo>
                  <a:cubicBezTo>
                    <a:pt x="345" y="483"/>
                    <a:pt x="350" y="483"/>
                    <a:pt x="352" y="484"/>
                  </a:cubicBezTo>
                  <a:cubicBezTo>
                    <a:pt x="353" y="485"/>
                    <a:pt x="355" y="484"/>
                    <a:pt x="356" y="485"/>
                  </a:cubicBezTo>
                  <a:cubicBezTo>
                    <a:pt x="357" y="487"/>
                    <a:pt x="362" y="486"/>
                    <a:pt x="364" y="486"/>
                  </a:cubicBezTo>
                  <a:cubicBezTo>
                    <a:pt x="366" y="486"/>
                    <a:pt x="367" y="491"/>
                    <a:pt x="367" y="493"/>
                  </a:cubicBezTo>
                  <a:cubicBezTo>
                    <a:pt x="368" y="494"/>
                    <a:pt x="371" y="493"/>
                    <a:pt x="373" y="495"/>
                  </a:cubicBezTo>
                  <a:cubicBezTo>
                    <a:pt x="374" y="496"/>
                    <a:pt x="375" y="497"/>
                    <a:pt x="376" y="499"/>
                  </a:cubicBezTo>
                  <a:cubicBezTo>
                    <a:pt x="378" y="500"/>
                    <a:pt x="381" y="499"/>
                    <a:pt x="381" y="499"/>
                  </a:cubicBezTo>
                  <a:cubicBezTo>
                    <a:pt x="381" y="499"/>
                    <a:pt x="382" y="499"/>
                    <a:pt x="385" y="499"/>
                  </a:cubicBezTo>
                  <a:cubicBezTo>
                    <a:pt x="388" y="499"/>
                    <a:pt x="385" y="499"/>
                    <a:pt x="387" y="502"/>
                  </a:cubicBezTo>
                  <a:cubicBezTo>
                    <a:pt x="390" y="505"/>
                    <a:pt x="391" y="501"/>
                    <a:pt x="391" y="501"/>
                  </a:cubicBezTo>
                  <a:cubicBezTo>
                    <a:pt x="391" y="501"/>
                    <a:pt x="398" y="501"/>
                    <a:pt x="399" y="499"/>
                  </a:cubicBezTo>
                  <a:cubicBezTo>
                    <a:pt x="400" y="496"/>
                    <a:pt x="395" y="496"/>
                    <a:pt x="395" y="495"/>
                  </a:cubicBezTo>
                  <a:cubicBezTo>
                    <a:pt x="395" y="494"/>
                    <a:pt x="394" y="493"/>
                    <a:pt x="392" y="491"/>
                  </a:cubicBezTo>
                  <a:cubicBezTo>
                    <a:pt x="390" y="489"/>
                    <a:pt x="388" y="490"/>
                    <a:pt x="386" y="488"/>
                  </a:cubicBezTo>
                  <a:cubicBezTo>
                    <a:pt x="384" y="487"/>
                    <a:pt x="381" y="482"/>
                    <a:pt x="379" y="481"/>
                  </a:cubicBezTo>
                  <a:cubicBezTo>
                    <a:pt x="377" y="481"/>
                    <a:pt x="371" y="477"/>
                    <a:pt x="370" y="475"/>
                  </a:cubicBezTo>
                  <a:cubicBezTo>
                    <a:pt x="368" y="473"/>
                    <a:pt x="365" y="472"/>
                    <a:pt x="362" y="470"/>
                  </a:cubicBezTo>
                  <a:cubicBezTo>
                    <a:pt x="359" y="469"/>
                    <a:pt x="351" y="464"/>
                    <a:pt x="351" y="461"/>
                  </a:cubicBezTo>
                  <a:cubicBezTo>
                    <a:pt x="351" y="458"/>
                    <a:pt x="355" y="461"/>
                    <a:pt x="356" y="461"/>
                  </a:cubicBezTo>
                  <a:cubicBezTo>
                    <a:pt x="357" y="461"/>
                    <a:pt x="362" y="465"/>
                    <a:pt x="368" y="463"/>
                  </a:cubicBezTo>
                  <a:cubicBezTo>
                    <a:pt x="374" y="462"/>
                    <a:pt x="371" y="464"/>
                    <a:pt x="375" y="465"/>
                  </a:cubicBezTo>
                  <a:cubicBezTo>
                    <a:pt x="378" y="465"/>
                    <a:pt x="377" y="466"/>
                    <a:pt x="379" y="466"/>
                  </a:cubicBezTo>
                  <a:cubicBezTo>
                    <a:pt x="380" y="466"/>
                    <a:pt x="380" y="469"/>
                    <a:pt x="384" y="473"/>
                  </a:cubicBezTo>
                  <a:cubicBezTo>
                    <a:pt x="388" y="477"/>
                    <a:pt x="384" y="473"/>
                    <a:pt x="387" y="473"/>
                  </a:cubicBezTo>
                  <a:cubicBezTo>
                    <a:pt x="390" y="473"/>
                    <a:pt x="392" y="473"/>
                    <a:pt x="394" y="472"/>
                  </a:cubicBezTo>
                  <a:cubicBezTo>
                    <a:pt x="395" y="471"/>
                    <a:pt x="399" y="474"/>
                    <a:pt x="399" y="474"/>
                  </a:cubicBezTo>
                  <a:cubicBezTo>
                    <a:pt x="407" y="479"/>
                    <a:pt x="407" y="479"/>
                    <a:pt x="407" y="479"/>
                  </a:cubicBezTo>
                  <a:cubicBezTo>
                    <a:pt x="407" y="479"/>
                    <a:pt x="410" y="479"/>
                    <a:pt x="413" y="478"/>
                  </a:cubicBezTo>
                  <a:cubicBezTo>
                    <a:pt x="415" y="478"/>
                    <a:pt x="416" y="477"/>
                    <a:pt x="419" y="476"/>
                  </a:cubicBezTo>
                  <a:cubicBezTo>
                    <a:pt x="421" y="476"/>
                    <a:pt x="422" y="479"/>
                    <a:pt x="424" y="478"/>
                  </a:cubicBezTo>
                  <a:cubicBezTo>
                    <a:pt x="426" y="477"/>
                    <a:pt x="427" y="478"/>
                    <a:pt x="431" y="477"/>
                  </a:cubicBezTo>
                  <a:cubicBezTo>
                    <a:pt x="435" y="476"/>
                    <a:pt x="435" y="478"/>
                    <a:pt x="435" y="479"/>
                  </a:cubicBezTo>
                  <a:cubicBezTo>
                    <a:pt x="435" y="480"/>
                    <a:pt x="441" y="479"/>
                    <a:pt x="444" y="479"/>
                  </a:cubicBezTo>
                  <a:cubicBezTo>
                    <a:pt x="448" y="479"/>
                    <a:pt x="452" y="478"/>
                    <a:pt x="456" y="477"/>
                  </a:cubicBezTo>
                  <a:cubicBezTo>
                    <a:pt x="460" y="477"/>
                    <a:pt x="463" y="477"/>
                    <a:pt x="463" y="477"/>
                  </a:cubicBezTo>
                  <a:cubicBezTo>
                    <a:pt x="463" y="477"/>
                    <a:pt x="468" y="481"/>
                    <a:pt x="469" y="482"/>
                  </a:cubicBezTo>
                  <a:cubicBezTo>
                    <a:pt x="471" y="483"/>
                    <a:pt x="472" y="485"/>
                    <a:pt x="475" y="488"/>
                  </a:cubicBezTo>
                  <a:cubicBezTo>
                    <a:pt x="478" y="491"/>
                    <a:pt x="481" y="492"/>
                    <a:pt x="481" y="492"/>
                  </a:cubicBezTo>
                  <a:cubicBezTo>
                    <a:pt x="484" y="493"/>
                    <a:pt x="484" y="493"/>
                    <a:pt x="484" y="493"/>
                  </a:cubicBezTo>
                  <a:cubicBezTo>
                    <a:pt x="484" y="493"/>
                    <a:pt x="487" y="497"/>
                    <a:pt x="487" y="499"/>
                  </a:cubicBezTo>
                  <a:cubicBezTo>
                    <a:pt x="487" y="501"/>
                    <a:pt x="490" y="514"/>
                    <a:pt x="490" y="516"/>
                  </a:cubicBezTo>
                  <a:cubicBezTo>
                    <a:pt x="490" y="518"/>
                    <a:pt x="494" y="530"/>
                    <a:pt x="494" y="530"/>
                  </a:cubicBezTo>
                  <a:cubicBezTo>
                    <a:pt x="494" y="530"/>
                    <a:pt x="497" y="537"/>
                    <a:pt x="498" y="537"/>
                  </a:cubicBezTo>
                  <a:cubicBezTo>
                    <a:pt x="500" y="537"/>
                    <a:pt x="502" y="557"/>
                    <a:pt x="502" y="557"/>
                  </a:cubicBezTo>
                  <a:cubicBezTo>
                    <a:pt x="502" y="557"/>
                    <a:pt x="503" y="565"/>
                    <a:pt x="505" y="568"/>
                  </a:cubicBezTo>
                  <a:cubicBezTo>
                    <a:pt x="507" y="572"/>
                    <a:pt x="512" y="575"/>
                    <a:pt x="512" y="575"/>
                  </a:cubicBezTo>
                  <a:cubicBezTo>
                    <a:pt x="512" y="575"/>
                    <a:pt x="513" y="582"/>
                    <a:pt x="510" y="584"/>
                  </a:cubicBezTo>
                  <a:cubicBezTo>
                    <a:pt x="508" y="586"/>
                    <a:pt x="509" y="584"/>
                    <a:pt x="506" y="591"/>
                  </a:cubicBezTo>
                  <a:cubicBezTo>
                    <a:pt x="504" y="598"/>
                    <a:pt x="506" y="599"/>
                    <a:pt x="507" y="602"/>
                  </a:cubicBezTo>
                  <a:cubicBezTo>
                    <a:pt x="508" y="604"/>
                    <a:pt x="508" y="600"/>
                    <a:pt x="509" y="598"/>
                  </a:cubicBezTo>
                  <a:cubicBezTo>
                    <a:pt x="510" y="597"/>
                    <a:pt x="514" y="593"/>
                    <a:pt x="514" y="593"/>
                  </a:cubicBezTo>
                  <a:cubicBezTo>
                    <a:pt x="514" y="593"/>
                    <a:pt x="520" y="591"/>
                    <a:pt x="524" y="589"/>
                  </a:cubicBezTo>
                  <a:cubicBezTo>
                    <a:pt x="528" y="587"/>
                    <a:pt x="528" y="587"/>
                    <a:pt x="533" y="585"/>
                  </a:cubicBezTo>
                  <a:cubicBezTo>
                    <a:pt x="537" y="583"/>
                    <a:pt x="537" y="584"/>
                    <a:pt x="537" y="584"/>
                  </a:cubicBezTo>
                  <a:cubicBezTo>
                    <a:pt x="537" y="584"/>
                    <a:pt x="534" y="586"/>
                    <a:pt x="535" y="588"/>
                  </a:cubicBezTo>
                  <a:cubicBezTo>
                    <a:pt x="536" y="590"/>
                    <a:pt x="540" y="587"/>
                    <a:pt x="540" y="587"/>
                  </a:cubicBezTo>
                  <a:cubicBezTo>
                    <a:pt x="540" y="587"/>
                    <a:pt x="544" y="583"/>
                    <a:pt x="546" y="580"/>
                  </a:cubicBezTo>
                  <a:cubicBezTo>
                    <a:pt x="548" y="578"/>
                    <a:pt x="548" y="584"/>
                    <a:pt x="552" y="583"/>
                  </a:cubicBezTo>
                  <a:cubicBezTo>
                    <a:pt x="555" y="582"/>
                    <a:pt x="555" y="583"/>
                    <a:pt x="558" y="583"/>
                  </a:cubicBezTo>
                  <a:cubicBezTo>
                    <a:pt x="561" y="583"/>
                    <a:pt x="567" y="574"/>
                    <a:pt x="567" y="574"/>
                  </a:cubicBezTo>
                  <a:cubicBezTo>
                    <a:pt x="569" y="580"/>
                    <a:pt x="569" y="580"/>
                    <a:pt x="569" y="580"/>
                  </a:cubicBezTo>
                  <a:cubicBezTo>
                    <a:pt x="569" y="580"/>
                    <a:pt x="566" y="591"/>
                    <a:pt x="566" y="594"/>
                  </a:cubicBezTo>
                  <a:cubicBezTo>
                    <a:pt x="566" y="597"/>
                    <a:pt x="563" y="610"/>
                    <a:pt x="563" y="615"/>
                  </a:cubicBezTo>
                  <a:cubicBezTo>
                    <a:pt x="563" y="620"/>
                    <a:pt x="563" y="621"/>
                    <a:pt x="561" y="625"/>
                  </a:cubicBezTo>
                  <a:cubicBezTo>
                    <a:pt x="559" y="629"/>
                    <a:pt x="555" y="648"/>
                    <a:pt x="555" y="650"/>
                  </a:cubicBezTo>
                  <a:cubicBezTo>
                    <a:pt x="555" y="651"/>
                    <a:pt x="553" y="658"/>
                    <a:pt x="553" y="658"/>
                  </a:cubicBezTo>
                  <a:cubicBezTo>
                    <a:pt x="554" y="666"/>
                    <a:pt x="554" y="666"/>
                    <a:pt x="554" y="666"/>
                  </a:cubicBezTo>
                  <a:cubicBezTo>
                    <a:pt x="554" y="666"/>
                    <a:pt x="551" y="672"/>
                    <a:pt x="550" y="673"/>
                  </a:cubicBezTo>
                  <a:cubicBezTo>
                    <a:pt x="550" y="674"/>
                    <a:pt x="547" y="684"/>
                    <a:pt x="546" y="699"/>
                  </a:cubicBezTo>
                  <a:cubicBezTo>
                    <a:pt x="545" y="714"/>
                    <a:pt x="549" y="715"/>
                    <a:pt x="549" y="715"/>
                  </a:cubicBezTo>
                  <a:cubicBezTo>
                    <a:pt x="549" y="715"/>
                    <a:pt x="552" y="714"/>
                    <a:pt x="552" y="713"/>
                  </a:cubicBezTo>
                  <a:cubicBezTo>
                    <a:pt x="553" y="712"/>
                    <a:pt x="554" y="708"/>
                    <a:pt x="555" y="707"/>
                  </a:cubicBezTo>
                  <a:cubicBezTo>
                    <a:pt x="556" y="706"/>
                    <a:pt x="564" y="700"/>
                    <a:pt x="564" y="700"/>
                  </a:cubicBezTo>
                  <a:cubicBezTo>
                    <a:pt x="564" y="700"/>
                    <a:pt x="565" y="693"/>
                    <a:pt x="565" y="690"/>
                  </a:cubicBezTo>
                  <a:cubicBezTo>
                    <a:pt x="565" y="688"/>
                    <a:pt x="574" y="681"/>
                    <a:pt x="574" y="678"/>
                  </a:cubicBezTo>
                  <a:cubicBezTo>
                    <a:pt x="574" y="675"/>
                    <a:pt x="575" y="676"/>
                    <a:pt x="576" y="674"/>
                  </a:cubicBezTo>
                  <a:cubicBezTo>
                    <a:pt x="577" y="671"/>
                    <a:pt x="580" y="666"/>
                    <a:pt x="581" y="663"/>
                  </a:cubicBezTo>
                  <a:cubicBezTo>
                    <a:pt x="582" y="660"/>
                    <a:pt x="583" y="647"/>
                    <a:pt x="586" y="639"/>
                  </a:cubicBezTo>
                  <a:cubicBezTo>
                    <a:pt x="589" y="630"/>
                    <a:pt x="589" y="618"/>
                    <a:pt x="589" y="618"/>
                  </a:cubicBezTo>
                  <a:cubicBezTo>
                    <a:pt x="589" y="618"/>
                    <a:pt x="590" y="613"/>
                    <a:pt x="593" y="616"/>
                  </a:cubicBezTo>
                  <a:cubicBezTo>
                    <a:pt x="596" y="619"/>
                    <a:pt x="622" y="678"/>
                    <a:pt x="623" y="679"/>
                  </a:cubicBezTo>
                  <a:cubicBezTo>
                    <a:pt x="623" y="680"/>
                    <a:pt x="632" y="697"/>
                    <a:pt x="633" y="700"/>
                  </a:cubicBezTo>
                  <a:cubicBezTo>
                    <a:pt x="634" y="702"/>
                    <a:pt x="651" y="736"/>
                    <a:pt x="651" y="736"/>
                  </a:cubicBezTo>
                  <a:cubicBezTo>
                    <a:pt x="651" y="736"/>
                    <a:pt x="657" y="749"/>
                    <a:pt x="659" y="752"/>
                  </a:cubicBezTo>
                  <a:cubicBezTo>
                    <a:pt x="661" y="755"/>
                    <a:pt x="677" y="806"/>
                    <a:pt x="680" y="809"/>
                  </a:cubicBezTo>
                  <a:cubicBezTo>
                    <a:pt x="683" y="812"/>
                    <a:pt x="722" y="905"/>
                    <a:pt x="723" y="907"/>
                  </a:cubicBezTo>
                  <a:cubicBezTo>
                    <a:pt x="723" y="908"/>
                    <a:pt x="727" y="907"/>
                    <a:pt x="727" y="906"/>
                  </a:cubicBezTo>
                  <a:cubicBezTo>
                    <a:pt x="727" y="904"/>
                    <a:pt x="721" y="864"/>
                    <a:pt x="721" y="860"/>
                  </a:cubicBezTo>
                  <a:cubicBezTo>
                    <a:pt x="721" y="856"/>
                    <a:pt x="715" y="840"/>
                    <a:pt x="715" y="834"/>
                  </a:cubicBezTo>
                  <a:cubicBezTo>
                    <a:pt x="715" y="829"/>
                    <a:pt x="713" y="829"/>
                    <a:pt x="713" y="828"/>
                  </a:cubicBezTo>
                  <a:cubicBezTo>
                    <a:pt x="713" y="827"/>
                    <a:pt x="711" y="821"/>
                    <a:pt x="711" y="821"/>
                  </a:cubicBezTo>
                  <a:cubicBezTo>
                    <a:pt x="711" y="821"/>
                    <a:pt x="708" y="823"/>
                    <a:pt x="710" y="820"/>
                  </a:cubicBezTo>
                  <a:cubicBezTo>
                    <a:pt x="712" y="817"/>
                    <a:pt x="709" y="813"/>
                    <a:pt x="709" y="812"/>
                  </a:cubicBezTo>
                  <a:cubicBezTo>
                    <a:pt x="709" y="811"/>
                    <a:pt x="706" y="799"/>
                    <a:pt x="706" y="799"/>
                  </a:cubicBezTo>
                  <a:cubicBezTo>
                    <a:pt x="704" y="791"/>
                    <a:pt x="704" y="791"/>
                    <a:pt x="704" y="791"/>
                  </a:cubicBezTo>
                  <a:cubicBezTo>
                    <a:pt x="704" y="791"/>
                    <a:pt x="705" y="788"/>
                    <a:pt x="706" y="786"/>
                  </a:cubicBezTo>
                  <a:cubicBezTo>
                    <a:pt x="707" y="784"/>
                    <a:pt x="700" y="771"/>
                    <a:pt x="700" y="771"/>
                  </a:cubicBezTo>
                  <a:cubicBezTo>
                    <a:pt x="700" y="771"/>
                    <a:pt x="698" y="765"/>
                    <a:pt x="698" y="764"/>
                  </a:cubicBezTo>
                  <a:cubicBezTo>
                    <a:pt x="698" y="762"/>
                    <a:pt x="695" y="752"/>
                    <a:pt x="695" y="752"/>
                  </a:cubicBezTo>
                  <a:cubicBezTo>
                    <a:pt x="691" y="752"/>
                    <a:pt x="691" y="752"/>
                    <a:pt x="691" y="752"/>
                  </a:cubicBezTo>
                  <a:cubicBezTo>
                    <a:pt x="691" y="752"/>
                    <a:pt x="690" y="744"/>
                    <a:pt x="690" y="742"/>
                  </a:cubicBezTo>
                  <a:cubicBezTo>
                    <a:pt x="690" y="739"/>
                    <a:pt x="683" y="733"/>
                    <a:pt x="683" y="732"/>
                  </a:cubicBezTo>
                  <a:cubicBezTo>
                    <a:pt x="682" y="731"/>
                    <a:pt x="672" y="715"/>
                    <a:pt x="672" y="713"/>
                  </a:cubicBezTo>
                  <a:cubicBezTo>
                    <a:pt x="672" y="711"/>
                    <a:pt x="666" y="696"/>
                    <a:pt x="666" y="696"/>
                  </a:cubicBezTo>
                  <a:cubicBezTo>
                    <a:pt x="666" y="696"/>
                    <a:pt x="646" y="662"/>
                    <a:pt x="646" y="660"/>
                  </a:cubicBezTo>
                  <a:cubicBezTo>
                    <a:pt x="645" y="658"/>
                    <a:pt x="643" y="651"/>
                    <a:pt x="640" y="647"/>
                  </a:cubicBezTo>
                  <a:cubicBezTo>
                    <a:pt x="637" y="643"/>
                    <a:pt x="627" y="632"/>
                    <a:pt x="627" y="631"/>
                  </a:cubicBezTo>
                  <a:cubicBezTo>
                    <a:pt x="627" y="629"/>
                    <a:pt x="622" y="621"/>
                    <a:pt x="616" y="613"/>
                  </a:cubicBezTo>
                  <a:cubicBezTo>
                    <a:pt x="610" y="605"/>
                    <a:pt x="595" y="599"/>
                    <a:pt x="595" y="599"/>
                  </a:cubicBezTo>
                  <a:cubicBezTo>
                    <a:pt x="595" y="599"/>
                    <a:pt x="596" y="592"/>
                    <a:pt x="597" y="588"/>
                  </a:cubicBezTo>
                  <a:cubicBezTo>
                    <a:pt x="597" y="584"/>
                    <a:pt x="590" y="562"/>
                    <a:pt x="589" y="560"/>
                  </a:cubicBezTo>
                  <a:cubicBezTo>
                    <a:pt x="589" y="558"/>
                    <a:pt x="587" y="554"/>
                    <a:pt x="588" y="551"/>
                  </a:cubicBezTo>
                  <a:cubicBezTo>
                    <a:pt x="588" y="547"/>
                    <a:pt x="586" y="542"/>
                    <a:pt x="585" y="537"/>
                  </a:cubicBezTo>
                  <a:cubicBezTo>
                    <a:pt x="584" y="532"/>
                    <a:pt x="583" y="537"/>
                    <a:pt x="589" y="528"/>
                  </a:cubicBezTo>
                  <a:cubicBezTo>
                    <a:pt x="595" y="520"/>
                    <a:pt x="597" y="527"/>
                    <a:pt x="598" y="529"/>
                  </a:cubicBezTo>
                  <a:cubicBezTo>
                    <a:pt x="599" y="531"/>
                    <a:pt x="598" y="533"/>
                    <a:pt x="598" y="537"/>
                  </a:cubicBezTo>
                  <a:cubicBezTo>
                    <a:pt x="598" y="541"/>
                    <a:pt x="598" y="547"/>
                    <a:pt x="599" y="550"/>
                  </a:cubicBezTo>
                  <a:cubicBezTo>
                    <a:pt x="600" y="553"/>
                    <a:pt x="602" y="552"/>
                    <a:pt x="605" y="558"/>
                  </a:cubicBezTo>
                  <a:cubicBezTo>
                    <a:pt x="608" y="564"/>
                    <a:pt x="608" y="566"/>
                    <a:pt x="608" y="568"/>
                  </a:cubicBezTo>
                  <a:cubicBezTo>
                    <a:pt x="608" y="576"/>
                    <a:pt x="608" y="576"/>
                    <a:pt x="608" y="576"/>
                  </a:cubicBezTo>
                  <a:cubicBezTo>
                    <a:pt x="608" y="577"/>
                    <a:pt x="613" y="577"/>
                    <a:pt x="618" y="577"/>
                  </a:cubicBezTo>
                  <a:cubicBezTo>
                    <a:pt x="622" y="578"/>
                    <a:pt x="618" y="577"/>
                    <a:pt x="618" y="576"/>
                  </a:cubicBezTo>
                  <a:cubicBezTo>
                    <a:pt x="618" y="575"/>
                    <a:pt x="618" y="573"/>
                    <a:pt x="618" y="569"/>
                  </a:cubicBezTo>
                  <a:cubicBezTo>
                    <a:pt x="618" y="566"/>
                    <a:pt x="619" y="565"/>
                    <a:pt x="620" y="562"/>
                  </a:cubicBezTo>
                  <a:cubicBezTo>
                    <a:pt x="621" y="559"/>
                    <a:pt x="622" y="557"/>
                    <a:pt x="622" y="556"/>
                  </a:cubicBezTo>
                  <a:cubicBezTo>
                    <a:pt x="622" y="555"/>
                    <a:pt x="623" y="553"/>
                    <a:pt x="626" y="552"/>
                  </a:cubicBezTo>
                  <a:cubicBezTo>
                    <a:pt x="630" y="552"/>
                    <a:pt x="630" y="550"/>
                    <a:pt x="631" y="549"/>
                  </a:cubicBezTo>
                  <a:cubicBezTo>
                    <a:pt x="631" y="548"/>
                    <a:pt x="631" y="542"/>
                    <a:pt x="632" y="537"/>
                  </a:cubicBezTo>
                  <a:cubicBezTo>
                    <a:pt x="633" y="532"/>
                    <a:pt x="636" y="537"/>
                    <a:pt x="638" y="537"/>
                  </a:cubicBezTo>
                  <a:cubicBezTo>
                    <a:pt x="640" y="537"/>
                    <a:pt x="641" y="543"/>
                    <a:pt x="642" y="546"/>
                  </a:cubicBezTo>
                  <a:cubicBezTo>
                    <a:pt x="643" y="549"/>
                    <a:pt x="646" y="554"/>
                    <a:pt x="649" y="557"/>
                  </a:cubicBezTo>
                  <a:cubicBezTo>
                    <a:pt x="651" y="561"/>
                    <a:pt x="649" y="557"/>
                    <a:pt x="645" y="558"/>
                  </a:cubicBezTo>
                  <a:cubicBezTo>
                    <a:pt x="642" y="559"/>
                    <a:pt x="639" y="555"/>
                    <a:pt x="636" y="555"/>
                  </a:cubicBezTo>
                  <a:cubicBezTo>
                    <a:pt x="633" y="554"/>
                    <a:pt x="630" y="557"/>
                    <a:pt x="629" y="557"/>
                  </a:cubicBezTo>
                  <a:cubicBezTo>
                    <a:pt x="628" y="557"/>
                    <a:pt x="625" y="559"/>
                    <a:pt x="622" y="561"/>
                  </a:cubicBezTo>
                  <a:cubicBezTo>
                    <a:pt x="619" y="564"/>
                    <a:pt x="621" y="572"/>
                    <a:pt x="621" y="572"/>
                  </a:cubicBezTo>
                  <a:cubicBezTo>
                    <a:pt x="624" y="577"/>
                    <a:pt x="624" y="577"/>
                    <a:pt x="624" y="577"/>
                  </a:cubicBezTo>
                  <a:cubicBezTo>
                    <a:pt x="624" y="577"/>
                    <a:pt x="624" y="582"/>
                    <a:pt x="623" y="585"/>
                  </a:cubicBezTo>
                  <a:cubicBezTo>
                    <a:pt x="623" y="587"/>
                    <a:pt x="627" y="605"/>
                    <a:pt x="627" y="605"/>
                  </a:cubicBezTo>
                  <a:cubicBezTo>
                    <a:pt x="631" y="605"/>
                    <a:pt x="631" y="605"/>
                    <a:pt x="631" y="605"/>
                  </a:cubicBezTo>
                  <a:cubicBezTo>
                    <a:pt x="631" y="605"/>
                    <a:pt x="629" y="601"/>
                    <a:pt x="629" y="598"/>
                  </a:cubicBezTo>
                  <a:cubicBezTo>
                    <a:pt x="629" y="580"/>
                    <a:pt x="629" y="580"/>
                    <a:pt x="629" y="580"/>
                  </a:cubicBezTo>
                  <a:cubicBezTo>
                    <a:pt x="629" y="578"/>
                    <a:pt x="632" y="575"/>
                    <a:pt x="634" y="571"/>
                  </a:cubicBezTo>
                  <a:cubicBezTo>
                    <a:pt x="635" y="567"/>
                    <a:pt x="638" y="571"/>
                    <a:pt x="639" y="571"/>
                  </a:cubicBezTo>
                  <a:cubicBezTo>
                    <a:pt x="641" y="571"/>
                    <a:pt x="647" y="571"/>
                    <a:pt x="651" y="572"/>
                  </a:cubicBezTo>
                  <a:cubicBezTo>
                    <a:pt x="655" y="572"/>
                    <a:pt x="661" y="574"/>
                    <a:pt x="661" y="574"/>
                  </a:cubicBezTo>
                  <a:cubicBezTo>
                    <a:pt x="664" y="579"/>
                    <a:pt x="664" y="579"/>
                    <a:pt x="664" y="579"/>
                  </a:cubicBezTo>
                  <a:cubicBezTo>
                    <a:pt x="664" y="579"/>
                    <a:pt x="674" y="593"/>
                    <a:pt x="675" y="597"/>
                  </a:cubicBezTo>
                  <a:cubicBezTo>
                    <a:pt x="677" y="600"/>
                    <a:pt x="691" y="620"/>
                    <a:pt x="691" y="620"/>
                  </a:cubicBezTo>
                  <a:cubicBezTo>
                    <a:pt x="691" y="620"/>
                    <a:pt x="705" y="636"/>
                    <a:pt x="704" y="630"/>
                  </a:cubicBezTo>
                  <a:cubicBezTo>
                    <a:pt x="703" y="624"/>
                    <a:pt x="669" y="575"/>
                    <a:pt x="669" y="575"/>
                  </a:cubicBezTo>
                  <a:cubicBezTo>
                    <a:pt x="691" y="581"/>
                    <a:pt x="691" y="581"/>
                    <a:pt x="691" y="581"/>
                  </a:cubicBezTo>
                  <a:cubicBezTo>
                    <a:pt x="691" y="581"/>
                    <a:pt x="695" y="591"/>
                    <a:pt x="697" y="598"/>
                  </a:cubicBezTo>
                  <a:cubicBezTo>
                    <a:pt x="699" y="604"/>
                    <a:pt x="704" y="614"/>
                    <a:pt x="707" y="619"/>
                  </a:cubicBezTo>
                  <a:cubicBezTo>
                    <a:pt x="709" y="624"/>
                    <a:pt x="715" y="640"/>
                    <a:pt x="714" y="642"/>
                  </a:cubicBezTo>
                  <a:cubicBezTo>
                    <a:pt x="713" y="644"/>
                    <a:pt x="709" y="642"/>
                    <a:pt x="709" y="642"/>
                  </a:cubicBezTo>
                  <a:cubicBezTo>
                    <a:pt x="709" y="642"/>
                    <a:pt x="703" y="642"/>
                    <a:pt x="702" y="644"/>
                  </a:cubicBezTo>
                  <a:cubicBezTo>
                    <a:pt x="701" y="647"/>
                    <a:pt x="705" y="650"/>
                    <a:pt x="705" y="650"/>
                  </a:cubicBezTo>
                  <a:cubicBezTo>
                    <a:pt x="705" y="650"/>
                    <a:pt x="705" y="650"/>
                    <a:pt x="705" y="652"/>
                  </a:cubicBezTo>
                  <a:cubicBezTo>
                    <a:pt x="705" y="654"/>
                    <a:pt x="705" y="659"/>
                    <a:pt x="706" y="664"/>
                  </a:cubicBezTo>
                  <a:cubicBezTo>
                    <a:pt x="707" y="669"/>
                    <a:pt x="713" y="669"/>
                    <a:pt x="717" y="671"/>
                  </a:cubicBezTo>
                  <a:cubicBezTo>
                    <a:pt x="720" y="672"/>
                    <a:pt x="720" y="668"/>
                    <a:pt x="722" y="668"/>
                  </a:cubicBezTo>
                  <a:cubicBezTo>
                    <a:pt x="724" y="668"/>
                    <a:pt x="728" y="675"/>
                    <a:pt x="728" y="675"/>
                  </a:cubicBezTo>
                  <a:cubicBezTo>
                    <a:pt x="728" y="675"/>
                    <a:pt x="724" y="675"/>
                    <a:pt x="723" y="673"/>
                  </a:cubicBezTo>
                  <a:cubicBezTo>
                    <a:pt x="723" y="672"/>
                    <a:pt x="718" y="671"/>
                    <a:pt x="720" y="673"/>
                  </a:cubicBezTo>
                  <a:cubicBezTo>
                    <a:pt x="722" y="675"/>
                    <a:pt x="746" y="732"/>
                    <a:pt x="747" y="733"/>
                  </a:cubicBezTo>
                  <a:cubicBezTo>
                    <a:pt x="747" y="734"/>
                    <a:pt x="752" y="738"/>
                    <a:pt x="754" y="740"/>
                  </a:cubicBezTo>
                  <a:cubicBezTo>
                    <a:pt x="756" y="742"/>
                    <a:pt x="757" y="746"/>
                    <a:pt x="757" y="746"/>
                  </a:cubicBezTo>
                  <a:cubicBezTo>
                    <a:pt x="757" y="746"/>
                    <a:pt x="761" y="746"/>
                    <a:pt x="762" y="745"/>
                  </a:cubicBezTo>
                  <a:cubicBezTo>
                    <a:pt x="763" y="744"/>
                    <a:pt x="762" y="738"/>
                    <a:pt x="762" y="738"/>
                  </a:cubicBezTo>
                  <a:cubicBezTo>
                    <a:pt x="762" y="738"/>
                    <a:pt x="765" y="735"/>
                    <a:pt x="767" y="733"/>
                  </a:cubicBezTo>
                  <a:cubicBezTo>
                    <a:pt x="769" y="732"/>
                    <a:pt x="770" y="729"/>
                    <a:pt x="770" y="729"/>
                  </a:cubicBezTo>
                  <a:cubicBezTo>
                    <a:pt x="770" y="729"/>
                    <a:pt x="771" y="723"/>
                    <a:pt x="770" y="722"/>
                  </a:cubicBezTo>
                  <a:cubicBezTo>
                    <a:pt x="769" y="721"/>
                    <a:pt x="768" y="709"/>
                    <a:pt x="768" y="709"/>
                  </a:cubicBezTo>
                  <a:cubicBezTo>
                    <a:pt x="768" y="709"/>
                    <a:pt x="762" y="692"/>
                    <a:pt x="760" y="683"/>
                  </a:cubicBezTo>
                  <a:cubicBezTo>
                    <a:pt x="759" y="673"/>
                    <a:pt x="760" y="676"/>
                    <a:pt x="760" y="664"/>
                  </a:cubicBezTo>
                  <a:cubicBezTo>
                    <a:pt x="760" y="652"/>
                    <a:pt x="768" y="608"/>
                    <a:pt x="768" y="608"/>
                  </a:cubicBezTo>
                  <a:cubicBezTo>
                    <a:pt x="770" y="609"/>
                    <a:pt x="770" y="609"/>
                    <a:pt x="770" y="609"/>
                  </a:cubicBezTo>
                  <a:cubicBezTo>
                    <a:pt x="770" y="609"/>
                    <a:pt x="774" y="611"/>
                    <a:pt x="777" y="613"/>
                  </a:cubicBezTo>
                  <a:cubicBezTo>
                    <a:pt x="780" y="615"/>
                    <a:pt x="782" y="616"/>
                    <a:pt x="782" y="616"/>
                  </a:cubicBezTo>
                  <a:cubicBezTo>
                    <a:pt x="782" y="616"/>
                    <a:pt x="787" y="620"/>
                    <a:pt x="789" y="623"/>
                  </a:cubicBezTo>
                  <a:cubicBezTo>
                    <a:pt x="792" y="626"/>
                    <a:pt x="804" y="635"/>
                    <a:pt x="804" y="636"/>
                  </a:cubicBezTo>
                  <a:cubicBezTo>
                    <a:pt x="804" y="637"/>
                    <a:pt x="808" y="641"/>
                    <a:pt x="810" y="642"/>
                  </a:cubicBezTo>
                  <a:cubicBezTo>
                    <a:pt x="812" y="643"/>
                    <a:pt x="814" y="644"/>
                    <a:pt x="816" y="645"/>
                  </a:cubicBezTo>
                  <a:cubicBezTo>
                    <a:pt x="819" y="646"/>
                    <a:pt x="820" y="649"/>
                    <a:pt x="821" y="650"/>
                  </a:cubicBezTo>
                  <a:cubicBezTo>
                    <a:pt x="822" y="652"/>
                    <a:pt x="829" y="658"/>
                    <a:pt x="829" y="658"/>
                  </a:cubicBezTo>
                  <a:cubicBezTo>
                    <a:pt x="829" y="658"/>
                    <a:pt x="831" y="661"/>
                    <a:pt x="833" y="663"/>
                  </a:cubicBezTo>
                  <a:cubicBezTo>
                    <a:pt x="836" y="666"/>
                    <a:pt x="838" y="668"/>
                    <a:pt x="837" y="672"/>
                  </a:cubicBezTo>
                  <a:cubicBezTo>
                    <a:pt x="836" y="676"/>
                    <a:pt x="841" y="677"/>
                    <a:pt x="841" y="677"/>
                  </a:cubicBezTo>
                  <a:cubicBezTo>
                    <a:pt x="841" y="677"/>
                    <a:pt x="841" y="679"/>
                    <a:pt x="840" y="681"/>
                  </a:cubicBezTo>
                  <a:cubicBezTo>
                    <a:pt x="838" y="683"/>
                    <a:pt x="837" y="687"/>
                    <a:pt x="835" y="687"/>
                  </a:cubicBezTo>
                  <a:cubicBezTo>
                    <a:pt x="833" y="688"/>
                    <a:pt x="828" y="690"/>
                    <a:pt x="827" y="691"/>
                  </a:cubicBezTo>
                  <a:cubicBezTo>
                    <a:pt x="826" y="692"/>
                    <a:pt x="825" y="694"/>
                    <a:pt x="820" y="696"/>
                  </a:cubicBezTo>
                  <a:cubicBezTo>
                    <a:pt x="815" y="699"/>
                    <a:pt x="816" y="700"/>
                    <a:pt x="815" y="700"/>
                  </a:cubicBezTo>
                  <a:cubicBezTo>
                    <a:pt x="814" y="700"/>
                    <a:pt x="807" y="705"/>
                    <a:pt x="806" y="706"/>
                  </a:cubicBezTo>
                  <a:cubicBezTo>
                    <a:pt x="805" y="708"/>
                    <a:pt x="802" y="709"/>
                    <a:pt x="802" y="710"/>
                  </a:cubicBezTo>
                  <a:cubicBezTo>
                    <a:pt x="801" y="711"/>
                    <a:pt x="797" y="713"/>
                    <a:pt x="795" y="714"/>
                  </a:cubicBezTo>
                  <a:cubicBezTo>
                    <a:pt x="792" y="716"/>
                    <a:pt x="795" y="719"/>
                    <a:pt x="795" y="719"/>
                  </a:cubicBezTo>
                  <a:cubicBezTo>
                    <a:pt x="795" y="719"/>
                    <a:pt x="799" y="717"/>
                    <a:pt x="800" y="715"/>
                  </a:cubicBezTo>
                  <a:cubicBezTo>
                    <a:pt x="802" y="714"/>
                    <a:pt x="802" y="713"/>
                    <a:pt x="805" y="712"/>
                  </a:cubicBezTo>
                  <a:cubicBezTo>
                    <a:pt x="807" y="710"/>
                    <a:pt x="808" y="711"/>
                    <a:pt x="812" y="711"/>
                  </a:cubicBezTo>
                  <a:cubicBezTo>
                    <a:pt x="816" y="711"/>
                    <a:pt x="817" y="707"/>
                    <a:pt x="818" y="705"/>
                  </a:cubicBezTo>
                  <a:cubicBezTo>
                    <a:pt x="820" y="702"/>
                    <a:pt x="824" y="704"/>
                    <a:pt x="826" y="702"/>
                  </a:cubicBezTo>
                  <a:cubicBezTo>
                    <a:pt x="828" y="701"/>
                    <a:pt x="829" y="699"/>
                    <a:pt x="830" y="698"/>
                  </a:cubicBezTo>
                  <a:cubicBezTo>
                    <a:pt x="832" y="697"/>
                    <a:pt x="836" y="697"/>
                    <a:pt x="836" y="697"/>
                  </a:cubicBezTo>
                  <a:cubicBezTo>
                    <a:pt x="836" y="697"/>
                    <a:pt x="839" y="693"/>
                    <a:pt x="840" y="695"/>
                  </a:cubicBezTo>
                  <a:cubicBezTo>
                    <a:pt x="840" y="696"/>
                    <a:pt x="846" y="699"/>
                    <a:pt x="846" y="699"/>
                  </a:cubicBezTo>
                  <a:cubicBezTo>
                    <a:pt x="846" y="699"/>
                    <a:pt x="848" y="705"/>
                    <a:pt x="849" y="706"/>
                  </a:cubicBezTo>
                  <a:cubicBezTo>
                    <a:pt x="850" y="707"/>
                    <a:pt x="871" y="758"/>
                    <a:pt x="872" y="760"/>
                  </a:cubicBezTo>
                  <a:cubicBezTo>
                    <a:pt x="872" y="761"/>
                    <a:pt x="884" y="784"/>
                    <a:pt x="883" y="785"/>
                  </a:cubicBezTo>
                  <a:cubicBezTo>
                    <a:pt x="882" y="786"/>
                    <a:pt x="879" y="787"/>
                    <a:pt x="877" y="787"/>
                  </a:cubicBezTo>
                  <a:cubicBezTo>
                    <a:pt x="875" y="787"/>
                    <a:pt x="872" y="789"/>
                    <a:pt x="870" y="792"/>
                  </a:cubicBezTo>
                  <a:cubicBezTo>
                    <a:pt x="868" y="795"/>
                    <a:pt x="863" y="797"/>
                    <a:pt x="862" y="799"/>
                  </a:cubicBezTo>
                  <a:cubicBezTo>
                    <a:pt x="861" y="801"/>
                    <a:pt x="863" y="801"/>
                    <a:pt x="867" y="801"/>
                  </a:cubicBezTo>
                  <a:cubicBezTo>
                    <a:pt x="871" y="800"/>
                    <a:pt x="869" y="799"/>
                    <a:pt x="872" y="799"/>
                  </a:cubicBezTo>
                  <a:cubicBezTo>
                    <a:pt x="874" y="798"/>
                    <a:pt x="876" y="798"/>
                    <a:pt x="877" y="796"/>
                  </a:cubicBezTo>
                  <a:cubicBezTo>
                    <a:pt x="877" y="795"/>
                    <a:pt x="884" y="796"/>
                    <a:pt x="885" y="796"/>
                  </a:cubicBezTo>
                  <a:cubicBezTo>
                    <a:pt x="886" y="796"/>
                    <a:pt x="884" y="797"/>
                    <a:pt x="881" y="799"/>
                  </a:cubicBezTo>
                  <a:cubicBezTo>
                    <a:pt x="879" y="801"/>
                    <a:pt x="873" y="812"/>
                    <a:pt x="873" y="813"/>
                  </a:cubicBezTo>
                  <a:cubicBezTo>
                    <a:pt x="873" y="814"/>
                    <a:pt x="875" y="816"/>
                    <a:pt x="877" y="816"/>
                  </a:cubicBezTo>
                  <a:cubicBezTo>
                    <a:pt x="879" y="816"/>
                    <a:pt x="890" y="799"/>
                    <a:pt x="890" y="799"/>
                  </a:cubicBezTo>
                  <a:cubicBezTo>
                    <a:pt x="894" y="806"/>
                    <a:pt x="894" y="806"/>
                    <a:pt x="894" y="806"/>
                  </a:cubicBezTo>
                  <a:cubicBezTo>
                    <a:pt x="894" y="806"/>
                    <a:pt x="896" y="804"/>
                    <a:pt x="891" y="811"/>
                  </a:cubicBezTo>
                  <a:cubicBezTo>
                    <a:pt x="887" y="818"/>
                    <a:pt x="876" y="851"/>
                    <a:pt x="876" y="851"/>
                  </a:cubicBezTo>
                  <a:cubicBezTo>
                    <a:pt x="876" y="851"/>
                    <a:pt x="876" y="860"/>
                    <a:pt x="875" y="862"/>
                  </a:cubicBezTo>
                  <a:cubicBezTo>
                    <a:pt x="875" y="864"/>
                    <a:pt x="873" y="871"/>
                    <a:pt x="873" y="873"/>
                  </a:cubicBezTo>
                  <a:cubicBezTo>
                    <a:pt x="873" y="876"/>
                    <a:pt x="864" y="879"/>
                    <a:pt x="864" y="880"/>
                  </a:cubicBezTo>
                  <a:cubicBezTo>
                    <a:pt x="863" y="882"/>
                    <a:pt x="861" y="895"/>
                    <a:pt x="861" y="895"/>
                  </a:cubicBezTo>
                  <a:cubicBezTo>
                    <a:pt x="861" y="895"/>
                    <a:pt x="864" y="895"/>
                    <a:pt x="867" y="895"/>
                  </a:cubicBezTo>
                  <a:cubicBezTo>
                    <a:pt x="870" y="895"/>
                    <a:pt x="869" y="894"/>
                    <a:pt x="874" y="893"/>
                  </a:cubicBezTo>
                  <a:cubicBezTo>
                    <a:pt x="880" y="892"/>
                    <a:pt x="881" y="889"/>
                    <a:pt x="885" y="888"/>
                  </a:cubicBezTo>
                  <a:cubicBezTo>
                    <a:pt x="888" y="888"/>
                    <a:pt x="890" y="884"/>
                    <a:pt x="894" y="879"/>
                  </a:cubicBezTo>
                  <a:cubicBezTo>
                    <a:pt x="897" y="874"/>
                    <a:pt x="895" y="873"/>
                    <a:pt x="897" y="871"/>
                  </a:cubicBezTo>
                  <a:cubicBezTo>
                    <a:pt x="899" y="868"/>
                    <a:pt x="900" y="871"/>
                    <a:pt x="901" y="870"/>
                  </a:cubicBezTo>
                  <a:cubicBezTo>
                    <a:pt x="903" y="869"/>
                    <a:pt x="905" y="867"/>
                    <a:pt x="907" y="862"/>
                  </a:cubicBezTo>
                  <a:cubicBezTo>
                    <a:pt x="910" y="857"/>
                    <a:pt x="912" y="862"/>
                    <a:pt x="913" y="862"/>
                  </a:cubicBezTo>
                  <a:cubicBezTo>
                    <a:pt x="914" y="862"/>
                    <a:pt x="919" y="857"/>
                    <a:pt x="919" y="857"/>
                  </a:cubicBezTo>
                  <a:cubicBezTo>
                    <a:pt x="919" y="857"/>
                    <a:pt x="919" y="862"/>
                    <a:pt x="921" y="866"/>
                  </a:cubicBezTo>
                  <a:cubicBezTo>
                    <a:pt x="922" y="869"/>
                    <a:pt x="925" y="881"/>
                    <a:pt x="925" y="883"/>
                  </a:cubicBezTo>
                  <a:cubicBezTo>
                    <a:pt x="925" y="884"/>
                    <a:pt x="920" y="891"/>
                    <a:pt x="924" y="904"/>
                  </a:cubicBezTo>
                  <a:cubicBezTo>
                    <a:pt x="928" y="917"/>
                    <a:pt x="927" y="924"/>
                    <a:pt x="927" y="925"/>
                  </a:cubicBezTo>
                  <a:cubicBezTo>
                    <a:pt x="928" y="927"/>
                    <a:pt x="929" y="934"/>
                    <a:pt x="930" y="939"/>
                  </a:cubicBezTo>
                  <a:cubicBezTo>
                    <a:pt x="931" y="944"/>
                    <a:pt x="930" y="948"/>
                    <a:pt x="930" y="951"/>
                  </a:cubicBezTo>
                  <a:cubicBezTo>
                    <a:pt x="930" y="954"/>
                    <a:pt x="930" y="960"/>
                    <a:pt x="930" y="962"/>
                  </a:cubicBezTo>
                  <a:cubicBezTo>
                    <a:pt x="931" y="964"/>
                    <a:pt x="936" y="976"/>
                    <a:pt x="937" y="978"/>
                  </a:cubicBezTo>
                  <a:cubicBezTo>
                    <a:pt x="937" y="980"/>
                    <a:pt x="937" y="984"/>
                    <a:pt x="937" y="985"/>
                  </a:cubicBezTo>
                  <a:cubicBezTo>
                    <a:pt x="937" y="987"/>
                    <a:pt x="941" y="989"/>
                    <a:pt x="944" y="990"/>
                  </a:cubicBezTo>
                  <a:cubicBezTo>
                    <a:pt x="947" y="990"/>
                    <a:pt x="945" y="986"/>
                    <a:pt x="946" y="982"/>
                  </a:cubicBezTo>
                  <a:cubicBezTo>
                    <a:pt x="948" y="977"/>
                    <a:pt x="949" y="968"/>
                    <a:pt x="950" y="966"/>
                  </a:cubicBezTo>
                  <a:cubicBezTo>
                    <a:pt x="950" y="964"/>
                    <a:pt x="953" y="938"/>
                    <a:pt x="954" y="935"/>
                  </a:cubicBezTo>
                  <a:cubicBezTo>
                    <a:pt x="955" y="933"/>
                    <a:pt x="954" y="923"/>
                    <a:pt x="954" y="920"/>
                  </a:cubicBezTo>
                  <a:cubicBezTo>
                    <a:pt x="954" y="917"/>
                    <a:pt x="953" y="905"/>
                    <a:pt x="953" y="904"/>
                  </a:cubicBezTo>
                  <a:cubicBezTo>
                    <a:pt x="953" y="897"/>
                    <a:pt x="953" y="897"/>
                    <a:pt x="953" y="897"/>
                  </a:cubicBezTo>
                  <a:cubicBezTo>
                    <a:pt x="953" y="896"/>
                    <a:pt x="948" y="883"/>
                    <a:pt x="948" y="883"/>
                  </a:cubicBezTo>
                  <a:cubicBezTo>
                    <a:pt x="947" y="863"/>
                    <a:pt x="947" y="863"/>
                    <a:pt x="947" y="863"/>
                  </a:cubicBezTo>
                  <a:cubicBezTo>
                    <a:pt x="947" y="863"/>
                    <a:pt x="941" y="858"/>
                    <a:pt x="947" y="858"/>
                  </a:cubicBezTo>
                  <a:cubicBezTo>
                    <a:pt x="953" y="858"/>
                    <a:pt x="994" y="883"/>
                    <a:pt x="994" y="883"/>
                  </a:cubicBezTo>
                  <a:cubicBezTo>
                    <a:pt x="994" y="883"/>
                    <a:pt x="996" y="890"/>
                    <a:pt x="996" y="891"/>
                  </a:cubicBezTo>
                  <a:cubicBezTo>
                    <a:pt x="996" y="893"/>
                    <a:pt x="996" y="893"/>
                    <a:pt x="996" y="898"/>
                  </a:cubicBezTo>
                  <a:cubicBezTo>
                    <a:pt x="996" y="904"/>
                    <a:pt x="996" y="901"/>
                    <a:pt x="997" y="906"/>
                  </a:cubicBezTo>
                  <a:cubicBezTo>
                    <a:pt x="998" y="912"/>
                    <a:pt x="998" y="912"/>
                    <a:pt x="999" y="918"/>
                  </a:cubicBezTo>
                  <a:cubicBezTo>
                    <a:pt x="1000" y="923"/>
                    <a:pt x="1001" y="924"/>
                    <a:pt x="1003" y="927"/>
                  </a:cubicBezTo>
                  <a:cubicBezTo>
                    <a:pt x="1004" y="930"/>
                    <a:pt x="1003" y="941"/>
                    <a:pt x="1003" y="943"/>
                  </a:cubicBezTo>
                  <a:cubicBezTo>
                    <a:pt x="1003" y="946"/>
                    <a:pt x="1002" y="957"/>
                    <a:pt x="1002" y="957"/>
                  </a:cubicBezTo>
                  <a:cubicBezTo>
                    <a:pt x="1006" y="961"/>
                    <a:pt x="1006" y="961"/>
                    <a:pt x="1006" y="961"/>
                  </a:cubicBezTo>
                  <a:cubicBezTo>
                    <a:pt x="1006" y="961"/>
                    <a:pt x="1007" y="963"/>
                    <a:pt x="1006" y="966"/>
                  </a:cubicBezTo>
                  <a:cubicBezTo>
                    <a:pt x="1006" y="969"/>
                    <a:pt x="1008" y="979"/>
                    <a:pt x="1008" y="980"/>
                  </a:cubicBezTo>
                  <a:cubicBezTo>
                    <a:pt x="1009" y="981"/>
                    <a:pt x="1008" y="984"/>
                    <a:pt x="1006" y="987"/>
                  </a:cubicBezTo>
                  <a:cubicBezTo>
                    <a:pt x="1005" y="990"/>
                    <a:pt x="1008" y="993"/>
                    <a:pt x="1008" y="993"/>
                  </a:cubicBezTo>
                  <a:cubicBezTo>
                    <a:pt x="1008" y="993"/>
                    <a:pt x="1007" y="998"/>
                    <a:pt x="1008" y="1001"/>
                  </a:cubicBezTo>
                  <a:cubicBezTo>
                    <a:pt x="1008" y="1004"/>
                    <a:pt x="1011" y="1010"/>
                    <a:pt x="1011" y="1012"/>
                  </a:cubicBezTo>
                  <a:cubicBezTo>
                    <a:pt x="1011" y="1013"/>
                    <a:pt x="1009" y="1015"/>
                    <a:pt x="1009" y="1019"/>
                  </a:cubicBezTo>
                  <a:cubicBezTo>
                    <a:pt x="1008" y="1023"/>
                    <a:pt x="1007" y="1025"/>
                    <a:pt x="1007" y="1025"/>
                  </a:cubicBezTo>
                  <a:cubicBezTo>
                    <a:pt x="1007" y="1025"/>
                    <a:pt x="1013" y="1051"/>
                    <a:pt x="1014" y="1064"/>
                  </a:cubicBezTo>
                  <a:cubicBezTo>
                    <a:pt x="1015" y="1076"/>
                    <a:pt x="1017" y="1119"/>
                    <a:pt x="1017" y="1120"/>
                  </a:cubicBezTo>
                  <a:cubicBezTo>
                    <a:pt x="1018" y="1122"/>
                    <a:pt x="1019" y="1120"/>
                    <a:pt x="1020" y="1118"/>
                  </a:cubicBezTo>
                  <a:cubicBezTo>
                    <a:pt x="1021" y="1116"/>
                    <a:pt x="1021" y="1109"/>
                    <a:pt x="1021" y="1106"/>
                  </a:cubicBezTo>
                  <a:cubicBezTo>
                    <a:pt x="1021" y="1103"/>
                    <a:pt x="1023" y="1095"/>
                    <a:pt x="1023" y="1092"/>
                  </a:cubicBezTo>
                  <a:cubicBezTo>
                    <a:pt x="1023" y="1090"/>
                    <a:pt x="1023" y="1084"/>
                    <a:pt x="1023" y="1076"/>
                  </a:cubicBezTo>
                  <a:cubicBezTo>
                    <a:pt x="1024" y="1069"/>
                    <a:pt x="1026" y="1063"/>
                    <a:pt x="1026" y="1058"/>
                  </a:cubicBezTo>
                  <a:cubicBezTo>
                    <a:pt x="1026" y="1053"/>
                    <a:pt x="1027" y="1048"/>
                    <a:pt x="1027" y="1045"/>
                  </a:cubicBezTo>
                  <a:cubicBezTo>
                    <a:pt x="1026" y="1043"/>
                    <a:pt x="1029" y="1044"/>
                    <a:pt x="1030" y="1042"/>
                  </a:cubicBezTo>
                  <a:cubicBezTo>
                    <a:pt x="1031" y="1040"/>
                    <a:pt x="1030" y="1036"/>
                    <a:pt x="1031" y="1033"/>
                  </a:cubicBezTo>
                  <a:cubicBezTo>
                    <a:pt x="1032" y="1030"/>
                    <a:pt x="1033" y="1030"/>
                    <a:pt x="1032" y="1029"/>
                  </a:cubicBezTo>
                  <a:cubicBezTo>
                    <a:pt x="1030" y="1029"/>
                    <a:pt x="1031" y="1026"/>
                    <a:pt x="1031" y="1025"/>
                  </a:cubicBezTo>
                  <a:cubicBezTo>
                    <a:pt x="1031" y="1024"/>
                    <a:pt x="1036" y="1021"/>
                    <a:pt x="1036" y="1021"/>
                  </a:cubicBezTo>
                  <a:cubicBezTo>
                    <a:pt x="1036" y="1021"/>
                    <a:pt x="1036" y="1008"/>
                    <a:pt x="1036" y="1005"/>
                  </a:cubicBezTo>
                  <a:cubicBezTo>
                    <a:pt x="1036" y="1002"/>
                    <a:pt x="1036" y="999"/>
                    <a:pt x="1036" y="999"/>
                  </a:cubicBezTo>
                  <a:cubicBezTo>
                    <a:pt x="1036" y="999"/>
                    <a:pt x="1039" y="998"/>
                    <a:pt x="1042" y="995"/>
                  </a:cubicBezTo>
                  <a:cubicBezTo>
                    <a:pt x="1044" y="993"/>
                    <a:pt x="1039" y="984"/>
                    <a:pt x="1040" y="984"/>
                  </a:cubicBezTo>
                  <a:cubicBezTo>
                    <a:pt x="1041" y="983"/>
                    <a:pt x="1043" y="980"/>
                    <a:pt x="1043" y="979"/>
                  </a:cubicBezTo>
                  <a:cubicBezTo>
                    <a:pt x="1042" y="978"/>
                    <a:pt x="1037" y="977"/>
                    <a:pt x="1037" y="975"/>
                  </a:cubicBezTo>
                  <a:cubicBezTo>
                    <a:pt x="1037" y="973"/>
                    <a:pt x="1040" y="975"/>
                    <a:pt x="1041" y="974"/>
                  </a:cubicBezTo>
                  <a:cubicBezTo>
                    <a:pt x="1042" y="974"/>
                    <a:pt x="1043" y="969"/>
                    <a:pt x="1043" y="967"/>
                  </a:cubicBezTo>
                  <a:cubicBezTo>
                    <a:pt x="1043" y="965"/>
                    <a:pt x="1043" y="949"/>
                    <a:pt x="1043" y="946"/>
                  </a:cubicBezTo>
                  <a:cubicBezTo>
                    <a:pt x="1042" y="943"/>
                    <a:pt x="1043" y="940"/>
                    <a:pt x="1043" y="937"/>
                  </a:cubicBezTo>
                  <a:cubicBezTo>
                    <a:pt x="1042" y="935"/>
                    <a:pt x="1044" y="932"/>
                    <a:pt x="1044" y="930"/>
                  </a:cubicBezTo>
                  <a:cubicBezTo>
                    <a:pt x="1044" y="928"/>
                    <a:pt x="1045" y="923"/>
                    <a:pt x="1048" y="926"/>
                  </a:cubicBezTo>
                  <a:cubicBezTo>
                    <a:pt x="1051" y="929"/>
                    <a:pt x="1064" y="945"/>
                    <a:pt x="1064" y="945"/>
                  </a:cubicBezTo>
                  <a:cubicBezTo>
                    <a:pt x="1070" y="947"/>
                    <a:pt x="1070" y="947"/>
                    <a:pt x="1070" y="947"/>
                  </a:cubicBezTo>
                  <a:cubicBezTo>
                    <a:pt x="1070" y="947"/>
                    <a:pt x="1071" y="951"/>
                    <a:pt x="1072" y="952"/>
                  </a:cubicBezTo>
                  <a:cubicBezTo>
                    <a:pt x="1073" y="953"/>
                    <a:pt x="1082" y="961"/>
                    <a:pt x="1082" y="961"/>
                  </a:cubicBezTo>
                  <a:cubicBezTo>
                    <a:pt x="1077" y="966"/>
                    <a:pt x="1077" y="966"/>
                    <a:pt x="1077" y="966"/>
                  </a:cubicBezTo>
                  <a:cubicBezTo>
                    <a:pt x="1077" y="966"/>
                    <a:pt x="1075" y="969"/>
                    <a:pt x="1076" y="970"/>
                  </a:cubicBezTo>
                  <a:cubicBezTo>
                    <a:pt x="1078" y="971"/>
                    <a:pt x="1076" y="974"/>
                    <a:pt x="1075" y="976"/>
                  </a:cubicBezTo>
                  <a:cubicBezTo>
                    <a:pt x="1073" y="978"/>
                    <a:pt x="1072" y="979"/>
                    <a:pt x="1071" y="980"/>
                  </a:cubicBezTo>
                  <a:cubicBezTo>
                    <a:pt x="1069" y="981"/>
                    <a:pt x="1067" y="984"/>
                    <a:pt x="1067" y="984"/>
                  </a:cubicBezTo>
                  <a:cubicBezTo>
                    <a:pt x="1067" y="984"/>
                    <a:pt x="1072" y="985"/>
                    <a:pt x="1071" y="986"/>
                  </a:cubicBezTo>
                  <a:cubicBezTo>
                    <a:pt x="1070" y="988"/>
                    <a:pt x="1065" y="991"/>
                    <a:pt x="1063" y="993"/>
                  </a:cubicBezTo>
                  <a:cubicBezTo>
                    <a:pt x="1061" y="994"/>
                    <a:pt x="1059" y="1001"/>
                    <a:pt x="1059" y="1005"/>
                  </a:cubicBezTo>
                  <a:cubicBezTo>
                    <a:pt x="1059" y="1008"/>
                    <a:pt x="1056" y="1013"/>
                    <a:pt x="1055" y="1015"/>
                  </a:cubicBezTo>
                  <a:cubicBezTo>
                    <a:pt x="1054" y="1018"/>
                    <a:pt x="1054" y="1024"/>
                    <a:pt x="1052" y="1026"/>
                  </a:cubicBezTo>
                  <a:cubicBezTo>
                    <a:pt x="1049" y="1028"/>
                    <a:pt x="1050" y="1038"/>
                    <a:pt x="1049" y="1041"/>
                  </a:cubicBezTo>
                  <a:cubicBezTo>
                    <a:pt x="1048" y="1044"/>
                    <a:pt x="1050" y="1046"/>
                    <a:pt x="1050" y="1046"/>
                  </a:cubicBezTo>
                  <a:cubicBezTo>
                    <a:pt x="1050" y="1046"/>
                    <a:pt x="1055" y="1043"/>
                    <a:pt x="1056" y="1041"/>
                  </a:cubicBezTo>
                  <a:cubicBezTo>
                    <a:pt x="1057" y="1040"/>
                    <a:pt x="1063" y="1035"/>
                    <a:pt x="1065" y="1032"/>
                  </a:cubicBezTo>
                  <a:cubicBezTo>
                    <a:pt x="1067" y="1029"/>
                    <a:pt x="1068" y="1028"/>
                    <a:pt x="1070" y="1025"/>
                  </a:cubicBezTo>
                  <a:cubicBezTo>
                    <a:pt x="1072" y="1023"/>
                    <a:pt x="1073" y="1018"/>
                    <a:pt x="1076" y="1015"/>
                  </a:cubicBezTo>
                  <a:cubicBezTo>
                    <a:pt x="1078" y="1012"/>
                    <a:pt x="1082" y="1005"/>
                    <a:pt x="1082" y="1002"/>
                  </a:cubicBezTo>
                  <a:cubicBezTo>
                    <a:pt x="1083" y="1000"/>
                    <a:pt x="1087" y="998"/>
                    <a:pt x="1087" y="997"/>
                  </a:cubicBezTo>
                  <a:cubicBezTo>
                    <a:pt x="1086" y="996"/>
                    <a:pt x="1091" y="987"/>
                    <a:pt x="1091" y="985"/>
                  </a:cubicBezTo>
                  <a:cubicBezTo>
                    <a:pt x="1091" y="983"/>
                    <a:pt x="1096" y="979"/>
                    <a:pt x="1096" y="979"/>
                  </a:cubicBezTo>
                  <a:cubicBezTo>
                    <a:pt x="1096" y="979"/>
                    <a:pt x="1099" y="981"/>
                    <a:pt x="1102" y="986"/>
                  </a:cubicBezTo>
                  <a:cubicBezTo>
                    <a:pt x="1105" y="991"/>
                    <a:pt x="1110" y="995"/>
                    <a:pt x="1112" y="997"/>
                  </a:cubicBezTo>
                  <a:cubicBezTo>
                    <a:pt x="1115" y="999"/>
                    <a:pt x="1129" y="1019"/>
                    <a:pt x="1130" y="1021"/>
                  </a:cubicBezTo>
                  <a:cubicBezTo>
                    <a:pt x="1131" y="1023"/>
                    <a:pt x="1133" y="1022"/>
                    <a:pt x="1134" y="1021"/>
                  </a:cubicBezTo>
                  <a:cubicBezTo>
                    <a:pt x="1136" y="1019"/>
                    <a:pt x="1133" y="1018"/>
                    <a:pt x="1132" y="1015"/>
                  </a:cubicBezTo>
                  <a:cubicBezTo>
                    <a:pt x="1130" y="1012"/>
                    <a:pt x="1128" y="1009"/>
                    <a:pt x="1123" y="1002"/>
                  </a:cubicBezTo>
                  <a:cubicBezTo>
                    <a:pt x="1118" y="995"/>
                    <a:pt x="1110" y="975"/>
                    <a:pt x="1107" y="973"/>
                  </a:cubicBezTo>
                  <a:cubicBezTo>
                    <a:pt x="1104" y="970"/>
                    <a:pt x="1106" y="968"/>
                    <a:pt x="1105" y="964"/>
                  </a:cubicBezTo>
                  <a:cubicBezTo>
                    <a:pt x="1105" y="960"/>
                    <a:pt x="1111" y="950"/>
                    <a:pt x="1116" y="953"/>
                  </a:cubicBezTo>
                  <a:cubicBezTo>
                    <a:pt x="1121" y="955"/>
                    <a:pt x="1132" y="986"/>
                    <a:pt x="1133" y="990"/>
                  </a:cubicBezTo>
                  <a:cubicBezTo>
                    <a:pt x="1134" y="994"/>
                    <a:pt x="1138" y="999"/>
                    <a:pt x="1141" y="1006"/>
                  </a:cubicBezTo>
                  <a:cubicBezTo>
                    <a:pt x="1143" y="1012"/>
                    <a:pt x="1149" y="1029"/>
                    <a:pt x="1156" y="1040"/>
                  </a:cubicBezTo>
                  <a:cubicBezTo>
                    <a:pt x="1162" y="1050"/>
                    <a:pt x="1172" y="1069"/>
                    <a:pt x="1173" y="1070"/>
                  </a:cubicBezTo>
                  <a:cubicBezTo>
                    <a:pt x="1174" y="1071"/>
                    <a:pt x="1178" y="1078"/>
                    <a:pt x="1181" y="1082"/>
                  </a:cubicBezTo>
                  <a:cubicBezTo>
                    <a:pt x="1184" y="1086"/>
                    <a:pt x="1187" y="1099"/>
                    <a:pt x="1190" y="1103"/>
                  </a:cubicBezTo>
                  <a:cubicBezTo>
                    <a:pt x="1193" y="1107"/>
                    <a:pt x="1192" y="1107"/>
                    <a:pt x="1195" y="1113"/>
                  </a:cubicBezTo>
                  <a:cubicBezTo>
                    <a:pt x="1198" y="1119"/>
                    <a:pt x="1212" y="1134"/>
                    <a:pt x="1214" y="1134"/>
                  </a:cubicBezTo>
                  <a:cubicBezTo>
                    <a:pt x="1216" y="1134"/>
                    <a:pt x="1208" y="1125"/>
                    <a:pt x="1208" y="1122"/>
                  </a:cubicBezTo>
                  <a:cubicBezTo>
                    <a:pt x="1208" y="1118"/>
                    <a:pt x="1204" y="1112"/>
                    <a:pt x="1203" y="1107"/>
                  </a:cubicBezTo>
                  <a:cubicBezTo>
                    <a:pt x="1202" y="1102"/>
                    <a:pt x="1203" y="1103"/>
                    <a:pt x="1203" y="1097"/>
                  </a:cubicBezTo>
                  <a:cubicBezTo>
                    <a:pt x="1203" y="1090"/>
                    <a:pt x="1201" y="1085"/>
                    <a:pt x="1200" y="1076"/>
                  </a:cubicBezTo>
                  <a:cubicBezTo>
                    <a:pt x="1198" y="1067"/>
                    <a:pt x="1189" y="1033"/>
                    <a:pt x="1188" y="1030"/>
                  </a:cubicBezTo>
                  <a:cubicBezTo>
                    <a:pt x="1188" y="1026"/>
                    <a:pt x="1184" y="1015"/>
                    <a:pt x="1184" y="1014"/>
                  </a:cubicBezTo>
                  <a:cubicBezTo>
                    <a:pt x="1184" y="1013"/>
                    <a:pt x="1177" y="1002"/>
                    <a:pt x="1177" y="1000"/>
                  </a:cubicBezTo>
                  <a:cubicBezTo>
                    <a:pt x="1177" y="998"/>
                    <a:pt x="1172" y="987"/>
                    <a:pt x="1170" y="984"/>
                  </a:cubicBezTo>
                  <a:cubicBezTo>
                    <a:pt x="1168" y="981"/>
                    <a:pt x="1170" y="981"/>
                    <a:pt x="1170" y="977"/>
                  </a:cubicBezTo>
                  <a:cubicBezTo>
                    <a:pt x="1170" y="973"/>
                    <a:pt x="1164" y="959"/>
                    <a:pt x="1164" y="959"/>
                  </a:cubicBezTo>
                  <a:cubicBezTo>
                    <a:pt x="1164" y="959"/>
                    <a:pt x="1159" y="952"/>
                    <a:pt x="1159" y="951"/>
                  </a:cubicBezTo>
                  <a:cubicBezTo>
                    <a:pt x="1158" y="949"/>
                    <a:pt x="1154" y="940"/>
                    <a:pt x="1154" y="940"/>
                  </a:cubicBezTo>
                  <a:cubicBezTo>
                    <a:pt x="1165" y="943"/>
                    <a:pt x="1288" y="1041"/>
                    <a:pt x="1307" y="1059"/>
                  </a:cubicBezTo>
                  <a:cubicBezTo>
                    <a:pt x="1325" y="1077"/>
                    <a:pt x="1376" y="1116"/>
                    <a:pt x="1380" y="1119"/>
                  </a:cubicBezTo>
                  <a:cubicBezTo>
                    <a:pt x="1383" y="1122"/>
                    <a:pt x="1385" y="1121"/>
                    <a:pt x="1387" y="1124"/>
                  </a:cubicBezTo>
                  <a:cubicBezTo>
                    <a:pt x="1388" y="1128"/>
                    <a:pt x="1391" y="1129"/>
                    <a:pt x="1394" y="1129"/>
                  </a:cubicBezTo>
                  <a:cubicBezTo>
                    <a:pt x="1397" y="1129"/>
                    <a:pt x="1398" y="1130"/>
                    <a:pt x="1398" y="1130"/>
                  </a:cubicBezTo>
                  <a:cubicBezTo>
                    <a:pt x="1398" y="1130"/>
                    <a:pt x="1396" y="1130"/>
                    <a:pt x="1396" y="1132"/>
                  </a:cubicBezTo>
                  <a:cubicBezTo>
                    <a:pt x="1396" y="1133"/>
                    <a:pt x="1401" y="1135"/>
                    <a:pt x="1404" y="1136"/>
                  </a:cubicBezTo>
                  <a:cubicBezTo>
                    <a:pt x="1406" y="1137"/>
                    <a:pt x="1412" y="1145"/>
                    <a:pt x="1414" y="1146"/>
                  </a:cubicBezTo>
                  <a:cubicBezTo>
                    <a:pt x="1416" y="1147"/>
                    <a:pt x="1417" y="1147"/>
                    <a:pt x="1417" y="1145"/>
                  </a:cubicBezTo>
                  <a:cubicBezTo>
                    <a:pt x="1417" y="1144"/>
                    <a:pt x="1416" y="1144"/>
                    <a:pt x="1415" y="1140"/>
                  </a:cubicBezTo>
                  <a:cubicBezTo>
                    <a:pt x="1414" y="1137"/>
                    <a:pt x="1414" y="1135"/>
                    <a:pt x="1414" y="1133"/>
                  </a:cubicBezTo>
                  <a:cubicBezTo>
                    <a:pt x="1414" y="1130"/>
                    <a:pt x="1412" y="1124"/>
                    <a:pt x="1412" y="1122"/>
                  </a:cubicBezTo>
                  <a:cubicBezTo>
                    <a:pt x="1412" y="1121"/>
                    <a:pt x="1405" y="1113"/>
                    <a:pt x="1405" y="1109"/>
                  </a:cubicBezTo>
                  <a:cubicBezTo>
                    <a:pt x="1405" y="1105"/>
                    <a:pt x="1399" y="1103"/>
                    <a:pt x="1395" y="1097"/>
                  </a:cubicBezTo>
                  <a:cubicBezTo>
                    <a:pt x="1391" y="1091"/>
                    <a:pt x="1384" y="1085"/>
                    <a:pt x="1382" y="1080"/>
                  </a:cubicBezTo>
                  <a:cubicBezTo>
                    <a:pt x="1380" y="1074"/>
                    <a:pt x="1372" y="1064"/>
                    <a:pt x="1366" y="1055"/>
                  </a:cubicBezTo>
                  <a:cubicBezTo>
                    <a:pt x="1361" y="1046"/>
                    <a:pt x="1342" y="1033"/>
                    <a:pt x="1340" y="1030"/>
                  </a:cubicBezTo>
                  <a:cubicBezTo>
                    <a:pt x="1338" y="1027"/>
                    <a:pt x="1337" y="1026"/>
                    <a:pt x="1337" y="1022"/>
                  </a:cubicBezTo>
                  <a:cubicBezTo>
                    <a:pt x="1337" y="1019"/>
                    <a:pt x="1329" y="1019"/>
                    <a:pt x="1329" y="1018"/>
                  </a:cubicBezTo>
                  <a:cubicBezTo>
                    <a:pt x="1328" y="1016"/>
                    <a:pt x="1320" y="1008"/>
                    <a:pt x="1315" y="1006"/>
                  </a:cubicBezTo>
                  <a:cubicBezTo>
                    <a:pt x="1311" y="1004"/>
                    <a:pt x="1315" y="1003"/>
                    <a:pt x="1315" y="1001"/>
                  </a:cubicBezTo>
                  <a:cubicBezTo>
                    <a:pt x="1315" y="999"/>
                    <a:pt x="1309" y="996"/>
                    <a:pt x="1307" y="995"/>
                  </a:cubicBezTo>
                  <a:cubicBezTo>
                    <a:pt x="1304" y="993"/>
                    <a:pt x="1298" y="989"/>
                    <a:pt x="1297" y="986"/>
                  </a:cubicBezTo>
                  <a:cubicBezTo>
                    <a:pt x="1295" y="983"/>
                    <a:pt x="1295" y="981"/>
                    <a:pt x="1285" y="976"/>
                  </a:cubicBezTo>
                  <a:cubicBezTo>
                    <a:pt x="1275" y="971"/>
                    <a:pt x="1278" y="969"/>
                    <a:pt x="1266" y="963"/>
                  </a:cubicBezTo>
                  <a:cubicBezTo>
                    <a:pt x="1255" y="956"/>
                    <a:pt x="1240" y="945"/>
                    <a:pt x="1234" y="942"/>
                  </a:cubicBezTo>
                  <a:cubicBezTo>
                    <a:pt x="1228" y="940"/>
                    <a:pt x="1227" y="941"/>
                    <a:pt x="1203" y="931"/>
                  </a:cubicBezTo>
                  <a:cubicBezTo>
                    <a:pt x="1179" y="921"/>
                    <a:pt x="1168" y="922"/>
                    <a:pt x="1158" y="922"/>
                  </a:cubicBezTo>
                  <a:cubicBezTo>
                    <a:pt x="1149" y="923"/>
                    <a:pt x="1143" y="919"/>
                    <a:pt x="1141" y="915"/>
                  </a:cubicBezTo>
                  <a:cubicBezTo>
                    <a:pt x="1138" y="911"/>
                    <a:pt x="1143" y="914"/>
                    <a:pt x="1143" y="907"/>
                  </a:cubicBezTo>
                  <a:cubicBezTo>
                    <a:pt x="1143" y="900"/>
                    <a:pt x="1145" y="904"/>
                    <a:pt x="1150" y="892"/>
                  </a:cubicBezTo>
                  <a:cubicBezTo>
                    <a:pt x="1154" y="879"/>
                    <a:pt x="1143" y="875"/>
                    <a:pt x="1142" y="873"/>
                  </a:cubicBezTo>
                  <a:cubicBezTo>
                    <a:pt x="1140" y="870"/>
                    <a:pt x="1134" y="870"/>
                    <a:pt x="1133" y="874"/>
                  </a:cubicBezTo>
                  <a:cubicBezTo>
                    <a:pt x="1132" y="877"/>
                    <a:pt x="1127" y="883"/>
                    <a:pt x="1125" y="882"/>
                  </a:cubicBezTo>
                  <a:cubicBezTo>
                    <a:pt x="1123" y="881"/>
                    <a:pt x="1104" y="842"/>
                    <a:pt x="1104" y="842"/>
                  </a:cubicBezTo>
                  <a:cubicBezTo>
                    <a:pt x="1104" y="842"/>
                    <a:pt x="1098" y="842"/>
                    <a:pt x="1096" y="840"/>
                  </a:cubicBezTo>
                  <a:cubicBezTo>
                    <a:pt x="1094" y="838"/>
                    <a:pt x="1098" y="838"/>
                    <a:pt x="1097" y="836"/>
                  </a:cubicBezTo>
                  <a:cubicBezTo>
                    <a:pt x="1096" y="833"/>
                    <a:pt x="1099" y="832"/>
                    <a:pt x="1099" y="832"/>
                  </a:cubicBezTo>
                  <a:cubicBezTo>
                    <a:pt x="1107" y="828"/>
                    <a:pt x="1137" y="842"/>
                    <a:pt x="1142" y="845"/>
                  </a:cubicBezTo>
                  <a:cubicBezTo>
                    <a:pt x="1148" y="847"/>
                    <a:pt x="1149" y="849"/>
                    <a:pt x="1154" y="850"/>
                  </a:cubicBezTo>
                  <a:cubicBezTo>
                    <a:pt x="1160" y="851"/>
                    <a:pt x="1158" y="851"/>
                    <a:pt x="1162" y="856"/>
                  </a:cubicBezTo>
                  <a:cubicBezTo>
                    <a:pt x="1166" y="861"/>
                    <a:pt x="1171" y="861"/>
                    <a:pt x="1173" y="861"/>
                  </a:cubicBezTo>
                  <a:cubicBezTo>
                    <a:pt x="1175" y="861"/>
                    <a:pt x="1172" y="858"/>
                    <a:pt x="1170" y="857"/>
                  </a:cubicBezTo>
                  <a:cubicBezTo>
                    <a:pt x="1168" y="855"/>
                    <a:pt x="1169" y="855"/>
                    <a:pt x="1169" y="849"/>
                  </a:cubicBezTo>
                  <a:cubicBezTo>
                    <a:pt x="1168" y="842"/>
                    <a:pt x="1168" y="845"/>
                    <a:pt x="1164" y="844"/>
                  </a:cubicBezTo>
                  <a:cubicBezTo>
                    <a:pt x="1160" y="843"/>
                    <a:pt x="1161" y="840"/>
                    <a:pt x="1159" y="837"/>
                  </a:cubicBezTo>
                  <a:cubicBezTo>
                    <a:pt x="1156" y="835"/>
                    <a:pt x="1152" y="835"/>
                    <a:pt x="1149" y="834"/>
                  </a:cubicBezTo>
                  <a:cubicBezTo>
                    <a:pt x="1145" y="834"/>
                    <a:pt x="1143" y="827"/>
                    <a:pt x="1139" y="824"/>
                  </a:cubicBezTo>
                  <a:cubicBezTo>
                    <a:pt x="1136" y="822"/>
                    <a:pt x="1127" y="823"/>
                    <a:pt x="1125" y="822"/>
                  </a:cubicBezTo>
                  <a:cubicBezTo>
                    <a:pt x="1123" y="822"/>
                    <a:pt x="1111" y="817"/>
                    <a:pt x="1107" y="817"/>
                  </a:cubicBezTo>
                  <a:cubicBezTo>
                    <a:pt x="1095" y="817"/>
                    <a:pt x="1095" y="817"/>
                    <a:pt x="1095" y="817"/>
                  </a:cubicBezTo>
                  <a:cubicBezTo>
                    <a:pt x="1090" y="817"/>
                    <a:pt x="1089" y="819"/>
                    <a:pt x="1089" y="819"/>
                  </a:cubicBezTo>
                  <a:cubicBezTo>
                    <a:pt x="1090" y="825"/>
                    <a:pt x="1090" y="825"/>
                    <a:pt x="1090" y="825"/>
                  </a:cubicBezTo>
                  <a:cubicBezTo>
                    <a:pt x="1090" y="825"/>
                    <a:pt x="1087" y="825"/>
                    <a:pt x="1087" y="823"/>
                  </a:cubicBezTo>
                  <a:cubicBezTo>
                    <a:pt x="1087" y="822"/>
                    <a:pt x="1085" y="819"/>
                    <a:pt x="1086" y="819"/>
                  </a:cubicBezTo>
                  <a:cubicBezTo>
                    <a:pt x="1087" y="819"/>
                    <a:pt x="1089" y="812"/>
                    <a:pt x="1089" y="811"/>
                  </a:cubicBezTo>
                  <a:cubicBezTo>
                    <a:pt x="1089" y="809"/>
                    <a:pt x="1090" y="807"/>
                    <a:pt x="1091" y="807"/>
                  </a:cubicBezTo>
                  <a:cubicBezTo>
                    <a:pt x="1093" y="807"/>
                    <a:pt x="1094" y="806"/>
                    <a:pt x="1089" y="800"/>
                  </a:cubicBezTo>
                  <a:cubicBezTo>
                    <a:pt x="1085" y="794"/>
                    <a:pt x="1078" y="801"/>
                    <a:pt x="1078" y="801"/>
                  </a:cubicBezTo>
                  <a:cubicBezTo>
                    <a:pt x="1076" y="810"/>
                    <a:pt x="1076" y="810"/>
                    <a:pt x="1076" y="810"/>
                  </a:cubicBezTo>
                  <a:cubicBezTo>
                    <a:pt x="1076" y="810"/>
                    <a:pt x="1076" y="810"/>
                    <a:pt x="1062" y="797"/>
                  </a:cubicBezTo>
                  <a:cubicBezTo>
                    <a:pt x="1048" y="784"/>
                    <a:pt x="1040" y="787"/>
                    <a:pt x="1037" y="787"/>
                  </a:cubicBezTo>
                  <a:cubicBezTo>
                    <a:pt x="1033" y="787"/>
                    <a:pt x="1013" y="794"/>
                    <a:pt x="1013" y="793"/>
                  </a:cubicBezTo>
                  <a:cubicBezTo>
                    <a:pt x="1013" y="792"/>
                    <a:pt x="1005" y="789"/>
                    <a:pt x="1003" y="787"/>
                  </a:cubicBezTo>
                  <a:cubicBezTo>
                    <a:pt x="1002" y="785"/>
                    <a:pt x="992" y="780"/>
                    <a:pt x="990" y="779"/>
                  </a:cubicBezTo>
                  <a:cubicBezTo>
                    <a:pt x="988" y="778"/>
                    <a:pt x="990" y="776"/>
                    <a:pt x="988" y="774"/>
                  </a:cubicBezTo>
                  <a:cubicBezTo>
                    <a:pt x="987" y="771"/>
                    <a:pt x="977" y="768"/>
                    <a:pt x="979" y="766"/>
                  </a:cubicBezTo>
                  <a:cubicBezTo>
                    <a:pt x="981" y="764"/>
                    <a:pt x="983" y="762"/>
                    <a:pt x="983" y="759"/>
                  </a:cubicBezTo>
                  <a:cubicBezTo>
                    <a:pt x="984" y="756"/>
                    <a:pt x="985" y="753"/>
                    <a:pt x="986" y="749"/>
                  </a:cubicBezTo>
                  <a:cubicBezTo>
                    <a:pt x="986" y="745"/>
                    <a:pt x="989" y="742"/>
                    <a:pt x="992" y="739"/>
                  </a:cubicBezTo>
                  <a:cubicBezTo>
                    <a:pt x="994" y="736"/>
                    <a:pt x="998" y="719"/>
                    <a:pt x="998" y="711"/>
                  </a:cubicBezTo>
                  <a:cubicBezTo>
                    <a:pt x="998" y="703"/>
                    <a:pt x="983" y="700"/>
                    <a:pt x="983" y="700"/>
                  </a:cubicBezTo>
                  <a:cubicBezTo>
                    <a:pt x="983" y="700"/>
                    <a:pt x="985" y="699"/>
                    <a:pt x="989" y="697"/>
                  </a:cubicBezTo>
                  <a:cubicBezTo>
                    <a:pt x="992" y="695"/>
                    <a:pt x="993" y="685"/>
                    <a:pt x="993" y="682"/>
                  </a:cubicBezTo>
                  <a:cubicBezTo>
                    <a:pt x="993" y="679"/>
                    <a:pt x="984" y="664"/>
                    <a:pt x="979" y="673"/>
                  </a:cubicBezTo>
                  <a:cubicBezTo>
                    <a:pt x="973" y="682"/>
                    <a:pt x="935" y="719"/>
                    <a:pt x="935" y="718"/>
                  </a:cubicBezTo>
                  <a:cubicBezTo>
                    <a:pt x="935" y="717"/>
                    <a:pt x="934" y="713"/>
                    <a:pt x="933" y="712"/>
                  </a:cubicBezTo>
                  <a:cubicBezTo>
                    <a:pt x="932" y="710"/>
                    <a:pt x="928" y="708"/>
                    <a:pt x="927" y="707"/>
                  </a:cubicBezTo>
                  <a:cubicBezTo>
                    <a:pt x="925" y="705"/>
                    <a:pt x="922" y="700"/>
                    <a:pt x="921" y="699"/>
                  </a:cubicBezTo>
                  <a:cubicBezTo>
                    <a:pt x="920" y="698"/>
                    <a:pt x="918" y="696"/>
                    <a:pt x="918" y="696"/>
                  </a:cubicBezTo>
                  <a:cubicBezTo>
                    <a:pt x="918" y="696"/>
                    <a:pt x="914" y="693"/>
                    <a:pt x="914" y="693"/>
                  </a:cubicBezTo>
                  <a:cubicBezTo>
                    <a:pt x="913" y="693"/>
                    <a:pt x="911" y="690"/>
                    <a:pt x="909" y="688"/>
                  </a:cubicBezTo>
                  <a:cubicBezTo>
                    <a:pt x="908" y="686"/>
                    <a:pt x="906" y="685"/>
                    <a:pt x="903" y="684"/>
                  </a:cubicBezTo>
                  <a:cubicBezTo>
                    <a:pt x="901" y="682"/>
                    <a:pt x="900" y="677"/>
                    <a:pt x="900" y="677"/>
                  </a:cubicBezTo>
                  <a:cubicBezTo>
                    <a:pt x="900" y="677"/>
                    <a:pt x="903" y="677"/>
                    <a:pt x="904" y="676"/>
                  </a:cubicBezTo>
                  <a:cubicBezTo>
                    <a:pt x="905" y="675"/>
                    <a:pt x="906" y="675"/>
                    <a:pt x="908" y="674"/>
                  </a:cubicBezTo>
                  <a:cubicBezTo>
                    <a:pt x="910" y="673"/>
                    <a:pt x="911" y="673"/>
                    <a:pt x="911" y="673"/>
                  </a:cubicBezTo>
                  <a:cubicBezTo>
                    <a:pt x="911" y="673"/>
                    <a:pt x="916" y="669"/>
                    <a:pt x="922" y="666"/>
                  </a:cubicBezTo>
                  <a:cubicBezTo>
                    <a:pt x="928" y="664"/>
                    <a:pt x="924" y="666"/>
                    <a:pt x="927" y="665"/>
                  </a:cubicBezTo>
                  <a:cubicBezTo>
                    <a:pt x="929" y="664"/>
                    <a:pt x="927" y="665"/>
                    <a:pt x="932" y="665"/>
                  </a:cubicBezTo>
                  <a:cubicBezTo>
                    <a:pt x="937" y="665"/>
                    <a:pt x="935" y="662"/>
                    <a:pt x="937" y="662"/>
                  </a:cubicBezTo>
                  <a:cubicBezTo>
                    <a:pt x="939" y="661"/>
                    <a:pt x="937" y="662"/>
                    <a:pt x="941" y="662"/>
                  </a:cubicBezTo>
                  <a:cubicBezTo>
                    <a:pt x="946" y="663"/>
                    <a:pt x="943" y="660"/>
                    <a:pt x="946" y="659"/>
                  </a:cubicBezTo>
                  <a:cubicBezTo>
                    <a:pt x="950" y="659"/>
                    <a:pt x="947" y="662"/>
                    <a:pt x="950" y="662"/>
                  </a:cubicBezTo>
                  <a:cubicBezTo>
                    <a:pt x="952" y="662"/>
                    <a:pt x="951" y="660"/>
                    <a:pt x="953" y="659"/>
                  </a:cubicBezTo>
                  <a:cubicBezTo>
                    <a:pt x="955" y="657"/>
                    <a:pt x="956" y="657"/>
                    <a:pt x="958" y="657"/>
                  </a:cubicBezTo>
                  <a:cubicBezTo>
                    <a:pt x="961" y="657"/>
                    <a:pt x="963" y="658"/>
                    <a:pt x="963" y="657"/>
                  </a:cubicBezTo>
                  <a:cubicBezTo>
                    <a:pt x="963" y="656"/>
                    <a:pt x="969" y="656"/>
                    <a:pt x="971" y="656"/>
                  </a:cubicBezTo>
                  <a:cubicBezTo>
                    <a:pt x="974" y="656"/>
                    <a:pt x="973" y="657"/>
                    <a:pt x="972" y="659"/>
                  </a:cubicBezTo>
                  <a:cubicBezTo>
                    <a:pt x="972" y="661"/>
                    <a:pt x="970" y="661"/>
                    <a:pt x="971" y="664"/>
                  </a:cubicBezTo>
                  <a:cubicBezTo>
                    <a:pt x="972" y="667"/>
                    <a:pt x="973" y="664"/>
                    <a:pt x="975" y="663"/>
                  </a:cubicBezTo>
                  <a:cubicBezTo>
                    <a:pt x="977" y="662"/>
                    <a:pt x="977" y="660"/>
                    <a:pt x="977" y="658"/>
                  </a:cubicBezTo>
                  <a:cubicBezTo>
                    <a:pt x="978" y="656"/>
                    <a:pt x="981" y="657"/>
                    <a:pt x="981" y="655"/>
                  </a:cubicBezTo>
                  <a:cubicBezTo>
                    <a:pt x="981" y="653"/>
                    <a:pt x="984" y="654"/>
                    <a:pt x="985" y="653"/>
                  </a:cubicBezTo>
                  <a:cubicBezTo>
                    <a:pt x="987" y="653"/>
                    <a:pt x="987" y="653"/>
                    <a:pt x="989" y="653"/>
                  </a:cubicBezTo>
                  <a:cubicBezTo>
                    <a:pt x="991" y="652"/>
                    <a:pt x="992" y="652"/>
                    <a:pt x="994" y="650"/>
                  </a:cubicBezTo>
                  <a:cubicBezTo>
                    <a:pt x="996" y="649"/>
                    <a:pt x="994" y="648"/>
                    <a:pt x="995" y="646"/>
                  </a:cubicBezTo>
                  <a:cubicBezTo>
                    <a:pt x="996" y="644"/>
                    <a:pt x="995" y="643"/>
                    <a:pt x="991" y="641"/>
                  </a:cubicBezTo>
                  <a:cubicBezTo>
                    <a:pt x="987" y="640"/>
                    <a:pt x="990" y="640"/>
                    <a:pt x="989" y="639"/>
                  </a:cubicBezTo>
                  <a:cubicBezTo>
                    <a:pt x="989" y="638"/>
                    <a:pt x="989" y="639"/>
                    <a:pt x="981" y="639"/>
                  </a:cubicBezTo>
                  <a:cubicBezTo>
                    <a:pt x="973" y="639"/>
                    <a:pt x="978" y="639"/>
                    <a:pt x="973" y="640"/>
                  </a:cubicBezTo>
                  <a:cubicBezTo>
                    <a:pt x="969" y="641"/>
                    <a:pt x="970" y="642"/>
                    <a:pt x="964" y="644"/>
                  </a:cubicBezTo>
                  <a:cubicBezTo>
                    <a:pt x="957" y="645"/>
                    <a:pt x="955" y="647"/>
                    <a:pt x="953" y="647"/>
                  </a:cubicBezTo>
                  <a:cubicBezTo>
                    <a:pt x="951" y="647"/>
                    <a:pt x="946" y="649"/>
                    <a:pt x="945" y="651"/>
                  </a:cubicBezTo>
                  <a:cubicBezTo>
                    <a:pt x="943" y="652"/>
                    <a:pt x="941" y="651"/>
                    <a:pt x="937" y="651"/>
                  </a:cubicBezTo>
                  <a:cubicBezTo>
                    <a:pt x="933" y="652"/>
                    <a:pt x="931" y="655"/>
                    <a:pt x="928" y="656"/>
                  </a:cubicBezTo>
                  <a:cubicBezTo>
                    <a:pt x="925" y="656"/>
                    <a:pt x="924" y="660"/>
                    <a:pt x="921" y="660"/>
                  </a:cubicBezTo>
                  <a:cubicBezTo>
                    <a:pt x="918" y="660"/>
                    <a:pt x="916" y="662"/>
                    <a:pt x="915" y="663"/>
                  </a:cubicBezTo>
                  <a:cubicBezTo>
                    <a:pt x="914" y="664"/>
                    <a:pt x="912" y="665"/>
                    <a:pt x="909" y="665"/>
                  </a:cubicBezTo>
                  <a:cubicBezTo>
                    <a:pt x="906" y="665"/>
                    <a:pt x="907" y="666"/>
                    <a:pt x="902" y="668"/>
                  </a:cubicBezTo>
                  <a:cubicBezTo>
                    <a:pt x="898" y="670"/>
                    <a:pt x="893" y="674"/>
                    <a:pt x="893" y="674"/>
                  </a:cubicBezTo>
                  <a:cubicBezTo>
                    <a:pt x="893" y="674"/>
                    <a:pt x="891" y="674"/>
                    <a:pt x="890" y="673"/>
                  </a:cubicBezTo>
                  <a:cubicBezTo>
                    <a:pt x="889" y="672"/>
                    <a:pt x="884" y="667"/>
                    <a:pt x="884" y="666"/>
                  </a:cubicBezTo>
                  <a:cubicBezTo>
                    <a:pt x="884" y="665"/>
                    <a:pt x="871" y="658"/>
                    <a:pt x="869" y="657"/>
                  </a:cubicBezTo>
                  <a:cubicBezTo>
                    <a:pt x="867" y="656"/>
                    <a:pt x="862" y="654"/>
                    <a:pt x="861" y="653"/>
                  </a:cubicBezTo>
                  <a:cubicBezTo>
                    <a:pt x="860" y="653"/>
                    <a:pt x="859" y="649"/>
                    <a:pt x="854" y="648"/>
                  </a:cubicBezTo>
                  <a:cubicBezTo>
                    <a:pt x="848" y="647"/>
                    <a:pt x="844" y="639"/>
                    <a:pt x="841" y="636"/>
                  </a:cubicBezTo>
                  <a:cubicBezTo>
                    <a:pt x="839" y="633"/>
                    <a:pt x="837" y="633"/>
                    <a:pt x="832" y="627"/>
                  </a:cubicBezTo>
                  <a:cubicBezTo>
                    <a:pt x="826" y="621"/>
                    <a:pt x="821" y="621"/>
                    <a:pt x="818" y="620"/>
                  </a:cubicBezTo>
                  <a:cubicBezTo>
                    <a:pt x="814" y="619"/>
                    <a:pt x="807" y="613"/>
                    <a:pt x="802" y="610"/>
                  </a:cubicBezTo>
                  <a:cubicBezTo>
                    <a:pt x="796" y="607"/>
                    <a:pt x="770" y="588"/>
                    <a:pt x="770" y="588"/>
                  </a:cubicBezTo>
                  <a:cubicBezTo>
                    <a:pt x="770" y="588"/>
                    <a:pt x="768" y="586"/>
                    <a:pt x="768" y="584"/>
                  </a:cubicBezTo>
                  <a:cubicBezTo>
                    <a:pt x="767" y="581"/>
                    <a:pt x="762" y="573"/>
                    <a:pt x="761" y="571"/>
                  </a:cubicBezTo>
                  <a:cubicBezTo>
                    <a:pt x="761" y="570"/>
                    <a:pt x="754" y="548"/>
                    <a:pt x="752" y="546"/>
                  </a:cubicBezTo>
                  <a:cubicBezTo>
                    <a:pt x="751" y="545"/>
                    <a:pt x="749" y="537"/>
                    <a:pt x="746" y="537"/>
                  </a:cubicBezTo>
                  <a:cubicBezTo>
                    <a:pt x="743" y="537"/>
                    <a:pt x="741" y="531"/>
                    <a:pt x="740" y="528"/>
                  </a:cubicBezTo>
                  <a:cubicBezTo>
                    <a:pt x="738" y="525"/>
                    <a:pt x="730" y="503"/>
                    <a:pt x="728" y="501"/>
                  </a:cubicBezTo>
                  <a:cubicBezTo>
                    <a:pt x="726" y="498"/>
                    <a:pt x="719" y="491"/>
                    <a:pt x="719" y="488"/>
                  </a:cubicBezTo>
                  <a:cubicBezTo>
                    <a:pt x="719" y="484"/>
                    <a:pt x="714" y="484"/>
                    <a:pt x="713" y="482"/>
                  </a:cubicBezTo>
                  <a:cubicBezTo>
                    <a:pt x="713" y="480"/>
                    <a:pt x="707" y="475"/>
                    <a:pt x="707" y="474"/>
                  </a:cubicBezTo>
                  <a:cubicBezTo>
                    <a:pt x="707" y="473"/>
                    <a:pt x="696" y="461"/>
                    <a:pt x="696" y="461"/>
                  </a:cubicBezTo>
                  <a:cubicBezTo>
                    <a:pt x="696" y="461"/>
                    <a:pt x="691" y="455"/>
                    <a:pt x="691" y="452"/>
                  </a:cubicBezTo>
                  <a:cubicBezTo>
                    <a:pt x="690" y="450"/>
                    <a:pt x="688" y="445"/>
                    <a:pt x="687" y="442"/>
                  </a:cubicBezTo>
                  <a:cubicBezTo>
                    <a:pt x="687" y="439"/>
                    <a:pt x="686" y="431"/>
                    <a:pt x="686" y="429"/>
                  </a:cubicBezTo>
                  <a:cubicBezTo>
                    <a:pt x="686" y="428"/>
                    <a:pt x="687" y="427"/>
                    <a:pt x="691" y="428"/>
                  </a:cubicBezTo>
                  <a:cubicBezTo>
                    <a:pt x="694" y="428"/>
                    <a:pt x="699" y="429"/>
                    <a:pt x="703" y="430"/>
                  </a:cubicBezTo>
                  <a:cubicBezTo>
                    <a:pt x="707" y="431"/>
                    <a:pt x="713" y="431"/>
                    <a:pt x="718" y="433"/>
                  </a:cubicBezTo>
                  <a:cubicBezTo>
                    <a:pt x="723" y="435"/>
                    <a:pt x="734" y="439"/>
                    <a:pt x="743" y="443"/>
                  </a:cubicBezTo>
                  <a:cubicBezTo>
                    <a:pt x="753" y="447"/>
                    <a:pt x="749" y="448"/>
                    <a:pt x="753" y="450"/>
                  </a:cubicBezTo>
                  <a:cubicBezTo>
                    <a:pt x="757" y="451"/>
                    <a:pt x="764" y="455"/>
                    <a:pt x="768" y="456"/>
                  </a:cubicBezTo>
                  <a:cubicBezTo>
                    <a:pt x="771" y="458"/>
                    <a:pt x="773" y="462"/>
                    <a:pt x="776" y="464"/>
                  </a:cubicBezTo>
                  <a:cubicBezTo>
                    <a:pt x="778" y="467"/>
                    <a:pt x="800" y="477"/>
                    <a:pt x="802" y="479"/>
                  </a:cubicBezTo>
                  <a:cubicBezTo>
                    <a:pt x="805" y="481"/>
                    <a:pt x="812" y="479"/>
                    <a:pt x="814" y="481"/>
                  </a:cubicBezTo>
                  <a:cubicBezTo>
                    <a:pt x="817" y="483"/>
                    <a:pt x="816" y="484"/>
                    <a:pt x="821" y="486"/>
                  </a:cubicBezTo>
                  <a:cubicBezTo>
                    <a:pt x="825" y="488"/>
                    <a:pt x="827" y="487"/>
                    <a:pt x="829" y="488"/>
                  </a:cubicBezTo>
                  <a:cubicBezTo>
                    <a:pt x="832" y="489"/>
                    <a:pt x="835" y="492"/>
                    <a:pt x="836" y="494"/>
                  </a:cubicBezTo>
                  <a:cubicBezTo>
                    <a:pt x="838" y="496"/>
                    <a:pt x="853" y="501"/>
                    <a:pt x="853" y="501"/>
                  </a:cubicBezTo>
                  <a:cubicBezTo>
                    <a:pt x="853" y="501"/>
                    <a:pt x="854" y="502"/>
                    <a:pt x="858" y="505"/>
                  </a:cubicBezTo>
                  <a:cubicBezTo>
                    <a:pt x="861" y="508"/>
                    <a:pt x="862" y="507"/>
                    <a:pt x="865" y="508"/>
                  </a:cubicBezTo>
                  <a:cubicBezTo>
                    <a:pt x="867" y="510"/>
                    <a:pt x="869" y="512"/>
                    <a:pt x="871" y="514"/>
                  </a:cubicBezTo>
                  <a:cubicBezTo>
                    <a:pt x="874" y="516"/>
                    <a:pt x="879" y="517"/>
                    <a:pt x="882" y="518"/>
                  </a:cubicBezTo>
                  <a:cubicBezTo>
                    <a:pt x="884" y="520"/>
                    <a:pt x="887" y="521"/>
                    <a:pt x="890" y="524"/>
                  </a:cubicBezTo>
                  <a:cubicBezTo>
                    <a:pt x="892" y="527"/>
                    <a:pt x="897" y="527"/>
                    <a:pt x="899" y="528"/>
                  </a:cubicBezTo>
                  <a:cubicBezTo>
                    <a:pt x="902" y="530"/>
                    <a:pt x="906" y="532"/>
                    <a:pt x="907" y="533"/>
                  </a:cubicBezTo>
                  <a:cubicBezTo>
                    <a:pt x="907" y="533"/>
                    <a:pt x="909" y="537"/>
                    <a:pt x="912" y="537"/>
                  </a:cubicBezTo>
                  <a:cubicBezTo>
                    <a:pt x="916" y="537"/>
                    <a:pt x="914" y="537"/>
                    <a:pt x="915" y="537"/>
                  </a:cubicBezTo>
                  <a:cubicBezTo>
                    <a:pt x="917" y="537"/>
                    <a:pt x="923" y="537"/>
                    <a:pt x="924" y="542"/>
                  </a:cubicBezTo>
                  <a:cubicBezTo>
                    <a:pt x="926" y="547"/>
                    <a:pt x="928" y="545"/>
                    <a:pt x="934" y="546"/>
                  </a:cubicBezTo>
                  <a:cubicBezTo>
                    <a:pt x="940" y="548"/>
                    <a:pt x="934" y="550"/>
                    <a:pt x="942" y="550"/>
                  </a:cubicBezTo>
                  <a:cubicBezTo>
                    <a:pt x="950" y="550"/>
                    <a:pt x="944" y="551"/>
                    <a:pt x="946" y="552"/>
                  </a:cubicBezTo>
                  <a:cubicBezTo>
                    <a:pt x="949" y="554"/>
                    <a:pt x="950" y="554"/>
                    <a:pt x="953" y="555"/>
                  </a:cubicBezTo>
                  <a:cubicBezTo>
                    <a:pt x="957" y="555"/>
                    <a:pt x="956" y="556"/>
                    <a:pt x="957" y="557"/>
                  </a:cubicBezTo>
                  <a:cubicBezTo>
                    <a:pt x="958" y="558"/>
                    <a:pt x="958" y="558"/>
                    <a:pt x="961" y="561"/>
                  </a:cubicBezTo>
                  <a:cubicBezTo>
                    <a:pt x="964" y="563"/>
                    <a:pt x="964" y="561"/>
                    <a:pt x="965" y="561"/>
                  </a:cubicBezTo>
                  <a:cubicBezTo>
                    <a:pt x="966" y="561"/>
                    <a:pt x="967" y="561"/>
                    <a:pt x="970" y="563"/>
                  </a:cubicBezTo>
                  <a:cubicBezTo>
                    <a:pt x="973" y="565"/>
                    <a:pt x="974" y="564"/>
                    <a:pt x="976" y="565"/>
                  </a:cubicBezTo>
                  <a:cubicBezTo>
                    <a:pt x="979" y="566"/>
                    <a:pt x="979" y="564"/>
                    <a:pt x="979" y="564"/>
                  </a:cubicBezTo>
                  <a:cubicBezTo>
                    <a:pt x="979" y="564"/>
                    <a:pt x="983" y="565"/>
                    <a:pt x="983" y="563"/>
                  </a:cubicBezTo>
                  <a:cubicBezTo>
                    <a:pt x="983" y="560"/>
                    <a:pt x="982" y="561"/>
                    <a:pt x="981" y="561"/>
                  </a:cubicBezTo>
                  <a:cubicBezTo>
                    <a:pt x="980" y="560"/>
                    <a:pt x="977" y="559"/>
                    <a:pt x="976" y="558"/>
                  </a:cubicBezTo>
                  <a:cubicBezTo>
                    <a:pt x="976" y="557"/>
                    <a:pt x="974" y="554"/>
                    <a:pt x="972" y="552"/>
                  </a:cubicBezTo>
                  <a:cubicBezTo>
                    <a:pt x="970" y="550"/>
                    <a:pt x="963" y="547"/>
                    <a:pt x="962" y="546"/>
                  </a:cubicBezTo>
                  <a:cubicBezTo>
                    <a:pt x="962" y="546"/>
                    <a:pt x="958" y="537"/>
                    <a:pt x="957" y="537"/>
                  </a:cubicBezTo>
                  <a:cubicBezTo>
                    <a:pt x="956" y="537"/>
                    <a:pt x="951" y="537"/>
                    <a:pt x="949" y="531"/>
                  </a:cubicBezTo>
                  <a:cubicBezTo>
                    <a:pt x="947" y="526"/>
                    <a:pt x="943" y="526"/>
                    <a:pt x="940" y="524"/>
                  </a:cubicBezTo>
                  <a:cubicBezTo>
                    <a:pt x="936" y="521"/>
                    <a:pt x="937" y="524"/>
                    <a:pt x="932" y="523"/>
                  </a:cubicBezTo>
                  <a:cubicBezTo>
                    <a:pt x="928" y="521"/>
                    <a:pt x="930" y="519"/>
                    <a:pt x="925" y="515"/>
                  </a:cubicBezTo>
                  <a:cubicBezTo>
                    <a:pt x="921" y="512"/>
                    <a:pt x="919" y="511"/>
                    <a:pt x="917" y="508"/>
                  </a:cubicBezTo>
                  <a:cubicBezTo>
                    <a:pt x="916" y="505"/>
                    <a:pt x="910" y="502"/>
                    <a:pt x="908" y="500"/>
                  </a:cubicBezTo>
                  <a:cubicBezTo>
                    <a:pt x="906" y="499"/>
                    <a:pt x="897" y="495"/>
                    <a:pt x="896" y="493"/>
                  </a:cubicBezTo>
                  <a:cubicBezTo>
                    <a:pt x="895" y="491"/>
                    <a:pt x="893" y="488"/>
                    <a:pt x="886" y="485"/>
                  </a:cubicBezTo>
                  <a:cubicBezTo>
                    <a:pt x="879" y="482"/>
                    <a:pt x="870" y="471"/>
                    <a:pt x="870" y="471"/>
                  </a:cubicBezTo>
                  <a:cubicBezTo>
                    <a:pt x="870" y="471"/>
                    <a:pt x="863" y="470"/>
                    <a:pt x="860" y="468"/>
                  </a:cubicBezTo>
                  <a:cubicBezTo>
                    <a:pt x="857" y="465"/>
                    <a:pt x="850" y="461"/>
                    <a:pt x="844" y="458"/>
                  </a:cubicBezTo>
                  <a:cubicBezTo>
                    <a:pt x="839" y="454"/>
                    <a:pt x="833" y="449"/>
                    <a:pt x="828" y="448"/>
                  </a:cubicBezTo>
                  <a:cubicBezTo>
                    <a:pt x="823" y="447"/>
                    <a:pt x="819" y="446"/>
                    <a:pt x="816" y="444"/>
                  </a:cubicBezTo>
                  <a:cubicBezTo>
                    <a:pt x="814" y="443"/>
                    <a:pt x="791" y="434"/>
                    <a:pt x="789" y="433"/>
                  </a:cubicBezTo>
                  <a:cubicBezTo>
                    <a:pt x="786" y="431"/>
                    <a:pt x="774" y="427"/>
                    <a:pt x="769" y="424"/>
                  </a:cubicBezTo>
                  <a:cubicBezTo>
                    <a:pt x="764" y="422"/>
                    <a:pt x="743" y="417"/>
                    <a:pt x="736" y="416"/>
                  </a:cubicBezTo>
                  <a:cubicBezTo>
                    <a:pt x="730" y="415"/>
                    <a:pt x="715" y="416"/>
                    <a:pt x="714" y="416"/>
                  </a:cubicBezTo>
                  <a:cubicBezTo>
                    <a:pt x="713" y="416"/>
                    <a:pt x="701" y="416"/>
                    <a:pt x="698" y="416"/>
                  </a:cubicBezTo>
                  <a:cubicBezTo>
                    <a:pt x="696" y="417"/>
                    <a:pt x="692" y="414"/>
                    <a:pt x="692" y="413"/>
                  </a:cubicBezTo>
                  <a:cubicBezTo>
                    <a:pt x="692" y="412"/>
                    <a:pt x="692" y="412"/>
                    <a:pt x="688" y="409"/>
                  </a:cubicBezTo>
                  <a:cubicBezTo>
                    <a:pt x="685" y="406"/>
                    <a:pt x="687" y="407"/>
                    <a:pt x="686" y="405"/>
                  </a:cubicBezTo>
                  <a:cubicBezTo>
                    <a:pt x="686" y="402"/>
                    <a:pt x="683" y="401"/>
                    <a:pt x="683" y="400"/>
                  </a:cubicBezTo>
                  <a:cubicBezTo>
                    <a:pt x="682" y="398"/>
                    <a:pt x="682" y="396"/>
                    <a:pt x="680" y="392"/>
                  </a:cubicBezTo>
                  <a:cubicBezTo>
                    <a:pt x="677" y="389"/>
                    <a:pt x="677" y="392"/>
                    <a:pt x="676" y="390"/>
                  </a:cubicBezTo>
                  <a:cubicBezTo>
                    <a:pt x="675" y="388"/>
                    <a:pt x="674" y="388"/>
                    <a:pt x="673" y="385"/>
                  </a:cubicBezTo>
                  <a:cubicBezTo>
                    <a:pt x="672" y="382"/>
                    <a:pt x="669" y="381"/>
                    <a:pt x="667" y="379"/>
                  </a:cubicBezTo>
                  <a:cubicBezTo>
                    <a:pt x="664" y="378"/>
                    <a:pt x="658" y="372"/>
                    <a:pt x="657" y="371"/>
                  </a:cubicBezTo>
                  <a:cubicBezTo>
                    <a:pt x="656" y="370"/>
                    <a:pt x="652" y="370"/>
                    <a:pt x="651" y="369"/>
                  </a:cubicBezTo>
                  <a:cubicBezTo>
                    <a:pt x="649" y="369"/>
                    <a:pt x="649" y="366"/>
                    <a:pt x="649" y="365"/>
                  </a:cubicBezTo>
                  <a:cubicBezTo>
                    <a:pt x="649" y="364"/>
                    <a:pt x="656" y="362"/>
                    <a:pt x="658" y="362"/>
                  </a:cubicBezTo>
                  <a:cubicBezTo>
                    <a:pt x="661" y="362"/>
                    <a:pt x="664" y="361"/>
                    <a:pt x="667" y="361"/>
                  </a:cubicBezTo>
                  <a:cubicBezTo>
                    <a:pt x="681" y="361"/>
                    <a:pt x="681" y="361"/>
                    <a:pt x="681" y="361"/>
                  </a:cubicBezTo>
                  <a:cubicBezTo>
                    <a:pt x="683" y="361"/>
                    <a:pt x="691" y="360"/>
                    <a:pt x="692" y="360"/>
                  </a:cubicBezTo>
                  <a:cubicBezTo>
                    <a:pt x="694" y="359"/>
                    <a:pt x="701" y="360"/>
                    <a:pt x="706" y="359"/>
                  </a:cubicBezTo>
                  <a:cubicBezTo>
                    <a:pt x="712" y="357"/>
                    <a:pt x="711" y="358"/>
                    <a:pt x="714" y="358"/>
                  </a:cubicBezTo>
                  <a:cubicBezTo>
                    <a:pt x="717" y="357"/>
                    <a:pt x="717" y="357"/>
                    <a:pt x="720" y="357"/>
                  </a:cubicBezTo>
                  <a:cubicBezTo>
                    <a:pt x="722" y="357"/>
                    <a:pt x="723" y="357"/>
                    <a:pt x="727" y="357"/>
                  </a:cubicBezTo>
                  <a:cubicBezTo>
                    <a:pt x="730" y="356"/>
                    <a:pt x="732" y="356"/>
                    <a:pt x="736" y="356"/>
                  </a:cubicBezTo>
                  <a:cubicBezTo>
                    <a:pt x="739" y="356"/>
                    <a:pt x="741" y="355"/>
                    <a:pt x="743" y="356"/>
                  </a:cubicBezTo>
                  <a:cubicBezTo>
                    <a:pt x="745" y="356"/>
                    <a:pt x="746" y="356"/>
                    <a:pt x="751" y="356"/>
                  </a:cubicBezTo>
                  <a:cubicBezTo>
                    <a:pt x="755" y="356"/>
                    <a:pt x="754" y="356"/>
                    <a:pt x="757" y="356"/>
                  </a:cubicBezTo>
                  <a:cubicBezTo>
                    <a:pt x="760" y="356"/>
                    <a:pt x="763" y="355"/>
                    <a:pt x="765" y="355"/>
                  </a:cubicBezTo>
                  <a:cubicBezTo>
                    <a:pt x="767" y="355"/>
                    <a:pt x="770" y="355"/>
                    <a:pt x="777" y="357"/>
                  </a:cubicBezTo>
                  <a:cubicBezTo>
                    <a:pt x="785" y="359"/>
                    <a:pt x="800" y="357"/>
                    <a:pt x="803" y="357"/>
                  </a:cubicBezTo>
                  <a:cubicBezTo>
                    <a:pt x="805" y="357"/>
                    <a:pt x="808" y="356"/>
                    <a:pt x="810" y="356"/>
                  </a:cubicBezTo>
                  <a:cubicBezTo>
                    <a:pt x="812" y="356"/>
                    <a:pt x="824" y="357"/>
                    <a:pt x="828" y="358"/>
                  </a:cubicBezTo>
                  <a:cubicBezTo>
                    <a:pt x="831" y="358"/>
                    <a:pt x="833" y="358"/>
                    <a:pt x="835" y="357"/>
                  </a:cubicBezTo>
                  <a:cubicBezTo>
                    <a:pt x="837" y="357"/>
                    <a:pt x="838" y="357"/>
                    <a:pt x="843" y="357"/>
                  </a:cubicBezTo>
                  <a:cubicBezTo>
                    <a:pt x="847" y="356"/>
                    <a:pt x="846" y="357"/>
                    <a:pt x="854" y="356"/>
                  </a:cubicBezTo>
                  <a:cubicBezTo>
                    <a:pt x="862" y="356"/>
                    <a:pt x="854" y="356"/>
                    <a:pt x="857" y="356"/>
                  </a:cubicBezTo>
                  <a:cubicBezTo>
                    <a:pt x="859" y="355"/>
                    <a:pt x="860" y="357"/>
                    <a:pt x="868" y="355"/>
                  </a:cubicBezTo>
                  <a:cubicBezTo>
                    <a:pt x="876" y="353"/>
                    <a:pt x="870" y="357"/>
                    <a:pt x="873" y="356"/>
                  </a:cubicBezTo>
                  <a:cubicBezTo>
                    <a:pt x="876" y="356"/>
                    <a:pt x="877" y="355"/>
                    <a:pt x="878" y="357"/>
                  </a:cubicBezTo>
                  <a:cubicBezTo>
                    <a:pt x="879" y="358"/>
                    <a:pt x="888" y="357"/>
                    <a:pt x="889" y="357"/>
                  </a:cubicBezTo>
                  <a:cubicBezTo>
                    <a:pt x="890" y="357"/>
                    <a:pt x="889" y="357"/>
                    <a:pt x="888" y="356"/>
                  </a:cubicBezTo>
                  <a:cubicBezTo>
                    <a:pt x="888" y="356"/>
                    <a:pt x="889" y="357"/>
                    <a:pt x="890" y="357"/>
                  </a:cubicBezTo>
                  <a:cubicBezTo>
                    <a:pt x="896" y="357"/>
                    <a:pt x="901" y="356"/>
                    <a:pt x="901" y="356"/>
                  </a:cubicBezTo>
                  <a:cubicBezTo>
                    <a:pt x="901" y="352"/>
                    <a:pt x="890" y="351"/>
                    <a:pt x="890" y="351"/>
                  </a:cubicBezTo>
                  <a:cubicBezTo>
                    <a:pt x="890" y="351"/>
                    <a:pt x="886" y="354"/>
                    <a:pt x="888" y="356"/>
                  </a:cubicBezTo>
                  <a:cubicBezTo>
                    <a:pt x="887" y="355"/>
                    <a:pt x="886" y="354"/>
                    <a:pt x="886" y="352"/>
                  </a:cubicBezTo>
                  <a:cubicBezTo>
                    <a:pt x="885" y="347"/>
                    <a:pt x="889" y="350"/>
                    <a:pt x="892" y="349"/>
                  </a:cubicBezTo>
                  <a:cubicBezTo>
                    <a:pt x="894" y="348"/>
                    <a:pt x="891" y="347"/>
                    <a:pt x="889" y="346"/>
                  </a:cubicBezTo>
                  <a:cubicBezTo>
                    <a:pt x="887" y="344"/>
                    <a:pt x="885" y="345"/>
                    <a:pt x="881" y="344"/>
                  </a:cubicBezTo>
                  <a:cubicBezTo>
                    <a:pt x="877" y="343"/>
                    <a:pt x="877" y="342"/>
                    <a:pt x="875" y="341"/>
                  </a:cubicBezTo>
                  <a:cubicBezTo>
                    <a:pt x="873" y="340"/>
                    <a:pt x="868" y="340"/>
                    <a:pt x="863" y="340"/>
                  </a:cubicBezTo>
                  <a:cubicBezTo>
                    <a:pt x="859" y="340"/>
                    <a:pt x="856" y="338"/>
                    <a:pt x="854" y="338"/>
                  </a:cubicBezTo>
                  <a:cubicBezTo>
                    <a:pt x="853" y="338"/>
                    <a:pt x="847" y="336"/>
                    <a:pt x="841" y="335"/>
                  </a:cubicBezTo>
                  <a:cubicBezTo>
                    <a:pt x="836" y="335"/>
                    <a:pt x="832" y="332"/>
                    <a:pt x="829" y="332"/>
                  </a:cubicBezTo>
                  <a:cubicBezTo>
                    <a:pt x="827" y="332"/>
                    <a:pt x="818" y="330"/>
                    <a:pt x="810" y="331"/>
                  </a:cubicBezTo>
                  <a:cubicBezTo>
                    <a:pt x="803" y="332"/>
                    <a:pt x="799" y="328"/>
                    <a:pt x="797" y="326"/>
                  </a:cubicBezTo>
                  <a:cubicBezTo>
                    <a:pt x="796" y="324"/>
                    <a:pt x="792" y="325"/>
                    <a:pt x="791" y="325"/>
                  </a:cubicBezTo>
                  <a:cubicBezTo>
                    <a:pt x="789" y="325"/>
                    <a:pt x="764" y="319"/>
                    <a:pt x="761" y="319"/>
                  </a:cubicBezTo>
                  <a:cubicBezTo>
                    <a:pt x="758" y="319"/>
                    <a:pt x="757" y="319"/>
                    <a:pt x="757" y="319"/>
                  </a:cubicBezTo>
                  <a:cubicBezTo>
                    <a:pt x="757" y="319"/>
                    <a:pt x="752" y="317"/>
                    <a:pt x="749" y="317"/>
                  </a:cubicBezTo>
                  <a:cubicBezTo>
                    <a:pt x="746" y="317"/>
                    <a:pt x="749" y="320"/>
                    <a:pt x="745" y="320"/>
                  </a:cubicBezTo>
                  <a:cubicBezTo>
                    <a:pt x="742" y="320"/>
                    <a:pt x="739" y="320"/>
                    <a:pt x="736" y="321"/>
                  </a:cubicBezTo>
                  <a:cubicBezTo>
                    <a:pt x="733" y="323"/>
                    <a:pt x="732" y="323"/>
                    <a:pt x="731" y="323"/>
                  </a:cubicBezTo>
                  <a:cubicBezTo>
                    <a:pt x="730" y="323"/>
                    <a:pt x="724" y="323"/>
                    <a:pt x="721" y="324"/>
                  </a:cubicBezTo>
                  <a:cubicBezTo>
                    <a:pt x="717" y="324"/>
                    <a:pt x="714" y="326"/>
                    <a:pt x="711" y="326"/>
                  </a:cubicBezTo>
                  <a:cubicBezTo>
                    <a:pt x="707" y="326"/>
                    <a:pt x="696" y="328"/>
                    <a:pt x="696" y="328"/>
                  </a:cubicBezTo>
                  <a:cubicBezTo>
                    <a:pt x="696" y="328"/>
                    <a:pt x="688" y="329"/>
                    <a:pt x="687" y="329"/>
                  </a:cubicBezTo>
                  <a:cubicBezTo>
                    <a:pt x="686" y="329"/>
                    <a:pt x="678" y="331"/>
                    <a:pt x="676" y="332"/>
                  </a:cubicBezTo>
                  <a:cubicBezTo>
                    <a:pt x="674" y="333"/>
                    <a:pt x="661" y="336"/>
                    <a:pt x="661" y="336"/>
                  </a:cubicBezTo>
                  <a:cubicBezTo>
                    <a:pt x="661" y="336"/>
                    <a:pt x="655" y="337"/>
                    <a:pt x="653" y="338"/>
                  </a:cubicBezTo>
                  <a:cubicBezTo>
                    <a:pt x="651" y="339"/>
                    <a:pt x="648" y="341"/>
                    <a:pt x="648" y="341"/>
                  </a:cubicBezTo>
                  <a:cubicBezTo>
                    <a:pt x="641" y="344"/>
                    <a:pt x="641" y="344"/>
                    <a:pt x="641" y="344"/>
                  </a:cubicBezTo>
                  <a:cubicBezTo>
                    <a:pt x="632" y="356"/>
                    <a:pt x="632" y="356"/>
                    <a:pt x="632" y="356"/>
                  </a:cubicBezTo>
                  <a:cubicBezTo>
                    <a:pt x="632" y="356"/>
                    <a:pt x="632" y="358"/>
                    <a:pt x="632" y="360"/>
                  </a:cubicBezTo>
                  <a:cubicBezTo>
                    <a:pt x="632" y="361"/>
                    <a:pt x="627" y="362"/>
                    <a:pt x="625" y="362"/>
                  </a:cubicBezTo>
                  <a:cubicBezTo>
                    <a:pt x="623" y="362"/>
                    <a:pt x="617" y="360"/>
                    <a:pt x="616" y="360"/>
                  </a:cubicBezTo>
                  <a:cubicBezTo>
                    <a:pt x="616" y="360"/>
                    <a:pt x="614" y="360"/>
                    <a:pt x="612" y="359"/>
                  </a:cubicBezTo>
                  <a:cubicBezTo>
                    <a:pt x="609" y="358"/>
                    <a:pt x="608" y="357"/>
                    <a:pt x="607" y="355"/>
                  </a:cubicBezTo>
                  <a:cubicBezTo>
                    <a:pt x="607" y="352"/>
                    <a:pt x="606" y="352"/>
                    <a:pt x="603" y="352"/>
                  </a:cubicBezTo>
                  <a:cubicBezTo>
                    <a:pt x="600" y="351"/>
                    <a:pt x="598" y="345"/>
                    <a:pt x="598" y="343"/>
                  </a:cubicBezTo>
                  <a:cubicBezTo>
                    <a:pt x="599" y="341"/>
                    <a:pt x="602" y="342"/>
                    <a:pt x="604" y="342"/>
                  </a:cubicBezTo>
                  <a:cubicBezTo>
                    <a:pt x="605" y="342"/>
                    <a:pt x="607" y="341"/>
                    <a:pt x="608" y="341"/>
                  </a:cubicBezTo>
                  <a:cubicBezTo>
                    <a:pt x="609" y="340"/>
                    <a:pt x="614" y="337"/>
                    <a:pt x="615" y="336"/>
                  </a:cubicBezTo>
                  <a:cubicBezTo>
                    <a:pt x="615" y="335"/>
                    <a:pt x="622" y="335"/>
                    <a:pt x="622" y="335"/>
                  </a:cubicBezTo>
                  <a:cubicBezTo>
                    <a:pt x="622" y="335"/>
                    <a:pt x="646" y="324"/>
                    <a:pt x="679" y="315"/>
                  </a:cubicBezTo>
                  <a:cubicBezTo>
                    <a:pt x="712" y="307"/>
                    <a:pt x="785" y="290"/>
                    <a:pt x="788" y="289"/>
                  </a:cubicBezTo>
                  <a:cubicBezTo>
                    <a:pt x="791" y="289"/>
                    <a:pt x="819" y="283"/>
                    <a:pt x="819" y="283"/>
                  </a:cubicBezTo>
                  <a:cubicBezTo>
                    <a:pt x="819" y="283"/>
                    <a:pt x="880" y="273"/>
                    <a:pt x="886" y="271"/>
                  </a:cubicBezTo>
                  <a:cubicBezTo>
                    <a:pt x="892" y="269"/>
                    <a:pt x="890" y="271"/>
                    <a:pt x="892" y="271"/>
                  </a:cubicBezTo>
                  <a:cubicBezTo>
                    <a:pt x="895" y="271"/>
                    <a:pt x="899" y="271"/>
                    <a:pt x="901" y="270"/>
                  </a:cubicBezTo>
                  <a:cubicBezTo>
                    <a:pt x="904" y="269"/>
                    <a:pt x="907" y="268"/>
                    <a:pt x="909" y="268"/>
                  </a:cubicBezTo>
                  <a:cubicBezTo>
                    <a:pt x="912" y="267"/>
                    <a:pt x="917" y="267"/>
                    <a:pt x="919" y="267"/>
                  </a:cubicBezTo>
                  <a:cubicBezTo>
                    <a:pt x="921" y="267"/>
                    <a:pt x="941" y="263"/>
                    <a:pt x="943" y="263"/>
                  </a:cubicBezTo>
                  <a:cubicBezTo>
                    <a:pt x="946" y="263"/>
                    <a:pt x="946" y="264"/>
                    <a:pt x="949" y="264"/>
                  </a:cubicBezTo>
                  <a:cubicBezTo>
                    <a:pt x="952" y="265"/>
                    <a:pt x="957" y="266"/>
                    <a:pt x="961" y="266"/>
                  </a:cubicBezTo>
                  <a:cubicBezTo>
                    <a:pt x="965" y="266"/>
                    <a:pt x="966" y="267"/>
                    <a:pt x="966" y="268"/>
                  </a:cubicBezTo>
                  <a:cubicBezTo>
                    <a:pt x="966" y="269"/>
                    <a:pt x="969" y="271"/>
                    <a:pt x="970" y="271"/>
                  </a:cubicBezTo>
                  <a:cubicBezTo>
                    <a:pt x="971" y="272"/>
                    <a:pt x="974" y="274"/>
                    <a:pt x="974" y="274"/>
                  </a:cubicBezTo>
                  <a:cubicBezTo>
                    <a:pt x="974" y="274"/>
                    <a:pt x="977" y="278"/>
                    <a:pt x="975" y="281"/>
                  </a:cubicBezTo>
                  <a:cubicBezTo>
                    <a:pt x="972" y="285"/>
                    <a:pt x="969" y="293"/>
                    <a:pt x="968" y="295"/>
                  </a:cubicBezTo>
                  <a:cubicBezTo>
                    <a:pt x="968" y="296"/>
                    <a:pt x="969" y="296"/>
                    <a:pt x="969" y="298"/>
                  </a:cubicBezTo>
                  <a:cubicBezTo>
                    <a:pt x="969" y="299"/>
                    <a:pt x="966" y="300"/>
                    <a:pt x="966" y="301"/>
                  </a:cubicBezTo>
                  <a:cubicBezTo>
                    <a:pt x="966" y="303"/>
                    <a:pt x="971" y="304"/>
                    <a:pt x="971" y="303"/>
                  </a:cubicBezTo>
                  <a:cubicBezTo>
                    <a:pt x="972" y="302"/>
                    <a:pt x="972" y="302"/>
                    <a:pt x="972" y="301"/>
                  </a:cubicBezTo>
                  <a:cubicBezTo>
                    <a:pt x="973" y="299"/>
                    <a:pt x="972" y="299"/>
                    <a:pt x="974" y="296"/>
                  </a:cubicBezTo>
                  <a:cubicBezTo>
                    <a:pt x="975" y="293"/>
                    <a:pt x="975" y="293"/>
                    <a:pt x="975" y="291"/>
                  </a:cubicBezTo>
                  <a:cubicBezTo>
                    <a:pt x="976" y="289"/>
                    <a:pt x="978" y="289"/>
                    <a:pt x="979" y="288"/>
                  </a:cubicBezTo>
                  <a:cubicBezTo>
                    <a:pt x="980" y="286"/>
                    <a:pt x="980" y="284"/>
                    <a:pt x="982" y="285"/>
                  </a:cubicBezTo>
                  <a:cubicBezTo>
                    <a:pt x="983" y="286"/>
                    <a:pt x="987" y="285"/>
                    <a:pt x="987" y="285"/>
                  </a:cubicBezTo>
                  <a:cubicBezTo>
                    <a:pt x="987" y="285"/>
                    <a:pt x="1046" y="319"/>
                    <a:pt x="1048" y="321"/>
                  </a:cubicBezTo>
                  <a:cubicBezTo>
                    <a:pt x="1049" y="322"/>
                    <a:pt x="1050" y="322"/>
                    <a:pt x="1052" y="323"/>
                  </a:cubicBezTo>
                  <a:cubicBezTo>
                    <a:pt x="1054" y="324"/>
                    <a:pt x="1054" y="326"/>
                    <a:pt x="1053" y="327"/>
                  </a:cubicBezTo>
                  <a:cubicBezTo>
                    <a:pt x="1052" y="328"/>
                    <a:pt x="1052" y="329"/>
                    <a:pt x="1052" y="330"/>
                  </a:cubicBezTo>
                  <a:cubicBezTo>
                    <a:pt x="1052" y="331"/>
                    <a:pt x="1049" y="332"/>
                    <a:pt x="1049" y="334"/>
                  </a:cubicBezTo>
                  <a:cubicBezTo>
                    <a:pt x="1048" y="335"/>
                    <a:pt x="1049" y="335"/>
                    <a:pt x="1049" y="339"/>
                  </a:cubicBezTo>
                  <a:cubicBezTo>
                    <a:pt x="1049" y="342"/>
                    <a:pt x="1047" y="341"/>
                    <a:pt x="1047" y="343"/>
                  </a:cubicBezTo>
                  <a:cubicBezTo>
                    <a:pt x="1047" y="345"/>
                    <a:pt x="1049" y="346"/>
                    <a:pt x="1049" y="346"/>
                  </a:cubicBezTo>
                  <a:cubicBezTo>
                    <a:pt x="1050" y="346"/>
                    <a:pt x="1050" y="346"/>
                    <a:pt x="1050" y="346"/>
                  </a:cubicBezTo>
                  <a:cubicBezTo>
                    <a:pt x="1050" y="346"/>
                    <a:pt x="1051" y="344"/>
                    <a:pt x="1053" y="342"/>
                  </a:cubicBezTo>
                  <a:cubicBezTo>
                    <a:pt x="1055" y="340"/>
                    <a:pt x="1054" y="341"/>
                    <a:pt x="1054" y="339"/>
                  </a:cubicBezTo>
                  <a:cubicBezTo>
                    <a:pt x="1055" y="337"/>
                    <a:pt x="1056" y="338"/>
                    <a:pt x="1056" y="338"/>
                  </a:cubicBezTo>
                  <a:cubicBezTo>
                    <a:pt x="1056" y="338"/>
                    <a:pt x="1056" y="339"/>
                    <a:pt x="1056" y="340"/>
                  </a:cubicBezTo>
                  <a:cubicBezTo>
                    <a:pt x="1057" y="342"/>
                    <a:pt x="1056" y="340"/>
                    <a:pt x="1058" y="341"/>
                  </a:cubicBezTo>
                  <a:cubicBezTo>
                    <a:pt x="1061" y="341"/>
                    <a:pt x="1058" y="340"/>
                    <a:pt x="1058" y="338"/>
                  </a:cubicBezTo>
                  <a:cubicBezTo>
                    <a:pt x="1058" y="335"/>
                    <a:pt x="1058" y="335"/>
                    <a:pt x="1059" y="333"/>
                  </a:cubicBezTo>
                  <a:cubicBezTo>
                    <a:pt x="1060" y="331"/>
                    <a:pt x="1061" y="333"/>
                    <a:pt x="1061" y="333"/>
                  </a:cubicBezTo>
                  <a:cubicBezTo>
                    <a:pt x="1061" y="333"/>
                    <a:pt x="1061" y="338"/>
                    <a:pt x="1061" y="340"/>
                  </a:cubicBezTo>
                  <a:cubicBezTo>
                    <a:pt x="1061" y="341"/>
                    <a:pt x="1061" y="345"/>
                    <a:pt x="1062" y="347"/>
                  </a:cubicBezTo>
                  <a:cubicBezTo>
                    <a:pt x="1063" y="349"/>
                    <a:pt x="1064" y="347"/>
                    <a:pt x="1066" y="346"/>
                  </a:cubicBezTo>
                  <a:cubicBezTo>
                    <a:pt x="1068" y="345"/>
                    <a:pt x="1065" y="344"/>
                    <a:pt x="1065" y="341"/>
                  </a:cubicBezTo>
                  <a:cubicBezTo>
                    <a:pt x="1065" y="333"/>
                    <a:pt x="1065" y="333"/>
                    <a:pt x="1065" y="333"/>
                  </a:cubicBezTo>
                  <a:cubicBezTo>
                    <a:pt x="1065" y="331"/>
                    <a:pt x="1067" y="332"/>
                    <a:pt x="1067" y="332"/>
                  </a:cubicBezTo>
                  <a:cubicBezTo>
                    <a:pt x="1067" y="332"/>
                    <a:pt x="1074" y="336"/>
                    <a:pt x="1074" y="337"/>
                  </a:cubicBezTo>
                  <a:cubicBezTo>
                    <a:pt x="1074" y="339"/>
                    <a:pt x="1076" y="344"/>
                    <a:pt x="1076" y="346"/>
                  </a:cubicBezTo>
                  <a:cubicBezTo>
                    <a:pt x="1077" y="347"/>
                    <a:pt x="1076" y="351"/>
                    <a:pt x="1078" y="354"/>
                  </a:cubicBezTo>
                  <a:cubicBezTo>
                    <a:pt x="1079" y="357"/>
                    <a:pt x="1079" y="366"/>
                    <a:pt x="1080" y="368"/>
                  </a:cubicBezTo>
                  <a:cubicBezTo>
                    <a:pt x="1081" y="369"/>
                    <a:pt x="1082" y="371"/>
                    <a:pt x="1082" y="372"/>
                  </a:cubicBezTo>
                  <a:cubicBezTo>
                    <a:pt x="1082" y="374"/>
                    <a:pt x="1085" y="377"/>
                    <a:pt x="1085" y="377"/>
                  </a:cubicBezTo>
                  <a:cubicBezTo>
                    <a:pt x="1085" y="377"/>
                    <a:pt x="1085" y="378"/>
                    <a:pt x="1087" y="382"/>
                  </a:cubicBezTo>
                  <a:cubicBezTo>
                    <a:pt x="1089" y="385"/>
                    <a:pt x="1089" y="387"/>
                    <a:pt x="1089" y="388"/>
                  </a:cubicBezTo>
                  <a:cubicBezTo>
                    <a:pt x="1089" y="392"/>
                    <a:pt x="1089" y="392"/>
                    <a:pt x="1089" y="392"/>
                  </a:cubicBezTo>
                  <a:cubicBezTo>
                    <a:pt x="1089" y="393"/>
                    <a:pt x="1089" y="395"/>
                    <a:pt x="1091" y="400"/>
                  </a:cubicBezTo>
                  <a:cubicBezTo>
                    <a:pt x="1092" y="405"/>
                    <a:pt x="1091" y="403"/>
                    <a:pt x="1091" y="406"/>
                  </a:cubicBezTo>
                  <a:cubicBezTo>
                    <a:pt x="1091" y="410"/>
                    <a:pt x="1092" y="410"/>
                    <a:pt x="1094" y="409"/>
                  </a:cubicBezTo>
                  <a:cubicBezTo>
                    <a:pt x="1096" y="409"/>
                    <a:pt x="1105" y="401"/>
                    <a:pt x="1106" y="399"/>
                  </a:cubicBezTo>
                  <a:cubicBezTo>
                    <a:pt x="1107" y="397"/>
                    <a:pt x="1106" y="397"/>
                    <a:pt x="1107" y="393"/>
                  </a:cubicBezTo>
                  <a:cubicBezTo>
                    <a:pt x="1108" y="389"/>
                    <a:pt x="1108" y="392"/>
                    <a:pt x="1109" y="390"/>
                  </a:cubicBezTo>
                  <a:cubicBezTo>
                    <a:pt x="1109" y="388"/>
                    <a:pt x="1109" y="386"/>
                    <a:pt x="1109" y="384"/>
                  </a:cubicBezTo>
                  <a:cubicBezTo>
                    <a:pt x="1109" y="381"/>
                    <a:pt x="1108" y="380"/>
                    <a:pt x="1109" y="376"/>
                  </a:cubicBezTo>
                  <a:cubicBezTo>
                    <a:pt x="1110" y="372"/>
                    <a:pt x="1109" y="373"/>
                    <a:pt x="1109" y="371"/>
                  </a:cubicBezTo>
                  <a:cubicBezTo>
                    <a:pt x="1109" y="368"/>
                    <a:pt x="1109" y="369"/>
                    <a:pt x="1109" y="365"/>
                  </a:cubicBezTo>
                  <a:cubicBezTo>
                    <a:pt x="1108" y="360"/>
                    <a:pt x="1110" y="364"/>
                    <a:pt x="1111" y="363"/>
                  </a:cubicBezTo>
                  <a:cubicBezTo>
                    <a:pt x="1112" y="362"/>
                    <a:pt x="1113" y="359"/>
                    <a:pt x="1115" y="359"/>
                  </a:cubicBezTo>
                  <a:cubicBezTo>
                    <a:pt x="1117" y="359"/>
                    <a:pt x="1118" y="360"/>
                    <a:pt x="1119" y="360"/>
                  </a:cubicBezTo>
                  <a:cubicBezTo>
                    <a:pt x="1120" y="360"/>
                    <a:pt x="1121" y="363"/>
                    <a:pt x="1122" y="366"/>
                  </a:cubicBezTo>
                  <a:cubicBezTo>
                    <a:pt x="1124" y="369"/>
                    <a:pt x="1124" y="367"/>
                    <a:pt x="1127" y="367"/>
                  </a:cubicBezTo>
                  <a:cubicBezTo>
                    <a:pt x="1130" y="367"/>
                    <a:pt x="1129" y="368"/>
                    <a:pt x="1129" y="370"/>
                  </a:cubicBezTo>
                  <a:cubicBezTo>
                    <a:pt x="1130" y="372"/>
                    <a:pt x="1129" y="370"/>
                    <a:pt x="1134" y="378"/>
                  </a:cubicBezTo>
                  <a:cubicBezTo>
                    <a:pt x="1138" y="385"/>
                    <a:pt x="1137" y="381"/>
                    <a:pt x="1139" y="385"/>
                  </a:cubicBezTo>
                  <a:cubicBezTo>
                    <a:pt x="1141" y="388"/>
                    <a:pt x="1143" y="389"/>
                    <a:pt x="1145" y="391"/>
                  </a:cubicBezTo>
                  <a:cubicBezTo>
                    <a:pt x="1146" y="393"/>
                    <a:pt x="1149" y="394"/>
                    <a:pt x="1151" y="396"/>
                  </a:cubicBezTo>
                  <a:cubicBezTo>
                    <a:pt x="1153" y="398"/>
                    <a:pt x="1155" y="400"/>
                    <a:pt x="1156" y="402"/>
                  </a:cubicBezTo>
                  <a:cubicBezTo>
                    <a:pt x="1157" y="403"/>
                    <a:pt x="1162" y="405"/>
                    <a:pt x="1163" y="407"/>
                  </a:cubicBezTo>
                  <a:cubicBezTo>
                    <a:pt x="1165" y="409"/>
                    <a:pt x="1166" y="411"/>
                    <a:pt x="1168" y="414"/>
                  </a:cubicBezTo>
                  <a:cubicBezTo>
                    <a:pt x="1170" y="416"/>
                    <a:pt x="1182" y="426"/>
                    <a:pt x="1184" y="427"/>
                  </a:cubicBezTo>
                  <a:cubicBezTo>
                    <a:pt x="1187" y="428"/>
                    <a:pt x="1186" y="430"/>
                    <a:pt x="1188" y="430"/>
                  </a:cubicBezTo>
                  <a:cubicBezTo>
                    <a:pt x="1189" y="430"/>
                    <a:pt x="1189" y="430"/>
                    <a:pt x="1191" y="431"/>
                  </a:cubicBezTo>
                  <a:cubicBezTo>
                    <a:pt x="1194" y="431"/>
                    <a:pt x="1191" y="431"/>
                    <a:pt x="1193" y="433"/>
                  </a:cubicBezTo>
                  <a:cubicBezTo>
                    <a:pt x="1194" y="434"/>
                    <a:pt x="1194" y="433"/>
                    <a:pt x="1196" y="432"/>
                  </a:cubicBezTo>
                  <a:cubicBezTo>
                    <a:pt x="1199" y="432"/>
                    <a:pt x="1196" y="432"/>
                    <a:pt x="1196" y="431"/>
                  </a:cubicBezTo>
                  <a:cubicBezTo>
                    <a:pt x="1195" y="429"/>
                    <a:pt x="1196" y="428"/>
                    <a:pt x="1194" y="428"/>
                  </a:cubicBezTo>
                  <a:cubicBezTo>
                    <a:pt x="1192" y="428"/>
                    <a:pt x="1192" y="426"/>
                    <a:pt x="1192" y="426"/>
                  </a:cubicBezTo>
                  <a:cubicBezTo>
                    <a:pt x="1192" y="426"/>
                    <a:pt x="1194" y="425"/>
                    <a:pt x="1195" y="423"/>
                  </a:cubicBezTo>
                  <a:cubicBezTo>
                    <a:pt x="1196" y="422"/>
                    <a:pt x="1194" y="422"/>
                    <a:pt x="1192" y="421"/>
                  </a:cubicBezTo>
                  <a:cubicBezTo>
                    <a:pt x="1190" y="419"/>
                    <a:pt x="1192" y="419"/>
                    <a:pt x="1192" y="417"/>
                  </a:cubicBezTo>
                  <a:cubicBezTo>
                    <a:pt x="1191" y="415"/>
                    <a:pt x="1191" y="415"/>
                    <a:pt x="1190" y="414"/>
                  </a:cubicBezTo>
                  <a:cubicBezTo>
                    <a:pt x="1189" y="412"/>
                    <a:pt x="1189" y="411"/>
                    <a:pt x="1186" y="406"/>
                  </a:cubicBezTo>
                  <a:cubicBezTo>
                    <a:pt x="1184" y="401"/>
                    <a:pt x="1181" y="399"/>
                    <a:pt x="1180" y="397"/>
                  </a:cubicBezTo>
                  <a:cubicBezTo>
                    <a:pt x="1179" y="394"/>
                    <a:pt x="1172" y="384"/>
                    <a:pt x="1172" y="382"/>
                  </a:cubicBezTo>
                  <a:cubicBezTo>
                    <a:pt x="1172" y="380"/>
                    <a:pt x="1166" y="377"/>
                    <a:pt x="1164" y="376"/>
                  </a:cubicBezTo>
                  <a:cubicBezTo>
                    <a:pt x="1163" y="375"/>
                    <a:pt x="1156" y="370"/>
                    <a:pt x="1156" y="369"/>
                  </a:cubicBezTo>
                  <a:cubicBezTo>
                    <a:pt x="1156" y="368"/>
                    <a:pt x="1150" y="362"/>
                    <a:pt x="1149" y="360"/>
                  </a:cubicBezTo>
                  <a:cubicBezTo>
                    <a:pt x="1149" y="358"/>
                    <a:pt x="1144" y="358"/>
                    <a:pt x="1143" y="355"/>
                  </a:cubicBezTo>
                  <a:cubicBezTo>
                    <a:pt x="1142" y="352"/>
                    <a:pt x="1137" y="347"/>
                    <a:pt x="1134" y="345"/>
                  </a:cubicBezTo>
                  <a:cubicBezTo>
                    <a:pt x="1131" y="343"/>
                    <a:pt x="1137" y="341"/>
                    <a:pt x="1139" y="341"/>
                  </a:cubicBezTo>
                  <a:cubicBezTo>
                    <a:pt x="1141" y="341"/>
                    <a:pt x="1141" y="340"/>
                    <a:pt x="1146" y="340"/>
                  </a:cubicBezTo>
                  <a:cubicBezTo>
                    <a:pt x="1150" y="339"/>
                    <a:pt x="1149" y="340"/>
                    <a:pt x="1151" y="340"/>
                  </a:cubicBezTo>
                  <a:cubicBezTo>
                    <a:pt x="1154" y="340"/>
                    <a:pt x="1159" y="339"/>
                    <a:pt x="1161" y="338"/>
                  </a:cubicBezTo>
                  <a:cubicBezTo>
                    <a:pt x="1163" y="338"/>
                    <a:pt x="1169" y="338"/>
                    <a:pt x="1174" y="337"/>
                  </a:cubicBezTo>
                  <a:cubicBezTo>
                    <a:pt x="1179" y="337"/>
                    <a:pt x="1181" y="339"/>
                    <a:pt x="1181" y="339"/>
                  </a:cubicBezTo>
                  <a:cubicBezTo>
                    <a:pt x="1181" y="339"/>
                    <a:pt x="1181" y="339"/>
                    <a:pt x="1182" y="342"/>
                  </a:cubicBezTo>
                  <a:cubicBezTo>
                    <a:pt x="1182" y="346"/>
                    <a:pt x="1184" y="345"/>
                    <a:pt x="1186" y="347"/>
                  </a:cubicBezTo>
                  <a:cubicBezTo>
                    <a:pt x="1188" y="349"/>
                    <a:pt x="1191" y="350"/>
                    <a:pt x="1194" y="353"/>
                  </a:cubicBezTo>
                  <a:cubicBezTo>
                    <a:pt x="1197" y="356"/>
                    <a:pt x="1197" y="357"/>
                    <a:pt x="1199" y="360"/>
                  </a:cubicBezTo>
                  <a:cubicBezTo>
                    <a:pt x="1200" y="363"/>
                    <a:pt x="1204" y="365"/>
                    <a:pt x="1206" y="366"/>
                  </a:cubicBezTo>
                  <a:cubicBezTo>
                    <a:pt x="1208" y="367"/>
                    <a:pt x="1209" y="369"/>
                    <a:pt x="1209" y="369"/>
                  </a:cubicBezTo>
                  <a:cubicBezTo>
                    <a:pt x="1209" y="369"/>
                    <a:pt x="1213" y="372"/>
                    <a:pt x="1213" y="373"/>
                  </a:cubicBezTo>
                  <a:cubicBezTo>
                    <a:pt x="1214" y="374"/>
                    <a:pt x="1218" y="379"/>
                    <a:pt x="1219" y="381"/>
                  </a:cubicBezTo>
                  <a:cubicBezTo>
                    <a:pt x="1220" y="382"/>
                    <a:pt x="1220" y="385"/>
                    <a:pt x="1225" y="385"/>
                  </a:cubicBezTo>
                  <a:cubicBezTo>
                    <a:pt x="1230" y="385"/>
                    <a:pt x="1226" y="389"/>
                    <a:pt x="1231" y="394"/>
                  </a:cubicBezTo>
                  <a:cubicBezTo>
                    <a:pt x="1236" y="400"/>
                    <a:pt x="1234" y="398"/>
                    <a:pt x="1236" y="400"/>
                  </a:cubicBezTo>
                  <a:cubicBezTo>
                    <a:pt x="1237" y="402"/>
                    <a:pt x="1236" y="401"/>
                    <a:pt x="1239" y="404"/>
                  </a:cubicBezTo>
                  <a:cubicBezTo>
                    <a:pt x="1242" y="407"/>
                    <a:pt x="1241" y="406"/>
                    <a:pt x="1243" y="408"/>
                  </a:cubicBezTo>
                  <a:cubicBezTo>
                    <a:pt x="1245" y="410"/>
                    <a:pt x="1247" y="412"/>
                    <a:pt x="1248" y="413"/>
                  </a:cubicBezTo>
                  <a:cubicBezTo>
                    <a:pt x="1250" y="414"/>
                    <a:pt x="1250" y="414"/>
                    <a:pt x="1252" y="417"/>
                  </a:cubicBezTo>
                  <a:cubicBezTo>
                    <a:pt x="1254" y="419"/>
                    <a:pt x="1256" y="421"/>
                    <a:pt x="1256" y="423"/>
                  </a:cubicBezTo>
                  <a:cubicBezTo>
                    <a:pt x="1257" y="425"/>
                    <a:pt x="1256" y="423"/>
                    <a:pt x="1259" y="427"/>
                  </a:cubicBezTo>
                  <a:cubicBezTo>
                    <a:pt x="1262" y="431"/>
                    <a:pt x="1265" y="434"/>
                    <a:pt x="1267" y="436"/>
                  </a:cubicBezTo>
                  <a:cubicBezTo>
                    <a:pt x="1270" y="437"/>
                    <a:pt x="1270" y="438"/>
                    <a:pt x="1270" y="438"/>
                  </a:cubicBezTo>
                  <a:cubicBezTo>
                    <a:pt x="1270" y="438"/>
                    <a:pt x="1270" y="438"/>
                    <a:pt x="1270" y="440"/>
                  </a:cubicBezTo>
                  <a:cubicBezTo>
                    <a:pt x="1270" y="442"/>
                    <a:pt x="1271" y="442"/>
                    <a:pt x="1278" y="446"/>
                  </a:cubicBezTo>
                  <a:cubicBezTo>
                    <a:pt x="1285" y="451"/>
                    <a:pt x="1278" y="446"/>
                    <a:pt x="1280" y="448"/>
                  </a:cubicBezTo>
                  <a:cubicBezTo>
                    <a:pt x="1282" y="450"/>
                    <a:pt x="1282" y="451"/>
                    <a:pt x="1283" y="452"/>
                  </a:cubicBezTo>
                  <a:cubicBezTo>
                    <a:pt x="1284" y="453"/>
                    <a:pt x="1284" y="453"/>
                    <a:pt x="1286" y="456"/>
                  </a:cubicBezTo>
                  <a:cubicBezTo>
                    <a:pt x="1289" y="459"/>
                    <a:pt x="1289" y="458"/>
                    <a:pt x="1289" y="459"/>
                  </a:cubicBezTo>
                  <a:cubicBezTo>
                    <a:pt x="1289" y="459"/>
                    <a:pt x="1291" y="463"/>
                    <a:pt x="1295" y="465"/>
                  </a:cubicBezTo>
                  <a:cubicBezTo>
                    <a:pt x="1298" y="467"/>
                    <a:pt x="1295" y="465"/>
                    <a:pt x="1295" y="466"/>
                  </a:cubicBezTo>
                  <a:cubicBezTo>
                    <a:pt x="1295" y="467"/>
                    <a:pt x="1297" y="469"/>
                    <a:pt x="1298" y="471"/>
                  </a:cubicBezTo>
                  <a:cubicBezTo>
                    <a:pt x="1300" y="473"/>
                    <a:pt x="1310" y="484"/>
                    <a:pt x="1310" y="485"/>
                  </a:cubicBezTo>
                  <a:cubicBezTo>
                    <a:pt x="1310" y="486"/>
                    <a:pt x="1310" y="483"/>
                    <a:pt x="1310" y="481"/>
                  </a:cubicBezTo>
                  <a:cubicBezTo>
                    <a:pt x="1310" y="479"/>
                    <a:pt x="1306" y="474"/>
                    <a:pt x="1304" y="471"/>
                  </a:cubicBezTo>
                  <a:cubicBezTo>
                    <a:pt x="1302" y="468"/>
                    <a:pt x="1303" y="470"/>
                    <a:pt x="1302" y="469"/>
                  </a:cubicBezTo>
                  <a:cubicBezTo>
                    <a:pt x="1300" y="468"/>
                    <a:pt x="1302" y="466"/>
                    <a:pt x="1302" y="465"/>
                  </a:cubicBezTo>
                  <a:cubicBezTo>
                    <a:pt x="1302" y="463"/>
                    <a:pt x="1298" y="460"/>
                    <a:pt x="1297" y="458"/>
                  </a:cubicBezTo>
                  <a:cubicBezTo>
                    <a:pt x="1295" y="456"/>
                    <a:pt x="1295" y="456"/>
                    <a:pt x="1294" y="454"/>
                  </a:cubicBezTo>
                  <a:cubicBezTo>
                    <a:pt x="1293" y="452"/>
                    <a:pt x="1291" y="451"/>
                    <a:pt x="1290" y="449"/>
                  </a:cubicBezTo>
                  <a:cubicBezTo>
                    <a:pt x="1289" y="447"/>
                    <a:pt x="1288" y="444"/>
                    <a:pt x="1286" y="444"/>
                  </a:cubicBezTo>
                  <a:cubicBezTo>
                    <a:pt x="1284" y="443"/>
                    <a:pt x="1286" y="437"/>
                    <a:pt x="1286" y="437"/>
                  </a:cubicBezTo>
                  <a:cubicBezTo>
                    <a:pt x="1285" y="430"/>
                    <a:pt x="1281" y="433"/>
                    <a:pt x="1281" y="433"/>
                  </a:cubicBezTo>
                  <a:cubicBezTo>
                    <a:pt x="1281" y="433"/>
                    <a:pt x="1280" y="434"/>
                    <a:pt x="1280" y="432"/>
                  </a:cubicBezTo>
                  <a:cubicBezTo>
                    <a:pt x="1280" y="430"/>
                    <a:pt x="1280" y="429"/>
                    <a:pt x="1278" y="426"/>
                  </a:cubicBezTo>
                  <a:cubicBezTo>
                    <a:pt x="1277" y="424"/>
                    <a:pt x="1276" y="423"/>
                    <a:pt x="1276" y="421"/>
                  </a:cubicBezTo>
                  <a:cubicBezTo>
                    <a:pt x="1276" y="419"/>
                    <a:pt x="1277" y="421"/>
                    <a:pt x="1278" y="420"/>
                  </a:cubicBezTo>
                  <a:cubicBezTo>
                    <a:pt x="1278" y="418"/>
                    <a:pt x="1277" y="418"/>
                    <a:pt x="1275" y="418"/>
                  </a:cubicBezTo>
                  <a:cubicBezTo>
                    <a:pt x="1273" y="418"/>
                    <a:pt x="1274" y="418"/>
                    <a:pt x="1274" y="417"/>
                  </a:cubicBezTo>
                  <a:cubicBezTo>
                    <a:pt x="1274" y="415"/>
                    <a:pt x="1274" y="415"/>
                    <a:pt x="1274" y="415"/>
                  </a:cubicBezTo>
                  <a:cubicBezTo>
                    <a:pt x="1274" y="414"/>
                    <a:pt x="1276" y="412"/>
                    <a:pt x="1276" y="411"/>
                  </a:cubicBezTo>
                  <a:cubicBezTo>
                    <a:pt x="1276" y="410"/>
                    <a:pt x="1274" y="409"/>
                    <a:pt x="1274" y="409"/>
                  </a:cubicBezTo>
                  <a:cubicBezTo>
                    <a:pt x="1274" y="409"/>
                    <a:pt x="1273" y="408"/>
                    <a:pt x="1271" y="404"/>
                  </a:cubicBezTo>
                  <a:cubicBezTo>
                    <a:pt x="1269" y="402"/>
                    <a:pt x="1269" y="401"/>
                    <a:pt x="1269" y="401"/>
                  </a:cubicBezTo>
                  <a:cubicBezTo>
                    <a:pt x="1268" y="401"/>
                    <a:pt x="1267" y="401"/>
                    <a:pt x="1265" y="400"/>
                  </a:cubicBezTo>
                  <a:cubicBezTo>
                    <a:pt x="1264" y="399"/>
                    <a:pt x="1262" y="397"/>
                    <a:pt x="1262" y="396"/>
                  </a:cubicBezTo>
                  <a:cubicBezTo>
                    <a:pt x="1262" y="395"/>
                    <a:pt x="1265" y="396"/>
                    <a:pt x="1265" y="396"/>
                  </a:cubicBezTo>
                  <a:cubicBezTo>
                    <a:pt x="1269" y="394"/>
                    <a:pt x="1264" y="389"/>
                    <a:pt x="1264" y="389"/>
                  </a:cubicBezTo>
                  <a:cubicBezTo>
                    <a:pt x="1264" y="389"/>
                    <a:pt x="1258" y="385"/>
                    <a:pt x="1258" y="384"/>
                  </a:cubicBezTo>
                  <a:cubicBezTo>
                    <a:pt x="1258" y="382"/>
                    <a:pt x="1259" y="383"/>
                    <a:pt x="1261" y="383"/>
                  </a:cubicBezTo>
                  <a:cubicBezTo>
                    <a:pt x="1263" y="382"/>
                    <a:pt x="1260" y="378"/>
                    <a:pt x="1257" y="380"/>
                  </a:cubicBezTo>
                  <a:cubicBezTo>
                    <a:pt x="1254" y="382"/>
                    <a:pt x="1253" y="378"/>
                    <a:pt x="1253" y="378"/>
                  </a:cubicBezTo>
                  <a:cubicBezTo>
                    <a:pt x="1256" y="374"/>
                    <a:pt x="1253" y="372"/>
                    <a:pt x="1251" y="370"/>
                  </a:cubicBezTo>
                  <a:cubicBezTo>
                    <a:pt x="1250" y="368"/>
                    <a:pt x="1248" y="366"/>
                    <a:pt x="1248" y="364"/>
                  </a:cubicBezTo>
                  <a:cubicBezTo>
                    <a:pt x="1248" y="361"/>
                    <a:pt x="1239" y="353"/>
                    <a:pt x="1239" y="353"/>
                  </a:cubicBezTo>
                  <a:cubicBezTo>
                    <a:pt x="1239" y="351"/>
                    <a:pt x="1236" y="347"/>
                    <a:pt x="1236" y="345"/>
                  </a:cubicBezTo>
                  <a:cubicBezTo>
                    <a:pt x="1235" y="343"/>
                    <a:pt x="1232" y="341"/>
                    <a:pt x="1233" y="341"/>
                  </a:cubicBezTo>
                  <a:cubicBezTo>
                    <a:pt x="1234" y="341"/>
                    <a:pt x="1239" y="342"/>
                    <a:pt x="1240" y="342"/>
                  </a:cubicBezTo>
                  <a:cubicBezTo>
                    <a:pt x="1241" y="343"/>
                    <a:pt x="1242" y="343"/>
                    <a:pt x="1246" y="343"/>
                  </a:cubicBezTo>
                  <a:cubicBezTo>
                    <a:pt x="1249" y="344"/>
                    <a:pt x="1254" y="346"/>
                    <a:pt x="1257" y="345"/>
                  </a:cubicBezTo>
                  <a:cubicBezTo>
                    <a:pt x="1260" y="345"/>
                    <a:pt x="1257" y="345"/>
                    <a:pt x="1258" y="344"/>
                  </a:cubicBezTo>
                  <a:cubicBezTo>
                    <a:pt x="1259" y="344"/>
                    <a:pt x="1261" y="344"/>
                    <a:pt x="1261" y="344"/>
                  </a:cubicBezTo>
                  <a:cubicBezTo>
                    <a:pt x="1261" y="344"/>
                    <a:pt x="1264" y="347"/>
                    <a:pt x="1266" y="348"/>
                  </a:cubicBezTo>
                  <a:cubicBezTo>
                    <a:pt x="1267" y="349"/>
                    <a:pt x="1269" y="348"/>
                    <a:pt x="1269" y="348"/>
                  </a:cubicBezTo>
                  <a:cubicBezTo>
                    <a:pt x="1275" y="348"/>
                    <a:pt x="1275" y="348"/>
                    <a:pt x="1275" y="348"/>
                  </a:cubicBezTo>
                  <a:cubicBezTo>
                    <a:pt x="1275" y="348"/>
                    <a:pt x="1275" y="352"/>
                    <a:pt x="1275" y="354"/>
                  </a:cubicBezTo>
                  <a:cubicBezTo>
                    <a:pt x="1275" y="356"/>
                    <a:pt x="1275" y="357"/>
                    <a:pt x="1277" y="358"/>
                  </a:cubicBezTo>
                  <a:cubicBezTo>
                    <a:pt x="1279" y="359"/>
                    <a:pt x="1279" y="359"/>
                    <a:pt x="1279" y="360"/>
                  </a:cubicBezTo>
                  <a:cubicBezTo>
                    <a:pt x="1279" y="361"/>
                    <a:pt x="1279" y="363"/>
                    <a:pt x="1277" y="364"/>
                  </a:cubicBezTo>
                  <a:cubicBezTo>
                    <a:pt x="1276" y="365"/>
                    <a:pt x="1276" y="372"/>
                    <a:pt x="1276" y="372"/>
                  </a:cubicBezTo>
                  <a:cubicBezTo>
                    <a:pt x="1277" y="371"/>
                    <a:pt x="1277" y="371"/>
                    <a:pt x="1277" y="371"/>
                  </a:cubicBezTo>
                  <a:cubicBezTo>
                    <a:pt x="1281" y="370"/>
                    <a:pt x="1281" y="370"/>
                    <a:pt x="1281" y="370"/>
                  </a:cubicBezTo>
                  <a:cubicBezTo>
                    <a:pt x="1281" y="370"/>
                    <a:pt x="1281" y="374"/>
                    <a:pt x="1281" y="376"/>
                  </a:cubicBezTo>
                  <a:cubicBezTo>
                    <a:pt x="1281" y="378"/>
                    <a:pt x="1280" y="381"/>
                    <a:pt x="1280" y="383"/>
                  </a:cubicBezTo>
                  <a:cubicBezTo>
                    <a:pt x="1280" y="385"/>
                    <a:pt x="1283" y="387"/>
                    <a:pt x="1283" y="387"/>
                  </a:cubicBezTo>
                  <a:cubicBezTo>
                    <a:pt x="1283" y="387"/>
                    <a:pt x="1283" y="387"/>
                    <a:pt x="1283" y="390"/>
                  </a:cubicBezTo>
                  <a:cubicBezTo>
                    <a:pt x="1284" y="393"/>
                    <a:pt x="1286" y="394"/>
                    <a:pt x="1286" y="395"/>
                  </a:cubicBezTo>
                  <a:cubicBezTo>
                    <a:pt x="1286" y="397"/>
                    <a:pt x="1286" y="399"/>
                    <a:pt x="1288" y="405"/>
                  </a:cubicBezTo>
                  <a:cubicBezTo>
                    <a:pt x="1290" y="411"/>
                    <a:pt x="1294" y="421"/>
                    <a:pt x="1294" y="421"/>
                  </a:cubicBezTo>
                  <a:cubicBezTo>
                    <a:pt x="1297" y="419"/>
                    <a:pt x="1297" y="419"/>
                    <a:pt x="1297" y="419"/>
                  </a:cubicBezTo>
                  <a:cubicBezTo>
                    <a:pt x="1301" y="406"/>
                    <a:pt x="1295" y="353"/>
                    <a:pt x="1295" y="353"/>
                  </a:cubicBezTo>
                  <a:cubicBezTo>
                    <a:pt x="1295" y="353"/>
                    <a:pt x="1295" y="353"/>
                    <a:pt x="1299" y="353"/>
                  </a:cubicBezTo>
                  <a:cubicBezTo>
                    <a:pt x="1303" y="354"/>
                    <a:pt x="1308" y="356"/>
                    <a:pt x="1311" y="357"/>
                  </a:cubicBezTo>
                  <a:cubicBezTo>
                    <a:pt x="1314" y="358"/>
                    <a:pt x="1313" y="357"/>
                    <a:pt x="1315" y="357"/>
                  </a:cubicBezTo>
                  <a:cubicBezTo>
                    <a:pt x="1317" y="357"/>
                    <a:pt x="1317" y="358"/>
                    <a:pt x="1317" y="358"/>
                  </a:cubicBezTo>
                  <a:cubicBezTo>
                    <a:pt x="1317" y="358"/>
                    <a:pt x="1321" y="361"/>
                    <a:pt x="1324" y="361"/>
                  </a:cubicBezTo>
                  <a:cubicBezTo>
                    <a:pt x="1327" y="361"/>
                    <a:pt x="1327" y="361"/>
                    <a:pt x="1327" y="361"/>
                  </a:cubicBezTo>
                  <a:cubicBezTo>
                    <a:pt x="1327" y="361"/>
                    <a:pt x="1334" y="362"/>
                    <a:pt x="1338" y="365"/>
                  </a:cubicBezTo>
                  <a:cubicBezTo>
                    <a:pt x="1342" y="367"/>
                    <a:pt x="1342" y="363"/>
                    <a:pt x="1342" y="363"/>
                  </a:cubicBezTo>
                  <a:cubicBezTo>
                    <a:pt x="1333" y="359"/>
                    <a:pt x="1303" y="347"/>
                    <a:pt x="1302" y="346"/>
                  </a:cubicBezTo>
                  <a:cubicBezTo>
                    <a:pt x="1301" y="346"/>
                    <a:pt x="1299" y="345"/>
                    <a:pt x="1299" y="345"/>
                  </a:cubicBezTo>
                  <a:cubicBezTo>
                    <a:pt x="1299" y="345"/>
                    <a:pt x="1294" y="342"/>
                    <a:pt x="1296" y="342"/>
                  </a:cubicBezTo>
                  <a:cubicBezTo>
                    <a:pt x="1297" y="341"/>
                    <a:pt x="1296" y="341"/>
                    <a:pt x="1296" y="339"/>
                  </a:cubicBezTo>
                  <a:cubicBezTo>
                    <a:pt x="1296" y="337"/>
                    <a:pt x="1293" y="338"/>
                    <a:pt x="1293" y="338"/>
                  </a:cubicBezTo>
                  <a:cubicBezTo>
                    <a:pt x="1293" y="338"/>
                    <a:pt x="1293" y="335"/>
                    <a:pt x="1293" y="334"/>
                  </a:cubicBezTo>
                  <a:cubicBezTo>
                    <a:pt x="1293" y="333"/>
                    <a:pt x="1293" y="332"/>
                    <a:pt x="1295" y="332"/>
                  </a:cubicBezTo>
                  <a:cubicBezTo>
                    <a:pt x="1296" y="331"/>
                    <a:pt x="1296" y="329"/>
                    <a:pt x="1296" y="329"/>
                  </a:cubicBezTo>
                  <a:cubicBezTo>
                    <a:pt x="1293" y="327"/>
                    <a:pt x="1293" y="327"/>
                    <a:pt x="1293" y="327"/>
                  </a:cubicBezTo>
                  <a:cubicBezTo>
                    <a:pt x="1293" y="327"/>
                    <a:pt x="1296" y="327"/>
                    <a:pt x="1297" y="327"/>
                  </a:cubicBezTo>
                  <a:cubicBezTo>
                    <a:pt x="1298" y="327"/>
                    <a:pt x="1298" y="327"/>
                    <a:pt x="1300" y="327"/>
                  </a:cubicBezTo>
                  <a:cubicBezTo>
                    <a:pt x="1302" y="327"/>
                    <a:pt x="1304" y="330"/>
                    <a:pt x="1305" y="330"/>
                  </a:cubicBezTo>
                  <a:cubicBezTo>
                    <a:pt x="1306" y="330"/>
                    <a:pt x="1309" y="332"/>
                    <a:pt x="1310" y="333"/>
                  </a:cubicBezTo>
                  <a:cubicBezTo>
                    <a:pt x="1311" y="334"/>
                    <a:pt x="1314" y="335"/>
                    <a:pt x="1316" y="336"/>
                  </a:cubicBezTo>
                  <a:cubicBezTo>
                    <a:pt x="1319" y="337"/>
                    <a:pt x="1320" y="338"/>
                    <a:pt x="1320" y="338"/>
                  </a:cubicBezTo>
                  <a:cubicBezTo>
                    <a:pt x="1320" y="338"/>
                    <a:pt x="1319" y="339"/>
                    <a:pt x="1317" y="339"/>
                  </a:cubicBezTo>
                  <a:cubicBezTo>
                    <a:pt x="1316" y="339"/>
                    <a:pt x="1319" y="341"/>
                    <a:pt x="1320" y="342"/>
                  </a:cubicBezTo>
                  <a:cubicBezTo>
                    <a:pt x="1322" y="343"/>
                    <a:pt x="1325" y="342"/>
                    <a:pt x="1325" y="342"/>
                  </a:cubicBezTo>
                  <a:cubicBezTo>
                    <a:pt x="1322" y="340"/>
                    <a:pt x="1322" y="340"/>
                    <a:pt x="1322" y="340"/>
                  </a:cubicBezTo>
                  <a:cubicBezTo>
                    <a:pt x="1322" y="340"/>
                    <a:pt x="1323" y="341"/>
                    <a:pt x="1327" y="342"/>
                  </a:cubicBezTo>
                  <a:cubicBezTo>
                    <a:pt x="1330" y="342"/>
                    <a:pt x="1331" y="346"/>
                    <a:pt x="1331" y="346"/>
                  </a:cubicBezTo>
                  <a:cubicBezTo>
                    <a:pt x="1331" y="346"/>
                    <a:pt x="1333" y="348"/>
                    <a:pt x="1334" y="348"/>
                  </a:cubicBezTo>
                  <a:cubicBezTo>
                    <a:pt x="1334" y="348"/>
                    <a:pt x="1336" y="348"/>
                    <a:pt x="1337" y="348"/>
                  </a:cubicBezTo>
                  <a:cubicBezTo>
                    <a:pt x="1338" y="348"/>
                    <a:pt x="1340" y="349"/>
                    <a:pt x="1340" y="350"/>
                  </a:cubicBezTo>
                  <a:cubicBezTo>
                    <a:pt x="1340" y="350"/>
                    <a:pt x="1336" y="349"/>
                    <a:pt x="1335" y="350"/>
                  </a:cubicBezTo>
                  <a:cubicBezTo>
                    <a:pt x="1334" y="350"/>
                    <a:pt x="1337" y="351"/>
                    <a:pt x="1338" y="353"/>
                  </a:cubicBezTo>
                  <a:cubicBezTo>
                    <a:pt x="1340" y="355"/>
                    <a:pt x="1345" y="356"/>
                    <a:pt x="1347" y="359"/>
                  </a:cubicBezTo>
                  <a:cubicBezTo>
                    <a:pt x="1350" y="361"/>
                    <a:pt x="1351" y="357"/>
                    <a:pt x="1351" y="357"/>
                  </a:cubicBezTo>
                  <a:cubicBezTo>
                    <a:pt x="1351" y="357"/>
                    <a:pt x="1353" y="359"/>
                    <a:pt x="1355" y="361"/>
                  </a:cubicBezTo>
                  <a:cubicBezTo>
                    <a:pt x="1357" y="363"/>
                    <a:pt x="1359" y="364"/>
                    <a:pt x="1359" y="364"/>
                  </a:cubicBezTo>
                  <a:cubicBezTo>
                    <a:pt x="1365" y="367"/>
                    <a:pt x="1365" y="367"/>
                    <a:pt x="1365" y="367"/>
                  </a:cubicBezTo>
                  <a:cubicBezTo>
                    <a:pt x="1371" y="369"/>
                    <a:pt x="1371" y="369"/>
                    <a:pt x="1371" y="369"/>
                  </a:cubicBezTo>
                  <a:cubicBezTo>
                    <a:pt x="1376" y="373"/>
                    <a:pt x="1376" y="373"/>
                    <a:pt x="1376" y="373"/>
                  </a:cubicBezTo>
                  <a:cubicBezTo>
                    <a:pt x="1381" y="377"/>
                    <a:pt x="1381" y="377"/>
                    <a:pt x="1381" y="377"/>
                  </a:cubicBezTo>
                  <a:cubicBezTo>
                    <a:pt x="1381" y="377"/>
                    <a:pt x="1383" y="375"/>
                    <a:pt x="1385" y="377"/>
                  </a:cubicBezTo>
                  <a:cubicBezTo>
                    <a:pt x="1388" y="378"/>
                    <a:pt x="1388" y="377"/>
                    <a:pt x="1389" y="376"/>
                  </a:cubicBezTo>
                  <a:cubicBezTo>
                    <a:pt x="1389" y="375"/>
                    <a:pt x="1389" y="377"/>
                    <a:pt x="1390" y="378"/>
                  </a:cubicBezTo>
                  <a:cubicBezTo>
                    <a:pt x="1392" y="378"/>
                    <a:pt x="1394" y="380"/>
                    <a:pt x="1394" y="380"/>
                  </a:cubicBezTo>
                  <a:cubicBezTo>
                    <a:pt x="1397" y="381"/>
                    <a:pt x="1397" y="381"/>
                    <a:pt x="1397" y="381"/>
                  </a:cubicBezTo>
                  <a:cubicBezTo>
                    <a:pt x="1397" y="381"/>
                    <a:pt x="1399" y="382"/>
                    <a:pt x="1404" y="387"/>
                  </a:cubicBezTo>
                  <a:cubicBezTo>
                    <a:pt x="1410" y="391"/>
                    <a:pt x="1404" y="384"/>
                    <a:pt x="1404" y="384"/>
                  </a:cubicBezTo>
                  <a:cubicBezTo>
                    <a:pt x="1404" y="384"/>
                    <a:pt x="1408" y="387"/>
                    <a:pt x="1410" y="388"/>
                  </a:cubicBezTo>
                  <a:cubicBezTo>
                    <a:pt x="1412" y="389"/>
                    <a:pt x="1420" y="394"/>
                    <a:pt x="1424" y="396"/>
                  </a:cubicBezTo>
                  <a:cubicBezTo>
                    <a:pt x="1427" y="398"/>
                    <a:pt x="1436" y="397"/>
                    <a:pt x="1439" y="401"/>
                  </a:cubicBezTo>
                  <a:cubicBezTo>
                    <a:pt x="1442" y="404"/>
                    <a:pt x="1446" y="399"/>
                    <a:pt x="1442" y="397"/>
                  </a:cubicBezTo>
                  <a:cubicBezTo>
                    <a:pt x="1437" y="395"/>
                    <a:pt x="1425" y="383"/>
                    <a:pt x="1424" y="381"/>
                  </a:cubicBezTo>
                  <a:cubicBezTo>
                    <a:pt x="1422" y="378"/>
                    <a:pt x="1416" y="372"/>
                    <a:pt x="1413" y="370"/>
                  </a:cubicBezTo>
                  <a:cubicBezTo>
                    <a:pt x="1410" y="368"/>
                    <a:pt x="1404" y="363"/>
                    <a:pt x="1393" y="354"/>
                  </a:cubicBezTo>
                  <a:cubicBezTo>
                    <a:pt x="1382" y="344"/>
                    <a:pt x="1359" y="330"/>
                    <a:pt x="1359" y="329"/>
                  </a:cubicBezTo>
                  <a:cubicBezTo>
                    <a:pt x="1358" y="328"/>
                    <a:pt x="1355" y="322"/>
                    <a:pt x="1353" y="322"/>
                  </a:cubicBezTo>
                  <a:cubicBezTo>
                    <a:pt x="1352" y="322"/>
                    <a:pt x="1348" y="323"/>
                    <a:pt x="1346" y="321"/>
                  </a:cubicBezTo>
                  <a:cubicBezTo>
                    <a:pt x="1344" y="320"/>
                    <a:pt x="1339" y="312"/>
                    <a:pt x="1339" y="311"/>
                  </a:cubicBezTo>
                  <a:cubicBezTo>
                    <a:pt x="1338" y="310"/>
                    <a:pt x="1334" y="308"/>
                    <a:pt x="1332" y="308"/>
                  </a:cubicBezTo>
                  <a:cubicBezTo>
                    <a:pt x="1329" y="308"/>
                    <a:pt x="1328" y="305"/>
                    <a:pt x="1323" y="304"/>
                  </a:cubicBezTo>
                  <a:cubicBezTo>
                    <a:pt x="1317" y="304"/>
                    <a:pt x="1316" y="301"/>
                    <a:pt x="1316" y="300"/>
                  </a:cubicBezTo>
                  <a:cubicBezTo>
                    <a:pt x="1315" y="299"/>
                    <a:pt x="1318" y="300"/>
                    <a:pt x="1320" y="300"/>
                  </a:cubicBezTo>
                  <a:cubicBezTo>
                    <a:pt x="1322" y="300"/>
                    <a:pt x="1326" y="299"/>
                    <a:pt x="1329" y="298"/>
                  </a:cubicBezTo>
                  <a:cubicBezTo>
                    <a:pt x="1332" y="297"/>
                    <a:pt x="1332" y="298"/>
                    <a:pt x="1335" y="300"/>
                  </a:cubicBezTo>
                  <a:cubicBezTo>
                    <a:pt x="1337" y="301"/>
                    <a:pt x="1342" y="300"/>
                    <a:pt x="1346" y="300"/>
                  </a:cubicBezTo>
                  <a:cubicBezTo>
                    <a:pt x="1349" y="300"/>
                    <a:pt x="1352" y="299"/>
                    <a:pt x="1353" y="299"/>
                  </a:cubicBezTo>
                  <a:cubicBezTo>
                    <a:pt x="1353" y="298"/>
                    <a:pt x="1355" y="299"/>
                    <a:pt x="1360" y="300"/>
                  </a:cubicBezTo>
                  <a:cubicBezTo>
                    <a:pt x="1365" y="301"/>
                    <a:pt x="1363" y="300"/>
                    <a:pt x="1364" y="298"/>
                  </a:cubicBezTo>
                  <a:cubicBezTo>
                    <a:pt x="1366" y="296"/>
                    <a:pt x="1368" y="300"/>
                    <a:pt x="1372" y="300"/>
                  </a:cubicBezTo>
                  <a:cubicBezTo>
                    <a:pt x="1376" y="300"/>
                    <a:pt x="1379" y="300"/>
                    <a:pt x="1383" y="300"/>
                  </a:cubicBezTo>
                  <a:cubicBezTo>
                    <a:pt x="1387" y="300"/>
                    <a:pt x="1393" y="302"/>
                    <a:pt x="1395" y="302"/>
                  </a:cubicBezTo>
                  <a:cubicBezTo>
                    <a:pt x="1396" y="301"/>
                    <a:pt x="1404" y="302"/>
                    <a:pt x="1405" y="302"/>
                  </a:cubicBezTo>
                  <a:cubicBezTo>
                    <a:pt x="1406" y="302"/>
                    <a:pt x="1410" y="302"/>
                    <a:pt x="1412" y="302"/>
                  </a:cubicBezTo>
                  <a:cubicBezTo>
                    <a:pt x="1413" y="303"/>
                    <a:pt x="1417" y="303"/>
                    <a:pt x="1421" y="303"/>
                  </a:cubicBezTo>
                  <a:cubicBezTo>
                    <a:pt x="1424" y="303"/>
                    <a:pt x="1423" y="303"/>
                    <a:pt x="1426" y="303"/>
                  </a:cubicBezTo>
                  <a:cubicBezTo>
                    <a:pt x="1428" y="303"/>
                    <a:pt x="1431" y="303"/>
                    <a:pt x="1432" y="302"/>
                  </a:cubicBezTo>
                  <a:cubicBezTo>
                    <a:pt x="1434" y="302"/>
                    <a:pt x="1440" y="304"/>
                    <a:pt x="1443" y="303"/>
                  </a:cubicBezTo>
                  <a:cubicBezTo>
                    <a:pt x="1445" y="303"/>
                    <a:pt x="1446" y="304"/>
                    <a:pt x="1447" y="305"/>
                  </a:cubicBezTo>
                  <a:cubicBezTo>
                    <a:pt x="1449" y="305"/>
                    <a:pt x="1450" y="305"/>
                    <a:pt x="1452" y="305"/>
                  </a:cubicBezTo>
                  <a:cubicBezTo>
                    <a:pt x="1457" y="305"/>
                    <a:pt x="1457" y="305"/>
                    <a:pt x="1457" y="305"/>
                  </a:cubicBezTo>
                  <a:cubicBezTo>
                    <a:pt x="1460" y="305"/>
                    <a:pt x="1459" y="305"/>
                    <a:pt x="1459" y="305"/>
                  </a:cubicBezTo>
                  <a:cubicBezTo>
                    <a:pt x="1459" y="305"/>
                    <a:pt x="1463" y="305"/>
                    <a:pt x="1466" y="305"/>
                  </a:cubicBezTo>
                  <a:cubicBezTo>
                    <a:pt x="1469" y="305"/>
                    <a:pt x="1468" y="306"/>
                    <a:pt x="1470" y="306"/>
                  </a:cubicBezTo>
                  <a:cubicBezTo>
                    <a:pt x="1471" y="306"/>
                    <a:pt x="1474" y="306"/>
                    <a:pt x="1476" y="306"/>
                  </a:cubicBezTo>
                  <a:cubicBezTo>
                    <a:pt x="1479" y="306"/>
                    <a:pt x="1481" y="307"/>
                    <a:pt x="1483" y="307"/>
                  </a:cubicBezTo>
                  <a:cubicBezTo>
                    <a:pt x="1484" y="306"/>
                    <a:pt x="1487" y="308"/>
                    <a:pt x="1488" y="308"/>
                  </a:cubicBezTo>
                  <a:cubicBezTo>
                    <a:pt x="1490" y="308"/>
                    <a:pt x="1491" y="308"/>
                    <a:pt x="1492" y="308"/>
                  </a:cubicBezTo>
                  <a:cubicBezTo>
                    <a:pt x="1494" y="308"/>
                    <a:pt x="1495" y="309"/>
                    <a:pt x="1497" y="309"/>
                  </a:cubicBezTo>
                  <a:cubicBezTo>
                    <a:pt x="1498" y="310"/>
                    <a:pt x="1498" y="309"/>
                    <a:pt x="1502" y="309"/>
                  </a:cubicBezTo>
                  <a:cubicBezTo>
                    <a:pt x="1506" y="309"/>
                    <a:pt x="1503" y="310"/>
                    <a:pt x="1505" y="309"/>
                  </a:cubicBezTo>
                  <a:cubicBezTo>
                    <a:pt x="1508" y="309"/>
                    <a:pt x="1508" y="309"/>
                    <a:pt x="1510" y="310"/>
                  </a:cubicBezTo>
                  <a:cubicBezTo>
                    <a:pt x="1511" y="311"/>
                    <a:pt x="1516" y="312"/>
                    <a:pt x="1519" y="312"/>
                  </a:cubicBezTo>
                  <a:cubicBezTo>
                    <a:pt x="1521" y="312"/>
                    <a:pt x="1522" y="311"/>
                    <a:pt x="1524" y="311"/>
                  </a:cubicBezTo>
                  <a:cubicBezTo>
                    <a:pt x="1526" y="311"/>
                    <a:pt x="1531" y="311"/>
                    <a:pt x="1533" y="311"/>
                  </a:cubicBezTo>
                  <a:cubicBezTo>
                    <a:pt x="1535" y="311"/>
                    <a:pt x="1534" y="312"/>
                    <a:pt x="1536" y="313"/>
                  </a:cubicBezTo>
                  <a:cubicBezTo>
                    <a:pt x="1538" y="315"/>
                    <a:pt x="1539" y="313"/>
                    <a:pt x="1540" y="312"/>
                  </a:cubicBezTo>
                  <a:cubicBezTo>
                    <a:pt x="1542" y="311"/>
                    <a:pt x="1541" y="312"/>
                    <a:pt x="1544" y="311"/>
                  </a:cubicBezTo>
                  <a:cubicBezTo>
                    <a:pt x="1547" y="310"/>
                    <a:pt x="1546" y="312"/>
                    <a:pt x="1549" y="312"/>
                  </a:cubicBezTo>
                  <a:cubicBezTo>
                    <a:pt x="1552" y="312"/>
                    <a:pt x="1553" y="310"/>
                    <a:pt x="1555" y="311"/>
                  </a:cubicBezTo>
                  <a:cubicBezTo>
                    <a:pt x="1557" y="311"/>
                    <a:pt x="1558" y="313"/>
                    <a:pt x="1559" y="313"/>
                  </a:cubicBezTo>
                  <a:cubicBezTo>
                    <a:pt x="1559" y="312"/>
                    <a:pt x="1560" y="311"/>
                    <a:pt x="1560" y="311"/>
                  </a:cubicBezTo>
                  <a:cubicBezTo>
                    <a:pt x="1562" y="312"/>
                    <a:pt x="1562" y="312"/>
                    <a:pt x="1562" y="312"/>
                  </a:cubicBezTo>
                  <a:cubicBezTo>
                    <a:pt x="1562" y="312"/>
                    <a:pt x="1562" y="309"/>
                    <a:pt x="1567" y="313"/>
                  </a:cubicBezTo>
                  <a:cubicBezTo>
                    <a:pt x="1571" y="316"/>
                    <a:pt x="1570" y="313"/>
                    <a:pt x="1569" y="312"/>
                  </a:cubicBezTo>
                  <a:cubicBezTo>
                    <a:pt x="1568" y="311"/>
                    <a:pt x="1569" y="311"/>
                    <a:pt x="1570" y="310"/>
                  </a:cubicBezTo>
                  <a:cubicBezTo>
                    <a:pt x="1572" y="308"/>
                    <a:pt x="1574" y="309"/>
                    <a:pt x="1573" y="311"/>
                  </a:cubicBezTo>
                  <a:cubicBezTo>
                    <a:pt x="1573" y="312"/>
                    <a:pt x="1572" y="312"/>
                    <a:pt x="1572" y="312"/>
                  </a:cubicBezTo>
                  <a:cubicBezTo>
                    <a:pt x="1572" y="313"/>
                    <a:pt x="1573" y="313"/>
                    <a:pt x="1576" y="313"/>
                  </a:cubicBezTo>
                  <a:cubicBezTo>
                    <a:pt x="1579" y="313"/>
                    <a:pt x="1579" y="313"/>
                    <a:pt x="1581" y="312"/>
                  </a:cubicBezTo>
                  <a:cubicBezTo>
                    <a:pt x="1582" y="311"/>
                    <a:pt x="1582" y="312"/>
                    <a:pt x="1584" y="312"/>
                  </a:cubicBezTo>
                  <a:cubicBezTo>
                    <a:pt x="1586" y="312"/>
                    <a:pt x="1587" y="312"/>
                    <a:pt x="1590" y="313"/>
                  </a:cubicBezTo>
                  <a:cubicBezTo>
                    <a:pt x="1593" y="314"/>
                    <a:pt x="1594" y="315"/>
                    <a:pt x="1595" y="312"/>
                  </a:cubicBezTo>
                  <a:cubicBezTo>
                    <a:pt x="1596" y="309"/>
                    <a:pt x="1591" y="309"/>
                    <a:pt x="1589" y="307"/>
                  </a:cubicBezTo>
                  <a:close/>
                  <a:moveTo>
                    <a:pt x="787" y="41"/>
                  </a:move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6" y="41"/>
                    <a:pt x="787" y="41"/>
                  </a:cubicBezTo>
                  <a:close/>
                  <a:moveTo>
                    <a:pt x="181" y="457"/>
                  </a:moveTo>
                  <a:cubicBezTo>
                    <a:pt x="181" y="459"/>
                    <a:pt x="172" y="467"/>
                    <a:pt x="171" y="468"/>
                  </a:cubicBezTo>
                  <a:cubicBezTo>
                    <a:pt x="170" y="469"/>
                    <a:pt x="174" y="472"/>
                    <a:pt x="174" y="472"/>
                  </a:cubicBezTo>
                  <a:cubicBezTo>
                    <a:pt x="174" y="472"/>
                    <a:pt x="170" y="474"/>
                    <a:pt x="169" y="474"/>
                  </a:cubicBezTo>
                  <a:cubicBezTo>
                    <a:pt x="169" y="474"/>
                    <a:pt x="163" y="477"/>
                    <a:pt x="161" y="478"/>
                  </a:cubicBezTo>
                  <a:cubicBezTo>
                    <a:pt x="159" y="478"/>
                    <a:pt x="154" y="483"/>
                    <a:pt x="154" y="483"/>
                  </a:cubicBezTo>
                  <a:cubicBezTo>
                    <a:pt x="154" y="483"/>
                    <a:pt x="149" y="485"/>
                    <a:pt x="147" y="486"/>
                  </a:cubicBezTo>
                  <a:cubicBezTo>
                    <a:pt x="146" y="487"/>
                    <a:pt x="143" y="489"/>
                    <a:pt x="142" y="491"/>
                  </a:cubicBezTo>
                  <a:cubicBezTo>
                    <a:pt x="140" y="494"/>
                    <a:pt x="133" y="495"/>
                    <a:pt x="132" y="495"/>
                  </a:cubicBezTo>
                  <a:cubicBezTo>
                    <a:pt x="131" y="494"/>
                    <a:pt x="129" y="492"/>
                    <a:pt x="127" y="492"/>
                  </a:cubicBezTo>
                  <a:cubicBezTo>
                    <a:pt x="125" y="493"/>
                    <a:pt x="119" y="490"/>
                    <a:pt x="118" y="488"/>
                  </a:cubicBezTo>
                  <a:cubicBezTo>
                    <a:pt x="117" y="487"/>
                    <a:pt x="112" y="487"/>
                    <a:pt x="111" y="487"/>
                  </a:cubicBezTo>
                  <a:cubicBezTo>
                    <a:pt x="111" y="487"/>
                    <a:pt x="106" y="485"/>
                    <a:pt x="106" y="484"/>
                  </a:cubicBezTo>
                  <a:cubicBezTo>
                    <a:pt x="105" y="482"/>
                    <a:pt x="109" y="485"/>
                    <a:pt x="110" y="485"/>
                  </a:cubicBezTo>
                  <a:cubicBezTo>
                    <a:pt x="111" y="485"/>
                    <a:pt x="117" y="486"/>
                    <a:pt x="119" y="486"/>
                  </a:cubicBezTo>
                  <a:cubicBezTo>
                    <a:pt x="120" y="486"/>
                    <a:pt x="125" y="487"/>
                    <a:pt x="129" y="487"/>
                  </a:cubicBezTo>
                  <a:cubicBezTo>
                    <a:pt x="133" y="487"/>
                    <a:pt x="133" y="486"/>
                    <a:pt x="137" y="486"/>
                  </a:cubicBezTo>
                  <a:cubicBezTo>
                    <a:pt x="141" y="486"/>
                    <a:pt x="140" y="482"/>
                    <a:pt x="140" y="482"/>
                  </a:cubicBezTo>
                  <a:cubicBezTo>
                    <a:pt x="140" y="482"/>
                    <a:pt x="138" y="481"/>
                    <a:pt x="134" y="482"/>
                  </a:cubicBezTo>
                  <a:cubicBezTo>
                    <a:pt x="129" y="482"/>
                    <a:pt x="116" y="480"/>
                    <a:pt x="116" y="480"/>
                  </a:cubicBezTo>
                  <a:cubicBezTo>
                    <a:pt x="111" y="480"/>
                    <a:pt x="111" y="480"/>
                    <a:pt x="111" y="480"/>
                  </a:cubicBezTo>
                  <a:cubicBezTo>
                    <a:pt x="110" y="480"/>
                    <a:pt x="105" y="479"/>
                    <a:pt x="102" y="478"/>
                  </a:cubicBezTo>
                  <a:cubicBezTo>
                    <a:pt x="99" y="478"/>
                    <a:pt x="93" y="478"/>
                    <a:pt x="92" y="478"/>
                  </a:cubicBezTo>
                  <a:cubicBezTo>
                    <a:pt x="91" y="478"/>
                    <a:pt x="90" y="478"/>
                    <a:pt x="88" y="477"/>
                  </a:cubicBezTo>
                  <a:cubicBezTo>
                    <a:pt x="86" y="476"/>
                    <a:pt x="89" y="474"/>
                    <a:pt x="89" y="474"/>
                  </a:cubicBezTo>
                  <a:cubicBezTo>
                    <a:pt x="89" y="474"/>
                    <a:pt x="94" y="473"/>
                    <a:pt x="94" y="470"/>
                  </a:cubicBezTo>
                  <a:cubicBezTo>
                    <a:pt x="94" y="467"/>
                    <a:pt x="96" y="468"/>
                    <a:pt x="98" y="465"/>
                  </a:cubicBezTo>
                  <a:cubicBezTo>
                    <a:pt x="99" y="462"/>
                    <a:pt x="100" y="465"/>
                    <a:pt x="102" y="465"/>
                  </a:cubicBezTo>
                  <a:cubicBezTo>
                    <a:pt x="104" y="465"/>
                    <a:pt x="105" y="463"/>
                    <a:pt x="107" y="462"/>
                  </a:cubicBezTo>
                  <a:cubicBezTo>
                    <a:pt x="109" y="460"/>
                    <a:pt x="116" y="459"/>
                    <a:pt x="117" y="459"/>
                  </a:cubicBezTo>
                  <a:cubicBezTo>
                    <a:pt x="119" y="458"/>
                    <a:pt x="121" y="457"/>
                    <a:pt x="122" y="455"/>
                  </a:cubicBezTo>
                  <a:cubicBezTo>
                    <a:pt x="122" y="453"/>
                    <a:pt x="125" y="455"/>
                    <a:pt x="128" y="455"/>
                  </a:cubicBezTo>
                  <a:cubicBezTo>
                    <a:pt x="131" y="454"/>
                    <a:pt x="135" y="453"/>
                    <a:pt x="136" y="453"/>
                  </a:cubicBezTo>
                  <a:cubicBezTo>
                    <a:pt x="138" y="453"/>
                    <a:pt x="141" y="451"/>
                    <a:pt x="143" y="451"/>
                  </a:cubicBezTo>
                  <a:cubicBezTo>
                    <a:pt x="146" y="451"/>
                    <a:pt x="150" y="451"/>
                    <a:pt x="154" y="450"/>
                  </a:cubicBezTo>
                  <a:cubicBezTo>
                    <a:pt x="159" y="448"/>
                    <a:pt x="157" y="450"/>
                    <a:pt x="159" y="450"/>
                  </a:cubicBezTo>
                  <a:cubicBezTo>
                    <a:pt x="162" y="450"/>
                    <a:pt x="166" y="449"/>
                    <a:pt x="170" y="448"/>
                  </a:cubicBezTo>
                  <a:cubicBezTo>
                    <a:pt x="173" y="447"/>
                    <a:pt x="174" y="448"/>
                    <a:pt x="178" y="447"/>
                  </a:cubicBezTo>
                  <a:cubicBezTo>
                    <a:pt x="181" y="447"/>
                    <a:pt x="179" y="448"/>
                    <a:pt x="180" y="451"/>
                  </a:cubicBezTo>
                  <a:cubicBezTo>
                    <a:pt x="182" y="454"/>
                    <a:pt x="181" y="456"/>
                    <a:pt x="181" y="457"/>
                  </a:cubicBezTo>
                  <a:close/>
                  <a:moveTo>
                    <a:pt x="178" y="344"/>
                  </a:moveTo>
                  <a:cubicBezTo>
                    <a:pt x="178" y="347"/>
                    <a:pt x="180" y="346"/>
                    <a:pt x="178" y="349"/>
                  </a:cubicBezTo>
                  <a:cubicBezTo>
                    <a:pt x="176" y="351"/>
                    <a:pt x="176" y="352"/>
                    <a:pt x="176" y="352"/>
                  </a:cubicBezTo>
                  <a:cubicBezTo>
                    <a:pt x="176" y="352"/>
                    <a:pt x="178" y="354"/>
                    <a:pt x="178" y="358"/>
                  </a:cubicBezTo>
                  <a:cubicBezTo>
                    <a:pt x="178" y="362"/>
                    <a:pt x="179" y="362"/>
                    <a:pt x="179" y="364"/>
                  </a:cubicBezTo>
                  <a:cubicBezTo>
                    <a:pt x="179" y="365"/>
                    <a:pt x="181" y="367"/>
                    <a:pt x="181" y="367"/>
                  </a:cubicBezTo>
                  <a:cubicBezTo>
                    <a:pt x="181" y="367"/>
                    <a:pt x="180" y="373"/>
                    <a:pt x="179" y="374"/>
                  </a:cubicBezTo>
                  <a:cubicBezTo>
                    <a:pt x="179" y="376"/>
                    <a:pt x="179" y="373"/>
                    <a:pt x="179" y="376"/>
                  </a:cubicBezTo>
                  <a:cubicBezTo>
                    <a:pt x="178" y="378"/>
                    <a:pt x="181" y="379"/>
                    <a:pt x="180" y="382"/>
                  </a:cubicBezTo>
                  <a:cubicBezTo>
                    <a:pt x="179" y="384"/>
                    <a:pt x="177" y="386"/>
                    <a:pt x="177" y="386"/>
                  </a:cubicBezTo>
                  <a:cubicBezTo>
                    <a:pt x="177" y="386"/>
                    <a:pt x="175" y="380"/>
                    <a:pt x="175" y="385"/>
                  </a:cubicBezTo>
                  <a:cubicBezTo>
                    <a:pt x="176" y="391"/>
                    <a:pt x="178" y="390"/>
                    <a:pt x="179" y="393"/>
                  </a:cubicBezTo>
                  <a:cubicBezTo>
                    <a:pt x="179" y="395"/>
                    <a:pt x="179" y="395"/>
                    <a:pt x="177" y="398"/>
                  </a:cubicBezTo>
                  <a:cubicBezTo>
                    <a:pt x="174" y="401"/>
                    <a:pt x="174" y="403"/>
                    <a:pt x="174" y="404"/>
                  </a:cubicBezTo>
                  <a:cubicBezTo>
                    <a:pt x="174" y="405"/>
                    <a:pt x="174" y="404"/>
                    <a:pt x="175" y="408"/>
                  </a:cubicBezTo>
                  <a:cubicBezTo>
                    <a:pt x="176" y="411"/>
                    <a:pt x="176" y="411"/>
                    <a:pt x="175" y="414"/>
                  </a:cubicBezTo>
                  <a:cubicBezTo>
                    <a:pt x="175" y="416"/>
                    <a:pt x="175" y="419"/>
                    <a:pt x="176" y="420"/>
                  </a:cubicBezTo>
                  <a:cubicBezTo>
                    <a:pt x="177" y="422"/>
                    <a:pt x="177" y="425"/>
                    <a:pt x="177" y="428"/>
                  </a:cubicBezTo>
                  <a:cubicBezTo>
                    <a:pt x="177" y="431"/>
                    <a:pt x="176" y="433"/>
                    <a:pt x="177" y="435"/>
                  </a:cubicBezTo>
                  <a:cubicBezTo>
                    <a:pt x="179" y="438"/>
                    <a:pt x="177" y="439"/>
                    <a:pt x="177" y="439"/>
                  </a:cubicBezTo>
                  <a:cubicBezTo>
                    <a:pt x="177" y="439"/>
                    <a:pt x="161" y="437"/>
                    <a:pt x="154" y="441"/>
                  </a:cubicBezTo>
                  <a:cubicBezTo>
                    <a:pt x="146" y="446"/>
                    <a:pt x="141" y="441"/>
                    <a:pt x="141" y="441"/>
                  </a:cubicBezTo>
                  <a:cubicBezTo>
                    <a:pt x="141" y="441"/>
                    <a:pt x="135" y="445"/>
                    <a:pt x="132" y="444"/>
                  </a:cubicBezTo>
                  <a:cubicBezTo>
                    <a:pt x="129" y="444"/>
                    <a:pt x="125" y="445"/>
                    <a:pt x="124" y="445"/>
                  </a:cubicBezTo>
                  <a:cubicBezTo>
                    <a:pt x="124" y="445"/>
                    <a:pt x="117" y="447"/>
                    <a:pt x="116" y="448"/>
                  </a:cubicBezTo>
                  <a:cubicBezTo>
                    <a:pt x="115" y="448"/>
                    <a:pt x="109" y="450"/>
                    <a:pt x="107" y="451"/>
                  </a:cubicBezTo>
                  <a:cubicBezTo>
                    <a:pt x="104" y="452"/>
                    <a:pt x="95" y="453"/>
                    <a:pt x="95" y="453"/>
                  </a:cubicBezTo>
                  <a:cubicBezTo>
                    <a:pt x="95" y="453"/>
                    <a:pt x="86" y="459"/>
                    <a:pt x="83" y="455"/>
                  </a:cubicBezTo>
                  <a:cubicBezTo>
                    <a:pt x="81" y="451"/>
                    <a:pt x="87" y="451"/>
                    <a:pt x="85" y="449"/>
                  </a:cubicBezTo>
                  <a:cubicBezTo>
                    <a:pt x="84" y="447"/>
                    <a:pt x="81" y="447"/>
                    <a:pt x="81" y="446"/>
                  </a:cubicBezTo>
                  <a:cubicBezTo>
                    <a:pt x="81" y="445"/>
                    <a:pt x="78" y="441"/>
                    <a:pt x="77" y="443"/>
                  </a:cubicBezTo>
                  <a:cubicBezTo>
                    <a:pt x="76" y="446"/>
                    <a:pt x="73" y="449"/>
                    <a:pt x="73" y="451"/>
                  </a:cubicBezTo>
                  <a:cubicBezTo>
                    <a:pt x="73" y="452"/>
                    <a:pt x="73" y="455"/>
                    <a:pt x="73" y="458"/>
                  </a:cubicBezTo>
                  <a:cubicBezTo>
                    <a:pt x="73" y="461"/>
                    <a:pt x="72" y="463"/>
                    <a:pt x="73" y="463"/>
                  </a:cubicBezTo>
                  <a:cubicBezTo>
                    <a:pt x="74" y="463"/>
                    <a:pt x="76" y="465"/>
                    <a:pt x="76" y="468"/>
                  </a:cubicBezTo>
                  <a:cubicBezTo>
                    <a:pt x="76" y="470"/>
                    <a:pt x="76" y="472"/>
                    <a:pt x="77" y="473"/>
                  </a:cubicBezTo>
                  <a:cubicBezTo>
                    <a:pt x="79" y="474"/>
                    <a:pt x="80" y="475"/>
                    <a:pt x="81" y="477"/>
                  </a:cubicBezTo>
                  <a:cubicBezTo>
                    <a:pt x="82" y="478"/>
                    <a:pt x="83" y="478"/>
                    <a:pt x="83" y="478"/>
                  </a:cubicBezTo>
                  <a:cubicBezTo>
                    <a:pt x="82" y="478"/>
                    <a:pt x="78" y="479"/>
                    <a:pt x="77" y="477"/>
                  </a:cubicBezTo>
                  <a:cubicBezTo>
                    <a:pt x="75" y="476"/>
                    <a:pt x="74" y="476"/>
                    <a:pt x="73" y="476"/>
                  </a:cubicBezTo>
                  <a:cubicBezTo>
                    <a:pt x="72" y="476"/>
                    <a:pt x="70" y="477"/>
                    <a:pt x="69" y="476"/>
                  </a:cubicBezTo>
                  <a:cubicBezTo>
                    <a:pt x="68" y="476"/>
                    <a:pt x="65" y="476"/>
                    <a:pt x="67" y="472"/>
                  </a:cubicBezTo>
                  <a:cubicBezTo>
                    <a:pt x="69" y="468"/>
                    <a:pt x="70" y="469"/>
                    <a:pt x="71" y="468"/>
                  </a:cubicBezTo>
                  <a:cubicBezTo>
                    <a:pt x="72" y="468"/>
                    <a:pt x="74" y="464"/>
                    <a:pt x="73" y="464"/>
                  </a:cubicBezTo>
                  <a:cubicBezTo>
                    <a:pt x="71" y="464"/>
                    <a:pt x="71" y="465"/>
                    <a:pt x="70" y="462"/>
                  </a:cubicBezTo>
                  <a:cubicBezTo>
                    <a:pt x="69" y="458"/>
                    <a:pt x="70" y="456"/>
                    <a:pt x="70" y="456"/>
                  </a:cubicBezTo>
                  <a:cubicBezTo>
                    <a:pt x="70" y="456"/>
                    <a:pt x="70" y="453"/>
                    <a:pt x="69" y="452"/>
                  </a:cubicBezTo>
                  <a:cubicBezTo>
                    <a:pt x="69" y="452"/>
                    <a:pt x="69" y="447"/>
                    <a:pt x="69" y="447"/>
                  </a:cubicBezTo>
                  <a:cubicBezTo>
                    <a:pt x="69" y="447"/>
                    <a:pt x="67" y="444"/>
                    <a:pt x="66" y="447"/>
                  </a:cubicBezTo>
                  <a:cubicBezTo>
                    <a:pt x="65" y="449"/>
                    <a:pt x="64" y="451"/>
                    <a:pt x="64" y="453"/>
                  </a:cubicBezTo>
                  <a:cubicBezTo>
                    <a:pt x="64" y="454"/>
                    <a:pt x="61" y="459"/>
                    <a:pt x="60" y="460"/>
                  </a:cubicBezTo>
                  <a:cubicBezTo>
                    <a:pt x="59" y="461"/>
                    <a:pt x="60" y="463"/>
                    <a:pt x="59" y="463"/>
                  </a:cubicBezTo>
                  <a:cubicBezTo>
                    <a:pt x="57" y="464"/>
                    <a:pt x="57" y="461"/>
                    <a:pt x="54" y="464"/>
                  </a:cubicBezTo>
                  <a:cubicBezTo>
                    <a:pt x="52" y="467"/>
                    <a:pt x="52" y="467"/>
                    <a:pt x="48" y="468"/>
                  </a:cubicBezTo>
                  <a:cubicBezTo>
                    <a:pt x="44" y="468"/>
                    <a:pt x="45" y="469"/>
                    <a:pt x="42" y="470"/>
                  </a:cubicBezTo>
                  <a:cubicBezTo>
                    <a:pt x="39" y="472"/>
                    <a:pt x="34" y="472"/>
                    <a:pt x="34" y="474"/>
                  </a:cubicBezTo>
                  <a:cubicBezTo>
                    <a:pt x="33" y="475"/>
                    <a:pt x="32" y="473"/>
                    <a:pt x="31" y="474"/>
                  </a:cubicBezTo>
                  <a:cubicBezTo>
                    <a:pt x="30" y="475"/>
                    <a:pt x="29" y="476"/>
                    <a:pt x="27" y="476"/>
                  </a:cubicBezTo>
                  <a:cubicBezTo>
                    <a:pt x="26" y="477"/>
                    <a:pt x="22" y="480"/>
                    <a:pt x="23" y="477"/>
                  </a:cubicBezTo>
                  <a:cubicBezTo>
                    <a:pt x="23" y="477"/>
                    <a:pt x="28" y="473"/>
                    <a:pt x="30" y="471"/>
                  </a:cubicBezTo>
                  <a:cubicBezTo>
                    <a:pt x="31" y="470"/>
                    <a:pt x="31" y="464"/>
                    <a:pt x="31" y="464"/>
                  </a:cubicBezTo>
                  <a:cubicBezTo>
                    <a:pt x="31" y="464"/>
                    <a:pt x="38" y="458"/>
                    <a:pt x="41" y="455"/>
                  </a:cubicBezTo>
                  <a:cubicBezTo>
                    <a:pt x="44" y="453"/>
                    <a:pt x="54" y="443"/>
                    <a:pt x="54" y="441"/>
                  </a:cubicBezTo>
                  <a:cubicBezTo>
                    <a:pt x="55" y="438"/>
                    <a:pt x="60" y="434"/>
                    <a:pt x="60" y="434"/>
                  </a:cubicBezTo>
                  <a:cubicBezTo>
                    <a:pt x="60" y="434"/>
                    <a:pt x="64" y="431"/>
                    <a:pt x="65" y="428"/>
                  </a:cubicBezTo>
                  <a:cubicBezTo>
                    <a:pt x="66" y="426"/>
                    <a:pt x="70" y="424"/>
                    <a:pt x="70" y="424"/>
                  </a:cubicBezTo>
                  <a:cubicBezTo>
                    <a:pt x="70" y="423"/>
                    <a:pt x="70" y="419"/>
                    <a:pt x="71" y="419"/>
                  </a:cubicBezTo>
                  <a:cubicBezTo>
                    <a:pt x="72" y="418"/>
                    <a:pt x="79" y="413"/>
                    <a:pt x="80" y="411"/>
                  </a:cubicBezTo>
                  <a:cubicBezTo>
                    <a:pt x="82" y="410"/>
                    <a:pt x="85" y="405"/>
                    <a:pt x="86" y="405"/>
                  </a:cubicBezTo>
                  <a:cubicBezTo>
                    <a:pt x="87" y="405"/>
                    <a:pt x="89" y="403"/>
                    <a:pt x="89" y="403"/>
                  </a:cubicBezTo>
                  <a:cubicBezTo>
                    <a:pt x="89" y="403"/>
                    <a:pt x="94" y="406"/>
                    <a:pt x="96" y="406"/>
                  </a:cubicBezTo>
                  <a:cubicBezTo>
                    <a:pt x="97" y="406"/>
                    <a:pt x="100" y="402"/>
                    <a:pt x="100" y="400"/>
                  </a:cubicBezTo>
                  <a:cubicBezTo>
                    <a:pt x="100" y="398"/>
                    <a:pt x="110" y="392"/>
                    <a:pt x="112" y="391"/>
                  </a:cubicBezTo>
                  <a:cubicBezTo>
                    <a:pt x="114" y="389"/>
                    <a:pt x="120" y="386"/>
                    <a:pt x="120" y="384"/>
                  </a:cubicBezTo>
                  <a:cubicBezTo>
                    <a:pt x="120" y="382"/>
                    <a:pt x="124" y="376"/>
                    <a:pt x="124" y="376"/>
                  </a:cubicBezTo>
                  <a:cubicBezTo>
                    <a:pt x="124" y="376"/>
                    <a:pt x="133" y="369"/>
                    <a:pt x="139" y="366"/>
                  </a:cubicBezTo>
                  <a:cubicBezTo>
                    <a:pt x="144" y="363"/>
                    <a:pt x="148" y="359"/>
                    <a:pt x="149" y="358"/>
                  </a:cubicBezTo>
                  <a:cubicBezTo>
                    <a:pt x="150" y="357"/>
                    <a:pt x="156" y="354"/>
                    <a:pt x="157" y="353"/>
                  </a:cubicBezTo>
                  <a:cubicBezTo>
                    <a:pt x="158" y="352"/>
                    <a:pt x="162" y="348"/>
                    <a:pt x="167" y="346"/>
                  </a:cubicBezTo>
                  <a:cubicBezTo>
                    <a:pt x="171" y="343"/>
                    <a:pt x="176" y="339"/>
                    <a:pt x="177" y="339"/>
                  </a:cubicBezTo>
                  <a:cubicBezTo>
                    <a:pt x="179" y="339"/>
                    <a:pt x="182" y="337"/>
                    <a:pt x="181" y="339"/>
                  </a:cubicBezTo>
                  <a:cubicBezTo>
                    <a:pt x="181" y="341"/>
                    <a:pt x="178" y="341"/>
                    <a:pt x="178" y="344"/>
                  </a:cubicBezTo>
                  <a:close/>
                  <a:moveTo>
                    <a:pt x="1062" y="872"/>
                  </a:moveTo>
                  <a:cubicBezTo>
                    <a:pt x="1064" y="873"/>
                    <a:pt x="1065" y="875"/>
                    <a:pt x="1065" y="873"/>
                  </a:cubicBezTo>
                  <a:cubicBezTo>
                    <a:pt x="1065" y="870"/>
                    <a:pt x="1065" y="872"/>
                    <a:pt x="1065" y="870"/>
                  </a:cubicBezTo>
                  <a:cubicBezTo>
                    <a:pt x="1065" y="867"/>
                    <a:pt x="1066" y="867"/>
                    <a:pt x="1067" y="867"/>
                  </a:cubicBezTo>
                  <a:cubicBezTo>
                    <a:pt x="1067" y="866"/>
                    <a:pt x="1066" y="863"/>
                    <a:pt x="1068" y="865"/>
                  </a:cubicBezTo>
                  <a:cubicBezTo>
                    <a:pt x="1069" y="867"/>
                    <a:pt x="1075" y="878"/>
                    <a:pt x="1075" y="880"/>
                  </a:cubicBezTo>
                  <a:cubicBezTo>
                    <a:pt x="1075" y="881"/>
                    <a:pt x="1077" y="886"/>
                    <a:pt x="1078" y="889"/>
                  </a:cubicBezTo>
                  <a:cubicBezTo>
                    <a:pt x="1080" y="891"/>
                    <a:pt x="1087" y="901"/>
                    <a:pt x="1087" y="902"/>
                  </a:cubicBezTo>
                  <a:cubicBezTo>
                    <a:pt x="1087" y="904"/>
                    <a:pt x="1092" y="911"/>
                    <a:pt x="1093" y="913"/>
                  </a:cubicBezTo>
                  <a:cubicBezTo>
                    <a:pt x="1095" y="915"/>
                    <a:pt x="1098" y="921"/>
                    <a:pt x="1098" y="922"/>
                  </a:cubicBezTo>
                  <a:cubicBezTo>
                    <a:pt x="1098" y="923"/>
                    <a:pt x="1100" y="921"/>
                    <a:pt x="1098" y="926"/>
                  </a:cubicBezTo>
                  <a:cubicBezTo>
                    <a:pt x="1097" y="930"/>
                    <a:pt x="1092" y="931"/>
                    <a:pt x="1093" y="934"/>
                  </a:cubicBezTo>
                  <a:cubicBezTo>
                    <a:pt x="1094" y="937"/>
                    <a:pt x="1096" y="939"/>
                    <a:pt x="1094" y="939"/>
                  </a:cubicBezTo>
                  <a:cubicBezTo>
                    <a:pt x="1091" y="939"/>
                    <a:pt x="1091" y="936"/>
                    <a:pt x="1090" y="939"/>
                  </a:cubicBezTo>
                  <a:cubicBezTo>
                    <a:pt x="1090" y="942"/>
                    <a:pt x="1091" y="940"/>
                    <a:pt x="1090" y="944"/>
                  </a:cubicBezTo>
                  <a:cubicBezTo>
                    <a:pt x="1088" y="947"/>
                    <a:pt x="1089" y="951"/>
                    <a:pt x="1088" y="948"/>
                  </a:cubicBezTo>
                  <a:cubicBezTo>
                    <a:pt x="1087" y="946"/>
                    <a:pt x="1088" y="945"/>
                    <a:pt x="1087" y="943"/>
                  </a:cubicBezTo>
                  <a:cubicBezTo>
                    <a:pt x="1085" y="941"/>
                    <a:pt x="1084" y="941"/>
                    <a:pt x="1082" y="940"/>
                  </a:cubicBezTo>
                  <a:cubicBezTo>
                    <a:pt x="1081" y="940"/>
                    <a:pt x="1083" y="945"/>
                    <a:pt x="1079" y="939"/>
                  </a:cubicBezTo>
                  <a:cubicBezTo>
                    <a:pt x="1076" y="933"/>
                    <a:pt x="1075" y="929"/>
                    <a:pt x="1074" y="928"/>
                  </a:cubicBezTo>
                  <a:cubicBezTo>
                    <a:pt x="1073" y="926"/>
                    <a:pt x="1073" y="925"/>
                    <a:pt x="1070" y="925"/>
                  </a:cubicBezTo>
                  <a:cubicBezTo>
                    <a:pt x="1068" y="925"/>
                    <a:pt x="1068" y="924"/>
                    <a:pt x="1068" y="923"/>
                  </a:cubicBezTo>
                  <a:cubicBezTo>
                    <a:pt x="1068" y="923"/>
                    <a:pt x="1066" y="921"/>
                    <a:pt x="1065" y="920"/>
                  </a:cubicBezTo>
                  <a:cubicBezTo>
                    <a:pt x="1064" y="919"/>
                    <a:pt x="1064" y="917"/>
                    <a:pt x="1062" y="916"/>
                  </a:cubicBezTo>
                  <a:cubicBezTo>
                    <a:pt x="1060" y="915"/>
                    <a:pt x="1061" y="916"/>
                    <a:pt x="1059" y="913"/>
                  </a:cubicBezTo>
                  <a:cubicBezTo>
                    <a:pt x="1057" y="910"/>
                    <a:pt x="1057" y="910"/>
                    <a:pt x="1055" y="908"/>
                  </a:cubicBezTo>
                  <a:cubicBezTo>
                    <a:pt x="1052" y="906"/>
                    <a:pt x="1051" y="906"/>
                    <a:pt x="1051" y="906"/>
                  </a:cubicBezTo>
                  <a:cubicBezTo>
                    <a:pt x="1051" y="906"/>
                    <a:pt x="1054" y="901"/>
                    <a:pt x="1051" y="900"/>
                  </a:cubicBezTo>
                  <a:cubicBezTo>
                    <a:pt x="1048" y="899"/>
                    <a:pt x="1045" y="898"/>
                    <a:pt x="1045" y="898"/>
                  </a:cubicBezTo>
                  <a:cubicBezTo>
                    <a:pt x="1045" y="896"/>
                    <a:pt x="1045" y="896"/>
                    <a:pt x="1045" y="896"/>
                  </a:cubicBezTo>
                  <a:cubicBezTo>
                    <a:pt x="1045" y="896"/>
                    <a:pt x="1045" y="896"/>
                    <a:pt x="1047" y="893"/>
                  </a:cubicBezTo>
                  <a:cubicBezTo>
                    <a:pt x="1048" y="889"/>
                    <a:pt x="1048" y="889"/>
                    <a:pt x="1050" y="887"/>
                  </a:cubicBezTo>
                  <a:cubicBezTo>
                    <a:pt x="1051" y="886"/>
                    <a:pt x="1050" y="886"/>
                    <a:pt x="1051" y="884"/>
                  </a:cubicBezTo>
                  <a:cubicBezTo>
                    <a:pt x="1052" y="883"/>
                    <a:pt x="1053" y="882"/>
                    <a:pt x="1053" y="881"/>
                  </a:cubicBezTo>
                  <a:cubicBezTo>
                    <a:pt x="1053" y="880"/>
                    <a:pt x="1054" y="879"/>
                    <a:pt x="1056" y="879"/>
                  </a:cubicBezTo>
                  <a:cubicBezTo>
                    <a:pt x="1058" y="880"/>
                    <a:pt x="1058" y="880"/>
                    <a:pt x="1060" y="879"/>
                  </a:cubicBezTo>
                  <a:cubicBezTo>
                    <a:pt x="1061" y="877"/>
                    <a:pt x="1061" y="876"/>
                    <a:pt x="1061" y="874"/>
                  </a:cubicBezTo>
                  <a:cubicBezTo>
                    <a:pt x="1061" y="872"/>
                    <a:pt x="1060" y="872"/>
                    <a:pt x="1059" y="871"/>
                  </a:cubicBezTo>
                  <a:cubicBezTo>
                    <a:pt x="1058" y="870"/>
                    <a:pt x="1057" y="868"/>
                    <a:pt x="1059" y="868"/>
                  </a:cubicBezTo>
                  <a:cubicBezTo>
                    <a:pt x="1061" y="869"/>
                    <a:pt x="1061" y="870"/>
                    <a:pt x="1062" y="872"/>
                  </a:cubicBezTo>
                  <a:close/>
                  <a:moveTo>
                    <a:pt x="1036" y="802"/>
                  </a:moveTo>
                  <a:cubicBezTo>
                    <a:pt x="1038" y="806"/>
                    <a:pt x="1042" y="809"/>
                    <a:pt x="1042" y="810"/>
                  </a:cubicBezTo>
                  <a:cubicBezTo>
                    <a:pt x="1042" y="811"/>
                    <a:pt x="1045" y="816"/>
                    <a:pt x="1047" y="820"/>
                  </a:cubicBezTo>
                  <a:cubicBezTo>
                    <a:pt x="1048" y="823"/>
                    <a:pt x="1052" y="827"/>
                    <a:pt x="1052" y="830"/>
                  </a:cubicBezTo>
                  <a:cubicBezTo>
                    <a:pt x="1052" y="833"/>
                    <a:pt x="1054" y="837"/>
                    <a:pt x="1055" y="840"/>
                  </a:cubicBezTo>
                  <a:cubicBezTo>
                    <a:pt x="1055" y="843"/>
                    <a:pt x="1058" y="849"/>
                    <a:pt x="1058" y="850"/>
                  </a:cubicBezTo>
                  <a:cubicBezTo>
                    <a:pt x="1058" y="851"/>
                    <a:pt x="1054" y="867"/>
                    <a:pt x="1054" y="869"/>
                  </a:cubicBezTo>
                  <a:cubicBezTo>
                    <a:pt x="1053" y="871"/>
                    <a:pt x="1052" y="874"/>
                    <a:pt x="1050" y="876"/>
                  </a:cubicBezTo>
                  <a:cubicBezTo>
                    <a:pt x="1049" y="878"/>
                    <a:pt x="1048" y="880"/>
                    <a:pt x="1047" y="882"/>
                  </a:cubicBezTo>
                  <a:cubicBezTo>
                    <a:pt x="1046" y="884"/>
                    <a:pt x="1044" y="888"/>
                    <a:pt x="1044" y="889"/>
                  </a:cubicBezTo>
                  <a:cubicBezTo>
                    <a:pt x="1043" y="890"/>
                    <a:pt x="1041" y="891"/>
                    <a:pt x="1041" y="889"/>
                  </a:cubicBezTo>
                  <a:cubicBezTo>
                    <a:pt x="1041" y="888"/>
                    <a:pt x="1043" y="883"/>
                    <a:pt x="1042" y="883"/>
                  </a:cubicBezTo>
                  <a:cubicBezTo>
                    <a:pt x="1041" y="883"/>
                    <a:pt x="1041" y="886"/>
                    <a:pt x="1040" y="883"/>
                  </a:cubicBezTo>
                  <a:cubicBezTo>
                    <a:pt x="1038" y="879"/>
                    <a:pt x="1038" y="878"/>
                    <a:pt x="1038" y="875"/>
                  </a:cubicBezTo>
                  <a:cubicBezTo>
                    <a:pt x="1038" y="871"/>
                    <a:pt x="1040" y="872"/>
                    <a:pt x="1038" y="868"/>
                  </a:cubicBezTo>
                  <a:cubicBezTo>
                    <a:pt x="1036" y="863"/>
                    <a:pt x="1035" y="864"/>
                    <a:pt x="1036" y="862"/>
                  </a:cubicBezTo>
                  <a:cubicBezTo>
                    <a:pt x="1036" y="859"/>
                    <a:pt x="1036" y="857"/>
                    <a:pt x="1035" y="854"/>
                  </a:cubicBezTo>
                  <a:cubicBezTo>
                    <a:pt x="1034" y="851"/>
                    <a:pt x="1039" y="844"/>
                    <a:pt x="1037" y="840"/>
                  </a:cubicBezTo>
                  <a:cubicBezTo>
                    <a:pt x="1034" y="836"/>
                    <a:pt x="1034" y="832"/>
                    <a:pt x="1034" y="831"/>
                  </a:cubicBezTo>
                  <a:cubicBezTo>
                    <a:pt x="1034" y="830"/>
                    <a:pt x="1039" y="837"/>
                    <a:pt x="1039" y="837"/>
                  </a:cubicBezTo>
                  <a:cubicBezTo>
                    <a:pt x="1039" y="837"/>
                    <a:pt x="1044" y="839"/>
                    <a:pt x="1042" y="836"/>
                  </a:cubicBezTo>
                  <a:cubicBezTo>
                    <a:pt x="1040" y="832"/>
                    <a:pt x="1036" y="829"/>
                    <a:pt x="1035" y="827"/>
                  </a:cubicBezTo>
                  <a:cubicBezTo>
                    <a:pt x="1035" y="824"/>
                    <a:pt x="1033" y="825"/>
                    <a:pt x="1033" y="822"/>
                  </a:cubicBezTo>
                  <a:cubicBezTo>
                    <a:pt x="1033" y="819"/>
                    <a:pt x="1037" y="819"/>
                    <a:pt x="1038" y="817"/>
                  </a:cubicBezTo>
                  <a:cubicBezTo>
                    <a:pt x="1040" y="814"/>
                    <a:pt x="1038" y="812"/>
                    <a:pt x="1038" y="809"/>
                  </a:cubicBezTo>
                  <a:cubicBezTo>
                    <a:pt x="1037" y="807"/>
                    <a:pt x="1033" y="804"/>
                    <a:pt x="1033" y="804"/>
                  </a:cubicBezTo>
                  <a:cubicBezTo>
                    <a:pt x="1033" y="804"/>
                    <a:pt x="1034" y="798"/>
                    <a:pt x="1036" y="802"/>
                  </a:cubicBezTo>
                  <a:close/>
                  <a:moveTo>
                    <a:pt x="894" y="778"/>
                  </a:moveTo>
                  <a:cubicBezTo>
                    <a:pt x="893" y="779"/>
                    <a:pt x="891" y="780"/>
                    <a:pt x="889" y="780"/>
                  </a:cubicBezTo>
                  <a:cubicBezTo>
                    <a:pt x="888" y="781"/>
                    <a:pt x="886" y="775"/>
                    <a:pt x="884" y="772"/>
                  </a:cubicBezTo>
                  <a:cubicBezTo>
                    <a:pt x="883" y="769"/>
                    <a:pt x="878" y="762"/>
                    <a:pt x="878" y="760"/>
                  </a:cubicBezTo>
                  <a:cubicBezTo>
                    <a:pt x="877" y="757"/>
                    <a:pt x="873" y="748"/>
                    <a:pt x="872" y="746"/>
                  </a:cubicBezTo>
                  <a:cubicBezTo>
                    <a:pt x="872" y="743"/>
                    <a:pt x="868" y="737"/>
                    <a:pt x="867" y="736"/>
                  </a:cubicBezTo>
                  <a:cubicBezTo>
                    <a:pt x="867" y="734"/>
                    <a:pt x="865" y="726"/>
                    <a:pt x="864" y="725"/>
                  </a:cubicBezTo>
                  <a:cubicBezTo>
                    <a:pt x="864" y="723"/>
                    <a:pt x="861" y="718"/>
                    <a:pt x="860" y="716"/>
                  </a:cubicBezTo>
                  <a:cubicBezTo>
                    <a:pt x="859" y="715"/>
                    <a:pt x="856" y="708"/>
                    <a:pt x="855" y="706"/>
                  </a:cubicBezTo>
                  <a:cubicBezTo>
                    <a:pt x="855" y="706"/>
                    <a:pt x="854" y="703"/>
                    <a:pt x="854" y="702"/>
                  </a:cubicBezTo>
                  <a:cubicBezTo>
                    <a:pt x="853" y="702"/>
                    <a:pt x="853" y="702"/>
                    <a:pt x="853" y="702"/>
                  </a:cubicBezTo>
                  <a:cubicBezTo>
                    <a:pt x="853" y="701"/>
                    <a:pt x="853" y="701"/>
                    <a:pt x="853" y="701"/>
                  </a:cubicBezTo>
                  <a:cubicBezTo>
                    <a:pt x="853" y="701"/>
                    <a:pt x="853" y="701"/>
                    <a:pt x="854" y="702"/>
                  </a:cubicBezTo>
                  <a:cubicBezTo>
                    <a:pt x="857" y="702"/>
                    <a:pt x="857" y="702"/>
                    <a:pt x="857" y="702"/>
                  </a:cubicBezTo>
                  <a:cubicBezTo>
                    <a:pt x="859" y="700"/>
                    <a:pt x="859" y="700"/>
                    <a:pt x="859" y="700"/>
                  </a:cubicBezTo>
                  <a:cubicBezTo>
                    <a:pt x="859" y="700"/>
                    <a:pt x="885" y="739"/>
                    <a:pt x="892" y="750"/>
                  </a:cubicBezTo>
                  <a:cubicBezTo>
                    <a:pt x="899" y="757"/>
                    <a:pt x="899" y="756"/>
                    <a:pt x="899" y="756"/>
                  </a:cubicBezTo>
                  <a:cubicBezTo>
                    <a:pt x="899" y="756"/>
                    <a:pt x="905" y="758"/>
                    <a:pt x="902" y="750"/>
                  </a:cubicBezTo>
                  <a:cubicBezTo>
                    <a:pt x="900" y="742"/>
                    <a:pt x="896" y="737"/>
                    <a:pt x="896" y="737"/>
                  </a:cubicBezTo>
                  <a:cubicBezTo>
                    <a:pt x="896" y="737"/>
                    <a:pt x="883" y="722"/>
                    <a:pt x="883" y="722"/>
                  </a:cubicBezTo>
                  <a:cubicBezTo>
                    <a:pt x="883" y="721"/>
                    <a:pt x="885" y="717"/>
                    <a:pt x="881" y="715"/>
                  </a:cubicBezTo>
                  <a:cubicBezTo>
                    <a:pt x="877" y="712"/>
                    <a:pt x="875" y="710"/>
                    <a:pt x="875" y="710"/>
                  </a:cubicBezTo>
                  <a:cubicBezTo>
                    <a:pt x="873" y="705"/>
                    <a:pt x="873" y="705"/>
                    <a:pt x="873" y="705"/>
                  </a:cubicBezTo>
                  <a:cubicBezTo>
                    <a:pt x="873" y="705"/>
                    <a:pt x="893" y="713"/>
                    <a:pt x="900" y="718"/>
                  </a:cubicBezTo>
                  <a:cubicBezTo>
                    <a:pt x="908" y="722"/>
                    <a:pt x="914" y="726"/>
                    <a:pt x="914" y="726"/>
                  </a:cubicBezTo>
                  <a:cubicBezTo>
                    <a:pt x="914" y="726"/>
                    <a:pt x="919" y="733"/>
                    <a:pt x="923" y="733"/>
                  </a:cubicBezTo>
                  <a:cubicBezTo>
                    <a:pt x="923" y="733"/>
                    <a:pt x="915" y="747"/>
                    <a:pt x="914" y="748"/>
                  </a:cubicBezTo>
                  <a:cubicBezTo>
                    <a:pt x="914" y="749"/>
                    <a:pt x="912" y="751"/>
                    <a:pt x="910" y="753"/>
                  </a:cubicBezTo>
                  <a:cubicBezTo>
                    <a:pt x="909" y="755"/>
                    <a:pt x="908" y="757"/>
                    <a:pt x="906" y="759"/>
                  </a:cubicBezTo>
                  <a:cubicBezTo>
                    <a:pt x="905" y="761"/>
                    <a:pt x="904" y="765"/>
                    <a:pt x="904" y="765"/>
                  </a:cubicBezTo>
                  <a:cubicBezTo>
                    <a:pt x="904" y="765"/>
                    <a:pt x="902" y="767"/>
                    <a:pt x="901" y="768"/>
                  </a:cubicBezTo>
                  <a:cubicBezTo>
                    <a:pt x="899" y="769"/>
                    <a:pt x="899" y="773"/>
                    <a:pt x="898" y="774"/>
                  </a:cubicBezTo>
                  <a:cubicBezTo>
                    <a:pt x="897" y="775"/>
                    <a:pt x="894" y="777"/>
                    <a:pt x="894" y="778"/>
                  </a:cubicBezTo>
                  <a:close/>
                  <a:moveTo>
                    <a:pt x="983" y="808"/>
                  </a:moveTo>
                  <a:cubicBezTo>
                    <a:pt x="984" y="811"/>
                    <a:pt x="982" y="812"/>
                    <a:pt x="982" y="815"/>
                  </a:cubicBezTo>
                  <a:cubicBezTo>
                    <a:pt x="983" y="819"/>
                    <a:pt x="985" y="824"/>
                    <a:pt x="985" y="825"/>
                  </a:cubicBezTo>
                  <a:cubicBezTo>
                    <a:pt x="985" y="826"/>
                    <a:pt x="984" y="828"/>
                    <a:pt x="984" y="831"/>
                  </a:cubicBezTo>
                  <a:cubicBezTo>
                    <a:pt x="984" y="833"/>
                    <a:pt x="987" y="844"/>
                    <a:pt x="989" y="845"/>
                  </a:cubicBezTo>
                  <a:cubicBezTo>
                    <a:pt x="990" y="847"/>
                    <a:pt x="989" y="848"/>
                    <a:pt x="988" y="851"/>
                  </a:cubicBezTo>
                  <a:cubicBezTo>
                    <a:pt x="988" y="855"/>
                    <a:pt x="988" y="859"/>
                    <a:pt x="988" y="859"/>
                  </a:cubicBezTo>
                  <a:cubicBezTo>
                    <a:pt x="988" y="859"/>
                    <a:pt x="988" y="860"/>
                    <a:pt x="986" y="860"/>
                  </a:cubicBezTo>
                  <a:cubicBezTo>
                    <a:pt x="984" y="860"/>
                    <a:pt x="979" y="857"/>
                    <a:pt x="978" y="857"/>
                  </a:cubicBezTo>
                  <a:cubicBezTo>
                    <a:pt x="977" y="857"/>
                    <a:pt x="973" y="857"/>
                    <a:pt x="971" y="855"/>
                  </a:cubicBezTo>
                  <a:cubicBezTo>
                    <a:pt x="968" y="853"/>
                    <a:pt x="966" y="853"/>
                    <a:pt x="963" y="852"/>
                  </a:cubicBezTo>
                  <a:cubicBezTo>
                    <a:pt x="960" y="851"/>
                    <a:pt x="961" y="852"/>
                    <a:pt x="958" y="850"/>
                  </a:cubicBezTo>
                  <a:cubicBezTo>
                    <a:pt x="955" y="847"/>
                    <a:pt x="956" y="848"/>
                    <a:pt x="953" y="847"/>
                  </a:cubicBezTo>
                  <a:cubicBezTo>
                    <a:pt x="950" y="845"/>
                    <a:pt x="948" y="842"/>
                    <a:pt x="948" y="842"/>
                  </a:cubicBezTo>
                  <a:cubicBezTo>
                    <a:pt x="945" y="841"/>
                    <a:pt x="945" y="841"/>
                    <a:pt x="945" y="841"/>
                  </a:cubicBezTo>
                  <a:cubicBezTo>
                    <a:pt x="945" y="841"/>
                    <a:pt x="952" y="837"/>
                    <a:pt x="952" y="836"/>
                  </a:cubicBezTo>
                  <a:cubicBezTo>
                    <a:pt x="951" y="834"/>
                    <a:pt x="947" y="834"/>
                    <a:pt x="947" y="834"/>
                  </a:cubicBezTo>
                  <a:cubicBezTo>
                    <a:pt x="947" y="834"/>
                    <a:pt x="955" y="834"/>
                    <a:pt x="956" y="833"/>
                  </a:cubicBezTo>
                  <a:cubicBezTo>
                    <a:pt x="956" y="831"/>
                    <a:pt x="956" y="829"/>
                    <a:pt x="954" y="829"/>
                  </a:cubicBezTo>
                  <a:cubicBezTo>
                    <a:pt x="952" y="828"/>
                    <a:pt x="951" y="827"/>
                    <a:pt x="953" y="827"/>
                  </a:cubicBezTo>
                  <a:cubicBezTo>
                    <a:pt x="954" y="827"/>
                    <a:pt x="957" y="824"/>
                    <a:pt x="958" y="823"/>
                  </a:cubicBezTo>
                  <a:cubicBezTo>
                    <a:pt x="958" y="822"/>
                    <a:pt x="958" y="821"/>
                    <a:pt x="957" y="821"/>
                  </a:cubicBezTo>
                  <a:cubicBezTo>
                    <a:pt x="956" y="820"/>
                    <a:pt x="960" y="817"/>
                    <a:pt x="963" y="814"/>
                  </a:cubicBezTo>
                  <a:cubicBezTo>
                    <a:pt x="966" y="811"/>
                    <a:pt x="966" y="810"/>
                    <a:pt x="966" y="808"/>
                  </a:cubicBezTo>
                  <a:cubicBezTo>
                    <a:pt x="966" y="805"/>
                    <a:pt x="967" y="805"/>
                    <a:pt x="965" y="802"/>
                  </a:cubicBezTo>
                  <a:cubicBezTo>
                    <a:pt x="963" y="799"/>
                    <a:pt x="960" y="800"/>
                    <a:pt x="963" y="799"/>
                  </a:cubicBezTo>
                  <a:cubicBezTo>
                    <a:pt x="966" y="798"/>
                    <a:pt x="968" y="798"/>
                    <a:pt x="969" y="797"/>
                  </a:cubicBezTo>
                  <a:cubicBezTo>
                    <a:pt x="969" y="795"/>
                    <a:pt x="969" y="793"/>
                    <a:pt x="969" y="793"/>
                  </a:cubicBezTo>
                  <a:cubicBezTo>
                    <a:pt x="969" y="793"/>
                    <a:pt x="965" y="794"/>
                    <a:pt x="968" y="792"/>
                  </a:cubicBezTo>
                  <a:cubicBezTo>
                    <a:pt x="971" y="790"/>
                    <a:pt x="973" y="787"/>
                    <a:pt x="973" y="787"/>
                  </a:cubicBezTo>
                  <a:cubicBezTo>
                    <a:pt x="972" y="784"/>
                    <a:pt x="972" y="784"/>
                    <a:pt x="972" y="784"/>
                  </a:cubicBezTo>
                  <a:cubicBezTo>
                    <a:pt x="974" y="784"/>
                    <a:pt x="974" y="784"/>
                    <a:pt x="974" y="784"/>
                  </a:cubicBezTo>
                  <a:cubicBezTo>
                    <a:pt x="976" y="786"/>
                    <a:pt x="976" y="786"/>
                    <a:pt x="976" y="786"/>
                  </a:cubicBezTo>
                  <a:cubicBezTo>
                    <a:pt x="976" y="786"/>
                    <a:pt x="976" y="785"/>
                    <a:pt x="976" y="788"/>
                  </a:cubicBezTo>
                  <a:cubicBezTo>
                    <a:pt x="976" y="790"/>
                    <a:pt x="977" y="789"/>
                    <a:pt x="977" y="793"/>
                  </a:cubicBezTo>
                  <a:cubicBezTo>
                    <a:pt x="977" y="796"/>
                    <a:pt x="982" y="806"/>
                    <a:pt x="983" y="808"/>
                  </a:cubicBezTo>
                  <a:close/>
                  <a:moveTo>
                    <a:pt x="950" y="727"/>
                  </a:moveTo>
                  <a:cubicBezTo>
                    <a:pt x="950" y="726"/>
                    <a:pt x="953" y="726"/>
                    <a:pt x="953" y="726"/>
                  </a:cubicBezTo>
                  <a:cubicBezTo>
                    <a:pt x="956" y="725"/>
                    <a:pt x="956" y="725"/>
                    <a:pt x="956" y="725"/>
                  </a:cubicBezTo>
                  <a:cubicBezTo>
                    <a:pt x="956" y="725"/>
                    <a:pt x="960" y="728"/>
                    <a:pt x="961" y="728"/>
                  </a:cubicBezTo>
                  <a:cubicBezTo>
                    <a:pt x="962" y="729"/>
                    <a:pt x="965" y="730"/>
                    <a:pt x="965" y="731"/>
                  </a:cubicBezTo>
                  <a:cubicBezTo>
                    <a:pt x="965" y="732"/>
                    <a:pt x="964" y="736"/>
                    <a:pt x="966" y="736"/>
                  </a:cubicBezTo>
                  <a:cubicBezTo>
                    <a:pt x="968" y="737"/>
                    <a:pt x="973" y="734"/>
                    <a:pt x="973" y="734"/>
                  </a:cubicBezTo>
                  <a:cubicBezTo>
                    <a:pt x="973" y="734"/>
                    <a:pt x="973" y="729"/>
                    <a:pt x="972" y="728"/>
                  </a:cubicBezTo>
                  <a:cubicBezTo>
                    <a:pt x="971" y="727"/>
                    <a:pt x="968" y="724"/>
                    <a:pt x="967" y="723"/>
                  </a:cubicBezTo>
                  <a:cubicBezTo>
                    <a:pt x="966" y="722"/>
                    <a:pt x="962" y="719"/>
                    <a:pt x="962" y="719"/>
                  </a:cubicBezTo>
                  <a:cubicBezTo>
                    <a:pt x="962" y="719"/>
                    <a:pt x="966" y="716"/>
                    <a:pt x="968" y="715"/>
                  </a:cubicBezTo>
                  <a:cubicBezTo>
                    <a:pt x="970" y="714"/>
                    <a:pt x="972" y="714"/>
                    <a:pt x="972" y="713"/>
                  </a:cubicBezTo>
                  <a:cubicBezTo>
                    <a:pt x="972" y="712"/>
                    <a:pt x="972" y="709"/>
                    <a:pt x="972" y="709"/>
                  </a:cubicBezTo>
                  <a:cubicBezTo>
                    <a:pt x="972" y="709"/>
                    <a:pt x="972" y="707"/>
                    <a:pt x="973" y="707"/>
                  </a:cubicBezTo>
                  <a:cubicBezTo>
                    <a:pt x="974" y="707"/>
                    <a:pt x="976" y="710"/>
                    <a:pt x="978" y="710"/>
                  </a:cubicBezTo>
                  <a:cubicBezTo>
                    <a:pt x="980" y="711"/>
                    <a:pt x="980" y="713"/>
                    <a:pt x="980" y="714"/>
                  </a:cubicBezTo>
                  <a:cubicBezTo>
                    <a:pt x="980" y="719"/>
                    <a:pt x="980" y="719"/>
                    <a:pt x="980" y="719"/>
                  </a:cubicBezTo>
                  <a:cubicBezTo>
                    <a:pt x="980" y="721"/>
                    <a:pt x="978" y="723"/>
                    <a:pt x="978" y="726"/>
                  </a:cubicBezTo>
                  <a:cubicBezTo>
                    <a:pt x="977" y="729"/>
                    <a:pt x="976" y="730"/>
                    <a:pt x="975" y="733"/>
                  </a:cubicBezTo>
                  <a:cubicBezTo>
                    <a:pt x="975" y="735"/>
                    <a:pt x="975" y="737"/>
                    <a:pt x="975" y="738"/>
                  </a:cubicBezTo>
                  <a:cubicBezTo>
                    <a:pt x="975" y="740"/>
                    <a:pt x="972" y="743"/>
                    <a:pt x="971" y="744"/>
                  </a:cubicBezTo>
                  <a:cubicBezTo>
                    <a:pt x="971" y="746"/>
                    <a:pt x="968" y="750"/>
                    <a:pt x="968" y="751"/>
                  </a:cubicBezTo>
                  <a:cubicBezTo>
                    <a:pt x="968" y="753"/>
                    <a:pt x="968" y="753"/>
                    <a:pt x="968" y="753"/>
                  </a:cubicBezTo>
                  <a:cubicBezTo>
                    <a:pt x="968" y="753"/>
                    <a:pt x="966" y="754"/>
                    <a:pt x="964" y="751"/>
                  </a:cubicBezTo>
                  <a:cubicBezTo>
                    <a:pt x="962" y="748"/>
                    <a:pt x="960" y="743"/>
                    <a:pt x="959" y="742"/>
                  </a:cubicBezTo>
                  <a:cubicBezTo>
                    <a:pt x="958" y="742"/>
                    <a:pt x="955" y="739"/>
                    <a:pt x="955" y="739"/>
                  </a:cubicBezTo>
                  <a:cubicBezTo>
                    <a:pt x="955" y="739"/>
                    <a:pt x="952" y="737"/>
                    <a:pt x="952" y="735"/>
                  </a:cubicBezTo>
                  <a:cubicBezTo>
                    <a:pt x="951" y="734"/>
                    <a:pt x="949" y="733"/>
                    <a:pt x="949" y="733"/>
                  </a:cubicBezTo>
                  <a:cubicBezTo>
                    <a:pt x="951" y="730"/>
                    <a:pt x="951" y="730"/>
                    <a:pt x="951" y="730"/>
                  </a:cubicBezTo>
                  <a:cubicBezTo>
                    <a:pt x="951" y="730"/>
                    <a:pt x="950" y="727"/>
                    <a:pt x="950" y="727"/>
                  </a:cubicBezTo>
                  <a:close/>
                  <a:moveTo>
                    <a:pt x="938" y="735"/>
                  </a:moveTo>
                  <a:cubicBezTo>
                    <a:pt x="938" y="735"/>
                    <a:pt x="942" y="735"/>
                    <a:pt x="944" y="735"/>
                  </a:cubicBezTo>
                  <a:cubicBezTo>
                    <a:pt x="945" y="735"/>
                    <a:pt x="946" y="738"/>
                    <a:pt x="948" y="740"/>
                  </a:cubicBezTo>
                  <a:cubicBezTo>
                    <a:pt x="950" y="743"/>
                    <a:pt x="952" y="742"/>
                    <a:pt x="953" y="742"/>
                  </a:cubicBezTo>
                  <a:cubicBezTo>
                    <a:pt x="953" y="743"/>
                    <a:pt x="958" y="749"/>
                    <a:pt x="960" y="752"/>
                  </a:cubicBezTo>
                  <a:cubicBezTo>
                    <a:pt x="961" y="754"/>
                    <a:pt x="964" y="757"/>
                    <a:pt x="966" y="758"/>
                  </a:cubicBezTo>
                  <a:cubicBezTo>
                    <a:pt x="967" y="760"/>
                    <a:pt x="964" y="763"/>
                    <a:pt x="962" y="761"/>
                  </a:cubicBezTo>
                  <a:cubicBezTo>
                    <a:pt x="960" y="760"/>
                    <a:pt x="943" y="746"/>
                    <a:pt x="942" y="745"/>
                  </a:cubicBezTo>
                  <a:cubicBezTo>
                    <a:pt x="941" y="743"/>
                    <a:pt x="938" y="739"/>
                    <a:pt x="938" y="739"/>
                  </a:cubicBezTo>
                  <a:lnTo>
                    <a:pt x="938" y="735"/>
                  </a:lnTo>
                  <a:close/>
                  <a:moveTo>
                    <a:pt x="937" y="747"/>
                  </a:moveTo>
                  <a:cubicBezTo>
                    <a:pt x="940" y="749"/>
                    <a:pt x="961" y="765"/>
                    <a:pt x="962" y="766"/>
                  </a:cubicBezTo>
                  <a:cubicBezTo>
                    <a:pt x="962" y="767"/>
                    <a:pt x="962" y="772"/>
                    <a:pt x="962" y="772"/>
                  </a:cubicBezTo>
                  <a:cubicBezTo>
                    <a:pt x="961" y="773"/>
                    <a:pt x="960" y="778"/>
                    <a:pt x="959" y="780"/>
                  </a:cubicBezTo>
                  <a:cubicBezTo>
                    <a:pt x="957" y="781"/>
                    <a:pt x="955" y="782"/>
                    <a:pt x="955" y="784"/>
                  </a:cubicBezTo>
                  <a:cubicBezTo>
                    <a:pt x="955" y="785"/>
                    <a:pt x="956" y="787"/>
                    <a:pt x="955" y="789"/>
                  </a:cubicBezTo>
                  <a:cubicBezTo>
                    <a:pt x="954" y="791"/>
                    <a:pt x="952" y="796"/>
                    <a:pt x="952" y="796"/>
                  </a:cubicBezTo>
                  <a:cubicBezTo>
                    <a:pt x="952" y="796"/>
                    <a:pt x="946" y="796"/>
                    <a:pt x="944" y="796"/>
                  </a:cubicBezTo>
                  <a:cubicBezTo>
                    <a:pt x="942" y="797"/>
                    <a:pt x="941" y="800"/>
                    <a:pt x="941" y="800"/>
                  </a:cubicBezTo>
                  <a:cubicBezTo>
                    <a:pt x="941" y="800"/>
                    <a:pt x="946" y="807"/>
                    <a:pt x="948" y="809"/>
                  </a:cubicBezTo>
                  <a:cubicBezTo>
                    <a:pt x="949" y="812"/>
                    <a:pt x="949" y="812"/>
                    <a:pt x="947" y="814"/>
                  </a:cubicBezTo>
                  <a:cubicBezTo>
                    <a:pt x="945" y="816"/>
                    <a:pt x="944" y="811"/>
                    <a:pt x="943" y="817"/>
                  </a:cubicBezTo>
                  <a:cubicBezTo>
                    <a:pt x="942" y="822"/>
                    <a:pt x="942" y="821"/>
                    <a:pt x="942" y="823"/>
                  </a:cubicBezTo>
                  <a:cubicBezTo>
                    <a:pt x="942" y="825"/>
                    <a:pt x="942" y="824"/>
                    <a:pt x="940" y="827"/>
                  </a:cubicBezTo>
                  <a:cubicBezTo>
                    <a:pt x="939" y="830"/>
                    <a:pt x="939" y="832"/>
                    <a:pt x="939" y="831"/>
                  </a:cubicBezTo>
                  <a:cubicBezTo>
                    <a:pt x="939" y="830"/>
                    <a:pt x="935" y="829"/>
                    <a:pt x="937" y="823"/>
                  </a:cubicBezTo>
                  <a:cubicBezTo>
                    <a:pt x="940" y="817"/>
                    <a:pt x="941" y="817"/>
                    <a:pt x="941" y="816"/>
                  </a:cubicBezTo>
                  <a:cubicBezTo>
                    <a:pt x="940" y="815"/>
                    <a:pt x="939" y="816"/>
                    <a:pt x="938" y="813"/>
                  </a:cubicBezTo>
                  <a:cubicBezTo>
                    <a:pt x="936" y="809"/>
                    <a:pt x="937" y="805"/>
                    <a:pt x="937" y="804"/>
                  </a:cubicBezTo>
                  <a:cubicBezTo>
                    <a:pt x="937" y="803"/>
                    <a:pt x="934" y="794"/>
                    <a:pt x="932" y="791"/>
                  </a:cubicBezTo>
                  <a:cubicBezTo>
                    <a:pt x="931" y="789"/>
                    <a:pt x="932" y="787"/>
                    <a:pt x="930" y="787"/>
                  </a:cubicBezTo>
                  <a:cubicBezTo>
                    <a:pt x="928" y="788"/>
                    <a:pt x="925" y="788"/>
                    <a:pt x="922" y="788"/>
                  </a:cubicBezTo>
                  <a:cubicBezTo>
                    <a:pt x="920" y="787"/>
                    <a:pt x="920" y="786"/>
                    <a:pt x="916" y="787"/>
                  </a:cubicBezTo>
                  <a:cubicBezTo>
                    <a:pt x="912" y="789"/>
                    <a:pt x="909" y="789"/>
                    <a:pt x="909" y="789"/>
                  </a:cubicBezTo>
                  <a:cubicBezTo>
                    <a:pt x="909" y="789"/>
                    <a:pt x="909" y="788"/>
                    <a:pt x="908" y="788"/>
                  </a:cubicBezTo>
                  <a:cubicBezTo>
                    <a:pt x="906" y="789"/>
                    <a:pt x="905" y="791"/>
                    <a:pt x="905" y="792"/>
                  </a:cubicBezTo>
                  <a:cubicBezTo>
                    <a:pt x="905" y="793"/>
                    <a:pt x="902" y="793"/>
                    <a:pt x="900" y="795"/>
                  </a:cubicBezTo>
                  <a:cubicBezTo>
                    <a:pt x="898" y="797"/>
                    <a:pt x="896" y="798"/>
                    <a:pt x="896" y="798"/>
                  </a:cubicBezTo>
                  <a:cubicBezTo>
                    <a:pt x="896" y="798"/>
                    <a:pt x="898" y="793"/>
                    <a:pt x="896" y="792"/>
                  </a:cubicBezTo>
                  <a:cubicBezTo>
                    <a:pt x="895" y="791"/>
                    <a:pt x="899" y="788"/>
                    <a:pt x="900" y="788"/>
                  </a:cubicBezTo>
                  <a:cubicBezTo>
                    <a:pt x="901" y="788"/>
                    <a:pt x="904" y="787"/>
                    <a:pt x="907" y="786"/>
                  </a:cubicBezTo>
                  <a:cubicBezTo>
                    <a:pt x="909" y="785"/>
                    <a:pt x="912" y="784"/>
                    <a:pt x="913" y="784"/>
                  </a:cubicBezTo>
                  <a:cubicBezTo>
                    <a:pt x="915" y="784"/>
                    <a:pt x="915" y="785"/>
                    <a:pt x="919" y="784"/>
                  </a:cubicBezTo>
                  <a:cubicBezTo>
                    <a:pt x="922" y="784"/>
                    <a:pt x="924" y="781"/>
                    <a:pt x="924" y="781"/>
                  </a:cubicBezTo>
                  <a:cubicBezTo>
                    <a:pt x="924" y="781"/>
                    <a:pt x="925" y="781"/>
                    <a:pt x="928" y="781"/>
                  </a:cubicBezTo>
                  <a:cubicBezTo>
                    <a:pt x="930" y="781"/>
                    <a:pt x="938" y="781"/>
                    <a:pt x="940" y="779"/>
                  </a:cubicBezTo>
                  <a:cubicBezTo>
                    <a:pt x="942" y="778"/>
                    <a:pt x="945" y="778"/>
                    <a:pt x="945" y="776"/>
                  </a:cubicBezTo>
                  <a:cubicBezTo>
                    <a:pt x="945" y="769"/>
                    <a:pt x="945" y="769"/>
                    <a:pt x="945" y="769"/>
                  </a:cubicBezTo>
                  <a:cubicBezTo>
                    <a:pt x="945" y="768"/>
                    <a:pt x="942" y="767"/>
                    <a:pt x="941" y="765"/>
                  </a:cubicBezTo>
                  <a:cubicBezTo>
                    <a:pt x="939" y="764"/>
                    <a:pt x="938" y="762"/>
                    <a:pt x="938" y="760"/>
                  </a:cubicBezTo>
                  <a:cubicBezTo>
                    <a:pt x="937" y="759"/>
                    <a:pt x="936" y="759"/>
                    <a:pt x="934" y="758"/>
                  </a:cubicBezTo>
                  <a:cubicBezTo>
                    <a:pt x="932" y="757"/>
                    <a:pt x="932" y="756"/>
                    <a:pt x="930" y="755"/>
                  </a:cubicBezTo>
                  <a:cubicBezTo>
                    <a:pt x="928" y="753"/>
                    <a:pt x="927" y="754"/>
                    <a:pt x="927" y="753"/>
                  </a:cubicBezTo>
                  <a:cubicBezTo>
                    <a:pt x="926" y="751"/>
                    <a:pt x="930" y="748"/>
                    <a:pt x="930" y="748"/>
                  </a:cubicBezTo>
                  <a:cubicBezTo>
                    <a:pt x="930" y="746"/>
                    <a:pt x="930" y="746"/>
                    <a:pt x="930" y="746"/>
                  </a:cubicBezTo>
                  <a:cubicBezTo>
                    <a:pt x="930" y="746"/>
                    <a:pt x="932" y="746"/>
                    <a:pt x="934" y="745"/>
                  </a:cubicBezTo>
                  <a:cubicBezTo>
                    <a:pt x="935" y="743"/>
                    <a:pt x="935" y="746"/>
                    <a:pt x="937" y="747"/>
                  </a:cubicBezTo>
                  <a:close/>
                  <a:moveTo>
                    <a:pt x="837" y="641"/>
                  </a:moveTo>
                  <a:cubicBezTo>
                    <a:pt x="857" y="660"/>
                    <a:pt x="885" y="675"/>
                    <a:pt x="886" y="676"/>
                  </a:cubicBezTo>
                  <a:cubicBezTo>
                    <a:pt x="886" y="677"/>
                    <a:pt x="879" y="683"/>
                    <a:pt x="871" y="685"/>
                  </a:cubicBezTo>
                  <a:cubicBezTo>
                    <a:pt x="864" y="686"/>
                    <a:pt x="865" y="691"/>
                    <a:pt x="865" y="691"/>
                  </a:cubicBezTo>
                  <a:cubicBezTo>
                    <a:pt x="865" y="691"/>
                    <a:pt x="869" y="692"/>
                    <a:pt x="872" y="689"/>
                  </a:cubicBezTo>
                  <a:cubicBezTo>
                    <a:pt x="876" y="688"/>
                    <a:pt x="890" y="684"/>
                    <a:pt x="892" y="679"/>
                  </a:cubicBezTo>
                  <a:cubicBezTo>
                    <a:pt x="894" y="675"/>
                    <a:pt x="925" y="714"/>
                    <a:pt x="930" y="719"/>
                  </a:cubicBezTo>
                  <a:cubicBezTo>
                    <a:pt x="932" y="720"/>
                    <a:pt x="933" y="721"/>
                    <a:pt x="933" y="721"/>
                  </a:cubicBezTo>
                  <a:cubicBezTo>
                    <a:pt x="933" y="721"/>
                    <a:pt x="933" y="721"/>
                    <a:pt x="933" y="721"/>
                  </a:cubicBezTo>
                  <a:cubicBezTo>
                    <a:pt x="933" y="721"/>
                    <a:pt x="934" y="722"/>
                    <a:pt x="933" y="721"/>
                  </a:cubicBezTo>
                  <a:cubicBezTo>
                    <a:pt x="932" y="723"/>
                    <a:pt x="926" y="730"/>
                    <a:pt x="925" y="730"/>
                  </a:cubicBezTo>
                  <a:cubicBezTo>
                    <a:pt x="924" y="730"/>
                    <a:pt x="922" y="727"/>
                    <a:pt x="921" y="726"/>
                  </a:cubicBezTo>
                  <a:cubicBezTo>
                    <a:pt x="920" y="726"/>
                    <a:pt x="914" y="722"/>
                    <a:pt x="912" y="721"/>
                  </a:cubicBezTo>
                  <a:cubicBezTo>
                    <a:pt x="911" y="720"/>
                    <a:pt x="884" y="705"/>
                    <a:pt x="876" y="702"/>
                  </a:cubicBezTo>
                  <a:cubicBezTo>
                    <a:pt x="868" y="699"/>
                    <a:pt x="865" y="696"/>
                    <a:pt x="865" y="696"/>
                  </a:cubicBezTo>
                  <a:cubicBezTo>
                    <a:pt x="865" y="696"/>
                    <a:pt x="860" y="688"/>
                    <a:pt x="859" y="685"/>
                  </a:cubicBezTo>
                  <a:cubicBezTo>
                    <a:pt x="859" y="682"/>
                    <a:pt x="866" y="685"/>
                    <a:pt x="866" y="682"/>
                  </a:cubicBezTo>
                  <a:cubicBezTo>
                    <a:pt x="867" y="679"/>
                    <a:pt x="868" y="677"/>
                    <a:pt x="866" y="677"/>
                  </a:cubicBezTo>
                  <a:cubicBezTo>
                    <a:pt x="865" y="677"/>
                    <a:pt x="860" y="674"/>
                    <a:pt x="860" y="674"/>
                  </a:cubicBezTo>
                  <a:cubicBezTo>
                    <a:pt x="860" y="674"/>
                    <a:pt x="853" y="675"/>
                    <a:pt x="852" y="676"/>
                  </a:cubicBezTo>
                  <a:cubicBezTo>
                    <a:pt x="852" y="677"/>
                    <a:pt x="850" y="676"/>
                    <a:pt x="849" y="674"/>
                  </a:cubicBezTo>
                  <a:cubicBezTo>
                    <a:pt x="848" y="673"/>
                    <a:pt x="832" y="652"/>
                    <a:pt x="831" y="648"/>
                  </a:cubicBezTo>
                  <a:cubicBezTo>
                    <a:pt x="830" y="644"/>
                    <a:pt x="827" y="643"/>
                    <a:pt x="825" y="642"/>
                  </a:cubicBezTo>
                  <a:cubicBezTo>
                    <a:pt x="823" y="641"/>
                    <a:pt x="819" y="635"/>
                    <a:pt x="819" y="635"/>
                  </a:cubicBezTo>
                  <a:cubicBezTo>
                    <a:pt x="812" y="630"/>
                    <a:pt x="812" y="630"/>
                    <a:pt x="812" y="630"/>
                  </a:cubicBezTo>
                  <a:cubicBezTo>
                    <a:pt x="812" y="630"/>
                    <a:pt x="806" y="626"/>
                    <a:pt x="805" y="625"/>
                  </a:cubicBezTo>
                  <a:cubicBezTo>
                    <a:pt x="803" y="624"/>
                    <a:pt x="798" y="619"/>
                    <a:pt x="798" y="619"/>
                  </a:cubicBezTo>
                  <a:cubicBezTo>
                    <a:pt x="794" y="618"/>
                    <a:pt x="794" y="618"/>
                    <a:pt x="794" y="618"/>
                  </a:cubicBezTo>
                  <a:cubicBezTo>
                    <a:pt x="790" y="614"/>
                    <a:pt x="790" y="614"/>
                    <a:pt x="790" y="614"/>
                  </a:cubicBezTo>
                  <a:cubicBezTo>
                    <a:pt x="790" y="614"/>
                    <a:pt x="817" y="622"/>
                    <a:pt x="837" y="641"/>
                  </a:cubicBezTo>
                  <a:close/>
                  <a:moveTo>
                    <a:pt x="683" y="562"/>
                  </a:moveTo>
                  <a:cubicBezTo>
                    <a:pt x="679" y="562"/>
                    <a:pt x="674" y="560"/>
                    <a:pt x="673" y="560"/>
                  </a:cubicBezTo>
                  <a:cubicBezTo>
                    <a:pt x="672" y="559"/>
                    <a:pt x="667" y="558"/>
                    <a:pt x="663" y="559"/>
                  </a:cubicBezTo>
                  <a:cubicBezTo>
                    <a:pt x="658" y="561"/>
                    <a:pt x="656" y="559"/>
                    <a:pt x="655" y="557"/>
                  </a:cubicBezTo>
                  <a:cubicBezTo>
                    <a:pt x="654" y="555"/>
                    <a:pt x="651" y="551"/>
                    <a:pt x="648" y="544"/>
                  </a:cubicBezTo>
                  <a:cubicBezTo>
                    <a:pt x="646" y="537"/>
                    <a:pt x="643" y="537"/>
                    <a:pt x="641" y="532"/>
                  </a:cubicBezTo>
                  <a:cubicBezTo>
                    <a:pt x="638" y="527"/>
                    <a:pt x="635" y="529"/>
                    <a:pt x="635" y="523"/>
                  </a:cubicBezTo>
                  <a:cubicBezTo>
                    <a:pt x="635" y="523"/>
                    <a:pt x="635" y="523"/>
                    <a:pt x="636" y="522"/>
                  </a:cubicBezTo>
                  <a:cubicBezTo>
                    <a:pt x="636" y="520"/>
                    <a:pt x="638" y="518"/>
                    <a:pt x="639" y="518"/>
                  </a:cubicBezTo>
                  <a:cubicBezTo>
                    <a:pt x="642" y="519"/>
                    <a:pt x="657" y="525"/>
                    <a:pt x="659" y="526"/>
                  </a:cubicBezTo>
                  <a:cubicBezTo>
                    <a:pt x="660" y="527"/>
                    <a:pt x="669" y="528"/>
                    <a:pt x="669" y="528"/>
                  </a:cubicBezTo>
                  <a:cubicBezTo>
                    <a:pt x="673" y="533"/>
                    <a:pt x="673" y="533"/>
                    <a:pt x="673" y="533"/>
                  </a:cubicBezTo>
                  <a:cubicBezTo>
                    <a:pt x="673" y="533"/>
                    <a:pt x="680" y="550"/>
                    <a:pt x="680" y="553"/>
                  </a:cubicBezTo>
                  <a:cubicBezTo>
                    <a:pt x="680" y="555"/>
                    <a:pt x="687" y="561"/>
                    <a:pt x="683" y="562"/>
                  </a:cubicBezTo>
                  <a:close/>
                  <a:moveTo>
                    <a:pt x="639" y="462"/>
                  </a:moveTo>
                  <a:cubicBezTo>
                    <a:pt x="639" y="460"/>
                    <a:pt x="641" y="457"/>
                    <a:pt x="641" y="457"/>
                  </a:cubicBezTo>
                  <a:cubicBezTo>
                    <a:pt x="644" y="459"/>
                    <a:pt x="644" y="459"/>
                    <a:pt x="644" y="459"/>
                  </a:cubicBezTo>
                  <a:cubicBezTo>
                    <a:pt x="644" y="459"/>
                    <a:pt x="647" y="466"/>
                    <a:pt x="647" y="468"/>
                  </a:cubicBezTo>
                  <a:cubicBezTo>
                    <a:pt x="648" y="470"/>
                    <a:pt x="651" y="476"/>
                    <a:pt x="653" y="478"/>
                  </a:cubicBezTo>
                  <a:cubicBezTo>
                    <a:pt x="654" y="480"/>
                    <a:pt x="653" y="484"/>
                    <a:pt x="653" y="484"/>
                  </a:cubicBezTo>
                  <a:cubicBezTo>
                    <a:pt x="653" y="484"/>
                    <a:pt x="645" y="479"/>
                    <a:pt x="642" y="477"/>
                  </a:cubicBezTo>
                  <a:cubicBezTo>
                    <a:pt x="638" y="475"/>
                    <a:pt x="641" y="472"/>
                    <a:pt x="641" y="471"/>
                  </a:cubicBezTo>
                  <a:cubicBezTo>
                    <a:pt x="641" y="470"/>
                    <a:pt x="639" y="463"/>
                    <a:pt x="639" y="462"/>
                  </a:cubicBezTo>
                  <a:close/>
                  <a:moveTo>
                    <a:pt x="642" y="486"/>
                  </a:moveTo>
                  <a:cubicBezTo>
                    <a:pt x="642" y="486"/>
                    <a:pt x="648" y="489"/>
                    <a:pt x="652" y="491"/>
                  </a:cubicBezTo>
                  <a:cubicBezTo>
                    <a:pt x="655" y="492"/>
                    <a:pt x="659" y="496"/>
                    <a:pt x="659" y="497"/>
                  </a:cubicBezTo>
                  <a:cubicBezTo>
                    <a:pt x="659" y="499"/>
                    <a:pt x="659" y="501"/>
                    <a:pt x="661" y="504"/>
                  </a:cubicBezTo>
                  <a:cubicBezTo>
                    <a:pt x="662" y="507"/>
                    <a:pt x="665" y="509"/>
                    <a:pt x="665" y="512"/>
                  </a:cubicBezTo>
                  <a:cubicBezTo>
                    <a:pt x="665" y="514"/>
                    <a:pt x="665" y="516"/>
                    <a:pt x="665" y="516"/>
                  </a:cubicBezTo>
                  <a:cubicBezTo>
                    <a:pt x="665" y="516"/>
                    <a:pt x="661" y="514"/>
                    <a:pt x="655" y="512"/>
                  </a:cubicBezTo>
                  <a:cubicBezTo>
                    <a:pt x="649" y="509"/>
                    <a:pt x="649" y="508"/>
                    <a:pt x="647" y="508"/>
                  </a:cubicBezTo>
                  <a:cubicBezTo>
                    <a:pt x="644" y="508"/>
                    <a:pt x="641" y="508"/>
                    <a:pt x="641" y="508"/>
                  </a:cubicBezTo>
                  <a:cubicBezTo>
                    <a:pt x="638" y="506"/>
                    <a:pt x="638" y="506"/>
                    <a:pt x="638" y="506"/>
                  </a:cubicBezTo>
                  <a:cubicBezTo>
                    <a:pt x="638" y="506"/>
                    <a:pt x="637" y="495"/>
                    <a:pt x="638" y="493"/>
                  </a:cubicBezTo>
                  <a:cubicBezTo>
                    <a:pt x="639" y="490"/>
                    <a:pt x="642" y="486"/>
                    <a:pt x="642" y="486"/>
                  </a:cubicBezTo>
                  <a:close/>
                  <a:moveTo>
                    <a:pt x="683" y="412"/>
                  </a:moveTo>
                  <a:cubicBezTo>
                    <a:pt x="683" y="413"/>
                    <a:pt x="690" y="416"/>
                    <a:pt x="680" y="419"/>
                  </a:cubicBezTo>
                  <a:cubicBezTo>
                    <a:pt x="680" y="419"/>
                    <a:pt x="677" y="437"/>
                    <a:pt x="677" y="439"/>
                  </a:cubicBezTo>
                  <a:cubicBezTo>
                    <a:pt x="677" y="441"/>
                    <a:pt x="674" y="444"/>
                    <a:pt x="673" y="443"/>
                  </a:cubicBezTo>
                  <a:cubicBezTo>
                    <a:pt x="672" y="443"/>
                    <a:pt x="665" y="440"/>
                    <a:pt x="662" y="440"/>
                  </a:cubicBezTo>
                  <a:cubicBezTo>
                    <a:pt x="659" y="440"/>
                    <a:pt x="658" y="440"/>
                    <a:pt x="655" y="440"/>
                  </a:cubicBezTo>
                  <a:cubicBezTo>
                    <a:pt x="652" y="440"/>
                    <a:pt x="645" y="437"/>
                    <a:pt x="645" y="437"/>
                  </a:cubicBezTo>
                  <a:cubicBezTo>
                    <a:pt x="645" y="437"/>
                    <a:pt x="645" y="439"/>
                    <a:pt x="641" y="436"/>
                  </a:cubicBezTo>
                  <a:cubicBezTo>
                    <a:pt x="637" y="433"/>
                    <a:pt x="636" y="430"/>
                    <a:pt x="636" y="428"/>
                  </a:cubicBezTo>
                  <a:cubicBezTo>
                    <a:pt x="636" y="426"/>
                    <a:pt x="634" y="416"/>
                    <a:pt x="634" y="412"/>
                  </a:cubicBezTo>
                  <a:cubicBezTo>
                    <a:pt x="634" y="409"/>
                    <a:pt x="633" y="400"/>
                    <a:pt x="632" y="397"/>
                  </a:cubicBezTo>
                  <a:cubicBezTo>
                    <a:pt x="632" y="395"/>
                    <a:pt x="631" y="387"/>
                    <a:pt x="631" y="387"/>
                  </a:cubicBezTo>
                  <a:cubicBezTo>
                    <a:pt x="631" y="387"/>
                    <a:pt x="683" y="411"/>
                    <a:pt x="683" y="412"/>
                  </a:cubicBezTo>
                  <a:close/>
                  <a:moveTo>
                    <a:pt x="579" y="347"/>
                  </a:moveTo>
                  <a:cubicBezTo>
                    <a:pt x="579" y="345"/>
                    <a:pt x="582" y="346"/>
                    <a:pt x="583" y="346"/>
                  </a:cubicBezTo>
                  <a:cubicBezTo>
                    <a:pt x="585" y="346"/>
                    <a:pt x="589" y="348"/>
                    <a:pt x="589" y="348"/>
                  </a:cubicBezTo>
                  <a:cubicBezTo>
                    <a:pt x="589" y="348"/>
                    <a:pt x="592" y="351"/>
                    <a:pt x="592" y="353"/>
                  </a:cubicBezTo>
                  <a:cubicBezTo>
                    <a:pt x="592" y="354"/>
                    <a:pt x="592" y="358"/>
                    <a:pt x="592" y="358"/>
                  </a:cubicBezTo>
                  <a:cubicBezTo>
                    <a:pt x="592" y="358"/>
                    <a:pt x="593" y="360"/>
                    <a:pt x="590" y="360"/>
                  </a:cubicBezTo>
                  <a:cubicBezTo>
                    <a:pt x="587" y="360"/>
                    <a:pt x="582" y="359"/>
                    <a:pt x="581" y="358"/>
                  </a:cubicBezTo>
                  <a:cubicBezTo>
                    <a:pt x="580" y="357"/>
                    <a:pt x="577" y="358"/>
                    <a:pt x="577" y="356"/>
                  </a:cubicBezTo>
                  <a:cubicBezTo>
                    <a:pt x="576" y="355"/>
                    <a:pt x="575" y="353"/>
                    <a:pt x="575" y="353"/>
                  </a:cubicBezTo>
                  <a:cubicBezTo>
                    <a:pt x="575" y="353"/>
                    <a:pt x="579" y="350"/>
                    <a:pt x="579" y="347"/>
                  </a:cubicBezTo>
                  <a:close/>
                  <a:moveTo>
                    <a:pt x="545" y="324"/>
                  </a:moveTo>
                  <a:cubicBezTo>
                    <a:pt x="546" y="323"/>
                    <a:pt x="548" y="319"/>
                    <a:pt x="548" y="319"/>
                  </a:cubicBezTo>
                  <a:cubicBezTo>
                    <a:pt x="548" y="319"/>
                    <a:pt x="551" y="317"/>
                    <a:pt x="551" y="316"/>
                  </a:cubicBezTo>
                  <a:cubicBezTo>
                    <a:pt x="551" y="316"/>
                    <a:pt x="550" y="312"/>
                    <a:pt x="550" y="312"/>
                  </a:cubicBezTo>
                  <a:cubicBezTo>
                    <a:pt x="550" y="312"/>
                    <a:pt x="552" y="309"/>
                    <a:pt x="554" y="308"/>
                  </a:cubicBezTo>
                  <a:cubicBezTo>
                    <a:pt x="556" y="308"/>
                    <a:pt x="557" y="307"/>
                    <a:pt x="560" y="306"/>
                  </a:cubicBezTo>
                  <a:cubicBezTo>
                    <a:pt x="563" y="305"/>
                    <a:pt x="563" y="303"/>
                    <a:pt x="565" y="305"/>
                  </a:cubicBezTo>
                  <a:cubicBezTo>
                    <a:pt x="567" y="308"/>
                    <a:pt x="572" y="309"/>
                    <a:pt x="572" y="311"/>
                  </a:cubicBezTo>
                  <a:cubicBezTo>
                    <a:pt x="573" y="312"/>
                    <a:pt x="575" y="315"/>
                    <a:pt x="575" y="317"/>
                  </a:cubicBezTo>
                  <a:cubicBezTo>
                    <a:pt x="575" y="319"/>
                    <a:pt x="579" y="319"/>
                    <a:pt x="573" y="319"/>
                  </a:cubicBezTo>
                  <a:cubicBezTo>
                    <a:pt x="567" y="320"/>
                    <a:pt x="566" y="321"/>
                    <a:pt x="563" y="322"/>
                  </a:cubicBezTo>
                  <a:cubicBezTo>
                    <a:pt x="561" y="323"/>
                    <a:pt x="558" y="323"/>
                    <a:pt x="557" y="324"/>
                  </a:cubicBezTo>
                  <a:cubicBezTo>
                    <a:pt x="555" y="324"/>
                    <a:pt x="550" y="326"/>
                    <a:pt x="549" y="326"/>
                  </a:cubicBezTo>
                  <a:cubicBezTo>
                    <a:pt x="548" y="326"/>
                    <a:pt x="546" y="327"/>
                    <a:pt x="546" y="327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45" y="328"/>
                    <a:pt x="544" y="326"/>
                    <a:pt x="545" y="324"/>
                  </a:cubicBezTo>
                  <a:close/>
                  <a:moveTo>
                    <a:pt x="566" y="361"/>
                  </a:moveTo>
                  <a:cubicBezTo>
                    <a:pt x="564" y="363"/>
                    <a:pt x="563" y="363"/>
                    <a:pt x="562" y="363"/>
                  </a:cubicBezTo>
                  <a:cubicBezTo>
                    <a:pt x="561" y="363"/>
                    <a:pt x="558" y="363"/>
                    <a:pt x="557" y="363"/>
                  </a:cubicBezTo>
                  <a:cubicBezTo>
                    <a:pt x="556" y="363"/>
                    <a:pt x="554" y="362"/>
                    <a:pt x="554" y="362"/>
                  </a:cubicBezTo>
                  <a:cubicBezTo>
                    <a:pt x="554" y="362"/>
                    <a:pt x="555" y="359"/>
                    <a:pt x="557" y="359"/>
                  </a:cubicBezTo>
                  <a:cubicBezTo>
                    <a:pt x="559" y="359"/>
                    <a:pt x="559" y="360"/>
                    <a:pt x="561" y="360"/>
                  </a:cubicBezTo>
                  <a:cubicBezTo>
                    <a:pt x="563" y="360"/>
                    <a:pt x="565" y="359"/>
                    <a:pt x="565" y="359"/>
                  </a:cubicBezTo>
                  <a:cubicBezTo>
                    <a:pt x="565" y="359"/>
                    <a:pt x="567" y="360"/>
                    <a:pt x="566" y="361"/>
                  </a:cubicBezTo>
                  <a:close/>
                  <a:moveTo>
                    <a:pt x="549" y="365"/>
                  </a:moveTo>
                  <a:cubicBezTo>
                    <a:pt x="549" y="365"/>
                    <a:pt x="553" y="374"/>
                    <a:pt x="563" y="372"/>
                  </a:cubicBezTo>
                  <a:cubicBezTo>
                    <a:pt x="563" y="372"/>
                    <a:pt x="565" y="373"/>
                    <a:pt x="563" y="379"/>
                  </a:cubicBezTo>
                  <a:cubicBezTo>
                    <a:pt x="562" y="384"/>
                    <a:pt x="563" y="388"/>
                    <a:pt x="563" y="388"/>
                  </a:cubicBezTo>
                  <a:cubicBezTo>
                    <a:pt x="561" y="391"/>
                    <a:pt x="561" y="391"/>
                    <a:pt x="561" y="391"/>
                  </a:cubicBezTo>
                  <a:cubicBezTo>
                    <a:pt x="561" y="391"/>
                    <a:pt x="557" y="391"/>
                    <a:pt x="556" y="391"/>
                  </a:cubicBezTo>
                  <a:cubicBezTo>
                    <a:pt x="555" y="391"/>
                    <a:pt x="553" y="391"/>
                    <a:pt x="552" y="391"/>
                  </a:cubicBezTo>
                  <a:cubicBezTo>
                    <a:pt x="550" y="391"/>
                    <a:pt x="545" y="390"/>
                    <a:pt x="546" y="385"/>
                  </a:cubicBezTo>
                  <a:cubicBezTo>
                    <a:pt x="547" y="379"/>
                    <a:pt x="550" y="378"/>
                    <a:pt x="550" y="377"/>
                  </a:cubicBezTo>
                  <a:cubicBezTo>
                    <a:pt x="550" y="376"/>
                    <a:pt x="547" y="374"/>
                    <a:pt x="547" y="373"/>
                  </a:cubicBezTo>
                  <a:cubicBezTo>
                    <a:pt x="546" y="372"/>
                    <a:pt x="545" y="370"/>
                    <a:pt x="544" y="370"/>
                  </a:cubicBezTo>
                  <a:cubicBezTo>
                    <a:pt x="543" y="370"/>
                    <a:pt x="541" y="369"/>
                    <a:pt x="541" y="369"/>
                  </a:cubicBezTo>
                  <a:cubicBezTo>
                    <a:pt x="541" y="369"/>
                    <a:pt x="547" y="366"/>
                    <a:pt x="549" y="365"/>
                  </a:cubicBezTo>
                  <a:close/>
                  <a:moveTo>
                    <a:pt x="554" y="440"/>
                  </a:moveTo>
                  <a:cubicBezTo>
                    <a:pt x="555" y="441"/>
                    <a:pt x="555" y="441"/>
                    <a:pt x="555" y="441"/>
                  </a:cubicBezTo>
                  <a:cubicBezTo>
                    <a:pt x="555" y="441"/>
                    <a:pt x="554" y="442"/>
                    <a:pt x="553" y="442"/>
                  </a:cubicBezTo>
                  <a:cubicBezTo>
                    <a:pt x="551" y="442"/>
                    <a:pt x="549" y="441"/>
                    <a:pt x="547" y="441"/>
                  </a:cubicBezTo>
                  <a:cubicBezTo>
                    <a:pt x="545" y="440"/>
                    <a:pt x="543" y="438"/>
                    <a:pt x="540" y="438"/>
                  </a:cubicBezTo>
                  <a:cubicBezTo>
                    <a:pt x="537" y="438"/>
                    <a:pt x="533" y="438"/>
                    <a:pt x="532" y="437"/>
                  </a:cubicBezTo>
                  <a:cubicBezTo>
                    <a:pt x="531" y="436"/>
                    <a:pt x="536" y="434"/>
                    <a:pt x="538" y="433"/>
                  </a:cubicBezTo>
                  <a:cubicBezTo>
                    <a:pt x="540" y="432"/>
                    <a:pt x="541" y="433"/>
                    <a:pt x="544" y="432"/>
                  </a:cubicBezTo>
                  <a:cubicBezTo>
                    <a:pt x="546" y="431"/>
                    <a:pt x="547" y="431"/>
                    <a:pt x="547" y="431"/>
                  </a:cubicBezTo>
                  <a:cubicBezTo>
                    <a:pt x="555" y="427"/>
                    <a:pt x="555" y="427"/>
                    <a:pt x="555" y="427"/>
                  </a:cubicBezTo>
                  <a:cubicBezTo>
                    <a:pt x="557" y="428"/>
                    <a:pt x="557" y="428"/>
                    <a:pt x="557" y="428"/>
                  </a:cubicBezTo>
                  <a:cubicBezTo>
                    <a:pt x="557" y="428"/>
                    <a:pt x="556" y="431"/>
                    <a:pt x="555" y="434"/>
                  </a:cubicBezTo>
                  <a:cubicBezTo>
                    <a:pt x="554" y="436"/>
                    <a:pt x="554" y="440"/>
                    <a:pt x="554" y="440"/>
                  </a:cubicBezTo>
                  <a:close/>
                  <a:moveTo>
                    <a:pt x="554" y="409"/>
                  </a:moveTo>
                  <a:cubicBezTo>
                    <a:pt x="552" y="411"/>
                    <a:pt x="552" y="412"/>
                    <a:pt x="549" y="412"/>
                  </a:cubicBezTo>
                  <a:cubicBezTo>
                    <a:pt x="546" y="413"/>
                    <a:pt x="545" y="413"/>
                    <a:pt x="543" y="414"/>
                  </a:cubicBezTo>
                  <a:cubicBezTo>
                    <a:pt x="541" y="414"/>
                    <a:pt x="544" y="415"/>
                    <a:pt x="538" y="416"/>
                  </a:cubicBezTo>
                  <a:cubicBezTo>
                    <a:pt x="532" y="416"/>
                    <a:pt x="537" y="416"/>
                    <a:pt x="529" y="416"/>
                  </a:cubicBezTo>
                  <a:cubicBezTo>
                    <a:pt x="521" y="416"/>
                    <a:pt x="519" y="416"/>
                    <a:pt x="519" y="416"/>
                  </a:cubicBezTo>
                  <a:cubicBezTo>
                    <a:pt x="519" y="414"/>
                    <a:pt x="519" y="414"/>
                    <a:pt x="519" y="414"/>
                  </a:cubicBezTo>
                  <a:cubicBezTo>
                    <a:pt x="529" y="409"/>
                    <a:pt x="529" y="409"/>
                    <a:pt x="529" y="409"/>
                  </a:cubicBezTo>
                  <a:cubicBezTo>
                    <a:pt x="529" y="409"/>
                    <a:pt x="531" y="409"/>
                    <a:pt x="536" y="408"/>
                  </a:cubicBezTo>
                  <a:cubicBezTo>
                    <a:pt x="540" y="408"/>
                    <a:pt x="542" y="405"/>
                    <a:pt x="543" y="405"/>
                  </a:cubicBezTo>
                  <a:cubicBezTo>
                    <a:pt x="545" y="404"/>
                    <a:pt x="550" y="403"/>
                    <a:pt x="552" y="402"/>
                  </a:cubicBezTo>
                  <a:cubicBezTo>
                    <a:pt x="555" y="401"/>
                    <a:pt x="558" y="397"/>
                    <a:pt x="559" y="397"/>
                  </a:cubicBezTo>
                  <a:cubicBezTo>
                    <a:pt x="560" y="397"/>
                    <a:pt x="562" y="403"/>
                    <a:pt x="560" y="404"/>
                  </a:cubicBezTo>
                  <a:cubicBezTo>
                    <a:pt x="559" y="406"/>
                    <a:pt x="557" y="407"/>
                    <a:pt x="554" y="409"/>
                  </a:cubicBezTo>
                  <a:close/>
                  <a:moveTo>
                    <a:pt x="523" y="402"/>
                  </a:moveTo>
                  <a:cubicBezTo>
                    <a:pt x="523" y="402"/>
                    <a:pt x="528" y="401"/>
                    <a:pt x="528" y="396"/>
                  </a:cubicBezTo>
                  <a:cubicBezTo>
                    <a:pt x="528" y="396"/>
                    <a:pt x="526" y="395"/>
                    <a:pt x="531" y="396"/>
                  </a:cubicBezTo>
                  <a:cubicBezTo>
                    <a:pt x="536" y="397"/>
                    <a:pt x="536" y="390"/>
                    <a:pt x="536" y="390"/>
                  </a:cubicBezTo>
                  <a:cubicBezTo>
                    <a:pt x="536" y="390"/>
                    <a:pt x="539" y="393"/>
                    <a:pt x="541" y="394"/>
                  </a:cubicBezTo>
                  <a:cubicBezTo>
                    <a:pt x="542" y="394"/>
                    <a:pt x="548" y="395"/>
                    <a:pt x="549" y="395"/>
                  </a:cubicBezTo>
                  <a:cubicBezTo>
                    <a:pt x="550" y="395"/>
                    <a:pt x="550" y="395"/>
                    <a:pt x="550" y="395"/>
                  </a:cubicBezTo>
                  <a:cubicBezTo>
                    <a:pt x="550" y="395"/>
                    <a:pt x="550" y="395"/>
                    <a:pt x="549" y="395"/>
                  </a:cubicBezTo>
                  <a:cubicBezTo>
                    <a:pt x="549" y="396"/>
                    <a:pt x="547" y="396"/>
                    <a:pt x="547" y="397"/>
                  </a:cubicBezTo>
                  <a:cubicBezTo>
                    <a:pt x="545" y="398"/>
                    <a:pt x="531" y="404"/>
                    <a:pt x="531" y="404"/>
                  </a:cubicBezTo>
                  <a:cubicBezTo>
                    <a:pt x="531" y="404"/>
                    <a:pt x="527" y="405"/>
                    <a:pt x="525" y="406"/>
                  </a:cubicBezTo>
                  <a:cubicBezTo>
                    <a:pt x="523" y="407"/>
                    <a:pt x="520" y="408"/>
                    <a:pt x="519" y="408"/>
                  </a:cubicBezTo>
                  <a:cubicBezTo>
                    <a:pt x="518" y="408"/>
                    <a:pt x="515" y="410"/>
                    <a:pt x="515" y="408"/>
                  </a:cubicBezTo>
                  <a:cubicBezTo>
                    <a:pt x="515" y="408"/>
                    <a:pt x="523" y="406"/>
                    <a:pt x="523" y="402"/>
                  </a:cubicBezTo>
                  <a:close/>
                  <a:moveTo>
                    <a:pt x="510" y="387"/>
                  </a:moveTo>
                  <a:cubicBezTo>
                    <a:pt x="510" y="385"/>
                    <a:pt x="511" y="383"/>
                    <a:pt x="512" y="382"/>
                  </a:cubicBezTo>
                  <a:cubicBezTo>
                    <a:pt x="513" y="381"/>
                    <a:pt x="518" y="379"/>
                    <a:pt x="518" y="379"/>
                  </a:cubicBezTo>
                  <a:cubicBezTo>
                    <a:pt x="518" y="379"/>
                    <a:pt x="517" y="380"/>
                    <a:pt x="516" y="382"/>
                  </a:cubicBezTo>
                  <a:cubicBezTo>
                    <a:pt x="514" y="385"/>
                    <a:pt x="514" y="385"/>
                    <a:pt x="514" y="387"/>
                  </a:cubicBezTo>
                  <a:cubicBezTo>
                    <a:pt x="515" y="388"/>
                    <a:pt x="516" y="388"/>
                    <a:pt x="514" y="390"/>
                  </a:cubicBezTo>
                  <a:cubicBezTo>
                    <a:pt x="512" y="391"/>
                    <a:pt x="511" y="393"/>
                    <a:pt x="510" y="393"/>
                  </a:cubicBezTo>
                  <a:cubicBezTo>
                    <a:pt x="509" y="393"/>
                    <a:pt x="508" y="389"/>
                    <a:pt x="508" y="389"/>
                  </a:cubicBezTo>
                  <a:cubicBezTo>
                    <a:pt x="508" y="389"/>
                    <a:pt x="510" y="389"/>
                    <a:pt x="510" y="387"/>
                  </a:cubicBezTo>
                  <a:close/>
                  <a:moveTo>
                    <a:pt x="422" y="327"/>
                  </a:moveTo>
                  <a:cubicBezTo>
                    <a:pt x="425" y="326"/>
                    <a:pt x="426" y="325"/>
                    <a:pt x="428" y="325"/>
                  </a:cubicBezTo>
                  <a:cubicBezTo>
                    <a:pt x="430" y="324"/>
                    <a:pt x="432" y="322"/>
                    <a:pt x="434" y="323"/>
                  </a:cubicBezTo>
                  <a:cubicBezTo>
                    <a:pt x="435" y="324"/>
                    <a:pt x="440" y="326"/>
                    <a:pt x="441" y="329"/>
                  </a:cubicBezTo>
                  <a:cubicBezTo>
                    <a:pt x="442" y="332"/>
                    <a:pt x="443" y="336"/>
                    <a:pt x="445" y="337"/>
                  </a:cubicBezTo>
                  <a:cubicBezTo>
                    <a:pt x="448" y="337"/>
                    <a:pt x="450" y="337"/>
                    <a:pt x="450" y="337"/>
                  </a:cubicBezTo>
                  <a:cubicBezTo>
                    <a:pt x="450" y="338"/>
                    <a:pt x="446" y="342"/>
                    <a:pt x="445" y="343"/>
                  </a:cubicBezTo>
                  <a:cubicBezTo>
                    <a:pt x="444" y="345"/>
                    <a:pt x="444" y="347"/>
                    <a:pt x="444" y="349"/>
                  </a:cubicBezTo>
                  <a:cubicBezTo>
                    <a:pt x="444" y="352"/>
                    <a:pt x="443" y="351"/>
                    <a:pt x="444" y="354"/>
                  </a:cubicBezTo>
                  <a:cubicBezTo>
                    <a:pt x="445" y="356"/>
                    <a:pt x="445" y="357"/>
                    <a:pt x="446" y="357"/>
                  </a:cubicBezTo>
                  <a:cubicBezTo>
                    <a:pt x="447" y="357"/>
                    <a:pt x="447" y="353"/>
                    <a:pt x="447" y="357"/>
                  </a:cubicBezTo>
                  <a:cubicBezTo>
                    <a:pt x="446" y="360"/>
                    <a:pt x="446" y="360"/>
                    <a:pt x="445" y="363"/>
                  </a:cubicBezTo>
                  <a:cubicBezTo>
                    <a:pt x="443" y="366"/>
                    <a:pt x="443" y="368"/>
                    <a:pt x="441" y="369"/>
                  </a:cubicBezTo>
                  <a:cubicBezTo>
                    <a:pt x="439" y="371"/>
                    <a:pt x="439" y="370"/>
                    <a:pt x="438" y="372"/>
                  </a:cubicBezTo>
                  <a:cubicBezTo>
                    <a:pt x="437" y="374"/>
                    <a:pt x="430" y="373"/>
                    <a:pt x="426" y="377"/>
                  </a:cubicBezTo>
                  <a:cubicBezTo>
                    <a:pt x="421" y="380"/>
                    <a:pt x="423" y="380"/>
                    <a:pt x="415" y="379"/>
                  </a:cubicBezTo>
                  <a:cubicBezTo>
                    <a:pt x="408" y="378"/>
                    <a:pt x="414" y="379"/>
                    <a:pt x="405" y="381"/>
                  </a:cubicBezTo>
                  <a:cubicBezTo>
                    <a:pt x="396" y="383"/>
                    <a:pt x="397" y="381"/>
                    <a:pt x="395" y="383"/>
                  </a:cubicBezTo>
                  <a:cubicBezTo>
                    <a:pt x="392" y="386"/>
                    <a:pt x="388" y="384"/>
                    <a:pt x="386" y="385"/>
                  </a:cubicBezTo>
                  <a:cubicBezTo>
                    <a:pt x="383" y="387"/>
                    <a:pt x="384" y="388"/>
                    <a:pt x="376" y="388"/>
                  </a:cubicBezTo>
                  <a:cubicBezTo>
                    <a:pt x="369" y="389"/>
                    <a:pt x="363" y="391"/>
                    <a:pt x="361" y="392"/>
                  </a:cubicBezTo>
                  <a:cubicBezTo>
                    <a:pt x="359" y="393"/>
                    <a:pt x="359" y="392"/>
                    <a:pt x="356" y="394"/>
                  </a:cubicBezTo>
                  <a:cubicBezTo>
                    <a:pt x="354" y="395"/>
                    <a:pt x="360" y="394"/>
                    <a:pt x="353" y="395"/>
                  </a:cubicBezTo>
                  <a:cubicBezTo>
                    <a:pt x="346" y="396"/>
                    <a:pt x="345" y="394"/>
                    <a:pt x="343" y="396"/>
                  </a:cubicBezTo>
                  <a:cubicBezTo>
                    <a:pt x="341" y="397"/>
                    <a:pt x="339" y="398"/>
                    <a:pt x="338" y="397"/>
                  </a:cubicBezTo>
                  <a:cubicBezTo>
                    <a:pt x="338" y="396"/>
                    <a:pt x="325" y="384"/>
                    <a:pt x="326" y="381"/>
                  </a:cubicBezTo>
                  <a:cubicBezTo>
                    <a:pt x="326" y="381"/>
                    <a:pt x="334" y="378"/>
                    <a:pt x="335" y="376"/>
                  </a:cubicBezTo>
                  <a:cubicBezTo>
                    <a:pt x="336" y="374"/>
                    <a:pt x="346" y="371"/>
                    <a:pt x="348" y="369"/>
                  </a:cubicBezTo>
                  <a:cubicBezTo>
                    <a:pt x="350" y="368"/>
                    <a:pt x="354" y="362"/>
                    <a:pt x="357" y="361"/>
                  </a:cubicBezTo>
                  <a:cubicBezTo>
                    <a:pt x="360" y="360"/>
                    <a:pt x="374" y="355"/>
                    <a:pt x="375" y="355"/>
                  </a:cubicBezTo>
                  <a:cubicBezTo>
                    <a:pt x="376" y="355"/>
                    <a:pt x="380" y="356"/>
                    <a:pt x="382" y="355"/>
                  </a:cubicBezTo>
                  <a:cubicBezTo>
                    <a:pt x="385" y="355"/>
                    <a:pt x="385" y="353"/>
                    <a:pt x="385" y="351"/>
                  </a:cubicBezTo>
                  <a:cubicBezTo>
                    <a:pt x="384" y="350"/>
                    <a:pt x="378" y="350"/>
                    <a:pt x="384" y="347"/>
                  </a:cubicBezTo>
                  <a:cubicBezTo>
                    <a:pt x="389" y="345"/>
                    <a:pt x="395" y="341"/>
                    <a:pt x="395" y="341"/>
                  </a:cubicBezTo>
                  <a:cubicBezTo>
                    <a:pt x="395" y="341"/>
                    <a:pt x="398" y="339"/>
                    <a:pt x="399" y="339"/>
                  </a:cubicBezTo>
                  <a:cubicBezTo>
                    <a:pt x="401" y="339"/>
                    <a:pt x="402" y="339"/>
                    <a:pt x="404" y="339"/>
                  </a:cubicBezTo>
                  <a:cubicBezTo>
                    <a:pt x="405" y="339"/>
                    <a:pt x="407" y="340"/>
                    <a:pt x="408" y="337"/>
                  </a:cubicBezTo>
                  <a:cubicBezTo>
                    <a:pt x="410" y="335"/>
                    <a:pt x="409" y="332"/>
                    <a:pt x="412" y="331"/>
                  </a:cubicBezTo>
                  <a:cubicBezTo>
                    <a:pt x="415" y="329"/>
                    <a:pt x="419" y="329"/>
                    <a:pt x="422" y="327"/>
                  </a:cubicBezTo>
                  <a:close/>
                  <a:moveTo>
                    <a:pt x="342" y="285"/>
                  </a:moveTo>
                  <a:cubicBezTo>
                    <a:pt x="349" y="282"/>
                    <a:pt x="351" y="283"/>
                    <a:pt x="351" y="283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50" y="278"/>
                    <a:pt x="347" y="278"/>
                    <a:pt x="347" y="279"/>
                  </a:cubicBezTo>
                  <a:cubicBezTo>
                    <a:pt x="346" y="280"/>
                    <a:pt x="343" y="279"/>
                    <a:pt x="343" y="279"/>
                  </a:cubicBezTo>
                  <a:cubicBezTo>
                    <a:pt x="343" y="279"/>
                    <a:pt x="342" y="277"/>
                    <a:pt x="342" y="274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2" y="270"/>
                    <a:pt x="342" y="268"/>
                    <a:pt x="342" y="266"/>
                  </a:cubicBezTo>
                  <a:cubicBezTo>
                    <a:pt x="342" y="264"/>
                    <a:pt x="343" y="263"/>
                    <a:pt x="343" y="262"/>
                  </a:cubicBezTo>
                  <a:cubicBezTo>
                    <a:pt x="343" y="257"/>
                    <a:pt x="343" y="257"/>
                    <a:pt x="343" y="257"/>
                  </a:cubicBezTo>
                  <a:cubicBezTo>
                    <a:pt x="343" y="256"/>
                    <a:pt x="342" y="253"/>
                    <a:pt x="342" y="253"/>
                  </a:cubicBezTo>
                  <a:cubicBezTo>
                    <a:pt x="342" y="253"/>
                    <a:pt x="346" y="253"/>
                    <a:pt x="347" y="253"/>
                  </a:cubicBezTo>
                  <a:cubicBezTo>
                    <a:pt x="347" y="254"/>
                    <a:pt x="351" y="257"/>
                    <a:pt x="351" y="258"/>
                  </a:cubicBezTo>
                  <a:cubicBezTo>
                    <a:pt x="351" y="259"/>
                    <a:pt x="354" y="261"/>
                    <a:pt x="355" y="262"/>
                  </a:cubicBezTo>
                  <a:cubicBezTo>
                    <a:pt x="356" y="263"/>
                    <a:pt x="359" y="265"/>
                    <a:pt x="359" y="266"/>
                  </a:cubicBezTo>
                  <a:cubicBezTo>
                    <a:pt x="359" y="266"/>
                    <a:pt x="361" y="270"/>
                    <a:pt x="363" y="271"/>
                  </a:cubicBezTo>
                  <a:cubicBezTo>
                    <a:pt x="365" y="272"/>
                    <a:pt x="367" y="273"/>
                    <a:pt x="368" y="273"/>
                  </a:cubicBezTo>
                  <a:cubicBezTo>
                    <a:pt x="369" y="273"/>
                    <a:pt x="371" y="274"/>
                    <a:pt x="369" y="274"/>
                  </a:cubicBezTo>
                  <a:cubicBezTo>
                    <a:pt x="367" y="274"/>
                    <a:pt x="367" y="275"/>
                    <a:pt x="364" y="275"/>
                  </a:cubicBezTo>
                  <a:cubicBezTo>
                    <a:pt x="362" y="275"/>
                    <a:pt x="360" y="275"/>
                    <a:pt x="360" y="277"/>
                  </a:cubicBezTo>
                  <a:cubicBezTo>
                    <a:pt x="360" y="278"/>
                    <a:pt x="359" y="278"/>
                    <a:pt x="361" y="279"/>
                  </a:cubicBezTo>
                  <a:cubicBezTo>
                    <a:pt x="362" y="280"/>
                    <a:pt x="364" y="281"/>
                    <a:pt x="365" y="280"/>
                  </a:cubicBezTo>
                  <a:cubicBezTo>
                    <a:pt x="366" y="279"/>
                    <a:pt x="368" y="278"/>
                    <a:pt x="369" y="279"/>
                  </a:cubicBezTo>
                  <a:cubicBezTo>
                    <a:pt x="371" y="279"/>
                    <a:pt x="372" y="277"/>
                    <a:pt x="374" y="277"/>
                  </a:cubicBezTo>
                  <a:cubicBezTo>
                    <a:pt x="375" y="277"/>
                    <a:pt x="376" y="278"/>
                    <a:pt x="378" y="280"/>
                  </a:cubicBezTo>
                  <a:cubicBezTo>
                    <a:pt x="380" y="282"/>
                    <a:pt x="387" y="284"/>
                    <a:pt x="387" y="285"/>
                  </a:cubicBezTo>
                  <a:cubicBezTo>
                    <a:pt x="388" y="285"/>
                    <a:pt x="390" y="286"/>
                    <a:pt x="387" y="286"/>
                  </a:cubicBezTo>
                  <a:cubicBezTo>
                    <a:pt x="384" y="286"/>
                    <a:pt x="382" y="286"/>
                    <a:pt x="382" y="287"/>
                  </a:cubicBezTo>
                  <a:cubicBezTo>
                    <a:pt x="382" y="287"/>
                    <a:pt x="377" y="287"/>
                    <a:pt x="377" y="287"/>
                  </a:cubicBezTo>
                  <a:cubicBezTo>
                    <a:pt x="376" y="287"/>
                    <a:pt x="373" y="287"/>
                    <a:pt x="370" y="287"/>
                  </a:cubicBezTo>
                  <a:cubicBezTo>
                    <a:pt x="367" y="287"/>
                    <a:pt x="368" y="288"/>
                    <a:pt x="366" y="287"/>
                  </a:cubicBezTo>
                  <a:cubicBezTo>
                    <a:pt x="365" y="287"/>
                    <a:pt x="364" y="286"/>
                    <a:pt x="363" y="287"/>
                  </a:cubicBezTo>
                  <a:cubicBezTo>
                    <a:pt x="361" y="287"/>
                    <a:pt x="361" y="287"/>
                    <a:pt x="361" y="288"/>
                  </a:cubicBezTo>
                  <a:cubicBezTo>
                    <a:pt x="361" y="288"/>
                    <a:pt x="361" y="290"/>
                    <a:pt x="362" y="290"/>
                  </a:cubicBezTo>
                  <a:cubicBezTo>
                    <a:pt x="364" y="291"/>
                    <a:pt x="367" y="291"/>
                    <a:pt x="369" y="291"/>
                  </a:cubicBezTo>
                  <a:cubicBezTo>
                    <a:pt x="372" y="291"/>
                    <a:pt x="378" y="291"/>
                    <a:pt x="378" y="290"/>
                  </a:cubicBezTo>
                  <a:cubicBezTo>
                    <a:pt x="378" y="290"/>
                    <a:pt x="379" y="289"/>
                    <a:pt x="381" y="290"/>
                  </a:cubicBezTo>
                  <a:cubicBezTo>
                    <a:pt x="384" y="291"/>
                    <a:pt x="387" y="292"/>
                    <a:pt x="388" y="291"/>
                  </a:cubicBezTo>
                  <a:cubicBezTo>
                    <a:pt x="389" y="290"/>
                    <a:pt x="388" y="290"/>
                    <a:pt x="390" y="290"/>
                  </a:cubicBezTo>
                  <a:cubicBezTo>
                    <a:pt x="391" y="290"/>
                    <a:pt x="395" y="291"/>
                    <a:pt x="397" y="293"/>
                  </a:cubicBezTo>
                  <a:cubicBezTo>
                    <a:pt x="399" y="296"/>
                    <a:pt x="401" y="295"/>
                    <a:pt x="402" y="297"/>
                  </a:cubicBezTo>
                  <a:cubicBezTo>
                    <a:pt x="404" y="299"/>
                    <a:pt x="405" y="301"/>
                    <a:pt x="408" y="302"/>
                  </a:cubicBezTo>
                  <a:cubicBezTo>
                    <a:pt x="411" y="303"/>
                    <a:pt x="412" y="300"/>
                    <a:pt x="414" y="303"/>
                  </a:cubicBezTo>
                  <a:cubicBezTo>
                    <a:pt x="416" y="307"/>
                    <a:pt x="415" y="307"/>
                    <a:pt x="417" y="308"/>
                  </a:cubicBezTo>
                  <a:cubicBezTo>
                    <a:pt x="418" y="310"/>
                    <a:pt x="419" y="311"/>
                    <a:pt x="419" y="311"/>
                  </a:cubicBezTo>
                  <a:cubicBezTo>
                    <a:pt x="419" y="311"/>
                    <a:pt x="421" y="312"/>
                    <a:pt x="420" y="313"/>
                  </a:cubicBezTo>
                  <a:cubicBezTo>
                    <a:pt x="419" y="314"/>
                    <a:pt x="416" y="316"/>
                    <a:pt x="416" y="316"/>
                  </a:cubicBezTo>
                  <a:cubicBezTo>
                    <a:pt x="415" y="317"/>
                    <a:pt x="414" y="318"/>
                    <a:pt x="411" y="319"/>
                  </a:cubicBezTo>
                  <a:cubicBezTo>
                    <a:pt x="408" y="320"/>
                    <a:pt x="406" y="320"/>
                    <a:pt x="406" y="320"/>
                  </a:cubicBezTo>
                  <a:cubicBezTo>
                    <a:pt x="406" y="320"/>
                    <a:pt x="404" y="319"/>
                    <a:pt x="402" y="321"/>
                  </a:cubicBezTo>
                  <a:cubicBezTo>
                    <a:pt x="399" y="322"/>
                    <a:pt x="400" y="323"/>
                    <a:pt x="397" y="323"/>
                  </a:cubicBezTo>
                  <a:cubicBezTo>
                    <a:pt x="394" y="323"/>
                    <a:pt x="392" y="322"/>
                    <a:pt x="391" y="322"/>
                  </a:cubicBezTo>
                  <a:cubicBezTo>
                    <a:pt x="390" y="322"/>
                    <a:pt x="390" y="322"/>
                    <a:pt x="390" y="322"/>
                  </a:cubicBezTo>
                  <a:cubicBezTo>
                    <a:pt x="390" y="322"/>
                    <a:pt x="390" y="322"/>
                    <a:pt x="391" y="322"/>
                  </a:cubicBezTo>
                  <a:cubicBezTo>
                    <a:pt x="391" y="322"/>
                    <a:pt x="391" y="322"/>
                    <a:pt x="387" y="321"/>
                  </a:cubicBezTo>
                  <a:cubicBezTo>
                    <a:pt x="380" y="320"/>
                    <a:pt x="379" y="320"/>
                    <a:pt x="378" y="321"/>
                  </a:cubicBezTo>
                  <a:cubicBezTo>
                    <a:pt x="377" y="322"/>
                    <a:pt x="375" y="321"/>
                    <a:pt x="375" y="323"/>
                  </a:cubicBezTo>
                  <a:cubicBezTo>
                    <a:pt x="374" y="325"/>
                    <a:pt x="371" y="326"/>
                    <a:pt x="371" y="329"/>
                  </a:cubicBezTo>
                  <a:cubicBezTo>
                    <a:pt x="371" y="331"/>
                    <a:pt x="373" y="333"/>
                    <a:pt x="374" y="334"/>
                  </a:cubicBezTo>
                  <a:cubicBezTo>
                    <a:pt x="376" y="335"/>
                    <a:pt x="378" y="333"/>
                    <a:pt x="377" y="335"/>
                  </a:cubicBezTo>
                  <a:cubicBezTo>
                    <a:pt x="375" y="336"/>
                    <a:pt x="371" y="338"/>
                    <a:pt x="371" y="338"/>
                  </a:cubicBezTo>
                  <a:cubicBezTo>
                    <a:pt x="369" y="338"/>
                    <a:pt x="369" y="338"/>
                    <a:pt x="369" y="338"/>
                  </a:cubicBezTo>
                  <a:cubicBezTo>
                    <a:pt x="367" y="338"/>
                    <a:pt x="367" y="338"/>
                    <a:pt x="367" y="338"/>
                  </a:cubicBezTo>
                  <a:cubicBezTo>
                    <a:pt x="367" y="338"/>
                    <a:pt x="365" y="338"/>
                    <a:pt x="367" y="336"/>
                  </a:cubicBezTo>
                  <a:cubicBezTo>
                    <a:pt x="369" y="334"/>
                    <a:pt x="370" y="334"/>
                    <a:pt x="369" y="332"/>
                  </a:cubicBezTo>
                  <a:cubicBezTo>
                    <a:pt x="367" y="330"/>
                    <a:pt x="366" y="331"/>
                    <a:pt x="366" y="330"/>
                  </a:cubicBezTo>
                  <a:cubicBezTo>
                    <a:pt x="366" y="330"/>
                    <a:pt x="365" y="327"/>
                    <a:pt x="363" y="324"/>
                  </a:cubicBezTo>
                  <a:cubicBezTo>
                    <a:pt x="361" y="322"/>
                    <a:pt x="360" y="321"/>
                    <a:pt x="358" y="319"/>
                  </a:cubicBezTo>
                  <a:cubicBezTo>
                    <a:pt x="356" y="316"/>
                    <a:pt x="356" y="315"/>
                    <a:pt x="355" y="313"/>
                  </a:cubicBezTo>
                  <a:cubicBezTo>
                    <a:pt x="354" y="311"/>
                    <a:pt x="354" y="309"/>
                    <a:pt x="354" y="308"/>
                  </a:cubicBezTo>
                  <a:cubicBezTo>
                    <a:pt x="353" y="307"/>
                    <a:pt x="352" y="304"/>
                    <a:pt x="349" y="301"/>
                  </a:cubicBezTo>
                  <a:cubicBezTo>
                    <a:pt x="345" y="299"/>
                    <a:pt x="344" y="298"/>
                    <a:pt x="343" y="297"/>
                  </a:cubicBezTo>
                  <a:cubicBezTo>
                    <a:pt x="342" y="295"/>
                    <a:pt x="342" y="295"/>
                    <a:pt x="342" y="293"/>
                  </a:cubicBezTo>
                  <a:cubicBezTo>
                    <a:pt x="342" y="290"/>
                    <a:pt x="342" y="288"/>
                    <a:pt x="341" y="288"/>
                  </a:cubicBezTo>
                  <a:cubicBezTo>
                    <a:pt x="339" y="288"/>
                    <a:pt x="336" y="287"/>
                    <a:pt x="342" y="285"/>
                  </a:cubicBezTo>
                  <a:close/>
                  <a:moveTo>
                    <a:pt x="323" y="306"/>
                  </a:moveTo>
                  <a:cubicBezTo>
                    <a:pt x="326" y="304"/>
                    <a:pt x="324" y="302"/>
                    <a:pt x="324" y="302"/>
                  </a:cubicBezTo>
                  <a:cubicBezTo>
                    <a:pt x="325" y="299"/>
                    <a:pt x="325" y="299"/>
                    <a:pt x="325" y="299"/>
                  </a:cubicBezTo>
                  <a:cubicBezTo>
                    <a:pt x="325" y="299"/>
                    <a:pt x="325" y="297"/>
                    <a:pt x="327" y="297"/>
                  </a:cubicBezTo>
                  <a:cubicBezTo>
                    <a:pt x="327" y="297"/>
                    <a:pt x="328" y="299"/>
                    <a:pt x="329" y="300"/>
                  </a:cubicBezTo>
                  <a:cubicBezTo>
                    <a:pt x="330" y="301"/>
                    <a:pt x="331" y="302"/>
                    <a:pt x="332" y="303"/>
                  </a:cubicBezTo>
                  <a:cubicBezTo>
                    <a:pt x="333" y="303"/>
                    <a:pt x="335" y="307"/>
                    <a:pt x="336" y="309"/>
                  </a:cubicBezTo>
                  <a:cubicBezTo>
                    <a:pt x="338" y="311"/>
                    <a:pt x="340" y="315"/>
                    <a:pt x="341" y="316"/>
                  </a:cubicBezTo>
                  <a:cubicBezTo>
                    <a:pt x="342" y="317"/>
                    <a:pt x="343" y="317"/>
                    <a:pt x="343" y="317"/>
                  </a:cubicBezTo>
                  <a:cubicBezTo>
                    <a:pt x="343" y="317"/>
                    <a:pt x="341" y="319"/>
                    <a:pt x="342" y="320"/>
                  </a:cubicBezTo>
                  <a:cubicBezTo>
                    <a:pt x="343" y="322"/>
                    <a:pt x="343" y="319"/>
                    <a:pt x="346" y="322"/>
                  </a:cubicBezTo>
                  <a:cubicBezTo>
                    <a:pt x="349" y="325"/>
                    <a:pt x="350" y="326"/>
                    <a:pt x="350" y="327"/>
                  </a:cubicBezTo>
                  <a:cubicBezTo>
                    <a:pt x="350" y="328"/>
                    <a:pt x="350" y="328"/>
                    <a:pt x="350" y="329"/>
                  </a:cubicBezTo>
                  <a:cubicBezTo>
                    <a:pt x="349" y="331"/>
                    <a:pt x="351" y="332"/>
                    <a:pt x="348" y="332"/>
                  </a:cubicBezTo>
                  <a:cubicBezTo>
                    <a:pt x="346" y="332"/>
                    <a:pt x="344" y="332"/>
                    <a:pt x="343" y="332"/>
                  </a:cubicBezTo>
                  <a:cubicBezTo>
                    <a:pt x="342" y="333"/>
                    <a:pt x="345" y="334"/>
                    <a:pt x="341" y="334"/>
                  </a:cubicBezTo>
                  <a:cubicBezTo>
                    <a:pt x="338" y="333"/>
                    <a:pt x="338" y="332"/>
                    <a:pt x="336" y="333"/>
                  </a:cubicBezTo>
                  <a:cubicBezTo>
                    <a:pt x="335" y="334"/>
                    <a:pt x="336" y="335"/>
                    <a:pt x="336" y="335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8" y="337"/>
                    <a:pt x="341" y="342"/>
                    <a:pt x="343" y="342"/>
                  </a:cubicBezTo>
                  <a:cubicBezTo>
                    <a:pt x="344" y="342"/>
                    <a:pt x="346" y="341"/>
                    <a:pt x="347" y="342"/>
                  </a:cubicBezTo>
                  <a:cubicBezTo>
                    <a:pt x="348" y="342"/>
                    <a:pt x="346" y="346"/>
                    <a:pt x="345" y="346"/>
                  </a:cubicBezTo>
                  <a:cubicBezTo>
                    <a:pt x="344" y="346"/>
                    <a:pt x="342" y="345"/>
                    <a:pt x="340" y="347"/>
                  </a:cubicBezTo>
                  <a:cubicBezTo>
                    <a:pt x="339" y="349"/>
                    <a:pt x="340" y="348"/>
                    <a:pt x="337" y="350"/>
                  </a:cubicBezTo>
                  <a:cubicBezTo>
                    <a:pt x="334" y="353"/>
                    <a:pt x="332" y="353"/>
                    <a:pt x="331" y="355"/>
                  </a:cubicBezTo>
                  <a:cubicBezTo>
                    <a:pt x="329" y="357"/>
                    <a:pt x="327" y="358"/>
                    <a:pt x="327" y="358"/>
                  </a:cubicBezTo>
                  <a:cubicBezTo>
                    <a:pt x="327" y="358"/>
                    <a:pt x="327" y="360"/>
                    <a:pt x="324" y="361"/>
                  </a:cubicBezTo>
                  <a:cubicBezTo>
                    <a:pt x="321" y="362"/>
                    <a:pt x="321" y="361"/>
                    <a:pt x="319" y="362"/>
                  </a:cubicBezTo>
                  <a:cubicBezTo>
                    <a:pt x="318" y="363"/>
                    <a:pt x="318" y="364"/>
                    <a:pt x="316" y="364"/>
                  </a:cubicBezTo>
                  <a:cubicBezTo>
                    <a:pt x="314" y="364"/>
                    <a:pt x="313" y="363"/>
                    <a:pt x="313" y="362"/>
                  </a:cubicBezTo>
                  <a:cubicBezTo>
                    <a:pt x="313" y="360"/>
                    <a:pt x="310" y="359"/>
                    <a:pt x="310" y="357"/>
                  </a:cubicBezTo>
                  <a:cubicBezTo>
                    <a:pt x="310" y="356"/>
                    <a:pt x="310" y="354"/>
                    <a:pt x="310" y="352"/>
                  </a:cubicBezTo>
                  <a:cubicBezTo>
                    <a:pt x="311" y="350"/>
                    <a:pt x="312" y="333"/>
                    <a:pt x="313" y="332"/>
                  </a:cubicBezTo>
                  <a:cubicBezTo>
                    <a:pt x="315" y="330"/>
                    <a:pt x="317" y="329"/>
                    <a:pt x="317" y="325"/>
                  </a:cubicBezTo>
                  <a:cubicBezTo>
                    <a:pt x="317" y="322"/>
                    <a:pt x="316" y="323"/>
                    <a:pt x="317" y="321"/>
                  </a:cubicBezTo>
                  <a:cubicBezTo>
                    <a:pt x="317" y="320"/>
                    <a:pt x="318" y="320"/>
                    <a:pt x="318" y="319"/>
                  </a:cubicBezTo>
                  <a:cubicBezTo>
                    <a:pt x="319" y="317"/>
                    <a:pt x="318" y="315"/>
                    <a:pt x="319" y="314"/>
                  </a:cubicBezTo>
                  <a:cubicBezTo>
                    <a:pt x="319" y="313"/>
                    <a:pt x="319" y="313"/>
                    <a:pt x="320" y="312"/>
                  </a:cubicBezTo>
                  <a:cubicBezTo>
                    <a:pt x="321" y="310"/>
                    <a:pt x="321" y="308"/>
                    <a:pt x="323" y="306"/>
                  </a:cubicBezTo>
                  <a:close/>
                  <a:moveTo>
                    <a:pt x="313" y="257"/>
                  </a:moveTo>
                  <a:cubicBezTo>
                    <a:pt x="314" y="255"/>
                    <a:pt x="314" y="254"/>
                    <a:pt x="316" y="254"/>
                  </a:cubicBezTo>
                  <a:cubicBezTo>
                    <a:pt x="317" y="254"/>
                    <a:pt x="318" y="254"/>
                    <a:pt x="318" y="254"/>
                  </a:cubicBezTo>
                  <a:cubicBezTo>
                    <a:pt x="318" y="254"/>
                    <a:pt x="317" y="256"/>
                    <a:pt x="319" y="257"/>
                  </a:cubicBezTo>
                  <a:cubicBezTo>
                    <a:pt x="320" y="257"/>
                    <a:pt x="320" y="256"/>
                    <a:pt x="320" y="260"/>
                  </a:cubicBezTo>
                  <a:cubicBezTo>
                    <a:pt x="319" y="263"/>
                    <a:pt x="320" y="263"/>
                    <a:pt x="319" y="264"/>
                  </a:cubicBezTo>
                  <a:cubicBezTo>
                    <a:pt x="318" y="265"/>
                    <a:pt x="319" y="267"/>
                    <a:pt x="316" y="265"/>
                  </a:cubicBezTo>
                  <a:cubicBezTo>
                    <a:pt x="314" y="263"/>
                    <a:pt x="312" y="262"/>
                    <a:pt x="311" y="261"/>
                  </a:cubicBezTo>
                  <a:cubicBezTo>
                    <a:pt x="311" y="259"/>
                    <a:pt x="311" y="259"/>
                    <a:pt x="313" y="257"/>
                  </a:cubicBezTo>
                  <a:close/>
                  <a:moveTo>
                    <a:pt x="275" y="255"/>
                  </a:moveTo>
                  <a:cubicBezTo>
                    <a:pt x="276" y="255"/>
                    <a:pt x="280" y="255"/>
                    <a:pt x="280" y="256"/>
                  </a:cubicBezTo>
                  <a:cubicBezTo>
                    <a:pt x="280" y="256"/>
                    <a:pt x="283" y="257"/>
                    <a:pt x="285" y="258"/>
                  </a:cubicBezTo>
                  <a:cubicBezTo>
                    <a:pt x="286" y="259"/>
                    <a:pt x="292" y="265"/>
                    <a:pt x="293" y="266"/>
                  </a:cubicBezTo>
                  <a:cubicBezTo>
                    <a:pt x="293" y="267"/>
                    <a:pt x="303" y="273"/>
                    <a:pt x="304" y="274"/>
                  </a:cubicBezTo>
                  <a:cubicBezTo>
                    <a:pt x="305" y="275"/>
                    <a:pt x="308" y="277"/>
                    <a:pt x="309" y="280"/>
                  </a:cubicBezTo>
                  <a:cubicBezTo>
                    <a:pt x="310" y="282"/>
                    <a:pt x="313" y="286"/>
                    <a:pt x="313" y="286"/>
                  </a:cubicBezTo>
                  <a:cubicBezTo>
                    <a:pt x="314" y="290"/>
                    <a:pt x="314" y="290"/>
                    <a:pt x="314" y="290"/>
                  </a:cubicBezTo>
                  <a:cubicBezTo>
                    <a:pt x="314" y="290"/>
                    <a:pt x="314" y="300"/>
                    <a:pt x="313" y="304"/>
                  </a:cubicBezTo>
                  <a:cubicBezTo>
                    <a:pt x="312" y="307"/>
                    <a:pt x="312" y="309"/>
                    <a:pt x="312" y="312"/>
                  </a:cubicBezTo>
                  <a:cubicBezTo>
                    <a:pt x="311" y="314"/>
                    <a:pt x="305" y="349"/>
                    <a:pt x="305" y="350"/>
                  </a:cubicBezTo>
                  <a:cubicBezTo>
                    <a:pt x="305" y="351"/>
                    <a:pt x="301" y="346"/>
                    <a:pt x="300" y="344"/>
                  </a:cubicBezTo>
                  <a:cubicBezTo>
                    <a:pt x="299" y="343"/>
                    <a:pt x="294" y="338"/>
                    <a:pt x="293" y="337"/>
                  </a:cubicBezTo>
                  <a:cubicBezTo>
                    <a:pt x="292" y="335"/>
                    <a:pt x="291" y="334"/>
                    <a:pt x="290" y="333"/>
                  </a:cubicBezTo>
                  <a:cubicBezTo>
                    <a:pt x="289" y="332"/>
                    <a:pt x="290" y="331"/>
                    <a:pt x="289" y="331"/>
                  </a:cubicBezTo>
                  <a:cubicBezTo>
                    <a:pt x="287" y="330"/>
                    <a:pt x="285" y="330"/>
                    <a:pt x="283" y="328"/>
                  </a:cubicBezTo>
                  <a:cubicBezTo>
                    <a:pt x="282" y="326"/>
                    <a:pt x="283" y="325"/>
                    <a:pt x="280" y="324"/>
                  </a:cubicBezTo>
                  <a:cubicBezTo>
                    <a:pt x="277" y="323"/>
                    <a:pt x="275" y="320"/>
                    <a:pt x="274" y="320"/>
                  </a:cubicBezTo>
                  <a:cubicBezTo>
                    <a:pt x="274" y="319"/>
                    <a:pt x="273" y="320"/>
                    <a:pt x="273" y="318"/>
                  </a:cubicBezTo>
                  <a:cubicBezTo>
                    <a:pt x="272" y="316"/>
                    <a:pt x="273" y="313"/>
                    <a:pt x="273" y="311"/>
                  </a:cubicBezTo>
                  <a:cubicBezTo>
                    <a:pt x="272" y="310"/>
                    <a:pt x="273" y="309"/>
                    <a:pt x="273" y="308"/>
                  </a:cubicBezTo>
                  <a:cubicBezTo>
                    <a:pt x="274" y="307"/>
                    <a:pt x="274" y="301"/>
                    <a:pt x="274" y="301"/>
                  </a:cubicBezTo>
                  <a:cubicBezTo>
                    <a:pt x="274" y="301"/>
                    <a:pt x="278" y="300"/>
                    <a:pt x="279" y="299"/>
                  </a:cubicBezTo>
                  <a:cubicBezTo>
                    <a:pt x="280" y="299"/>
                    <a:pt x="285" y="296"/>
                    <a:pt x="287" y="297"/>
                  </a:cubicBezTo>
                  <a:cubicBezTo>
                    <a:pt x="289" y="297"/>
                    <a:pt x="290" y="298"/>
                    <a:pt x="291" y="297"/>
                  </a:cubicBezTo>
                  <a:cubicBezTo>
                    <a:pt x="292" y="297"/>
                    <a:pt x="294" y="295"/>
                    <a:pt x="295" y="295"/>
                  </a:cubicBezTo>
                  <a:cubicBezTo>
                    <a:pt x="297" y="295"/>
                    <a:pt x="299" y="294"/>
                    <a:pt x="300" y="293"/>
                  </a:cubicBezTo>
                  <a:cubicBezTo>
                    <a:pt x="301" y="292"/>
                    <a:pt x="301" y="292"/>
                    <a:pt x="304" y="292"/>
                  </a:cubicBezTo>
                  <a:cubicBezTo>
                    <a:pt x="307" y="292"/>
                    <a:pt x="307" y="291"/>
                    <a:pt x="308" y="291"/>
                  </a:cubicBezTo>
                  <a:cubicBezTo>
                    <a:pt x="308" y="290"/>
                    <a:pt x="311" y="291"/>
                    <a:pt x="312" y="290"/>
                  </a:cubicBezTo>
                  <a:cubicBezTo>
                    <a:pt x="312" y="289"/>
                    <a:pt x="311" y="286"/>
                    <a:pt x="310" y="286"/>
                  </a:cubicBezTo>
                  <a:cubicBezTo>
                    <a:pt x="309" y="287"/>
                    <a:pt x="308" y="287"/>
                    <a:pt x="306" y="288"/>
                  </a:cubicBezTo>
                  <a:cubicBezTo>
                    <a:pt x="304" y="288"/>
                    <a:pt x="303" y="288"/>
                    <a:pt x="302" y="289"/>
                  </a:cubicBezTo>
                  <a:cubicBezTo>
                    <a:pt x="301" y="290"/>
                    <a:pt x="299" y="291"/>
                    <a:pt x="297" y="291"/>
                  </a:cubicBezTo>
                  <a:cubicBezTo>
                    <a:pt x="295" y="291"/>
                    <a:pt x="294" y="291"/>
                    <a:pt x="293" y="292"/>
                  </a:cubicBezTo>
                  <a:cubicBezTo>
                    <a:pt x="293" y="293"/>
                    <a:pt x="290" y="293"/>
                    <a:pt x="287" y="294"/>
                  </a:cubicBezTo>
                  <a:cubicBezTo>
                    <a:pt x="284" y="294"/>
                    <a:pt x="283" y="293"/>
                    <a:pt x="280" y="294"/>
                  </a:cubicBezTo>
                  <a:cubicBezTo>
                    <a:pt x="278" y="296"/>
                    <a:pt x="277" y="296"/>
                    <a:pt x="277" y="296"/>
                  </a:cubicBezTo>
                  <a:cubicBezTo>
                    <a:pt x="277" y="296"/>
                    <a:pt x="274" y="265"/>
                    <a:pt x="269" y="259"/>
                  </a:cubicBezTo>
                  <a:cubicBezTo>
                    <a:pt x="269" y="259"/>
                    <a:pt x="273" y="255"/>
                    <a:pt x="275" y="255"/>
                  </a:cubicBezTo>
                  <a:close/>
                  <a:moveTo>
                    <a:pt x="243" y="404"/>
                  </a:moveTo>
                  <a:cubicBezTo>
                    <a:pt x="243" y="400"/>
                    <a:pt x="243" y="398"/>
                    <a:pt x="244" y="396"/>
                  </a:cubicBezTo>
                  <a:cubicBezTo>
                    <a:pt x="246" y="393"/>
                    <a:pt x="245" y="389"/>
                    <a:pt x="246" y="388"/>
                  </a:cubicBezTo>
                  <a:cubicBezTo>
                    <a:pt x="247" y="387"/>
                    <a:pt x="248" y="384"/>
                    <a:pt x="248" y="382"/>
                  </a:cubicBezTo>
                  <a:cubicBezTo>
                    <a:pt x="247" y="381"/>
                    <a:pt x="247" y="380"/>
                    <a:pt x="251" y="381"/>
                  </a:cubicBezTo>
                  <a:cubicBezTo>
                    <a:pt x="254" y="381"/>
                    <a:pt x="255" y="380"/>
                    <a:pt x="255" y="379"/>
                  </a:cubicBezTo>
                  <a:cubicBezTo>
                    <a:pt x="256" y="378"/>
                    <a:pt x="257" y="373"/>
                    <a:pt x="257" y="372"/>
                  </a:cubicBezTo>
                  <a:cubicBezTo>
                    <a:pt x="257" y="371"/>
                    <a:pt x="258" y="372"/>
                    <a:pt x="259" y="370"/>
                  </a:cubicBezTo>
                  <a:cubicBezTo>
                    <a:pt x="259" y="369"/>
                    <a:pt x="260" y="367"/>
                    <a:pt x="260" y="366"/>
                  </a:cubicBezTo>
                  <a:cubicBezTo>
                    <a:pt x="260" y="365"/>
                    <a:pt x="262" y="364"/>
                    <a:pt x="262" y="361"/>
                  </a:cubicBezTo>
                  <a:cubicBezTo>
                    <a:pt x="262" y="358"/>
                    <a:pt x="261" y="355"/>
                    <a:pt x="263" y="353"/>
                  </a:cubicBezTo>
                  <a:cubicBezTo>
                    <a:pt x="265" y="352"/>
                    <a:pt x="266" y="351"/>
                    <a:pt x="265" y="350"/>
                  </a:cubicBezTo>
                  <a:cubicBezTo>
                    <a:pt x="265" y="349"/>
                    <a:pt x="264" y="346"/>
                    <a:pt x="264" y="346"/>
                  </a:cubicBezTo>
                  <a:cubicBezTo>
                    <a:pt x="265" y="348"/>
                    <a:pt x="265" y="349"/>
                    <a:pt x="268" y="350"/>
                  </a:cubicBezTo>
                  <a:cubicBezTo>
                    <a:pt x="270" y="351"/>
                    <a:pt x="272" y="352"/>
                    <a:pt x="273" y="353"/>
                  </a:cubicBezTo>
                  <a:cubicBezTo>
                    <a:pt x="275" y="355"/>
                    <a:pt x="275" y="355"/>
                    <a:pt x="277" y="356"/>
                  </a:cubicBezTo>
                  <a:cubicBezTo>
                    <a:pt x="279" y="357"/>
                    <a:pt x="282" y="361"/>
                    <a:pt x="285" y="364"/>
                  </a:cubicBezTo>
                  <a:cubicBezTo>
                    <a:pt x="289" y="367"/>
                    <a:pt x="289" y="367"/>
                    <a:pt x="292" y="369"/>
                  </a:cubicBezTo>
                  <a:cubicBezTo>
                    <a:pt x="295" y="371"/>
                    <a:pt x="295" y="371"/>
                    <a:pt x="296" y="371"/>
                  </a:cubicBezTo>
                  <a:cubicBezTo>
                    <a:pt x="296" y="372"/>
                    <a:pt x="298" y="371"/>
                    <a:pt x="296" y="374"/>
                  </a:cubicBezTo>
                  <a:cubicBezTo>
                    <a:pt x="294" y="376"/>
                    <a:pt x="293" y="378"/>
                    <a:pt x="290" y="380"/>
                  </a:cubicBezTo>
                  <a:cubicBezTo>
                    <a:pt x="288" y="382"/>
                    <a:pt x="286" y="384"/>
                    <a:pt x="285" y="384"/>
                  </a:cubicBezTo>
                  <a:cubicBezTo>
                    <a:pt x="284" y="384"/>
                    <a:pt x="282" y="384"/>
                    <a:pt x="280" y="385"/>
                  </a:cubicBezTo>
                  <a:cubicBezTo>
                    <a:pt x="278" y="387"/>
                    <a:pt x="277" y="387"/>
                    <a:pt x="275" y="390"/>
                  </a:cubicBezTo>
                  <a:cubicBezTo>
                    <a:pt x="273" y="393"/>
                    <a:pt x="272" y="393"/>
                    <a:pt x="271" y="393"/>
                  </a:cubicBezTo>
                  <a:cubicBezTo>
                    <a:pt x="269" y="393"/>
                    <a:pt x="269" y="395"/>
                    <a:pt x="267" y="396"/>
                  </a:cubicBezTo>
                  <a:cubicBezTo>
                    <a:pt x="265" y="398"/>
                    <a:pt x="262" y="399"/>
                    <a:pt x="262" y="399"/>
                  </a:cubicBezTo>
                  <a:cubicBezTo>
                    <a:pt x="262" y="399"/>
                    <a:pt x="255" y="400"/>
                    <a:pt x="254" y="403"/>
                  </a:cubicBezTo>
                  <a:cubicBezTo>
                    <a:pt x="253" y="405"/>
                    <a:pt x="253" y="405"/>
                    <a:pt x="251" y="406"/>
                  </a:cubicBezTo>
                  <a:cubicBezTo>
                    <a:pt x="250" y="406"/>
                    <a:pt x="251" y="404"/>
                    <a:pt x="249" y="407"/>
                  </a:cubicBezTo>
                  <a:cubicBezTo>
                    <a:pt x="247" y="409"/>
                    <a:pt x="247" y="409"/>
                    <a:pt x="246" y="411"/>
                  </a:cubicBezTo>
                  <a:cubicBezTo>
                    <a:pt x="245" y="412"/>
                    <a:pt x="243" y="411"/>
                    <a:pt x="242" y="411"/>
                  </a:cubicBezTo>
                  <a:cubicBezTo>
                    <a:pt x="242" y="410"/>
                    <a:pt x="243" y="407"/>
                    <a:pt x="243" y="404"/>
                  </a:cubicBezTo>
                  <a:close/>
                  <a:moveTo>
                    <a:pt x="214" y="310"/>
                  </a:moveTo>
                  <a:cubicBezTo>
                    <a:pt x="215" y="308"/>
                    <a:pt x="215" y="307"/>
                    <a:pt x="217" y="306"/>
                  </a:cubicBezTo>
                  <a:cubicBezTo>
                    <a:pt x="219" y="305"/>
                    <a:pt x="223" y="302"/>
                    <a:pt x="225" y="302"/>
                  </a:cubicBezTo>
                  <a:cubicBezTo>
                    <a:pt x="227" y="302"/>
                    <a:pt x="228" y="300"/>
                    <a:pt x="228" y="300"/>
                  </a:cubicBezTo>
                  <a:cubicBezTo>
                    <a:pt x="228" y="299"/>
                    <a:pt x="228" y="297"/>
                    <a:pt x="228" y="297"/>
                  </a:cubicBezTo>
                  <a:cubicBezTo>
                    <a:pt x="228" y="297"/>
                    <a:pt x="231" y="296"/>
                    <a:pt x="232" y="295"/>
                  </a:cubicBezTo>
                  <a:cubicBezTo>
                    <a:pt x="233" y="294"/>
                    <a:pt x="234" y="292"/>
                    <a:pt x="235" y="291"/>
                  </a:cubicBezTo>
                  <a:cubicBezTo>
                    <a:pt x="236" y="291"/>
                    <a:pt x="237" y="294"/>
                    <a:pt x="237" y="294"/>
                  </a:cubicBezTo>
                  <a:cubicBezTo>
                    <a:pt x="237" y="295"/>
                    <a:pt x="238" y="299"/>
                    <a:pt x="238" y="299"/>
                  </a:cubicBezTo>
                  <a:cubicBezTo>
                    <a:pt x="238" y="300"/>
                    <a:pt x="237" y="301"/>
                    <a:pt x="235" y="301"/>
                  </a:cubicBezTo>
                  <a:cubicBezTo>
                    <a:pt x="234" y="301"/>
                    <a:pt x="233" y="300"/>
                    <a:pt x="231" y="302"/>
                  </a:cubicBezTo>
                  <a:cubicBezTo>
                    <a:pt x="229" y="304"/>
                    <a:pt x="228" y="304"/>
                    <a:pt x="227" y="305"/>
                  </a:cubicBezTo>
                  <a:cubicBezTo>
                    <a:pt x="226" y="306"/>
                    <a:pt x="226" y="307"/>
                    <a:pt x="224" y="308"/>
                  </a:cubicBezTo>
                  <a:cubicBezTo>
                    <a:pt x="222" y="310"/>
                    <a:pt x="222" y="309"/>
                    <a:pt x="220" y="310"/>
                  </a:cubicBezTo>
                  <a:cubicBezTo>
                    <a:pt x="219" y="311"/>
                    <a:pt x="217" y="311"/>
                    <a:pt x="216" y="313"/>
                  </a:cubicBezTo>
                  <a:cubicBezTo>
                    <a:pt x="215" y="315"/>
                    <a:pt x="215" y="316"/>
                    <a:pt x="214" y="316"/>
                  </a:cubicBezTo>
                  <a:cubicBezTo>
                    <a:pt x="213" y="317"/>
                    <a:pt x="207" y="318"/>
                    <a:pt x="207" y="314"/>
                  </a:cubicBezTo>
                  <a:cubicBezTo>
                    <a:pt x="207" y="314"/>
                    <a:pt x="213" y="312"/>
                    <a:pt x="214" y="310"/>
                  </a:cubicBezTo>
                  <a:close/>
                  <a:moveTo>
                    <a:pt x="226" y="417"/>
                  </a:moveTo>
                  <a:cubicBezTo>
                    <a:pt x="224" y="416"/>
                    <a:pt x="224" y="417"/>
                    <a:pt x="221" y="418"/>
                  </a:cubicBezTo>
                  <a:cubicBezTo>
                    <a:pt x="218" y="420"/>
                    <a:pt x="217" y="419"/>
                    <a:pt x="217" y="422"/>
                  </a:cubicBezTo>
                  <a:cubicBezTo>
                    <a:pt x="216" y="425"/>
                    <a:pt x="218" y="425"/>
                    <a:pt x="217" y="428"/>
                  </a:cubicBezTo>
                  <a:cubicBezTo>
                    <a:pt x="215" y="431"/>
                    <a:pt x="216" y="433"/>
                    <a:pt x="213" y="433"/>
                  </a:cubicBezTo>
                  <a:cubicBezTo>
                    <a:pt x="210" y="433"/>
                    <a:pt x="212" y="433"/>
                    <a:pt x="208" y="435"/>
                  </a:cubicBezTo>
                  <a:cubicBezTo>
                    <a:pt x="204" y="436"/>
                    <a:pt x="204" y="439"/>
                    <a:pt x="203" y="436"/>
                  </a:cubicBezTo>
                  <a:cubicBezTo>
                    <a:pt x="202" y="434"/>
                    <a:pt x="202" y="432"/>
                    <a:pt x="202" y="430"/>
                  </a:cubicBezTo>
                  <a:cubicBezTo>
                    <a:pt x="202" y="429"/>
                    <a:pt x="200" y="430"/>
                    <a:pt x="200" y="429"/>
                  </a:cubicBezTo>
                  <a:cubicBezTo>
                    <a:pt x="200" y="428"/>
                    <a:pt x="198" y="426"/>
                    <a:pt x="202" y="426"/>
                  </a:cubicBezTo>
                  <a:cubicBezTo>
                    <a:pt x="205" y="426"/>
                    <a:pt x="208" y="425"/>
                    <a:pt x="205" y="422"/>
                  </a:cubicBezTo>
                  <a:cubicBezTo>
                    <a:pt x="201" y="420"/>
                    <a:pt x="197" y="423"/>
                    <a:pt x="200" y="418"/>
                  </a:cubicBezTo>
                  <a:cubicBezTo>
                    <a:pt x="203" y="414"/>
                    <a:pt x="204" y="413"/>
                    <a:pt x="205" y="413"/>
                  </a:cubicBezTo>
                  <a:cubicBezTo>
                    <a:pt x="206" y="413"/>
                    <a:pt x="208" y="409"/>
                    <a:pt x="208" y="406"/>
                  </a:cubicBezTo>
                  <a:cubicBezTo>
                    <a:pt x="208" y="404"/>
                    <a:pt x="207" y="402"/>
                    <a:pt x="210" y="402"/>
                  </a:cubicBezTo>
                  <a:cubicBezTo>
                    <a:pt x="212" y="401"/>
                    <a:pt x="216" y="401"/>
                    <a:pt x="213" y="399"/>
                  </a:cubicBezTo>
                  <a:cubicBezTo>
                    <a:pt x="211" y="397"/>
                    <a:pt x="208" y="400"/>
                    <a:pt x="210" y="397"/>
                  </a:cubicBezTo>
                  <a:cubicBezTo>
                    <a:pt x="212" y="394"/>
                    <a:pt x="213" y="396"/>
                    <a:pt x="214" y="393"/>
                  </a:cubicBezTo>
                  <a:cubicBezTo>
                    <a:pt x="215" y="391"/>
                    <a:pt x="214" y="391"/>
                    <a:pt x="216" y="389"/>
                  </a:cubicBezTo>
                  <a:cubicBezTo>
                    <a:pt x="217" y="388"/>
                    <a:pt x="223" y="381"/>
                    <a:pt x="224" y="379"/>
                  </a:cubicBezTo>
                  <a:cubicBezTo>
                    <a:pt x="225" y="376"/>
                    <a:pt x="228" y="372"/>
                    <a:pt x="228" y="369"/>
                  </a:cubicBezTo>
                  <a:cubicBezTo>
                    <a:pt x="229" y="367"/>
                    <a:pt x="230" y="361"/>
                    <a:pt x="231" y="358"/>
                  </a:cubicBezTo>
                  <a:cubicBezTo>
                    <a:pt x="231" y="355"/>
                    <a:pt x="232" y="348"/>
                    <a:pt x="232" y="346"/>
                  </a:cubicBezTo>
                  <a:cubicBezTo>
                    <a:pt x="231" y="343"/>
                    <a:pt x="233" y="340"/>
                    <a:pt x="233" y="340"/>
                  </a:cubicBezTo>
                  <a:cubicBezTo>
                    <a:pt x="233" y="339"/>
                    <a:pt x="235" y="339"/>
                    <a:pt x="233" y="336"/>
                  </a:cubicBezTo>
                  <a:cubicBezTo>
                    <a:pt x="230" y="334"/>
                    <a:pt x="230" y="335"/>
                    <a:pt x="228" y="332"/>
                  </a:cubicBezTo>
                  <a:cubicBezTo>
                    <a:pt x="227" y="329"/>
                    <a:pt x="223" y="325"/>
                    <a:pt x="223" y="325"/>
                  </a:cubicBezTo>
                  <a:cubicBezTo>
                    <a:pt x="222" y="323"/>
                    <a:pt x="222" y="323"/>
                    <a:pt x="222" y="323"/>
                  </a:cubicBezTo>
                  <a:cubicBezTo>
                    <a:pt x="222" y="323"/>
                    <a:pt x="221" y="322"/>
                    <a:pt x="223" y="322"/>
                  </a:cubicBezTo>
                  <a:cubicBezTo>
                    <a:pt x="226" y="323"/>
                    <a:pt x="228" y="321"/>
                    <a:pt x="228" y="322"/>
                  </a:cubicBezTo>
                  <a:cubicBezTo>
                    <a:pt x="228" y="324"/>
                    <a:pt x="234" y="324"/>
                    <a:pt x="235" y="324"/>
                  </a:cubicBezTo>
                  <a:cubicBezTo>
                    <a:pt x="237" y="323"/>
                    <a:pt x="238" y="327"/>
                    <a:pt x="238" y="327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38" y="333"/>
                    <a:pt x="236" y="345"/>
                    <a:pt x="237" y="347"/>
                  </a:cubicBezTo>
                  <a:cubicBezTo>
                    <a:pt x="237" y="348"/>
                    <a:pt x="237" y="352"/>
                    <a:pt x="236" y="354"/>
                  </a:cubicBezTo>
                  <a:cubicBezTo>
                    <a:pt x="236" y="356"/>
                    <a:pt x="236" y="359"/>
                    <a:pt x="236" y="362"/>
                  </a:cubicBezTo>
                  <a:cubicBezTo>
                    <a:pt x="236" y="365"/>
                    <a:pt x="236" y="368"/>
                    <a:pt x="236" y="370"/>
                  </a:cubicBezTo>
                  <a:cubicBezTo>
                    <a:pt x="236" y="372"/>
                    <a:pt x="236" y="377"/>
                    <a:pt x="236" y="380"/>
                  </a:cubicBezTo>
                  <a:cubicBezTo>
                    <a:pt x="236" y="384"/>
                    <a:pt x="238" y="389"/>
                    <a:pt x="238" y="390"/>
                  </a:cubicBezTo>
                  <a:cubicBezTo>
                    <a:pt x="238" y="392"/>
                    <a:pt x="238" y="393"/>
                    <a:pt x="238" y="397"/>
                  </a:cubicBezTo>
                  <a:cubicBezTo>
                    <a:pt x="238" y="401"/>
                    <a:pt x="238" y="403"/>
                    <a:pt x="238" y="405"/>
                  </a:cubicBezTo>
                  <a:cubicBezTo>
                    <a:pt x="238" y="407"/>
                    <a:pt x="238" y="410"/>
                    <a:pt x="238" y="410"/>
                  </a:cubicBezTo>
                  <a:cubicBezTo>
                    <a:pt x="238" y="410"/>
                    <a:pt x="237" y="415"/>
                    <a:pt x="235" y="415"/>
                  </a:cubicBezTo>
                  <a:cubicBezTo>
                    <a:pt x="233" y="416"/>
                    <a:pt x="231" y="417"/>
                    <a:pt x="230" y="417"/>
                  </a:cubicBezTo>
                  <a:cubicBezTo>
                    <a:pt x="229" y="417"/>
                    <a:pt x="227" y="417"/>
                    <a:pt x="226" y="417"/>
                  </a:cubicBezTo>
                  <a:close/>
                  <a:moveTo>
                    <a:pt x="297" y="399"/>
                  </a:moveTo>
                  <a:cubicBezTo>
                    <a:pt x="296" y="400"/>
                    <a:pt x="295" y="400"/>
                    <a:pt x="295" y="403"/>
                  </a:cubicBezTo>
                  <a:cubicBezTo>
                    <a:pt x="295" y="406"/>
                    <a:pt x="296" y="407"/>
                    <a:pt x="296" y="408"/>
                  </a:cubicBezTo>
                  <a:cubicBezTo>
                    <a:pt x="296" y="410"/>
                    <a:pt x="297" y="413"/>
                    <a:pt x="294" y="413"/>
                  </a:cubicBezTo>
                  <a:cubicBezTo>
                    <a:pt x="291" y="413"/>
                    <a:pt x="289" y="413"/>
                    <a:pt x="288" y="413"/>
                  </a:cubicBezTo>
                  <a:cubicBezTo>
                    <a:pt x="287" y="414"/>
                    <a:pt x="286" y="416"/>
                    <a:pt x="284" y="416"/>
                  </a:cubicBezTo>
                  <a:cubicBezTo>
                    <a:pt x="282" y="416"/>
                    <a:pt x="280" y="414"/>
                    <a:pt x="280" y="416"/>
                  </a:cubicBezTo>
                  <a:cubicBezTo>
                    <a:pt x="279" y="418"/>
                    <a:pt x="282" y="419"/>
                    <a:pt x="280" y="420"/>
                  </a:cubicBezTo>
                  <a:cubicBezTo>
                    <a:pt x="277" y="421"/>
                    <a:pt x="275" y="421"/>
                    <a:pt x="275" y="421"/>
                  </a:cubicBezTo>
                  <a:cubicBezTo>
                    <a:pt x="275" y="421"/>
                    <a:pt x="273" y="420"/>
                    <a:pt x="272" y="420"/>
                  </a:cubicBezTo>
                  <a:cubicBezTo>
                    <a:pt x="270" y="420"/>
                    <a:pt x="265" y="422"/>
                    <a:pt x="264" y="424"/>
                  </a:cubicBezTo>
                  <a:cubicBezTo>
                    <a:pt x="263" y="425"/>
                    <a:pt x="263" y="426"/>
                    <a:pt x="261" y="426"/>
                  </a:cubicBezTo>
                  <a:cubicBezTo>
                    <a:pt x="259" y="426"/>
                    <a:pt x="261" y="425"/>
                    <a:pt x="257" y="426"/>
                  </a:cubicBezTo>
                  <a:cubicBezTo>
                    <a:pt x="253" y="427"/>
                    <a:pt x="254" y="429"/>
                    <a:pt x="252" y="431"/>
                  </a:cubicBezTo>
                  <a:cubicBezTo>
                    <a:pt x="249" y="432"/>
                    <a:pt x="249" y="432"/>
                    <a:pt x="247" y="432"/>
                  </a:cubicBezTo>
                  <a:cubicBezTo>
                    <a:pt x="245" y="432"/>
                    <a:pt x="244" y="434"/>
                    <a:pt x="242" y="435"/>
                  </a:cubicBezTo>
                  <a:cubicBezTo>
                    <a:pt x="240" y="436"/>
                    <a:pt x="237" y="437"/>
                    <a:pt x="236" y="437"/>
                  </a:cubicBezTo>
                  <a:cubicBezTo>
                    <a:pt x="236" y="437"/>
                    <a:pt x="233" y="437"/>
                    <a:pt x="234" y="435"/>
                  </a:cubicBezTo>
                  <a:cubicBezTo>
                    <a:pt x="234" y="435"/>
                    <a:pt x="238" y="433"/>
                    <a:pt x="240" y="429"/>
                  </a:cubicBezTo>
                  <a:cubicBezTo>
                    <a:pt x="242" y="426"/>
                    <a:pt x="247" y="423"/>
                    <a:pt x="247" y="423"/>
                  </a:cubicBezTo>
                  <a:cubicBezTo>
                    <a:pt x="248" y="422"/>
                    <a:pt x="254" y="419"/>
                    <a:pt x="256" y="418"/>
                  </a:cubicBezTo>
                  <a:cubicBezTo>
                    <a:pt x="258" y="417"/>
                    <a:pt x="266" y="416"/>
                    <a:pt x="270" y="411"/>
                  </a:cubicBezTo>
                  <a:cubicBezTo>
                    <a:pt x="275" y="406"/>
                    <a:pt x="278" y="408"/>
                    <a:pt x="280" y="405"/>
                  </a:cubicBezTo>
                  <a:cubicBezTo>
                    <a:pt x="283" y="403"/>
                    <a:pt x="290" y="400"/>
                    <a:pt x="290" y="400"/>
                  </a:cubicBezTo>
                  <a:cubicBezTo>
                    <a:pt x="290" y="400"/>
                    <a:pt x="294" y="397"/>
                    <a:pt x="297" y="396"/>
                  </a:cubicBezTo>
                  <a:cubicBezTo>
                    <a:pt x="301" y="394"/>
                    <a:pt x="304" y="392"/>
                    <a:pt x="306" y="391"/>
                  </a:cubicBezTo>
                  <a:cubicBezTo>
                    <a:pt x="308" y="391"/>
                    <a:pt x="311" y="389"/>
                    <a:pt x="313" y="389"/>
                  </a:cubicBezTo>
                  <a:cubicBezTo>
                    <a:pt x="314" y="389"/>
                    <a:pt x="318" y="390"/>
                    <a:pt x="319" y="392"/>
                  </a:cubicBezTo>
                  <a:cubicBezTo>
                    <a:pt x="320" y="393"/>
                    <a:pt x="324" y="396"/>
                    <a:pt x="324" y="397"/>
                  </a:cubicBezTo>
                  <a:cubicBezTo>
                    <a:pt x="324" y="398"/>
                    <a:pt x="327" y="398"/>
                    <a:pt x="327" y="400"/>
                  </a:cubicBezTo>
                  <a:cubicBezTo>
                    <a:pt x="326" y="401"/>
                    <a:pt x="324" y="402"/>
                    <a:pt x="322" y="403"/>
                  </a:cubicBezTo>
                  <a:cubicBezTo>
                    <a:pt x="320" y="403"/>
                    <a:pt x="317" y="404"/>
                    <a:pt x="315" y="405"/>
                  </a:cubicBezTo>
                  <a:cubicBezTo>
                    <a:pt x="313" y="406"/>
                    <a:pt x="312" y="405"/>
                    <a:pt x="310" y="407"/>
                  </a:cubicBezTo>
                  <a:cubicBezTo>
                    <a:pt x="309" y="408"/>
                    <a:pt x="308" y="409"/>
                    <a:pt x="308" y="409"/>
                  </a:cubicBezTo>
                  <a:cubicBezTo>
                    <a:pt x="308" y="404"/>
                    <a:pt x="308" y="404"/>
                    <a:pt x="308" y="404"/>
                  </a:cubicBezTo>
                  <a:cubicBezTo>
                    <a:pt x="308" y="404"/>
                    <a:pt x="309" y="403"/>
                    <a:pt x="306" y="402"/>
                  </a:cubicBezTo>
                  <a:cubicBezTo>
                    <a:pt x="304" y="401"/>
                    <a:pt x="303" y="401"/>
                    <a:pt x="302" y="399"/>
                  </a:cubicBezTo>
                  <a:cubicBezTo>
                    <a:pt x="301" y="398"/>
                    <a:pt x="297" y="398"/>
                    <a:pt x="297" y="399"/>
                  </a:cubicBezTo>
                  <a:close/>
                  <a:moveTo>
                    <a:pt x="430" y="460"/>
                  </a:moveTo>
                  <a:cubicBezTo>
                    <a:pt x="426" y="460"/>
                    <a:pt x="419" y="459"/>
                    <a:pt x="417" y="459"/>
                  </a:cubicBezTo>
                  <a:cubicBezTo>
                    <a:pt x="415" y="458"/>
                    <a:pt x="411" y="458"/>
                    <a:pt x="410" y="456"/>
                  </a:cubicBezTo>
                  <a:cubicBezTo>
                    <a:pt x="409" y="455"/>
                    <a:pt x="407" y="453"/>
                    <a:pt x="407" y="453"/>
                  </a:cubicBezTo>
                  <a:cubicBezTo>
                    <a:pt x="407" y="453"/>
                    <a:pt x="407" y="454"/>
                    <a:pt x="406" y="454"/>
                  </a:cubicBezTo>
                  <a:cubicBezTo>
                    <a:pt x="405" y="454"/>
                    <a:pt x="404" y="453"/>
                    <a:pt x="404" y="453"/>
                  </a:cubicBezTo>
                  <a:cubicBezTo>
                    <a:pt x="404" y="453"/>
                    <a:pt x="403" y="447"/>
                    <a:pt x="404" y="446"/>
                  </a:cubicBezTo>
                  <a:cubicBezTo>
                    <a:pt x="404" y="444"/>
                    <a:pt x="406" y="444"/>
                    <a:pt x="408" y="444"/>
                  </a:cubicBezTo>
                  <a:cubicBezTo>
                    <a:pt x="410" y="444"/>
                    <a:pt x="410" y="444"/>
                    <a:pt x="411" y="444"/>
                  </a:cubicBezTo>
                  <a:cubicBezTo>
                    <a:pt x="413" y="444"/>
                    <a:pt x="417" y="447"/>
                    <a:pt x="419" y="448"/>
                  </a:cubicBezTo>
                  <a:cubicBezTo>
                    <a:pt x="421" y="448"/>
                    <a:pt x="425" y="447"/>
                    <a:pt x="425" y="449"/>
                  </a:cubicBezTo>
                  <a:cubicBezTo>
                    <a:pt x="426" y="450"/>
                    <a:pt x="425" y="451"/>
                    <a:pt x="427" y="452"/>
                  </a:cubicBezTo>
                  <a:cubicBezTo>
                    <a:pt x="430" y="453"/>
                    <a:pt x="433" y="457"/>
                    <a:pt x="434" y="457"/>
                  </a:cubicBezTo>
                  <a:cubicBezTo>
                    <a:pt x="436" y="457"/>
                    <a:pt x="437" y="460"/>
                    <a:pt x="437" y="460"/>
                  </a:cubicBezTo>
                  <a:cubicBezTo>
                    <a:pt x="437" y="460"/>
                    <a:pt x="433" y="461"/>
                    <a:pt x="430" y="460"/>
                  </a:cubicBezTo>
                  <a:close/>
                  <a:moveTo>
                    <a:pt x="465" y="452"/>
                  </a:moveTo>
                  <a:cubicBezTo>
                    <a:pt x="464" y="451"/>
                    <a:pt x="460" y="450"/>
                    <a:pt x="460" y="448"/>
                  </a:cubicBezTo>
                  <a:cubicBezTo>
                    <a:pt x="459" y="447"/>
                    <a:pt x="459" y="443"/>
                    <a:pt x="457" y="443"/>
                  </a:cubicBezTo>
                  <a:cubicBezTo>
                    <a:pt x="454" y="443"/>
                    <a:pt x="452" y="444"/>
                    <a:pt x="452" y="444"/>
                  </a:cubicBezTo>
                  <a:cubicBezTo>
                    <a:pt x="452" y="444"/>
                    <a:pt x="448" y="445"/>
                    <a:pt x="446" y="444"/>
                  </a:cubicBezTo>
                  <a:cubicBezTo>
                    <a:pt x="445" y="443"/>
                    <a:pt x="444" y="442"/>
                    <a:pt x="445" y="441"/>
                  </a:cubicBezTo>
                  <a:cubicBezTo>
                    <a:pt x="445" y="440"/>
                    <a:pt x="446" y="438"/>
                    <a:pt x="446" y="438"/>
                  </a:cubicBezTo>
                  <a:cubicBezTo>
                    <a:pt x="446" y="438"/>
                    <a:pt x="444" y="436"/>
                    <a:pt x="443" y="437"/>
                  </a:cubicBezTo>
                  <a:cubicBezTo>
                    <a:pt x="442" y="439"/>
                    <a:pt x="440" y="440"/>
                    <a:pt x="440" y="440"/>
                  </a:cubicBezTo>
                  <a:cubicBezTo>
                    <a:pt x="440" y="440"/>
                    <a:pt x="440" y="440"/>
                    <a:pt x="440" y="439"/>
                  </a:cubicBezTo>
                  <a:cubicBezTo>
                    <a:pt x="440" y="438"/>
                    <a:pt x="441" y="436"/>
                    <a:pt x="444" y="436"/>
                  </a:cubicBezTo>
                  <a:cubicBezTo>
                    <a:pt x="448" y="436"/>
                    <a:pt x="452" y="437"/>
                    <a:pt x="452" y="436"/>
                  </a:cubicBezTo>
                  <a:cubicBezTo>
                    <a:pt x="452" y="435"/>
                    <a:pt x="453" y="434"/>
                    <a:pt x="453" y="434"/>
                  </a:cubicBezTo>
                  <a:cubicBezTo>
                    <a:pt x="453" y="434"/>
                    <a:pt x="457" y="443"/>
                    <a:pt x="459" y="443"/>
                  </a:cubicBezTo>
                  <a:cubicBezTo>
                    <a:pt x="461" y="444"/>
                    <a:pt x="462" y="448"/>
                    <a:pt x="464" y="449"/>
                  </a:cubicBezTo>
                  <a:cubicBezTo>
                    <a:pt x="465" y="450"/>
                    <a:pt x="467" y="452"/>
                    <a:pt x="467" y="452"/>
                  </a:cubicBezTo>
                  <a:cubicBezTo>
                    <a:pt x="467" y="452"/>
                    <a:pt x="466" y="453"/>
                    <a:pt x="465" y="452"/>
                  </a:cubicBezTo>
                  <a:close/>
                  <a:moveTo>
                    <a:pt x="467" y="420"/>
                  </a:moveTo>
                  <a:cubicBezTo>
                    <a:pt x="465" y="420"/>
                    <a:pt x="465" y="420"/>
                    <a:pt x="461" y="421"/>
                  </a:cubicBezTo>
                  <a:cubicBezTo>
                    <a:pt x="457" y="421"/>
                    <a:pt x="457" y="421"/>
                    <a:pt x="455" y="421"/>
                  </a:cubicBezTo>
                  <a:cubicBezTo>
                    <a:pt x="452" y="421"/>
                    <a:pt x="450" y="422"/>
                    <a:pt x="448" y="422"/>
                  </a:cubicBezTo>
                  <a:cubicBezTo>
                    <a:pt x="446" y="422"/>
                    <a:pt x="438" y="422"/>
                    <a:pt x="437" y="422"/>
                  </a:cubicBezTo>
                  <a:cubicBezTo>
                    <a:pt x="435" y="422"/>
                    <a:pt x="432" y="422"/>
                    <a:pt x="430" y="422"/>
                  </a:cubicBezTo>
                  <a:cubicBezTo>
                    <a:pt x="428" y="422"/>
                    <a:pt x="419" y="425"/>
                    <a:pt x="416" y="425"/>
                  </a:cubicBezTo>
                  <a:cubicBezTo>
                    <a:pt x="413" y="425"/>
                    <a:pt x="406" y="425"/>
                    <a:pt x="403" y="427"/>
                  </a:cubicBezTo>
                  <a:cubicBezTo>
                    <a:pt x="400" y="428"/>
                    <a:pt x="401" y="429"/>
                    <a:pt x="397" y="430"/>
                  </a:cubicBezTo>
                  <a:cubicBezTo>
                    <a:pt x="393" y="431"/>
                    <a:pt x="393" y="434"/>
                    <a:pt x="390" y="434"/>
                  </a:cubicBezTo>
                  <a:cubicBezTo>
                    <a:pt x="386" y="435"/>
                    <a:pt x="382" y="435"/>
                    <a:pt x="379" y="437"/>
                  </a:cubicBezTo>
                  <a:cubicBezTo>
                    <a:pt x="376" y="438"/>
                    <a:pt x="372" y="441"/>
                    <a:pt x="371" y="441"/>
                  </a:cubicBezTo>
                  <a:cubicBezTo>
                    <a:pt x="369" y="442"/>
                    <a:pt x="364" y="441"/>
                    <a:pt x="368" y="442"/>
                  </a:cubicBezTo>
                  <a:cubicBezTo>
                    <a:pt x="372" y="444"/>
                    <a:pt x="374" y="445"/>
                    <a:pt x="379" y="445"/>
                  </a:cubicBezTo>
                  <a:cubicBezTo>
                    <a:pt x="389" y="445"/>
                    <a:pt x="389" y="445"/>
                    <a:pt x="389" y="445"/>
                  </a:cubicBezTo>
                  <a:cubicBezTo>
                    <a:pt x="390" y="445"/>
                    <a:pt x="393" y="445"/>
                    <a:pt x="393" y="445"/>
                  </a:cubicBezTo>
                  <a:cubicBezTo>
                    <a:pt x="393" y="445"/>
                    <a:pt x="393" y="445"/>
                    <a:pt x="394" y="448"/>
                  </a:cubicBezTo>
                  <a:cubicBezTo>
                    <a:pt x="395" y="450"/>
                    <a:pt x="396" y="453"/>
                    <a:pt x="396" y="453"/>
                  </a:cubicBezTo>
                  <a:cubicBezTo>
                    <a:pt x="396" y="453"/>
                    <a:pt x="391" y="454"/>
                    <a:pt x="390" y="454"/>
                  </a:cubicBezTo>
                  <a:cubicBezTo>
                    <a:pt x="389" y="454"/>
                    <a:pt x="393" y="455"/>
                    <a:pt x="387" y="455"/>
                  </a:cubicBezTo>
                  <a:cubicBezTo>
                    <a:pt x="380" y="455"/>
                    <a:pt x="375" y="453"/>
                    <a:pt x="372" y="453"/>
                  </a:cubicBezTo>
                  <a:cubicBezTo>
                    <a:pt x="368" y="453"/>
                    <a:pt x="368" y="450"/>
                    <a:pt x="361" y="454"/>
                  </a:cubicBezTo>
                  <a:cubicBezTo>
                    <a:pt x="339" y="451"/>
                    <a:pt x="339" y="451"/>
                    <a:pt x="339" y="451"/>
                  </a:cubicBezTo>
                  <a:cubicBezTo>
                    <a:pt x="339" y="451"/>
                    <a:pt x="332" y="449"/>
                    <a:pt x="329" y="448"/>
                  </a:cubicBezTo>
                  <a:cubicBezTo>
                    <a:pt x="326" y="447"/>
                    <a:pt x="321" y="446"/>
                    <a:pt x="319" y="446"/>
                  </a:cubicBezTo>
                  <a:cubicBezTo>
                    <a:pt x="316" y="446"/>
                    <a:pt x="307" y="441"/>
                    <a:pt x="303" y="443"/>
                  </a:cubicBezTo>
                  <a:cubicBezTo>
                    <a:pt x="303" y="443"/>
                    <a:pt x="333" y="433"/>
                    <a:pt x="336" y="430"/>
                  </a:cubicBezTo>
                  <a:cubicBezTo>
                    <a:pt x="340" y="427"/>
                    <a:pt x="344" y="427"/>
                    <a:pt x="345" y="427"/>
                  </a:cubicBezTo>
                  <a:cubicBezTo>
                    <a:pt x="346" y="427"/>
                    <a:pt x="359" y="424"/>
                    <a:pt x="362" y="423"/>
                  </a:cubicBezTo>
                  <a:cubicBezTo>
                    <a:pt x="365" y="422"/>
                    <a:pt x="373" y="420"/>
                    <a:pt x="379" y="418"/>
                  </a:cubicBezTo>
                  <a:cubicBezTo>
                    <a:pt x="385" y="416"/>
                    <a:pt x="397" y="413"/>
                    <a:pt x="399" y="413"/>
                  </a:cubicBezTo>
                  <a:cubicBezTo>
                    <a:pt x="402" y="412"/>
                    <a:pt x="415" y="406"/>
                    <a:pt x="421" y="405"/>
                  </a:cubicBezTo>
                  <a:cubicBezTo>
                    <a:pt x="426" y="403"/>
                    <a:pt x="440" y="400"/>
                    <a:pt x="440" y="400"/>
                  </a:cubicBezTo>
                  <a:cubicBezTo>
                    <a:pt x="440" y="400"/>
                    <a:pt x="449" y="397"/>
                    <a:pt x="450" y="398"/>
                  </a:cubicBezTo>
                  <a:cubicBezTo>
                    <a:pt x="451" y="399"/>
                    <a:pt x="458" y="398"/>
                    <a:pt x="461" y="397"/>
                  </a:cubicBezTo>
                  <a:cubicBezTo>
                    <a:pt x="464" y="396"/>
                    <a:pt x="468" y="393"/>
                    <a:pt x="471" y="392"/>
                  </a:cubicBezTo>
                  <a:cubicBezTo>
                    <a:pt x="474" y="391"/>
                    <a:pt x="480" y="387"/>
                    <a:pt x="481" y="384"/>
                  </a:cubicBezTo>
                  <a:cubicBezTo>
                    <a:pt x="482" y="382"/>
                    <a:pt x="485" y="378"/>
                    <a:pt x="485" y="378"/>
                  </a:cubicBezTo>
                  <a:cubicBezTo>
                    <a:pt x="485" y="378"/>
                    <a:pt x="487" y="378"/>
                    <a:pt x="488" y="378"/>
                  </a:cubicBezTo>
                  <a:cubicBezTo>
                    <a:pt x="489" y="378"/>
                    <a:pt x="492" y="384"/>
                    <a:pt x="492" y="386"/>
                  </a:cubicBezTo>
                  <a:cubicBezTo>
                    <a:pt x="492" y="388"/>
                    <a:pt x="492" y="391"/>
                    <a:pt x="492" y="391"/>
                  </a:cubicBezTo>
                  <a:cubicBezTo>
                    <a:pt x="492" y="391"/>
                    <a:pt x="489" y="393"/>
                    <a:pt x="488" y="393"/>
                  </a:cubicBezTo>
                  <a:cubicBezTo>
                    <a:pt x="486" y="393"/>
                    <a:pt x="481" y="394"/>
                    <a:pt x="478" y="394"/>
                  </a:cubicBezTo>
                  <a:cubicBezTo>
                    <a:pt x="476" y="395"/>
                    <a:pt x="472" y="396"/>
                    <a:pt x="471" y="396"/>
                  </a:cubicBezTo>
                  <a:cubicBezTo>
                    <a:pt x="470" y="397"/>
                    <a:pt x="470" y="398"/>
                    <a:pt x="468" y="399"/>
                  </a:cubicBezTo>
                  <a:cubicBezTo>
                    <a:pt x="466" y="400"/>
                    <a:pt x="462" y="401"/>
                    <a:pt x="460" y="401"/>
                  </a:cubicBezTo>
                  <a:cubicBezTo>
                    <a:pt x="458" y="401"/>
                    <a:pt x="457" y="404"/>
                    <a:pt x="455" y="405"/>
                  </a:cubicBezTo>
                  <a:cubicBezTo>
                    <a:pt x="454" y="407"/>
                    <a:pt x="452" y="404"/>
                    <a:pt x="452" y="407"/>
                  </a:cubicBezTo>
                  <a:cubicBezTo>
                    <a:pt x="453" y="411"/>
                    <a:pt x="453" y="416"/>
                    <a:pt x="455" y="416"/>
                  </a:cubicBezTo>
                  <a:cubicBezTo>
                    <a:pt x="457" y="415"/>
                    <a:pt x="460" y="415"/>
                    <a:pt x="460" y="415"/>
                  </a:cubicBezTo>
                  <a:cubicBezTo>
                    <a:pt x="461" y="414"/>
                    <a:pt x="466" y="413"/>
                    <a:pt x="467" y="412"/>
                  </a:cubicBezTo>
                  <a:cubicBezTo>
                    <a:pt x="468" y="411"/>
                    <a:pt x="472" y="410"/>
                    <a:pt x="472" y="410"/>
                  </a:cubicBezTo>
                  <a:cubicBezTo>
                    <a:pt x="473" y="412"/>
                    <a:pt x="473" y="412"/>
                    <a:pt x="473" y="412"/>
                  </a:cubicBezTo>
                  <a:cubicBezTo>
                    <a:pt x="476" y="412"/>
                    <a:pt x="476" y="412"/>
                    <a:pt x="476" y="412"/>
                  </a:cubicBezTo>
                  <a:cubicBezTo>
                    <a:pt x="476" y="412"/>
                    <a:pt x="481" y="405"/>
                    <a:pt x="483" y="405"/>
                  </a:cubicBezTo>
                  <a:cubicBezTo>
                    <a:pt x="485" y="404"/>
                    <a:pt x="485" y="407"/>
                    <a:pt x="486" y="407"/>
                  </a:cubicBezTo>
                  <a:cubicBezTo>
                    <a:pt x="487" y="407"/>
                    <a:pt x="496" y="405"/>
                    <a:pt x="496" y="405"/>
                  </a:cubicBezTo>
                  <a:cubicBezTo>
                    <a:pt x="497" y="405"/>
                    <a:pt x="500" y="404"/>
                    <a:pt x="500" y="405"/>
                  </a:cubicBezTo>
                  <a:cubicBezTo>
                    <a:pt x="500" y="406"/>
                    <a:pt x="498" y="407"/>
                    <a:pt x="499" y="410"/>
                  </a:cubicBezTo>
                  <a:cubicBezTo>
                    <a:pt x="501" y="414"/>
                    <a:pt x="496" y="418"/>
                    <a:pt x="495" y="418"/>
                  </a:cubicBezTo>
                  <a:cubicBezTo>
                    <a:pt x="493" y="419"/>
                    <a:pt x="489" y="419"/>
                    <a:pt x="487" y="419"/>
                  </a:cubicBezTo>
                  <a:cubicBezTo>
                    <a:pt x="476" y="419"/>
                    <a:pt x="476" y="419"/>
                    <a:pt x="476" y="419"/>
                  </a:cubicBezTo>
                  <a:cubicBezTo>
                    <a:pt x="475" y="419"/>
                    <a:pt x="470" y="420"/>
                    <a:pt x="467" y="420"/>
                  </a:cubicBezTo>
                  <a:close/>
                  <a:moveTo>
                    <a:pt x="483" y="448"/>
                  </a:moveTo>
                  <a:cubicBezTo>
                    <a:pt x="483" y="447"/>
                    <a:pt x="483" y="445"/>
                    <a:pt x="483" y="444"/>
                  </a:cubicBezTo>
                  <a:cubicBezTo>
                    <a:pt x="483" y="443"/>
                    <a:pt x="479" y="440"/>
                    <a:pt x="476" y="438"/>
                  </a:cubicBezTo>
                  <a:cubicBezTo>
                    <a:pt x="472" y="437"/>
                    <a:pt x="472" y="431"/>
                    <a:pt x="472" y="431"/>
                  </a:cubicBezTo>
                  <a:cubicBezTo>
                    <a:pt x="473" y="430"/>
                    <a:pt x="473" y="430"/>
                    <a:pt x="473" y="430"/>
                  </a:cubicBezTo>
                  <a:cubicBezTo>
                    <a:pt x="474" y="432"/>
                    <a:pt x="474" y="432"/>
                    <a:pt x="474" y="432"/>
                  </a:cubicBezTo>
                  <a:cubicBezTo>
                    <a:pt x="474" y="432"/>
                    <a:pt x="476" y="432"/>
                    <a:pt x="482" y="431"/>
                  </a:cubicBezTo>
                  <a:cubicBezTo>
                    <a:pt x="489" y="429"/>
                    <a:pt x="483" y="430"/>
                    <a:pt x="485" y="431"/>
                  </a:cubicBezTo>
                  <a:cubicBezTo>
                    <a:pt x="486" y="432"/>
                    <a:pt x="487" y="431"/>
                    <a:pt x="488" y="430"/>
                  </a:cubicBezTo>
                  <a:cubicBezTo>
                    <a:pt x="489" y="429"/>
                    <a:pt x="490" y="430"/>
                    <a:pt x="490" y="431"/>
                  </a:cubicBezTo>
                  <a:cubicBezTo>
                    <a:pt x="490" y="432"/>
                    <a:pt x="488" y="435"/>
                    <a:pt x="487" y="436"/>
                  </a:cubicBezTo>
                  <a:cubicBezTo>
                    <a:pt x="487" y="438"/>
                    <a:pt x="487" y="441"/>
                    <a:pt x="487" y="443"/>
                  </a:cubicBezTo>
                  <a:cubicBezTo>
                    <a:pt x="487" y="446"/>
                    <a:pt x="483" y="449"/>
                    <a:pt x="483" y="448"/>
                  </a:cubicBezTo>
                  <a:close/>
                  <a:moveTo>
                    <a:pt x="497" y="466"/>
                  </a:moveTo>
                  <a:cubicBezTo>
                    <a:pt x="494" y="466"/>
                    <a:pt x="489" y="466"/>
                    <a:pt x="489" y="466"/>
                  </a:cubicBezTo>
                  <a:cubicBezTo>
                    <a:pt x="489" y="466"/>
                    <a:pt x="490" y="463"/>
                    <a:pt x="490" y="461"/>
                  </a:cubicBezTo>
                  <a:cubicBezTo>
                    <a:pt x="491" y="459"/>
                    <a:pt x="489" y="457"/>
                    <a:pt x="487" y="457"/>
                  </a:cubicBezTo>
                  <a:cubicBezTo>
                    <a:pt x="485" y="458"/>
                    <a:pt x="486" y="452"/>
                    <a:pt x="488" y="450"/>
                  </a:cubicBezTo>
                  <a:cubicBezTo>
                    <a:pt x="491" y="448"/>
                    <a:pt x="492" y="444"/>
                    <a:pt x="493" y="442"/>
                  </a:cubicBezTo>
                  <a:cubicBezTo>
                    <a:pt x="494" y="440"/>
                    <a:pt x="494" y="435"/>
                    <a:pt x="494" y="435"/>
                  </a:cubicBezTo>
                  <a:cubicBezTo>
                    <a:pt x="494" y="435"/>
                    <a:pt x="497" y="434"/>
                    <a:pt x="498" y="433"/>
                  </a:cubicBezTo>
                  <a:cubicBezTo>
                    <a:pt x="500" y="431"/>
                    <a:pt x="503" y="428"/>
                    <a:pt x="503" y="426"/>
                  </a:cubicBezTo>
                  <a:cubicBezTo>
                    <a:pt x="506" y="427"/>
                    <a:pt x="506" y="427"/>
                    <a:pt x="506" y="427"/>
                  </a:cubicBezTo>
                  <a:cubicBezTo>
                    <a:pt x="506" y="427"/>
                    <a:pt x="510" y="426"/>
                    <a:pt x="511" y="426"/>
                  </a:cubicBezTo>
                  <a:cubicBezTo>
                    <a:pt x="512" y="425"/>
                    <a:pt x="514" y="425"/>
                    <a:pt x="514" y="425"/>
                  </a:cubicBezTo>
                  <a:cubicBezTo>
                    <a:pt x="514" y="425"/>
                    <a:pt x="518" y="426"/>
                    <a:pt x="519" y="426"/>
                  </a:cubicBezTo>
                  <a:cubicBezTo>
                    <a:pt x="520" y="425"/>
                    <a:pt x="525" y="424"/>
                    <a:pt x="525" y="424"/>
                  </a:cubicBezTo>
                  <a:cubicBezTo>
                    <a:pt x="525" y="424"/>
                    <a:pt x="528" y="422"/>
                    <a:pt x="530" y="423"/>
                  </a:cubicBezTo>
                  <a:cubicBezTo>
                    <a:pt x="532" y="423"/>
                    <a:pt x="533" y="423"/>
                    <a:pt x="532" y="423"/>
                  </a:cubicBezTo>
                  <a:cubicBezTo>
                    <a:pt x="532" y="424"/>
                    <a:pt x="523" y="431"/>
                    <a:pt x="522" y="432"/>
                  </a:cubicBezTo>
                  <a:cubicBezTo>
                    <a:pt x="521" y="433"/>
                    <a:pt x="517" y="436"/>
                    <a:pt x="516" y="437"/>
                  </a:cubicBezTo>
                  <a:cubicBezTo>
                    <a:pt x="515" y="438"/>
                    <a:pt x="512" y="440"/>
                    <a:pt x="512" y="441"/>
                  </a:cubicBezTo>
                  <a:cubicBezTo>
                    <a:pt x="512" y="442"/>
                    <a:pt x="513" y="443"/>
                    <a:pt x="514" y="443"/>
                  </a:cubicBezTo>
                  <a:cubicBezTo>
                    <a:pt x="515" y="443"/>
                    <a:pt x="526" y="440"/>
                    <a:pt x="526" y="440"/>
                  </a:cubicBezTo>
                  <a:cubicBezTo>
                    <a:pt x="529" y="440"/>
                    <a:pt x="529" y="440"/>
                    <a:pt x="529" y="440"/>
                  </a:cubicBezTo>
                  <a:cubicBezTo>
                    <a:pt x="534" y="443"/>
                    <a:pt x="534" y="443"/>
                    <a:pt x="534" y="443"/>
                  </a:cubicBezTo>
                  <a:cubicBezTo>
                    <a:pt x="534" y="443"/>
                    <a:pt x="539" y="444"/>
                    <a:pt x="541" y="444"/>
                  </a:cubicBezTo>
                  <a:cubicBezTo>
                    <a:pt x="544" y="445"/>
                    <a:pt x="548" y="446"/>
                    <a:pt x="549" y="446"/>
                  </a:cubicBezTo>
                  <a:cubicBezTo>
                    <a:pt x="549" y="446"/>
                    <a:pt x="552" y="448"/>
                    <a:pt x="552" y="448"/>
                  </a:cubicBezTo>
                  <a:cubicBezTo>
                    <a:pt x="552" y="448"/>
                    <a:pt x="551" y="452"/>
                    <a:pt x="553" y="454"/>
                  </a:cubicBezTo>
                  <a:cubicBezTo>
                    <a:pt x="555" y="455"/>
                    <a:pt x="552" y="456"/>
                    <a:pt x="552" y="457"/>
                  </a:cubicBezTo>
                  <a:cubicBezTo>
                    <a:pt x="552" y="458"/>
                    <a:pt x="556" y="459"/>
                    <a:pt x="556" y="459"/>
                  </a:cubicBezTo>
                  <a:cubicBezTo>
                    <a:pt x="556" y="459"/>
                    <a:pt x="559" y="455"/>
                    <a:pt x="559" y="454"/>
                  </a:cubicBezTo>
                  <a:cubicBezTo>
                    <a:pt x="560" y="452"/>
                    <a:pt x="562" y="450"/>
                    <a:pt x="565" y="451"/>
                  </a:cubicBezTo>
                  <a:cubicBezTo>
                    <a:pt x="567" y="452"/>
                    <a:pt x="578" y="456"/>
                    <a:pt x="579" y="456"/>
                  </a:cubicBezTo>
                  <a:cubicBezTo>
                    <a:pt x="580" y="456"/>
                    <a:pt x="583" y="459"/>
                    <a:pt x="584" y="460"/>
                  </a:cubicBezTo>
                  <a:cubicBezTo>
                    <a:pt x="586" y="461"/>
                    <a:pt x="594" y="469"/>
                    <a:pt x="594" y="470"/>
                  </a:cubicBezTo>
                  <a:cubicBezTo>
                    <a:pt x="594" y="470"/>
                    <a:pt x="595" y="476"/>
                    <a:pt x="595" y="477"/>
                  </a:cubicBezTo>
                  <a:cubicBezTo>
                    <a:pt x="595" y="478"/>
                    <a:pt x="596" y="482"/>
                    <a:pt x="596" y="483"/>
                  </a:cubicBezTo>
                  <a:cubicBezTo>
                    <a:pt x="596" y="484"/>
                    <a:pt x="599" y="489"/>
                    <a:pt x="596" y="489"/>
                  </a:cubicBezTo>
                  <a:cubicBezTo>
                    <a:pt x="593" y="489"/>
                    <a:pt x="593" y="487"/>
                    <a:pt x="590" y="487"/>
                  </a:cubicBezTo>
                  <a:cubicBezTo>
                    <a:pt x="587" y="487"/>
                    <a:pt x="575" y="483"/>
                    <a:pt x="569" y="482"/>
                  </a:cubicBezTo>
                  <a:cubicBezTo>
                    <a:pt x="563" y="481"/>
                    <a:pt x="560" y="479"/>
                    <a:pt x="557" y="478"/>
                  </a:cubicBezTo>
                  <a:cubicBezTo>
                    <a:pt x="554" y="477"/>
                    <a:pt x="556" y="476"/>
                    <a:pt x="552" y="476"/>
                  </a:cubicBezTo>
                  <a:cubicBezTo>
                    <a:pt x="548" y="477"/>
                    <a:pt x="546" y="477"/>
                    <a:pt x="546" y="477"/>
                  </a:cubicBezTo>
                  <a:cubicBezTo>
                    <a:pt x="546" y="477"/>
                    <a:pt x="547" y="474"/>
                    <a:pt x="544" y="474"/>
                  </a:cubicBezTo>
                  <a:cubicBezTo>
                    <a:pt x="540" y="474"/>
                    <a:pt x="538" y="475"/>
                    <a:pt x="534" y="473"/>
                  </a:cubicBezTo>
                  <a:cubicBezTo>
                    <a:pt x="530" y="471"/>
                    <a:pt x="538" y="470"/>
                    <a:pt x="528" y="470"/>
                  </a:cubicBezTo>
                  <a:cubicBezTo>
                    <a:pt x="518" y="470"/>
                    <a:pt x="513" y="468"/>
                    <a:pt x="509" y="468"/>
                  </a:cubicBezTo>
                  <a:cubicBezTo>
                    <a:pt x="505" y="467"/>
                    <a:pt x="499" y="467"/>
                    <a:pt x="497" y="466"/>
                  </a:cubicBezTo>
                  <a:close/>
                  <a:moveTo>
                    <a:pt x="597" y="513"/>
                  </a:moveTo>
                  <a:cubicBezTo>
                    <a:pt x="594" y="512"/>
                    <a:pt x="590" y="511"/>
                    <a:pt x="588" y="511"/>
                  </a:cubicBezTo>
                  <a:cubicBezTo>
                    <a:pt x="586" y="511"/>
                    <a:pt x="581" y="508"/>
                    <a:pt x="579" y="511"/>
                  </a:cubicBezTo>
                  <a:cubicBezTo>
                    <a:pt x="577" y="513"/>
                    <a:pt x="575" y="516"/>
                    <a:pt x="575" y="518"/>
                  </a:cubicBezTo>
                  <a:cubicBezTo>
                    <a:pt x="575" y="521"/>
                    <a:pt x="575" y="525"/>
                    <a:pt x="575" y="525"/>
                  </a:cubicBezTo>
                  <a:cubicBezTo>
                    <a:pt x="575" y="525"/>
                    <a:pt x="573" y="521"/>
                    <a:pt x="571" y="522"/>
                  </a:cubicBezTo>
                  <a:cubicBezTo>
                    <a:pt x="568" y="524"/>
                    <a:pt x="566" y="529"/>
                    <a:pt x="566" y="530"/>
                  </a:cubicBezTo>
                  <a:cubicBezTo>
                    <a:pt x="566" y="532"/>
                    <a:pt x="558" y="540"/>
                    <a:pt x="557" y="541"/>
                  </a:cubicBezTo>
                  <a:cubicBezTo>
                    <a:pt x="556" y="542"/>
                    <a:pt x="550" y="547"/>
                    <a:pt x="548" y="550"/>
                  </a:cubicBezTo>
                  <a:cubicBezTo>
                    <a:pt x="546" y="552"/>
                    <a:pt x="544" y="553"/>
                    <a:pt x="540" y="557"/>
                  </a:cubicBezTo>
                  <a:cubicBezTo>
                    <a:pt x="536" y="562"/>
                    <a:pt x="531" y="568"/>
                    <a:pt x="528" y="570"/>
                  </a:cubicBezTo>
                  <a:cubicBezTo>
                    <a:pt x="525" y="571"/>
                    <a:pt x="521" y="575"/>
                    <a:pt x="521" y="575"/>
                  </a:cubicBezTo>
                  <a:cubicBezTo>
                    <a:pt x="521" y="575"/>
                    <a:pt x="521" y="575"/>
                    <a:pt x="520" y="571"/>
                  </a:cubicBezTo>
                  <a:cubicBezTo>
                    <a:pt x="519" y="567"/>
                    <a:pt x="516" y="563"/>
                    <a:pt x="515" y="561"/>
                  </a:cubicBezTo>
                  <a:cubicBezTo>
                    <a:pt x="515" y="560"/>
                    <a:pt x="513" y="560"/>
                    <a:pt x="513" y="559"/>
                  </a:cubicBezTo>
                  <a:cubicBezTo>
                    <a:pt x="513" y="558"/>
                    <a:pt x="515" y="556"/>
                    <a:pt x="515" y="556"/>
                  </a:cubicBezTo>
                  <a:cubicBezTo>
                    <a:pt x="515" y="556"/>
                    <a:pt x="514" y="554"/>
                    <a:pt x="513" y="553"/>
                  </a:cubicBezTo>
                  <a:cubicBezTo>
                    <a:pt x="512" y="552"/>
                    <a:pt x="510" y="544"/>
                    <a:pt x="510" y="537"/>
                  </a:cubicBezTo>
                  <a:cubicBezTo>
                    <a:pt x="510" y="530"/>
                    <a:pt x="507" y="528"/>
                    <a:pt x="508" y="525"/>
                  </a:cubicBezTo>
                  <a:cubicBezTo>
                    <a:pt x="509" y="521"/>
                    <a:pt x="506" y="518"/>
                    <a:pt x="509" y="518"/>
                  </a:cubicBezTo>
                  <a:cubicBezTo>
                    <a:pt x="511" y="518"/>
                    <a:pt x="517" y="525"/>
                    <a:pt x="520" y="526"/>
                  </a:cubicBezTo>
                  <a:cubicBezTo>
                    <a:pt x="523" y="527"/>
                    <a:pt x="534" y="537"/>
                    <a:pt x="534" y="537"/>
                  </a:cubicBezTo>
                  <a:cubicBezTo>
                    <a:pt x="535" y="537"/>
                    <a:pt x="538" y="542"/>
                    <a:pt x="538" y="542"/>
                  </a:cubicBezTo>
                  <a:cubicBezTo>
                    <a:pt x="538" y="542"/>
                    <a:pt x="543" y="543"/>
                    <a:pt x="539" y="537"/>
                  </a:cubicBezTo>
                  <a:cubicBezTo>
                    <a:pt x="534" y="531"/>
                    <a:pt x="527" y="517"/>
                    <a:pt x="527" y="517"/>
                  </a:cubicBezTo>
                  <a:cubicBezTo>
                    <a:pt x="527" y="517"/>
                    <a:pt x="525" y="509"/>
                    <a:pt x="522" y="507"/>
                  </a:cubicBezTo>
                  <a:cubicBezTo>
                    <a:pt x="518" y="504"/>
                    <a:pt x="517" y="505"/>
                    <a:pt x="516" y="503"/>
                  </a:cubicBezTo>
                  <a:cubicBezTo>
                    <a:pt x="516" y="501"/>
                    <a:pt x="515" y="496"/>
                    <a:pt x="515" y="496"/>
                  </a:cubicBezTo>
                  <a:cubicBezTo>
                    <a:pt x="515" y="496"/>
                    <a:pt x="513" y="497"/>
                    <a:pt x="513" y="498"/>
                  </a:cubicBezTo>
                  <a:cubicBezTo>
                    <a:pt x="512" y="499"/>
                    <a:pt x="511" y="498"/>
                    <a:pt x="507" y="493"/>
                  </a:cubicBezTo>
                  <a:cubicBezTo>
                    <a:pt x="503" y="488"/>
                    <a:pt x="501" y="483"/>
                    <a:pt x="501" y="483"/>
                  </a:cubicBezTo>
                  <a:cubicBezTo>
                    <a:pt x="499" y="480"/>
                    <a:pt x="499" y="480"/>
                    <a:pt x="499" y="480"/>
                  </a:cubicBezTo>
                  <a:cubicBezTo>
                    <a:pt x="499" y="480"/>
                    <a:pt x="503" y="482"/>
                    <a:pt x="505" y="481"/>
                  </a:cubicBezTo>
                  <a:cubicBezTo>
                    <a:pt x="506" y="481"/>
                    <a:pt x="513" y="481"/>
                    <a:pt x="514" y="481"/>
                  </a:cubicBezTo>
                  <a:cubicBezTo>
                    <a:pt x="515" y="481"/>
                    <a:pt x="530" y="482"/>
                    <a:pt x="532" y="482"/>
                  </a:cubicBezTo>
                  <a:cubicBezTo>
                    <a:pt x="535" y="482"/>
                    <a:pt x="548" y="488"/>
                    <a:pt x="551" y="488"/>
                  </a:cubicBezTo>
                  <a:cubicBezTo>
                    <a:pt x="554" y="488"/>
                    <a:pt x="554" y="488"/>
                    <a:pt x="554" y="488"/>
                  </a:cubicBezTo>
                  <a:cubicBezTo>
                    <a:pt x="554" y="488"/>
                    <a:pt x="581" y="494"/>
                    <a:pt x="584" y="495"/>
                  </a:cubicBezTo>
                  <a:cubicBezTo>
                    <a:pt x="586" y="495"/>
                    <a:pt x="595" y="496"/>
                    <a:pt x="596" y="498"/>
                  </a:cubicBezTo>
                  <a:cubicBezTo>
                    <a:pt x="596" y="499"/>
                    <a:pt x="597" y="510"/>
                    <a:pt x="597" y="510"/>
                  </a:cubicBezTo>
                  <a:cubicBezTo>
                    <a:pt x="597" y="510"/>
                    <a:pt x="599" y="513"/>
                    <a:pt x="597" y="513"/>
                  </a:cubicBezTo>
                  <a:close/>
                  <a:moveTo>
                    <a:pt x="607" y="400"/>
                  </a:moveTo>
                  <a:cubicBezTo>
                    <a:pt x="608" y="401"/>
                    <a:pt x="611" y="408"/>
                    <a:pt x="612" y="411"/>
                  </a:cubicBezTo>
                  <a:cubicBezTo>
                    <a:pt x="612" y="413"/>
                    <a:pt x="613" y="419"/>
                    <a:pt x="615" y="420"/>
                  </a:cubicBezTo>
                  <a:cubicBezTo>
                    <a:pt x="617" y="422"/>
                    <a:pt x="618" y="426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6" y="427"/>
                    <a:pt x="611" y="426"/>
                  </a:cubicBezTo>
                  <a:cubicBezTo>
                    <a:pt x="606" y="424"/>
                    <a:pt x="599" y="424"/>
                    <a:pt x="599" y="424"/>
                  </a:cubicBezTo>
                  <a:cubicBezTo>
                    <a:pt x="593" y="426"/>
                    <a:pt x="593" y="426"/>
                    <a:pt x="593" y="426"/>
                  </a:cubicBezTo>
                  <a:cubicBezTo>
                    <a:pt x="593" y="426"/>
                    <a:pt x="593" y="430"/>
                    <a:pt x="593" y="434"/>
                  </a:cubicBezTo>
                  <a:cubicBezTo>
                    <a:pt x="593" y="437"/>
                    <a:pt x="593" y="438"/>
                    <a:pt x="593" y="440"/>
                  </a:cubicBezTo>
                  <a:cubicBezTo>
                    <a:pt x="594" y="442"/>
                    <a:pt x="594" y="444"/>
                    <a:pt x="594" y="446"/>
                  </a:cubicBezTo>
                  <a:cubicBezTo>
                    <a:pt x="594" y="448"/>
                    <a:pt x="592" y="450"/>
                    <a:pt x="594" y="452"/>
                  </a:cubicBezTo>
                  <a:cubicBezTo>
                    <a:pt x="596" y="454"/>
                    <a:pt x="594" y="457"/>
                    <a:pt x="593" y="456"/>
                  </a:cubicBezTo>
                  <a:cubicBezTo>
                    <a:pt x="593" y="456"/>
                    <a:pt x="592" y="454"/>
                    <a:pt x="590" y="454"/>
                  </a:cubicBezTo>
                  <a:cubicBezTo>
                    <a:pt x="587" y="454"/>
                    <a:pt x="585" y="452"/>
                    <a:pt x="583" y="451"/>
                  </a:cubicBezTo>
                  <a:cubicBezTo>
                    <a:pt x="580" y="450"/>
                    <a:pt x="577" y="448"/>
                    <a:pt x="576" y="448"/>
                  </a:cubicBezTo>
                  <a:cubicBezTo>
                    <a:pt x="575" y="447"/>
                    <a:pt x="570" y="447"/>
                    <a:pt x="568" y="447"/>
                  </a:cubicBezTo>
                  <a:cubicBezTo>
                    <a:pt x="566" y="447"/>
                    <a:pt x="563" y="447"/>
                    <a:pt x="563" y="447"/>
                  </a:cubicBezTo>
                  <a:cubicBezTo>
                    <a:pt x="566" y="447"/>
                    <a:pt x="565" y="442"/>
                    <a:pt x="565" y="440"/>
                  </a:cubicBezTo>
                  <a:cubicBezTo>
                    <a:pt x="565" y="439"/>
                    <a:pt x="569" y="436"/>
                    <a:pt x="569" y="434"/>
                  </a:cubicBezTo>
                  <a:cubicBezTo>
                    <a:pt x="570" y="432"/>
                    <a:pt x="570" y="431"/>
                    <a:pt x="573" y="431"/>
                  </a:cubicBezTo>
                  <a:cubicBezTo>
                    <a:pt x="577" y="430"/>
                    <a:pt x="576" y="427"/>
                    <a:pt x="576" y="427"/>
                  </a:cubicBezTo>
                  <a:cubicBezTo>
                    <a:pt x="576" y="427"/>
                    <a:pt x="573" y="427"/>
                    <a:pt x="571" y="425"/>
                  </a:cubicBezTo>
                  <a:cubicBezTo>
                    <a:pt x="569" y="423"/>
                    <a:pt x="575" y="424"/>
                    <a:pt x="577" y="424"/>
                  </a:cubicBezTo>
                  <a:cubicBezTo>
                    <a:pt x="579" y="424"/>
                    <a:pt x="584" y="423"/>
                    <a:pt x="588" y="423"/>
                  </a:cubicBezTo>
                  <a:cubicBezTo>
                    <a:pt x="591" y="423"/>
                    <a:pt x="590" y="420"/>
                    <a:pt x="591" y="417"/>
                  </a:cubicBezTo>
                  <a:cubicBezTo>
                    <a:pt x="593" y="414"/>
                    <a:pt x="591" y="414"/>
                    <a:pt x="590" y="412"/>
                  </a:cubicBezTo>
                  <a:cubicBezTo>
                    <a:pt x="588" y="410"/>
                    <a:pt x="585" y="412"/>
                    <a:pt x="585" y="410"/>
                  </a:cubicBezTo>
                  <a:cubicBezTo>
                    <a:pt x="584" y="408"/>
                    <a:pt x="589" y="409"/>
                    <a:pt x="590" y="407"/>
                  </a:cubicBezTo>
                  <a:cubicBezTo>
                    <a:pt x="592" y="405"/>
                    <a:pt x="593" y="407"/>
                    <a:pt x="594" y="406"/>
                  </a:cubicBezTo>
                  <a:cubicBezTo>
                    <a:pt x="595" y="406"/>
                    <a:pt x="598" y="403"/>
                    <a:pt x="601" y="402"/>
                  </a:cubicBezTo>
                  <a:cubicBezTo>
                    <a:pt x="604" y="401"/>
                    <a:pt x="605" y="400"/>
                    <a:pt x="606" y="399"/>
                  </a:cubicBezTo>
                  <a:cubicBezTo>
                    <a:pt x="607" y="399"/>
                    <a:pt x="607" y="399"/>
                    <a:pt x="607" y="400"/>
                  </a:cubicBezTo>
                  <a:close/>
                  <a:moveTo>
                    <a:pt x="603" y="381"/>
                  </a:moveTo>
                  <a:cubicBezTo>
                    <a:pt x="603" y="382"/>
                    <a:pt x="603" y="387"/>
                    <a:pt x="603" y="387"/>
                  </a:cubicBezTo>
                  <a:cubicBezTo>
                    <a:pt x="603" y="387"/>
                    <a:pt x="606" y="392"/>
                    <a:pt x="603" y="389"/>
                  </a:cubicBezTo>
                  <a:cubicBezTo>
                    <a:pt x="600" y="386"/>
                    <a:pt x="600" y="385"/>
                    <a:pt x="599" y="385"/>
                  </a:cubicBezTo>
                  <a:cubicBezTo>
                    <a:pt x="598" y="384"/>
                    <a:pt x="593" y="384"/>
                    <a:pt x="593" y="384"/>
                  </a:cubicBezTo>
                  <a:cubicBezTo>
                    <a:pt x="590" y="381"/>
                    <a:pt x="590" y="381"/>
                    <a:pt x="590" y="381"/>
                  </a:cubicBezTo>
                  <a:cubicBezTo>
                    <a:pt x="590" y="381"/>
                    <a:pt x="586" y="377"/>
                    <a:pt x="592" y="377"/>
                  </a:cubicBezTo>
                  <a:cubicBezTo>
                    <a:pt x="597" y="377"/>
                    <a:pt x="603" y="380"/>
                    <a:pt x="603" y="381"/>
                  </a:cubicBezTo>
                  <a:close/>
                  <a:moveTo>
                    <a:pt x="983" y="261"/>
                  </a:moveTo>
                  <a:cubicBezTo>
                    <a:pt x="983" y="262"/>
                    <a:pt x="982" y="264"/>
                    <a:pt x="981" y="265"/>
                  </a:cubicBezTo>
                  <a:cubicBezTo>
                    <a:pt x="979" y="266"/>
                    <a:pt x="979" y="267"/>
                    <a:pt x="978" y="267"/>
                  </a:cubicBezTo>
                  <a:cubicBezTo>
                    <a:pt x="976" y="267"/>
                    <a:pt x="974" y="266"/>
                    <a:pt x="972" y="265"/>
                  </a:cubicBezTo>
                  <a:cubicBezTo>
                    <a:pt x="970" y="265"/>
                    <a:pt x="968" y="265"/>
                    <a:pt x="967" y="264"/>
                  </a:cubicBezTo>
                  <a:cubicBezTo>
                    <a:pt x="966" y="263"/>
                    <a:pt x="963" y="262"/>
                    <a:pt x="965" y="261"/>
                  </a:cubicBezTo>
                  <a:cubicBezTo>
                    <a:pt x="965" y="261"/>
                    <a:pt x="969" y="261"/>
                    <a:pt x="972" y="261"/>
                  </a:cubicBezTo>
                  <a:cubicBezTo>
                    <a:pt x="975" y="260"/>
                    <a:pt x="976" y="260"/>
                    <a:pt x="980" y="260"/>
                  </a:cubicBezTo>
                  <a:cubicBezTo>
                    <a:pt x="984" y="259"/>
                    <a:pt x="983" y="259"/>
                    <a:pt x="983" y="261"/>
                  </a:cubicBezTo>
                  <a:close/>
                  <a:moveTo>
                    <a:pt x="988" y="269"/>
                  </a:moveTo>
                  <a:cubicBezTo>
                    <a:pt x="988" y="269"/>
                    <a:pt x="993" y="265"/>
                    <a:pt x="993" y="263"/>
                  </a:cubicBezTo>
                  <a:cubicBezTo>
                    <a:pt x="994" y="262"/>
                    <a:pt x="992" y="260"/>
                    <a:pt x="992" y="260"/>
                  </a:cubicBezTo>
                  <a:cubicBezTo>
                    <a:pt x="992" y="260"/>
                    <a:pt x="991" y="260"/>
                    <a:pt x="995" y="260"/>
                  </a:cubicBezTo>
                  <a:cubicBezTo>
                    <a:pt x="998" y="260"/>
                    <a:pt x="1000" y="260"/>
                    <a:pt x="999" y="261"/>
                  </a:cubicBezTo>
                  <a:cubicBezTo>
                    <a:pt x="999" y="262"/>
                    <a:pt x="995" y="265"/>
                    <a:pt x="995" y="267"/>
                  </a:cubicBezTo>
                  <a:cubicBezTo>
                    <a:pt x="996" y="269"/>
                    <a:pt x="996" y="270"/>
                    <a:pt x="997" y="270"/>
                  </a:cubicBezTo>
                  <a:cubicBezTo>
                    <a:pt x="998" y="269"/>
                    <a:pt x="1000" y="266"/>
                    <a:pt x="1001" y="264"/>
                  </a:cubicBezTo>
                  <a:cubicBezTo>
                    <a:pt x="1002" y="262"/>
                    <a:pt x="1003" y="260"/>
                    <a:pt x="1006" y="258"/>
                  </a:cubicBezTo>
                  <a:cubicBezTo>
                    <a:pt x="1008" y="256"/>
                    <a:pt x="1009" y="254"/>
                    <a:pt x="1012" y="253"/>
                  </a:cubicBezTo>
                  <a:cubicBezTo>
                    <a:pt x="1014" y="253"/>
                    <a:pt x="1014" y="251"/>
                    <a:pt x="1016" y="252"/>
                  </a:cubicBezTo>
                  <a:cubicBezTo>
                    <a:pt x="1017" y="253"/>
                    <a:pt x="1019" y="254"/>
                    <a:pt x="1020" y="254"/>
                  </a:cubicBezTo>
                  <a:cubicBezTo>
                    <a:pt x="1021" y="255"/>
                    <a:pt x="1021" y="257"/>
                    <a:pt x="1023" y="257"/>
                  </a:cubicBezTo>
                  <a:cubicBezTo>
                    <a:pt x="1025" y="256"/>
                    <a:pt x="1029" y="255"/>
                    <a:pt x="1031" y="255"/>
                  </a:cubicBezTo>
                  <a:cubicBezTo>
                    <a:pt x="1033" y="255"/>
                    <a:pt x="1036" y="255"/>
                    <a:pt x="1038" y="255"/>
                  </a:cubicBezTo>
                  <a:cubicBezTo>
                    <a:pt x="1039" y="255"/>
                    <a:pt x="1042" y="255"/>
                    <a:pt x="1044" y="255"/>
                  </a:cubicBezTo>
                  <a:cubicBezTo>
                    <a:pt x="1046" y="255"/>
                    <a:pt x="1047" y="257"/>
                    <a:pt x="1050" y="257"/>
                  </a:cubicBezTo>
                  <a:cubicBezTo>
                    <a:pt x="1053" y="257"/>
                    <a:pt x="1055" y="256"/>
                    <a:pt x="1055" y="257"/>
                  </a:cubicBezTo>
                  <a:cubicBezTo>
                    <a:pt x="1055" y="257"/>
                    <a:pt x="1057" y="258"/>
                    <a:pt x="1057" y="258"/>
                  </a:cubicBezTo>
                  <a:cubicBezTo>
                    <a:pt x="1057" y="258"/>
                    <a:pt x="1057" y="262"/>
                    <a:pt x="1057" y="263"/>
                  </a:cubicBezTo>
                  <a:cubicBezTo>
                    <a:pt x="1057" y="265"/>
                    <a:pt x="1058" y="266"/>
                    <a:pt x="1056" y="267"/>
                  </a:cubicBezTo>
                  <a:cubicBezTo>
                    <a:pt x="1055" y="268"/>
                    <a:pt x="1054" y="268"/>
                    <a:pt x="1052" y="268"/>
                  </a:cubicBezTo>
                  <a:cubicBezTo>
                    <a:pt x="1050" y="268"/>
                    <a:pt x="1047" y="268"/>
                    <a:pt x="1044" y="268"/>
                  </a:cubicBezTo>
                  <a:cubicBezTo>
                    <a:pt x="1040" y="268"/>
                    <a:pt x="1032" y="268"/>
                    <a:pt x="1030" y="268"/>
                  </a:cubicBezTo>
                  <a:cubicBezTo>
                    <a:pt x="1029" y="269"/>
                    <a:pt x="1027" y="267"/>
                    <a:pt x="1024" y="269"/>
                  </a:cubicBezTo>
                  <a:cubicBezTo>
                    <a:pt x="1021" y="270"/>
                    <a:pt x="1020" y="271"/>
                    <a:pt x="1017" y="271"/>
                  </a:cubicBezTo>
                  <a:cubicBezTo>
                    <a:pt x="1015" y="271"/>
                    <a:pt x="1008" y="271"/>
                    <a:pt x="1007" y="273"/>
                  </a:cubicBezTo>
                  <a:cubicBezTo>
                    <a:pt x="1005" y="274"/>
                    <a:pt x="1005" y="274"/>
                    <a:pt x="1004" y="274"/>
                  </a:cubicBezTo>
                  <a:cubicBezTo>
                    <a:pt x="1002" y="274"/>
                    <a:pt x="1000" y="273"/>
                    <a:pt x="997" y="273"/>
                  </a:cubicBezTo>
                  <a:cubicBezTo>
                    <a:pt x="995" y="273"/>
                    <a:pt x="995" y="271"/>
                    <a:pt x="992" y="271"/>
                  </a:cubicBezTo>
                  <a:cubicBezTo>
                    <a:pt x="990" y="270"/>
                    <a:pt x="988" y="270"/>
                    <a:pt x="988" y="270"/>
                  </a:cubicBezTo>
                  <a:lnTo>
                    <a:pt x="988" y="269"/>
                  </a:lnTo>
                  <a:close/>
                  <a:moveTo>
                    <a:pt x="991" y="279"/>
                  </a:moveTo>
                  <a:cubicBezTo>
                    <a:pt x="989" y="279"/>
                    <a:pt x="987" y="279"/>
                    <a:pt x="987" y="278"/>
                  </a:cubicBezTo>
                  <a:cubicBezTo>
                    <a:pt x="987" y="277"/>
                    <a:pt x="988" y="276"/>
                    <a:pt x="988" y="276"/>
                  </a:cubicBezTo>
                  <a:cubicBezTo>
                    <a:pt x="988" y="276"/>
                    <a:pt x="988" y="275"/>
                    <a:pt x="991" y="275"/>
                  </a:cubicBezTo>
                  <a:cubicBezTo>
                    <a:pt x="994" y="275"/>
                    <a:pt x="996" y="275"/>
                    <a:pt x="994" y="276"/>
                  </a:cubicBezTo>
                  <a:cubicBezTo>
                    <a:pt x="992" y="277"/>
                    <a:pt x="992" y="279"/>
                    <a:pt x="991" y="279"/>
                  </a:cubicBezTo>
                  <a:close/>
                  <a:moveTo>
                    <a:pt x="1059" y="316"/>
                  </a:moveTo>
                  <a:cubicBezTo>
                    <a:pt x="1057" y="318"/>
                    <a:pt x="1056" y="319"/>
                    <a:pt x="1056" y="319"/>
                  </a:cubicBezTo>
                  <a:cubicBezTo>
                    <a:pt x="1055" y="319"/>
                    <a:pt x="1032" y="307"/>
                    <a:pt x="1030" y="305"/>
                  </a:cubicBezTo>
                  <a:cubicBezTo>
                    <a:pt x="1027" y="303"/>
                    <a:pt x="1019" y="298"/>
                    <a:pt x="1017" y="298"/>
                  </a:cubicBezTo>
                  <a:cubicBezTo>
                    <a:pt x="1016" y="297"/>
                    <a:pt x="1006" y="291"/>
                    <a:pt x="1005" y="290"/>
                  </a:cubicBezTo>
                  <a:cubicBezTo>
                    <a:pt x="1003" y="289"/>
                    <a:pt x="997" y="285"/>
                    <a:pt x="997" y="285"/>
                  </a:cubicBezTo>
                  <a:cubicBezTo>
                    <a:pt x="993" y="283"/>
                    <a:pt x="993" y="283"/>
                    <a:pt x="993" y="283"/>
                  </a:cubicBezTo>
                  <a:cubicBezTo>
                    <a:pt x="993" y="283"/>
                    <a:pt x="995" y="279"/>
                    <a:pt x="998" y="279"/>
                  </a:cubicBezTo>
                  <a:cubicBezTo>
                    <a:pt x="1002" y="279"/>
                    <a:pt x="1014" y="286"/>
                    <a:pt x="1015" y="287"/>
                  </a:cubicBezTo>
                  <a:cubicBezTo>
                    <a:pt x="1017" y="287"/>
                    <a:pt x="1029" y="291"/>
                    <a:pt x="1029" y="291"/>
                  </a:cubicBezTo>
                  <a:cubicBezTo>
                    <a:pt x="1030" y="291"/>
                    <a:pt x="1039" y="294"/>
                    <a:pt x="1040" y="295"/>
                  </a:cubicBezTo>
                  <a:cubicBezTo>
                    <a:pt x="1041" y="295"/>
                    <a:pt x="1046" y="298"/>
                    <a:pt x="1046" y="298"/>
                  </a:cubicBezTo>
                  <a:cubicBezTo>
                    <a:pt x="1047" y="299"/>
                    <a:pt x="1049" y="299"/>
                    <a:pt x="1050" y="297"/>
                  </a:cubicBezTo>
                  <a:cubicBezTo>
                    <a:pt x="1052" y="295"/>
                    <a:pt x="1052" y="293"/>
                    <a:pt x="1051" y="292"/>
                  </a:cubicBezTo>
                  <a:cubicBezTo>
                    <a:pt x="1050" y="291"/>
                    <a:pt x="1047" y="290"/>
                    <a:pt x="1046" y="289"/>
                  </a:cubicBezTo>
                  <a:cubicBezTo>
                    <a:pt x="1045" y="289"/>
                    <a:pt x="1040" y="287"/>
                    <a:pt x="1039" y="287"/>
                  </a:cubicBezTo>
                  <a:cubicBezTo>
                    <a:pt x="1038" y="286"/>
                    <a:pt x="1030" y="284"/>
                    <a:pt x="1029" y="283"/>
                  </a:cubicBezTo>
                  <a:cubicBezTo>
                    <a:pt x="1029" y="283"/>
                    <a:pt x="1027" y="282"/>
                    <a:pt x="1026" y="282"/>
                  </a:cubicBezTo>
                  <a:cubicBezTo>
                    <a:pt x="1025" y="281"/>
                    <a:pt x="1022" y="281"/>
                    <a:pt x="1021" y="280"/>
                  </a:cubicBezTo>
                  <a:cubicBezTo>
                    <a:pt x="1020" y="279"/>
                    <a:pt x="1013" y="278"/>
                    <a:pt x="1013" y="278"/>
                  </a:cubicBezTo>
                  <a:cubicBezTo>
                    <a:pt x="1009" y="278"/>
                    <a:pt x="1009" y="278"/>
                    <a:pt x="1009" y="278"/>
                  </a:cubicBezTo>
                  <a:cubicBezTo>
                    <a:pt x="1009" y="278"/>
                    <a:pt x="1009" y="276"/>
                    <a:pt x="1011" y="275"/>
                  </a:cubicBezTo>
                  <a:cubicBezTo>
                    <a:pt x="1012" y="274"/>
                    <a:pt x="1016" y="274"/>
                    <a:pt x="1019" y="274"/>
                  </a:cubicBezTo>
                  <a:cubicBezTo>
                    <a:pt x="1022" y="274"/>
                    <a:pt x="1025" y="272"/>
                    <a:pt x="1029" y="272"/>
                  </a:cubicBezTo>
                  <a:cubicBezTo>
                    <a:pt x="1033" y="272"/>
                    <a:pt x="1038" y="271"/>
                    <a:pt x="1042" y="271"/>
                  </a:cubicBezTo>
                  <a:cubicBezTo>
                    <a:pt x="1045" y="271"/>
                    <a:pt x="1053" y="271"/>
                    <a:pt x="1053" y="271"/>
                  </a:cubicBezTo>
                  <a:cubicBezTo>
                    <a:pt x="1056" y="271"/>
                    <a:pt x="1056" y="271"/>
                    <a:pt x="1056" y="271"/>
                  </a:cubicBezTo>
                  <a:cubicBezTo>
                    <a:pt x="1056" y="271"/>
                    <a:pt x="1057" y="281"/>
                    <a:pt x="1057" y="282"/>
                  </a:cubicBezTo>
                  <a:cubicBezTo>
                    <a:pt x="1057" y="284"/>
                    <a:pt x="1058" y="286"/>
                    <a:pt x="1058" y="290"/>
                  </a:cubicBezTo>
                  <a:cubicBezTo>
                    <a:pt x="1058" y="295"/>
                    <a:pt x="1058" y="300"/>
                    <a:pt x="1058" y="302"/>
                  </a:cubicBezTo>
                  <a:cubicBezTo>
                    <a:pt x="1058" y="304"/>
                    <a:pt x="1058" y="308"/>
                    <a:pt x="1059" y="310"/>
                  </a:cubicBezTo>
                  <a:cubicBezTo>
                    <a:pt x="1059" y="312"/>
                    <a:pt x="1060" y="315"/>
                    <a:pt x="1059" y="316"/>
                  </a:cubicBezTo>
                  <a:close/>
                  <a:moveTo>
                    <a:pt x="1076" y="242"/>
                  </a:moveTo>
                  <a:cubicBezTo>
                    <a:pt x="1076" y="242"/>
                    <a:pt x="1077" y="238"/>
                    <a:pt x="1077" y="237"/>
                  </a:cubicBezTo>
                  <a:cubicBezTo>
                    <a:pt x="1078" y="236"/>
                    <a:pt x="1079" y="236"/>
                    <a:pt x="1079" y="235"/>
                  </a:cubicBezTo>
                  <a:cubicBezTo>
                    <a:pt x="1079" y="234"/>
                    <a:pt x="1079" y="233"/>
                    <a:pt x="1078" y="232"/>
                  </a:cubicBezTo>
                  <a:cubicBezTo>
                    <a:pt x="1077" y="231"/>
                    <a:pt x="1078" y="229"/>
                    <a:pt x="1080" y="229"/>
                  </a:cubicBezTo>
                  <a:cubicBezTo>
                    <a:pt x="1082" y="229"/>
                    <a:pt x="1084" y="229"/>
                    <a:pt x="1085" y="229"/>
                  </a:cubicBezTo>
                  <a:cubicBezTo>
                    <a:pt x="1086" y="230"/>
                    <a:pt x="1086" y="230"/>
                    <a:pt x="1087" y="232"/>
                  </a:cubicBezTo>
                  <a:cubicBezTo>
                    <a:pt x="1087" y="233"/>
                    <a:pt x="1089" y="233"/>
                    <a:pt x="1089" y="235"/>
                  </a:cubicBezTo>
                  <a:cubicBezTo>
                    <a:pt x="1089" y="237"/>
                    <a:pt x="1089" y="237"/>
                    <a:pt x="1089" y="239"/>
                  </a:cubicBezTo>
                  <a:cubicBezTo>
                    <a:pt x="1089" y="241"/>
                    <a:pt x="1090" y="242"/>
                    <a:pt x="1090" y="243"/>
                  </a:cubicBezTo>
                  <a:cubicBezTo>
                    <a:pt x="1090" y="245"/>
                    <a:pt x="1090" y="245"/>
                    <a:pt x="1089" y="245"/>
                  </a:cubicBezTo>
                  <a:cubicBezTo>
                    <a:pt x="1088" y="245"/>
                    <a:pt x="1085" y="244"/>
                    <a:pt x="1083" y="244"/>
                  </a:cubicBezTo>
                  <a:cubicBezTo>
                    <a:pt x="1080" y="243"/>
                    <a:pt x="1078" y="243"/>
                    <a:pt x="1078" y="243"/>
                  </a:cubicBezTo>
                  <a:cubicBezTo>
                    <a:pt x="1077" y="243"/>
                    <a:pt x="1076" y="243"/>
                    <a:pt x="1076" y="243"/>
                  </a:cubicBezTo>
                  <a:lnTo>
                    <a:pt x="1076" y="242"/>
                  </a:lnTo>
                  <a:close/>
                  <a:moveTo>
                    <a:pt x="1071" y="253"/>
                  </a:moveTo>
                  <a:cubicBezTo>
                    <a:pt x="1071" y="253"/>
                    <a:pt x="1073" y="252"/>
                    <a:pt x="1074" y="252"/>
                  </a:cubicBezTo>
                  <a:cubicBezTo>
                    <a:pt x="1076" y="251"/>
                    <a:pt x="1077" y="249"/>
                    <a:pt x="1077" y="249"/>
                  </a:cubicBezTo>
                  <a:cubicBezTo>
                    <a:pt x="1077" y="249"/>
                    <a:pt x="1079" y="251"/>
                    <a:pt x="1080" y="252"/>
                  </a:cubicBezTo>
                  <a:cubicBezTo>
                    <a:pt x="1081" y="253"/>
                    <a:pt x="1084" y="251"/>
                    <a:pt x="1084" y="251"/>
                  </a:cubicBezTo>
                  <a:cubicBezTo>
                    <a:pt x="1084" y="251"/>
                    <a:pt x="1085" y="251"/>
                    <a:pt x="1086" y="251"/>
                  </a:cubicBezTo>
                  <a:cubicBezTo>
                    <a:pt x="1087" y="252"/>
                    <a:pt x="1087" y="252"/>
                    <a:pt x="1089" y="251"/>
                  </a:cubicBezTo>
                  <a:cubicBezTo>
                    <a:pt x="1091" y="251"/>
                    <a:pt x="1090" y="250"/>
                    <a:pt x="1092" y="250"/>
                  </a:cubicBezTo>
                  <a:cubicBezTo>
                    <a:pt x="1093" y="250"/>
                    <a:pt x="1094" y="250"/>
                    <a:pt x="1094" y="251"/>
                  </a:cubicBezTo>
                  <a:cubicBezTo>
                    <a:pt x="1095" y="251"/>
                    <a:pt x="1095" y="257"/>
                    <a:pt x="1096" y="258"/>
                  </a:cubicBezTo>
                  <a:cubicBezTo>
                    <a:pt x="1096" y="259"/>
                    <a:pt x="1096" y="260"/>
                    <a:pt x="1096" y="261"/>
                  </a:cubicBezTo>
                  <a:cubicBezTo>
                    <a:pt x="1096" y="262"/>
                    <a:pt x="1099" y="263"/>
                    <a:pt x="1096" y="263"/>
                  </a:cubicBezTo>
                  <a:cubicBezTo>
                    <a:pt x="1094" y="262"/>
                    <a:pt x="1089" y="262"/>
                    <a:pt x="1087" y="261"/>
                  </a:cubicBezTo>
                  <a:cubicBezTo>
                    <a:pt x="1085" y="260"/>
                    <a:pt x="1082" y="259"/>
                    <a:pt x="1080" y="259"/>
                  </a:cubicBezTo>
                  <a:cubicBezTo>
                    <a:pt x="1078" y="259"/>
                    <a:pt x="1077" y="259"/>
                    <a:pt x="1076" y="259"/>
                  </a:cubicBezTo>
                  <a:cubicBezTo>
                    <a:pt x="1074" y="259"/>
                    <a:pt x="1073" y="259"/>
                    <a:pt x="1073" y="259"/>
                  </a:cubicBezTo>
                  <a:cubicBezTo>
                    <a:pt x="1073" y="258"/>
                    <a:pt x="1073" y="256"/>
                    <a:pt x="1074" y="255"/>
                  </a:cubicBezTo>
                  <a:cubicBezTo>
                    <a:pt x="1074" y="255"/>
                    <a:pt x="1071" y="255"/>
                    <a:pt x="1071" y="255"/>
                  </a:cubicBezTo>
                  <a:lnTo>
                    <a:pt x="1071" y="253"/>
                  </a:lnTo>
                  <a:close/>
                  <a:moveTo>
                    <a:pt x="1072" y="262"/>
                  </a:moveTo>
                  <a:cubicBezTo>
                    <a:pt x="1073" y="262"/>
                    <a:pt x="1075" y="263"/>
                    <a:pt x="1076" y="263"/>
                  </a:cubicBezTo>
                  <a:cubicBezTo>
                    <a:pt x="1077" y="263"/>
                    <a:pt x="1080" y="264"/>
                    <a:pt x="1082" y="264"/>
                  </a:cubicBezTo>
                  <a:cubicBezTo>
                    <a:pt x="1084" y="264"/>
                    <a:pt x="1088" y="265"/>
                    <a:pt x="1089" y="265"/>
                  </a:cubicBezTo>
                  <a:cubicBezTo>
                    <a:pt x="1089" y="265"/>
                    <a:pt x="1093" y="265"/>
                    <a:pt x="1094" y="266"/>
                  </a:cubicBezTo>
                  <a:cubicBezTo>
                    <a:pt x="1095" y="266"/>
                    <a:pt x="1097" y="267"/>
                    <a:pt x="1097" y="267"/>
                  </a:cubicBezTo>
                  <a:cubicBezTo>
                    <a:pt x="1098" y="268"/>
                    <a:pt x="1103" y="269"/>
                    <a:pt x="1100" y="270"/>
                  </a:cubicBezTo>
                  <a:cubicBezTo>
                    <a:pt x="1096" y="271"/>
                    <a:pt x="1095" y="270"/>
                    <a:pt x="1095" y="270"/>
                  </a:cubicBezTo>
                  <a:cubicBezTo>
                    <a:pt x="1095" y="270"/>
                    <a:pt x="1093" y="270"/>
                    <a:pt x="1091" y="270"/>
                  </a:cubicBezTo>
                  <a:cubicBezTo>
                    <a:pt x="1089" y="270"/>
                    <a:pt x="1088" y="270"/>
                    <a:pt x="1086" y="270"/>
                  </a:cubicBezTo>
                  <a:cubicBezTo>
                    <a:pt x="1085" y="270"/>
                    <a:pt x="1083" y="268"/>
                    <a:pt x="1081" y="268"/>
                  </a:cubicBezTo>
                  <a:cubicBezTo>
                    <a:pt x="1078" y="268"/>
                    <a:pt x="1076" y="268"/>
                    <a:pt x="1074" y="268"/>
                  </a:cubicBezTo>
                  <a:cubicBezTo>
                    <a:pt x="1072" y="268"/>
                    <a:pt x="1070" y="269"/>
                    <a:pt x="1070" y="268"/>
                  </a:cubicBezTo>
                  <a:cubicBezTo>
                    <a:pt x="1069" y="267"/>
                    <a:pt x="1068" y="265"/>
                    <a:pt x="1068" y="265"/>
                  </a:cubicBezTo>
                  <a:cubicBezTo>
                    <a:pt x="1068" y="265"/>
                    <a:pt x="1070" y="262"/>
                    <a:pt x="1072" y="262"/>
                  </a:cubicBezTo>
                  <a:close/>
                  <a:moveTo>
                    <a:pt x="1111" y="317"/>
                  </a:moveTo>
                  <a:cubicBezTo>
                    <a:pt x="1110" y="317"/>
                    <a:pt x="1108" y="318"/>
                    <a:pt x="1107" y="318"/>
                  </a:cubicBezTo>
                  <a:cubicBezTo>
                    <a:pt x="1105" y="317"/>
                    <a:pt x="1105" y="315"/>
                    <a:pt x="1103" y="314"/>
                  </a:cubicBezTo>
                  <a:cubicBezTo>
                    <a:pt x="1102" y="313"/>
                    <a:pt x="1099" y="311"/>
                    <a:pt x="1099" y="310"/>
                  </a:cubicBezTo>
                  <a:cubicBezTo>
                    <a:pt x="1099" y="308"/>
                    <a:pt x="1098" y="306"/>
                    <a:pt x="1097" y="305"/>
                  </a:cubicBezTo>
                  <a:cubicBezTo>
                    <a:pt x="1096" y="305"/>
                    <a:pt x="1094" y="306"/>
                    <a:pt x="1093" y="306"/>
                  </a:cubicBezTo>
                  <a:cubicBezTo>
                    <a:pt x="1093" y="306"/>
                    <a:pt x="1091" y="304"/>
                    <a:pt x="1089" y="305"/>
                  </a:cubicBezTo>
                  <a:cubicBezTo>
                    <a:pt x="1088" y="305"/>
                    <a:pt x="1087" y="305"/>
                    <a:pt x="1086" y="306"/>
                  </a:cubicBezTo>
                  <a:cubicBezTo>
                    <a:pt x="1084" y="306"/>
                    <a:pt x="1084" y="306"/>
                    <a:pt x="1082" y="307"/>
                  </a:cubicBezTo>
                  <a:cubicBezTo>
                    <a:pt x="1080" y="308"/>
                    <a:pt x="1079" y="308"/>
                    <a:pt x="1079" y="309"/>
                  </a:cubicBezTo>
                  <a:cubicBezTo>
                    <a:pt x="1079" y="311"/>
                    <a:pt x="1081" y="309"/>
                    <a:pt x="1078" y="312"/>
                  </a:cubicBezTo>
                  <a:cubicBezTo>
                    <a:pt x="1075" y="314"/>
                    <a:pt x="1073" y="314"/>
                    <a:pt x="1073" y="315"/>
                  </a:cubicBezTo>
                  <a:cubicBezTo>
                    <a:pt x="1072" y="316"/>
                    <a:pt x="1072" y="317"/>
                    <a:pt x="1072" y="319"/>
                  </a:cubicBezTo>
                  <a:cubicBezTo>
                    <a:pt x="1072" y="324"/>
                    <a:pt x="1072" y="324"/>
                    <a:pt x="1072" y="324"/>
                  </a:cubicBezTo>
                  <a:cubicBezTo>
                    <a:pt x="1072" y="325"/>
                    <a:pt x="1072" y="324"/>
                    <a:pt x="1072" y="325"/>
                  </a:cubicBezTo>
                  <a:cubicBezTo>
                    <a:pt x="1072" y="327"/>
                    <a:pt x="1073" y="327"/>
                    <a:pt x="1072" y="327"/>
                  </a:cubicBezTo>
                  <a:cubicBezTo>
                    <a:pt x="1070" y="326"/>
                    <a:pt x="1068" y="326"/>
                    <a:pt x="1068" y="325"/>
                  </a:cubicBezTo>
                  <a:cubicBezTo>
                    <a:pt x="1067" y="324"/>
                    <a:pt x="1066" y="325"/>
                    <a:pt x="1066" y="323"/>
                  </a:cubicBezTo>
                  <a:cubicBezTo>
                    <a:pt x="1066" y="321"/>
                    <a:pt x="1070" y="316"/>
                    <a:pt x="1071" y="315"/>
                  </a:cubicBezTo>
                  <a:cubicBezTo>
                    <a:pt x="1071" y="313"/>
                    <a:pt x="1073" y="311"/>
                    <a:pt x="1074" y="310"/>
                  </a:cubicBezTo>
                  <a:cubicBezTo>
                    <a:pt x="1076" y="309"/>
                    <a:pt x="1078" y="309"/>
                    <a:pt x="1079" y="307"/>
                  </a:cubicBezTo>
                  <a:cubicBezTo>
                    <a:pt x="1081" y="306"/>
                    <a:pt x="1081" y="303"/>
                    <a:pt x="1081" y="302"/>
                  </a:cubicBezTo>
                  <a:cubicBezTo>
                    <a:pt x="1081" y="301"/>
                    <a:pt x="1082" y="301"/>
                    <a:pt x="1086" y="298"/>
                  </a:cubicBezTo>
                  <a:cubicBezTo>
                    <a:pt x="1090" y="295"/>
                    <a:pt x="1092" y="290"/>
                    <a:pt x="1092" y="290"/>
                  </a:cubicBezTo>
                  <a:cubicBezTo>
                    <a:pt x="1092" y="290"/>
                    <a:pt x="1092" y="286"/>
                    <a:pt x="1090" y="285"/>
                  </a:cubicBezTo>
                  <a:cubicBezTo>
                    <a:pt x="1089" y="285"/>
                    <a:pt x="1086" y="284"/>
                    <a:pt x="1085" y="284"/>
                  </a:cubicBezTo>
                  <a:cubicBezTo>
                    <a:pt x="1083" y="284"/>
                    <a:pt x="1081" y="283"/>
                    <a:pt x="1081" y="283"/>
                  </a:cubicBezTo>
                  <a:cubicBezTo>
                    <a:pt x="1080" y="282"/>
                    <a:pt x="1080" y="282"/>
                    <a:pt x="1077" y="282"/>
                  </a:cubicBezTo>
                  <a:cubicBezTo>
                    <a:pt x="1073" y="283"/>
                    <a:pt x="1073" y="283"/>
                    <a:pt x="1072" y="283"/>
                  </a:cubicBezTo>
                  <a:cubicBezTo>
                    <a:pt x="1071" y="283"/>
                    <a:pt x="1070" y="284"/>
                    <a:pt x="1069" y="282"/>
                  </a:cubicBezTo>
                  <a:cubicBezTo>
                    <a:pt x="1069" y="281"/>
                    <a:pt x="1068" y="280"/>
                    <a:pt x="1068" y="279"/>
                  </a:cubicBezTo>
                  <a:cubicBezTo>
                    <a:pt x="1068" y="279"/>
                    <a:pt x="1068" y="277"/>
                    <a:pt x="1068" y="277"/>
                  </a:cubicBezTo>
                  <a:cubicBezTo>
                    <a:pt x="1068" y="277"/>
                    <a:pt x="1067" y="273"/>
                    <a:pt x="1070" y="273"/>
                  </a:cubicBezTo>
                  <a:cubicBezTo>
                    <a:pt x="1073" y="273"/>
                    <a:pt x="1077" y="272"/>
                    <a:pt x="1079" y="272"/>
                  </a:cubicBezTo>
                  <a:cubicBezTo>
                    <a:pt x="1081" y="273"/>
                    <a:pt x="1087" y="273"/>
                    <a:pt x="1089" y="273"/>
                  </a:cubicBezTo>
                  <a:cubicBezTo>
                    <a:pt x="1091" y="273"/>
                    <a:pt x="1095" y="274"/>
                    <a:pt x="1097" y="274"/>
                  </a:cubicBezTo>
                  <a:cubicBezTo>
                    <a:pt x="1098" y="274"/>
                    <a:pt x="1101" y="275"/>
                    <a:pt x="1101" y="275"/>
                  </a:cubicBezTo>
                  <a:cubicBezTo>
                    <a:pt x="1101" y="276"/>
                    <a:pt x="1103" y="284"/>
                    <a:pt x="1103" y="285"/>
                  </a:cubicBezTo>
                  <a:cubicBezTo>
                    <a:pt x="1103" y="287"/>
                    <a:pt x="1106" y="290"/>
                    <a:pt x="1106" y="291"/>
                  </a:cubicBezTo>
                  <a:cubicBezTo>
                    <a:pt x="1106" y="292"/>
                    <a:pt x="1105" y="292"/>
                    <a:pt x="1106" y="294"/>
                  </a:cubicBezTo>
                  <a:cubicBezTo>
                    <a:pt x="1106" y="296"/>
                    <a:pt x="1107" y="297"/>
                    <a:pt x="1107" y="298"/>
                  </a:cubicBezTo>
                  <a:cubicBezTo>
                    <a:pt x="1107" y="299"/>
                    <a:pt x="1106" y="301"/>
                    <a:pt x="1104" y="302"/>
                  </a:cubicBezTo>
                  <a:cubicBezTo>
                    <a:pt x="1103" y="303"/>
                    <a:pt x="1100" y="303"/>
                    <a:pt x="1101" y="304"/>
                  </a:cubicBezTo>
                  <a:cubicBezTo>
                    <a:pt x="1101" y="306"/>
                    <a:pt x="1103" y="305"/>
                    <a:pt x="1104" y="306"/>
                  </a:cubicBezTo>
                  <a:cubicBezTo>
                    <a:pt x="1106" y="308"/>
                    <a:pt x="1107" y="310"/>
                    <a:pt x="1107" y="310"/>
                  </a:cubicBezTo>
                  <a:cubicBezTo>
                    <a:pt x="1108" y="310"/>
                    <a:pt x="1109" y="309"/>
                    <a:pt x="1110" y="310"/>
                  </a:cubicBezTo>
                  <a:cubicBezTo>
                    <a:pt x="1111" y="310"/>
                    <a:pt x="1111" y="312"/>
                    <a:pt x="1111" y="314"/>
                  </a:cubicBezTo>
                  <a:cubicBezTo>
                    <a:pt x="1111" y="315"/>
                    <a:pt x="1111" y="316"/>
                    <a:pt x="1111" y="317"/>
                  </a:cubicBezTo>
                  <a:close/>
                  <a:moveTo>
                    <a:pt x="1160" y="326"/>
                  </a:moveTo>
                  <a:cubicBezTo>
                    <a:pt x="1158" y="326"/>
                    <a:pt x="1150" y="327"/>
                    <a:pt x="1148" y="329"/>
                  </a:cubicBezTo>
                  <a:cubicBezTo>
                    <a:pt x="1146" y="330"/>
                    <a:pt x="1142" y="332"/>
                    <a:pt x="1140" y="332"/>
                  </a:cubicBezTo>
                  <a:cubicBezTo>
                    <a:pt x="1131" y="332"/>
                    <a:pt x="1131" y="332"/>
                    <a:pt x="1131" y="332"/>
                  </a:cubicBezTo>
                  <a:cubicBezTo>
                    <a:pt x="1130" y="332"/>
                    <a:pt x="1129" y="333"/>
                    <a:pt x="1128" y="332"/>
                  </a:cubicBezTo>
                  <a:cubicBezTo>
                    <a:pt x="1127" y="331"/>
                    <a:pt x="1126" y="328"/>
                    <a:pt x="1126" y="327"/>
                  </a:cubicBezTo>
                  <a:cubicBezTo>
                    <a:pt x="1127" y="326"/>
                    <a:pt x="1129" y="325"/>
                    <a:pt x="1127" y="322"/>
                  </a:cubicBezTo>
                  <a:cubicBezTo>
                    <a:pt x="1125" y="319"/>
                    <a:pt x="1125" y="320"/>
                    <a:pt x="1124" y="317"/>
                  </a:cubicBezTo>
                  <a:cubicBezTo>
                    <a:pt x="1123" y="315"/>
                    <a:pt x="1122" y="315"/>
                    <a:pt x="1122" y="314"/>
                  </a:cubicBezTo>
                  <a:cubicBezTo>
                    <a:pt x="1122" y="313"/>
                    <a:pt x="1122" y="309"/>
                    <a:pt x="1122" y="308"/>
                  </a:cubicBezTo>
                  <a:cubicBezTo>
                    <a:pt x="1123" y="307"/>
                    <a:pt x="1123" y="305"/>
                    <a:pt x="1121" y="302"/>
                  </a:cubicBezTo>
                  <a:cubicBezTo>
                    <a:pt x="1119" y="299"/>
                    <a:pt x="1119" y="298"/>
                    <a:pt x="1118" y="298"/>
                  </a:cubicBezTo>
                  <a:cubicBezTo>
                    <a:pt x="1117" y="298"/>
                    <a:pt x="1115" y="298"/>
                    <a:pt x="1115" y="297"/>
                  </a:cubicBezTo>
                  <a:cubicBezTo>
                    <a:pt x="1115" y="296"/>
                    <a:pt x="1116" y="294"/>
                    <a:pt x="1118" y="293"/>
                  </a:cubicBezTo>
                  <a:cubicBezTo>
                    <a:pt x="1120" y="291"/>
                    <a:pt x="1121" y="290"/>
                    <a:pt x="1120" y="290"/>
                  </a:cubicBezTo>
                  <a:cubicBezTo>
                    <a:pt x="1118" y="289"/>
                    <a:pt x="1117" y="290"/>
                    <a:pt x="1117" y="287"/>
                  </a:cubicBezTo>
                  <a:cubicBezTo>
                    <a:pt x="1117" y="285"/>
                    <a:pt x="1118" y="282"/>
                    <a:pt x="1118" y="282"/>
                  </a:cubicBezTo>
                  <a:cubicBezTo>
                    <a:pt x="1119" y="283"/>
                    <a:pt x="1123" y="285"/>
                    <a:pt x="1124" y="286"/>
                  </a:cubicBezTo>
                  <a:cubicBezTo>
                    <a:pt x="1124" y="287"/>
                    <a:pt x="1132" y="293"/>
                    <a:pt x="1134" y="293"/>
                  </a:cubicBezTo>
                  <a:cubicBezTo>
                    <a:pt x="1135" y="293"/>
                    <a:pt x="1135" y="297"/>
                    <a:pt x="1141" y="300"/>
                  </a:cubicBezTo>
                  <a:cubicBezTo>
                    <a:pt x="1146" y="302"/>
                    <a:pt x="1146" y="303"/>
                    <a:pt x="1146" y="305"/>
                  </a:cubicBezTo>
                  <a:cubicBezTo>
                    <a:pt x="1146" y="307"/>
                    <a:pt x="1150" y="312"/>
                    <a:pt x="1150" y="312"/>
                  </a:cubicBezTo>
                  <a:cubicBezTo>
                    <a:pt x="1150" y="312"/>
                    <a:pt x="1159" y="317"/>
                    <a:pt x="1159" y="318"/>
                  </a:cubicBezTo>
                  <a:cubicBezTo>
                    <a:pt x="1160" y="320"/>
                    <a:pt x="1162" y="322"/>
                    <a:pt x="1162" y="323"/>
                  </a:cubicBezTo>
                  <a:cubicBezTo>
                    <a:pt x="1162" y="324"/>
                    <a:pt x="1163" y="326"/>
                    <a:pt x="1160" y="326"/>
                  </a:cubicBezTo>
                  <a:close/>
                  <a:moveTo>
                    <a:pt x="1274" y="336"/>
                  </a:moveTo>
                  <a:cubicBezTo>
                    <a:pt x="1274" y="336"/>
                    <a:pt x="1272" y="335"/>
                    <a:pt x="1271" y="334"/>
                  </a:cubicBezTo>
                  <a:cubicBezTo>
                    <a:pt x="1270" y="333"/>
                    <a:pt x="1268" y="333"/>
                    <a:pt x="1267" y="334"/>
                  </a:cubicBezTo>
                  <a:cubicBezTo>
                    <a:pt x="1267" y="334"/>
                    <a:pt x="1265" y="334"/>
                    <a:pt x="1264" y="334"/>
                  </a:cubicBezTo>
                  <a:cubicBezTo>
                    <a:pt x="1263" y="333"/>
                    <a:pt x="1259" y="332"/>
                    <a:pt x="1258" y="331"/>
                  </a:cubicBezTo>
                  <a:cubicBezTo>
                    <a:pt x="1257" y="330"/>
                    <a:pt x="1256" y="330"/>
                    <a:pt x="1253" y="330"/>
                  </a:cubicBezTo>
                  <a:cubicBezTo>
                    <a:pt x="1251" y="330"/>
                    <a:pt x="1251" y="330"/>
                    <a:pt x="1249" y="330"/>
                  </a:cubicBezTo>
                  <a:cubicBezTo>
                    <a:pt x="1247" y="330"/>
                    <a:pt x="1253" y="329"/>
                    <a:pt x="1246" y="328"/>
                  </a:cubicBezTo>
                  <a:cubicBezTo>
                    <a:pt x="1240" y="328"/>
                    <a:pt x="1237" y="328"/>
                    <a:pt x="1237" y="328"/>
                  </a:cubicBezTo>
                  <a:cubicBezTo>
                    <a:pt x="1236" y="328"/>
                    <a:pt x="1233" y="328"/>
                    <a:pt x="1231" y="327"/>
                  </a:cubicBezTo>
                  <a:cubicBezTo>
                    <a:pt x="1230" y="327"/>
                    <a:pt x="1227" y="326"/>
                    <a:pt x="1227" y="326"/>
                  </a:cubicBezTo>
                  <a:cubicBezTo>
                    <a:pt x="1226" y="326"/>
                    <a:pt x="1226" y="323"/>
                    <a:pt x="1225" y="323"/>
                  </a:cubicBezTo>
                  <a:cubicBezTo>
                    <a:pt x="1225" y="323"/>
                    <a:pt x="1224" y="323"/>
                    <a:pt x="1222" y="324"/>
                  </a:cubicBezTo>
                  <a:cubicBezTo>
                    <a:pt x="1221" y="324"/>
                    <a:pt x="1220" y="325"/>
                    <a:pt x="1219" y="323"/>
                  </a:cubicBezTo>
                  <a:cubicBezTo>
                    <a:pt x="1219" y="321"/>
                    <a:pt x="1219" y="312"/>
                    <a:pt x="1218" y="310"/>
                  </a:cubicBezTo>
                  <a:cubicBezTo>
                    <a:pt x="1217" y="308"/>
                    <a:pt x="1215" y="305"/>
                    <a:pt x="1215" y="305"/>
                  </a:cubicBezTo>
                  <a:cubicBezTo>
                    <a:pt x="1215" y="305"/>
                    <a:pt x="1214" y="305"/>
                    <a:pt x="1214" y="306"/>
                  </a:cubicBezTo>
                  <a:cubicBezTo>
                    <a:pt x="1214" y="308"/>
                    <a:pt x="1214" y="310"/>
                    <a:pt x="1214" y="312"/>
                  </a:cubicBezTo>
                  <a:cubicBezTo>
                    <a:pt x="1214" y="314"/>
                    <a:pt x="1215" y="316"/>
                    <a:pt x="1215" y="317"/>
                  </a:cubicBezTo>
                  <a:cubicBezTo>
                    <a:pt x="1215" y="319"/>
                    <a:pt x="1214" y="321"/>
                    <a:pt x="1214" y="320"/>
                  </a:cubicBezTo>
                  <a:cubicBezTo>
                    <a:pt x="1213" y="319"/>
                    <a:pt x="1213" y="316"/>
                    <a:pt x="1213" y="316"/>
                  </a:cubicBezTo>
                  <a:cubicBezTo>
                    <a:pt x="1213" y="315"/>
                    <a:pt x="1211" y="314"/>
                    <a:pt x="1210" y="314"/>
                  </a:cubicBezTo>
                  <a:cubicBezTo>
                    <a:pt x="1210" y="315"/>
                    <a:pt x="1208" y="315"/>
                    <a:pt x="1208" y="315"/>
                  </a:cubicBezTo>
                  <a:cubicBezTo>
                    <a:pt x="1208" y="315"/>
                    <a:pt x="1201" y="308"/>
                    <a:pt x="1200" y="306"/>
                  </a:cubicBezTo>
                  <a:cubicBezTo>
                    <a:pt x="1199" y="304"/>
                    <a:pt x="1198" y="305"/>
                    <a:pt x="1197" y="304"/>
                  </a:cubicBezTo>
                  <a:cubicBezTo>
                    <a:pt x="1196" y="304"/>
                    <a:pt x="1195" y="301"/>
                    <a:pt x="1193" y="299"/>
                  </a:cubicBezTo>
                  <a:cubicBezTo>
                    <a:pt x="1191" y="297"/>
                    <a:pt x="1188" y="295"/>
                    <a:pt x="1188" y="293"/>
                  </a:cubicBezTo>
                  <a:cubicBezTo>
                    <a:pt x="1188" y="291"/>
                    <a:pt x="1188" y="289"/>
                    <a:pt x="1187" y="288"/>
                  </a:cubicBezTo>
                  <a:cubicBezTo>
                    <a:pt x="1187" y="287"/>
                    <a:pt x="1189" y="286"/>
                    <a:pt x="1189" y="286"/>
                  </a:cubicBezTo>
                  <a:cubicBezTo>
                    <a:pt x="1189" y="285"/>
                    <a:pt x="1186" y="282"/>
                    <a:pt x="1186" y="281"/>
                  </a:cubicBezTo>
                  <a:cubicBezTo>
                    <a:pt x="1185" y="281"/>
                    <a:pt x="1182" y="280"/>
                    <a:pt x="1180" y="280"/>
                  </a:cubicBezTo>
                  <a:cubicBezTo>
                    <a:pt x="1178" y="280"/>
                    <a:pt x="1177" y="280"/>
                    <a:pt x="1176" y="279"/>
                  </a:cubicBezTo>
                  <a:cubicBezTo>
                    <a:pt x="1176" y="279"/>
                    <a:pt x="1173" y="275"/>
                    <a:pt x="1173" y="275"/>
                  </a:cubicBezTo>
                  <a:cubicBezTo>
                    <a:pt x="1173" y="275"/>
                    <a:pt x="1178" y="271"/>
                    <a:pt x="1175" y="269"/>
                  </a:cubicBezTo>
                  <a:cubicBezTo>
                    <a:pt x="1171" y="268"/>
                    <a:pt x="1170" y="267"/>
                    <a:pt x="1168" y="266"/>
                  </a:cubicBezTo>
                  <a:cubicBezTo>
                    <a:pt x="1167" y="265"/>
                    <a:pt x="1166" y="265"/>
                    <a:pt x="1166" y="265"/>
                  </a:cubicBezTo>
                  <a:cubicBezTo>
                    <a:pt x="1166" y="264"/>
                    <a:pt x="1166" y="264"/>
                    <a:pt x="1166" y="264"/>
                  </a:cubicBezTo>
                  <a:cubicBezTo>
                    <a:pt x="1166" y="264"/>
                    <a:pt x="1176" y="264"/>
                    <a:pt x="1179" y="266"/>
                  </a:cubicBezTo>
                  <a:cubicBezTo>
                    <a:pt x="1181" y="269"/>
                    <a:pt x="1180" y="271"/>
                    <a:pt x="1182" y="271"/>
                  </a:cubicBezTo>
                  <a:cubicBezTo>
                    <a:pt x="1184" y="271"/>
                    <a:pt x="1186" y="270"/>
                    <a:pt x="1187" y="272"/>
                  </a:cubicBezTo>
                  <a:cubicBezTo>
                    <a:pt x="1189" y="273"/>
                    <a:pt x="1192" y="276"/>
                    <a:pt x="1195" y="277"/>
                  </a:cubicBezTo>
                  <a:cubicBezTo>
                    <a:pt x="1198" y="278"/>
                    <a:pt x="1201" y="280"/>
                    <a:pt x="1202" y="282"/>
                  </a:cubicBezTo>
                  <a:cubicBezTo>
                    <a:pt x="1204" y="283"/>
                    <a:pt x="1205" y="283"/>
                    <a:pt x="1205" y="284"/>
                  </a:cubicBezTo>
                  <a:cubicBezTo>
                    <a:pt x="1206" y="285"/>
                    <a:pt x="1210" y="293"/>
                    <a:pt x="1210" y="295"/>
                  </a:cubicBezTo>
                  <a:cubicBezTo>
                    <a:pt x="1210" y="296"/>
                    <a:pt x="1211" y="296"/>
                    <a:pt x="1211" y="300"/>
                  </a:cubicBezTo>
                  <a:cubicBezTo>
                    <a:pt x="1211" y="303"/>
                    <a:pt x="1214" y="304"/>
                    <a:pt x="1214" y="304"/>
                  </a:cubicBezTo>
                  <a:cubicBezTo>
                    <a:pt x="1214" y="304"/>
                    <a:pt x="1215" y="303"/>
                    <a:pt x="1215" y="302"/>
                  </a:cubicBezTo>
                  <a:cubicBezTo>
                    <a:pt x="1215" y="300"/>
                    <a:pt x="1215" y="297"/>
                    <a:pt x="1215" y="297"/>
                  </a:cubicBezTo>
                  <a:cubicBezTo>
                    <a:pt x="1215" y="297"/>
                    <a:pt x="1220" y="297"/>
                    <a:pt x="1220" y="298"/>
                  </a:cubicBezTo>
                  <a:cubicBezTo>
                    <a:pt x="1221" y="299"/>
                    <a:pt x="1223" y="300"/>
                    <a:pt x="1223" y="299"/>
                  </a:cubicBezTo>
                  <a:cubicBezTo>
                    <a:pt x="1223" y="297"/>
                    <a:pt x="1220" y="295"/>
                    <a:pt x="1220" y="294"/>
                  </a:cubicBezTo>
                  <a:cubicBezTo>
                    <a:pt x="1220" y="292"/>
                    <a:pt x="1220" y="291"/>
                    <a:pt x="1221" y="291"/>
                  </a:cubicBezTo>
                  <a:cubicBezTo>
                    <a:pt x="1222" y="291"/>
                    <a:pt x="1230" y="296"/>
                    <a:pt x="1232" y="297"/>
                  </a:cubicBezTo>
                  <a:cubicBezTo>
                    <a:pt x="1234" y="299"/>
                    <a:pt x="1235" y="301"/>
                    <a:pt x="1238" y="301"/>
                  </a:cubicBezTo>
                  <a:cubicBezTo>
                    <a:pt x="1242" y="301"/>
                    <a:pt x="1248" y="304"/>
                    <a:pt x="1248" y="304"/>
                  </a:cubicBezTo>
                  <a:cubicBezTo>
                    <a:pt x="1248" y="304"/>
                    <a:pt x="1250" y="306"/>
                    <a:pt x="1252" y="306"/>
                  </a:cubicBezTo>
                  <a:cubicBezTo>
                    <a:pt x="1254" y="307"/>
                    <a:pt x="1266" y="313"/>
                    <a:pt x="1267" y="314"/>
                  </a:cubicBezTo>
                  <a:cubicBezTo>
                    <a:pt x="1268" y="315"/>
                    <a:pt x="1270" y="316"/>
                    <a:pt x="1270" y="316"/>
                  </a:cubicBezTo>
                  <a:cubicBezTo>
                    <a:pt x="1270" y="316"/>
                    <a:pt x="1271" y="325"/>
                    <a:pt x="1272" y="325"/>
                  </a:cubicBezTo>
                  <a:cubicBezTo>
                    <a:pt x="1273" y="326"/>
                    <a:pt x="1273" y="327"/>
                    <a:pt x="1273" y="329"/>
                  </a:cubicBezTo>
                  <a:cubicBezTo>
                    <a:pt x="1273" y="331"/>
                    <a:pt x="1274" y="332"/>
                    <a:pt x="1274" y="333"/>
                  </a:cubicBezTo>
                  <a:cubicBezTo>
                    <a:pt x="1274" y="334"/>
                    <a:pt x="1274" y="336"/>
                    <a:pt x="1274" y="33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11" name="组合 10"/>
            <p:cNvGrpSpPr/>
            <p:nvPr userDrawn="1"/>
          </p:nvGrpSpPr>
          <p:grpSpPr>
            <a:xfrm>
              <a:off x="-35" y="-100"/>
              <a:ext cx="19235" cy="12206"/>
              <a:chOff x="-35" y="-100"/>
              <a:chExt cx="19235" cy="1220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0" y="-100"/>
                <a:ext cx="19200" cy="1524"/>
                <a:chOff x="0" y="-100"/>
                <a:chExt cx="19200" cy="1524"/>
              </a:xfrm>
            </p:grpSpPr>
            <p:graphicFrame>
              <p:nvGraphicFramePr>
                <p:cNvPr id="14" name="对象 13"/>
                <p:cNvGraphicFramePr/>
                <p:nvPr/>
              </p:nvGraphicFramePr>
              <p:xfrm>
                <a:off x="0" y="0"/>
                <a:ext cx="1822" cy="14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" name="" r:id="rId6" imgW="1600200" imgH="1495425" progId="Paint.Picture">
                        <p:embed/>
                      </p:oleObj>
                    </mc:Choice>
                    <mc:Fallback>
                      <p:oleObj name="" r:id="rId6" imgW="1600200" imgH="1495425" progId="Paint.Picture">
                        <p:embed/>
                        <p:pic>
                          <p:nvPicPr>
                            <p:cNvPr id="0" name="图片 9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0" y="0"/>
                              <a:ext cx="1822" cy="142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8" name="组合 17"/>
                <p:cNvGrpSpPr/>
                <p:nvPr/>
              </p:nvGrpSpPr>
              <p:grpSpPr>
                <a:xfrm>
                  <a:off x="8187" y="-100"/>
                  <a:ext cx="11013" cy="1016"/>
                  <a:chOff x="8187" y="-100"/>
                  <a:chExt cx="11013" cy="1016"/>
                </a:xfrm>
              </p:grpSpPr>
              <p:sp>
                <p:nvSpPr>
                  <p:cNvPr id="19" name="任意多边形: 形状 20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8187" y="0"/>
                    <a:ext cx="11013" cy="877"/>
                  </a:xfrm>
                  <a:custGeom>
                    <a:avLst/>
                    <a:gdLst>
                      <a:gd name="connsiteX0" fmla="*/ 342570 w 6993507"/>
                      <a:gd name="connsiteY0" fmla="*/ 0 h 556590"/>
                      <a:gd name="connsiteX1" fmla="*/ 6993507 w 6993507"/>
                      <a:gd name="connsiteY1" fmla="*/ 0 h 556590"/>
                      <a:gd name="connsiteX2" fmla="*/ 6993507 w 6993507"/>
                      <a:gd name="connsiteY2" fmla="*/ 556590 h 556590"/>
                      <a:gd name="connsiteX3" fmla="*/ 0 w 6993507"/>
                      <a:gd name="connsiteY3" fmla="*/ 556590 h 556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93507" h="556590">
                        <a:moveTo>
                          <a:pt x="342570" y="0"/>
                        </a:moveTo>
                        <a:lnTo>
                          <a:pt x="6993507" y="0"/>
                        </a:lnTo>
                        <a:lnTo>
                          <a:pt x="6993507" y="556590"/>
                        </a:lnTo>
                        <a:lnTo>
                          <a:pt x="0" y="55659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3">
                          <a:alpha val="5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0" name="矩形 19"/>
                  <p:cNvSpPr/>
                  <p:nvPr/>
                </p:nvSpPr>
                <p:spPr>
                  <a:xfrm>
                    <a:off x="11166" y="-100"/>
                    <a:ext cx="8035" cy="10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t">
                    <a:spAutoFit/>
                    <a:scene3d>
                      <a:camera prst="orthographicFront">
                        <a:rot lat="0" lon="19800000" rev="0"/>
                      </a:camera>
                      <a:lightRig rig="threePt" dir="t"/>
                    </a:scene3d>
                  </a:bodyPr>
                  <a:p>
                    <a:pPr algn="dist"/>
                    <a:r>
                      <a:rPr lang="zh-CN" altLang="en-US" sz="3600" b="1">
                        <a:solidFill>
                          <a:srgbClr val="7030A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楷体" panose="02010609060101010101" charset="-122"/>
                        <a:ea typeface="楷体" panose="02010609060101010101" charset="-122"/>
                      </a:rPr>
                      <a:t>愿做那束光</a:t>
                    </a:r>
                    <a:endParaRPr lang="zh-CN" altLang="en-US" sz="3600" b="1">
                      <a:solidFill>
                        <a:srgbClr val="7030A0"/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</p:grpSp>
          </p:grpSp>
          <p:sp>
            <p:nvSpPr>
              <p:cNvPr id="22" name="矩形 21"/>
              <p:cNvSpPr/>
              <p:nvPr/>
            </p:nvSpPr>
            <p:spPr>
              <a:xfrm rot="6540000">
                <a:off x="-2447" y="8678"/>
                <a:ext cx="5840" cy="1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  <a:scene3d>
                  <a:camera prst="isometricOffAxis1Top">
                    <a:rot lat="378000" lon="18990000" rev="756000"/>
                  </a:camera>
                  <a:lightRig rig="threePt" dir="t"/>
                </a:scene3d>
              </a:bodyPr>
              <a:p>
                <a:pPr algn="l"/>
                <a:r>
                  <a:rPr lang="en-US" altLang="zh-CN" sz="3600"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  <a:sym typeface="+mn-ea"/>
                  </a:rPr>
                  <a:t>physicalstation</a:t>
                </a:r>
                <a:endParaRPr lang="en-US" altLang="zh-CN" sz="3600" b="1">
                  <a:ln>
                    <a:solidFill>
                      <a:schemeClr val="bg2">
                        <a:lumMod val="75000"/>
                      </a:schemeClr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2567940" y="1706245"/>
            <a:ext cx="6598285" cy="36309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115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静心潜学</a:t>
            </a:r>
            <a:endParaRPr lang="zh-CN" altLang="en-US" sz="115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zh-CN" altLang="en-US" sz="115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砥砺前行</a:t>
            </a:r>
            <a:endParaRPr lang="zh-CN" altLang="en-US" sz="115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 userDrawn="1"/>
        </p:nvGrpSpPr>
        <p:grpSpPr>
          <a:xfrm>
            <a:off x="-22225" y="-63500"/>
            <a:ext cx="12214225" cy="7750810"/>
            <a:chOff x="-35" y="-100"/>
            <a:chExt cx="19235" cy="12206"/>
          </a:xfrm>
        </p:grpSpPr>
        <p:pic>
          <p:nvPicPr>
            <p:cNvPr id="3" name="图片 2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8" y="8890"/>
              <a:ext cx="2503" cy="19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970" y="1339"/>
              <a:ext cx="2429" cy="1353"/>
            </a:xfrm>
            <a:prstGeom prst="rect">
              <a:avLst/>
            </a:prstGeom>
          </p:spPr>
        </p:pic>
        <p:sp>
          <p:nvSpPr>
            <p:cNvPr id="10" name="Freeform 5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822" y="0"/>
              <a:ext cx="2511" cy="1632"/>
            </a:xfrm>
            <a:custGeom>
              <a:avLst/>
              <a:gdLst>
                <a:gd name="T0" fmla="*/ 222 w 1596"/>
                <a:gd name="T1" fmla="*/ 617 h 1147"/>
                <a:gd name="T2" fmla="*/ 286 w 1596"/>
                <a:gd name="T3" fmla="*/ 527 h 1147"/>
                <a:gd name="T4" fmla="*/ 551 w 1596"/>
                <a:gd name="T5" fmla="*/ 462 h 1147"/>
                <a:gd name="T6" fmla="*/ 1223 w 1596"/>
                <a:gd name="T7" fmla="*/ 876 h 1147"/>
                <a:gd name="T8" fmla="*/ 1315 w 1596"/>
                <a:gd name="T9" fmla="*/ 264 h 1147"/>
                <a:gd name="T10" fmla="*/ 612 w 1596"/>
                <a:gd name="T11" fmla="*/ 156 h 1147"/>
                <a:gd name="T12" fmla="*/ 1372 w 1596"/>
                <a:gd name="T13" fmla="*/ 264 h 1147"/>
                <a:gd name="T14" fmla="*/ 1215 w 1596"/>
                <a:gd name="T15" fmla="*/ 253 h 1147"/>
                <a:gd name="T16" fmla="*/ 1093 w 1596"/>
                <a:gd name="T17" fmla="*/ 219 h 1147"/>
                <a:gd name="T18" fmla="*/ 1004 w 1596"/>
                <a:gd name="T19" fmla="*/ 241 h 1147"/>
                <a:gd name="T20" fmla="*/ 859 w 1596"/>
                <a:gd name="T21" fmla="*/ 165 h 1147"/>
                <a:gd name="T22" fmla="*/ 907 w 1596"/>
                <a:gd name="T23" fmla="*/ 120 h 1147"/>
                <a:gd name="T24" fmla="*/ 979 w 1596"/>
                <a:gd name="T25" fmla="*/ 106 h 1147"/>
                <a:gd name="T26" fmla="*/ 863 w 1596"/>
                <a:gd name="T27" fmla="*/ 144 h 1147"/>
                <a:gd name="T28" fmla="*/ 842 w 1596"/>
                <a:gd name="T29" fmla="*/ 115 h 1147"/>
                <a:gd name="T30" fmla="*/ 897 w 1596"/>
                <a:gd name="T31" fmla="*/ 6 h 1147"/>
                <a:gd name="T32" fmla="*/ 889 w 1596"/>
                <a:gd name="T33" fmla="*/ 30 h 1147"/>
                <a:gd name="T34" fmla="*/ 761 w 1596"/>
                <a:gd name="T35" fmla="*/ 261 h 1147"/>
                <a:gd name="T36" fmla="*/ 450 w 1596"/>
                <a:gd name="T37" fmla="*/ 309 h 1147"/>
                <a:gd name="T38" fmla="*/ 631 w 1596"/>
                <a:gd name="T39" fmla="*/ 219 h 1147"/>
                <a:gd name="T40" fmla="*/ 630 w 1596"/>
                <a:gd name="T41" fmla="*/ 178 h 1147"/>
                <a:gd name="T42" fmla="*/ 405 w 1596"/>
                <a:gd name="T43" fmla="*/ 270 h 1147"/>
                <a:gd name="T44" fmla="*/ 313 w 1596"/>
                <a:gd name="T45" fmla="*/ 252 h 1147"/>
                <a:gd name="T46" fmla="*/ 143 w 1596"/>
                <a:gd name="T47" fmla="*/ 229 h 1147"/>
                <a:gd name="T48" fmla="*/ 158 w 1596"/>
                <a:gd name="T49" fmla="*/ 304 h 1147"/>
                <a:gd name="T50" fmla="*/ 237 w 1596"/>
                <a:gd name="T51" fmla="*/ 260 h 1147"/>
                <a:gd name="T52" fmla="*/ 33 w 1596"/>
                <a:gd name="T53" fmla="*/ 487 h 1147"/>
                <a:gd name="T54" fmla="*/ 11 w 1596"/>
                <a:gd name="T55" fmla="*/ 628 h 1147"/>
                <a:gd name="T56" fmla="*/ 206 w 1596"/>
                <a:gd name="T57" fmla="*/ 569 h 1147"/>
                <a:gd name="T58" fmla="*/ 212 w 1596"/>
                <a:gd name="T59" fmla="*/ 499 h 1147"/>
                <a:gd name="T60" fmla="*/ 456 w 1596"/>
                <a:gd name="T61" fmla="*/ 477 h 1147"/>
                <a:gd name="T62" fmla="*/ 666 w 1596"/>
                <a:gd name="T63" fmla="*/ 696 h 1147"/>
                <a:gd name="T64" fmla="*/ 768 w 1596"/>
                <a:gd name="T65" fmla="*/ 709 h 1147"/>
                <a:gd name="T66" fmla="*/ 930 w 1596"/>
                <a:gd name="T67" fmla="*/ 962 h 1147"/>
                <a:gd name="T68" fmla="*/ 1050 w 1596"/>
                <a:gd name="T69" fmla="*/ 1046 h 1147"/>
                <a:gd name="T70" fmla="*/ 1133 w 1596"/>
                <a:gd name="T71" fmla="*/ 874 h 1147"/>
                <a:gd name="T72" fmla="*/ 981 w 1596"/>
                <a:gd name="T73" fmla="*/ 655 h 1147"/>
                <a:gd name="T74" fmla="*/ 961 w 1596"/>
                <a:gd name="T75" fmla="*/ 561 h 1147"/>
                <a:gd name="T76" fmla="*/ 886 w 1596"/>
                <a:gd name="T77" fmla="*/ 352 h 1147"/>
                <a:gd name="T78" fmla="*/ 1047 w 1596"/>
                <a:gd name="T79" fmla="*/ 343 h 1147"/>
                <a:gd name="T80" fmla="*/ 1146 w 1596"/>
                <a:gd name="T81" fmla="*/ 340 h 1147"/>
                <a:gd name="T82" fmla="*/ 1257 w 1596"/>
                <a:gd name="T83" fmla="*/ 345 h 1147"/>
                <a:gd name="T84" fmla="*/ 1404 w 1596"/>
                <a:gd name="T85" fmla="*/ 384 h 1147"/>
                <a:gd name="T86" fmla="*/ 181 w 1596"/>
                <a:gd name="T87" fmla="*/ 457 h 1147"/>
                <a:gd name="T88" fmla="*/ 77 w 1596"/>
                <a:gd name="T89" fmla="*/ 443 h 1147"/>
                <a:gd name="T90" fmla="*/ 1079 w 1596"/>
                <a:gd name="T91" fmla="*/ 939 h 1147"/>
                <a:gd name="T92" fmla="*/ 875 w 1596"/>
                <a:gd name="T93" fmla="*/ 710 h 1147"/>
                <a:gd name="T94" fmla="*/ 968 w 1596"/>
                <a:gd name="T95" fmla="*/ 753 h 1147"/>
                <a:gd name="T96" fmla="*/ 892 w 1596"/>
                <a:gd name="T97" fmla="*/ 679 h 1147"/>
                <a:gd name="T98" fmla="*/ 632 w 1596"/>
                <a:gd name="T99" fmla="*/ 397 h 1147"/>
                <a:gd name="T100" fmla="*/ 529 w 1596"/>
                <a:gd name="T101" fmla="*/ 409 h 1147"/>
                <a:gd name="T102" fmla="*/ 351 w 1596"/>
                <a:gd name="T103" fmla="*/ 283 h 1147"/>
                <a:gd name="T104" fmla="*/ 343 w 1596"/>
                <a:gd name="T105" fmla="*/ 297 h 1147"/>
                <a:gd name="T106" fmla="*/ 273 w 1596"/>
                <a:gd name="T107" fmla="*/ 318 h 1147"/>
                <a:gd name="T108" fmla="*/ 214 w 1596"/>
                <a:gd name="T109" fmla="*/ 316 h 1147"/>
                <a:gd name="T110" fmla="*/ 280 w 1596"/>
                <a:gd name="T111" fmla="*/ 405 h 1147"/>
                <a:gd name="T112" fmla="*/ 339 w 1596"/>
                <a:gd name="T113" fmla="*/ 451 h 1147"/>
                <a:gd name="T114" fmla="*/ 522 w 1596"/>
                <a:gd name="T115" fmla="*/ 432 h 1147"/>
                <a:gd name="T116" fmla="*/ 597 w 1596"/>
                <a:gd name="T117" fmla="*/ 510 h 1147"/>
                <a:gd name="T118" fmla="*/ 1055 w 1596"/>
                <a:gd name="T119" fmla="*/ 257 h 1147"/>
                <a:gd name="T120" fmla="*/ 1077 w 1596"/>
                <a:gd name="T121" fmla="*/ 249 h 1147"/>
                <a:gd name="T122" fmla="*/ 1106 w 1596"/>
                <a:gd name="T123" fmla="*/ 291 h 1147"/>
                <a:gd name="T124" fmla="*/ 1166 w 1596"/>
                <a:gd name="T125" fmla="*/ 265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6" h="1147">
                  <a:moveTo>
                    <a:pt x="67" y="591"/>
                  </a:moveTo>
                  <a:cubicBezTo>
                    <a:pt x="64" y="593"/>
                    <a:pt x="53" y="601"/>
                    <a:pt x="53" y="601"/>
                  </a:cubicBezTo>
                  <a:cubicBezTo>
                    <a:pt x="50" y="606"/>
                    <a:pt x="50" y="606"/>
                    <a:pt x="50" y="606"/>
                  </a:cubicBezTo>
                  <a:cubicBezTo>
                    <a:pt x="50" y="606"/>
                    <a:pt x="45" y="609"/>
                    <a:pt x="45" y="609"/>
                  </a:cubicBezTo>
                  <a:cubicBezTo>
                    <a:pt x="44" y="610"/>
                    <a:pt x="42" y="612"/>
                    <a:pt x="42" y="612"/>
                  </a:cubicBezTo>
                  <a:cubicBezTo>
                    <a:pt x="42" y="612"/>
                    <a:pt x="38" y="615"/>
                    <a:pt x="38" y="616"/>
                  </a:cubicBezTo>
                  <a:cubicBezTo>
                    <a:pt x="37" y="617"/>
                    <a:pt x="36" y="618"/>
                    <a:pt x="36" y="618"/>
                  </a:cubicBezTo>
                  <a:cubicBezTo>
                    <a:pt x="36" y="618"/>
                    <a:pt x="33" y="617"/>
                    <a:pt x="32" y="622"/>
                  </a:cubicBezTo>
                  <a:cubicBezTo>
                    <a:pt x="29" y="623"/>
                    <a:pt x="29" y="623"/>
                    <a:pt x="29" y="623"/>
                  </a:cubicBezTo>
                  <a:cubicBezTo>
                    <a:pt x="29" y="623"/>
                    <a:pt x="26" y="626"/>
                    <a:pt x="26" y="627"/>
                  </a:cubicBezTo>
                  <a:cubicBezTo>
                    <a:pt x="26" y="628"/>
                    <a:pt x="24" y="630"/>
                    <a:pt x="24" y="631"/>
                  </a:cubicBezTo>
                  <a:cubicBezTo>
                    <a:pt x="24" y="631"/>
                    <a:pt x="22" y="633"/>
                    <a:pt x="21" y="633"/>
                  </a:cubicBezTo>
                  <a:cubicBezTo>
                    <a:pt x="21" y="633"/>
                    <a:pt x="19" y="636"/>
                    <a:pt x="19" y="636"/>
                  </a:cubicBezTo>
                  <a:cubicBezTo>
                    <a:pt x="18" y="637"/>
                    <a:pt x="16" y="639"/>
                    <a:pt x="16" y="639"/>
                  </a:cubicBezTo>
                  <a:cubicBezTo>
                    <a:pt x="16" y="639"/>
                    <a:pt x="13" y="640"/>
                    <a:pt x="13" y="641"/>
                  </a:cubicBezTo>
                  <a:cubicBezTo>
                    <a:pt x="13" y="643"/>
                    <a:pt x="10" y="645"/>
                    <a:pt x="10" y="645"/>
                  </a:cubicBezTo>
                  <a:cubicBezTo>
                    <a:pt x="10" y="646"/>
                    <a:pt x="7" y="649"/>
                    <a:pt x="7" y="649"/>
                  </a:cubicBezTo>
                  <a:cubicBezTo>
                    <a:pt x="7" y="650"/>
                    <a:pt x="5" y="653"/>
                    <a:pt x="5" y="653"/>
                  </a:cubicBezTo>
                  <a:cubicBezTo>
                    <a:pt x="4" y="654"/>
                    <a:pt x="3" y="656"/>
                    <a:pt x="3" y="656"/>
                  </a:cubicBezTo>
                  <a:cubicBezTo>
                    <a:pt x="3" y="657"/>
                    <a:pt x="2" y="657"/>
                    <a:pt x="2" y="657"/>
                  </a:cubicBezTo>
                  <a:cubicBezTo>
                    <a:pt x="2" y="674"/>
                    <a:pt x="2" y="674"/>
                    <a:pt x="2" y="674"/>
                  </a:cubicBezTo>
                  <a:cubicBezTo>
                    <a:pt x="2" y="674"/>
                    <a:pt x="4" y="675"/>
                    <a:pt x="7" y="673"/>
                  </a:cubicBezTo>
                  <a:cubicBezTo>
                    <a:pt x="10" y="671"/>
                    <a:pt x="12" y="667"/>
                    <a:pt x="12" y="667"/>
                  </a:cubicBezTo>
                  <a:cubicBezTo>
                    <a:pt x="12" y="664"/>
                    <a:pt x="12" y="664"/>
                    <a:pt x="12" y="664"/>
                  </a:cubicBezTo>
                  <a:cubicBezTo>
                    <a:pt x="15" y="664"/>
                    <a:pt x="15" y="664"/>
                    <a:pt x="15" y="664"/>
                  </a:cubicBezTo>
                  <a:cubicBezTo>
                    <a:pt x="18" y="660"/>
                    <a:pt x="18" y="660"/>
                    <a:pt x="18" y="660"/>
                  </a:cubicBezTo>
                  <a:cubicBezTo>
                    <a:pt x="21" y="658"/>
                    <a:pt x="21" y="658"/>
                    <a:pt x="21" y="658"/>
                  </a:cubicBezTo>
                  <a:cubicBezTo>
                    <a:pt x="23" y="656"/>
                    <a:pt x="23" y="656"/>
                    <a:pt x="23" y="656"/>
                  </a:cubicBezTo>
                  <a:cubicBezTo>
                    <a:pt x="23" y="654"/>
                    <a:pt x="23" y="654"/>
                    <a:pt x="23" y="654"/>
                  </a:cubicBezTo>
                  <a:cubicBezTo>
                    <a:pt x="23" y="652"/>
                    <a:pt x="23" y="652"/>
                    <a:pt x="23" y="652"/>
                  </a:cubicBezTo>
                  <a:cubicBezTo>
                    <a:pt x="25" y="649"/>
                    <a:pt x="25" y="649"/>
                    <a:pt x="25" y="649"/>
                  </a:cubicBezTo>
                  <a:cubicBezTo>
                    <a:pt x="28" y="646"/>
                    <a:pt x="28" y="646"/>
                    <a:pt x="28" y="646"/>
                  </a:cubicBezTo>
                  <a:cubicBezTo>
                    <a:pt x="31" y="645"/>
                    <a:pt x="31" y="645"/>
                    <a:pt x="31" y="645"/>
                  </a:cubicBezTo>
                  <a:cubicBezTo>
                    <a:pt x="33" y="642"/>
                    <a:pt x="33" y="642"/>
                    <a:pt x="33" y="642"/>
                  </a:cubicBezTo>
                  <a:cubicBezTo>
                    <a:pt x="32" y="640"/>
                    <a:pt x="32" y="640"/>
                    <a:pt x="32" y="640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34"/>
                    <a:pt x="36" y="634"/>
                    <a:pt x="36" y="634"/>
                  </a:cubicBezTo>
                  <a:cubicBezTo>
                    <a:pt x="38" y="633"/>
                    <a:pt x="38" y="633"/>
                    <a:pt x="38" y="633"/>
                  </a:cubicBezTo>
                  <a:cubicBezTo>
                    <a:pt x="38" y="633"/>
                    <a:pt x="40" y="631"/>
                    <a:pt x="40" y="629"/>
                  </a:cubicBezTo>
                  <a:cubicBezTo>
                    <a:pt x="40" y="628"/>
                    <a:pt x="42" y="629"/>
                    <a:pt x="43" y="624"/>
                  </a:cubicBezTo>
                  <a:cubicBezTo>
                    <a:pt x="48" y="620"/>
                    <a:pt x="48" y="620"/>
                    <a:pt x="48" y="620"/>
                  </a:cubicBezTo>
                  <a:cubicBezTo>
                    <a:pt x="50" y="617"/>
                    <a:pt x="50" y="617"/>
                    <a:pt x="50" y="617"/>
                  </a:cubicBezTo>
                  <a:cubicBezTo>
                    <a:pt x="54" y="617"/>
                    <a:pt x="54" y="617"/>
                    <a:pt x="54" y="617"/>
                  </a:cubicBezTo>
                  <a:cubicBezTo>
                    <a:pt x="56" y="613"/>
                    <a:pt x="56" y="613"/>
                    <a:pt x="56" y="613"/>
                  </a:cubicBezTo>
                  <a:cubicBezTo>
                    <a:pt x="57" y="612"/>
                    <a:pt x="57" y="612"/>
                    <a:pt x="57" y="612"/>
                  </a:cubicBezTo>
                  <a:cubicBezTo>
                    <a:pt x="57" y="612"/>
                    <a:pt x="62" y="608"/>
                    <a:pt x="63" y="607"/>
                  </a:cubicBezTo>
                  <a:cubicBezTo>
                    <a:pt x="64" y="607"/>
                    <a:pt x="64" y="605"/>
                    <a:pt x="64" y="605"/>
                  </a:cubicBezTo>
                  <a:cubicBezTo>
                    <a:pt x="64" y="605"/>
                    <a:pt x="66" y="604"/>
                    <a:pt x="66" y="604"/>
                  </a:cubicBezTo>
                  <a:cubicBezTo>
                    <a:pt x="66" y="603"/>
                    <a:pt x="69" y="604"/>
                    <a:pt x="70" y="603"/>
                  </a:cubicBezTo>
                  <a:cubicBezTo>
                    <a:pt x="71" y="602"/>
                    <a:pt x="71" y="600"/>
                    <a:pt x="71" y="600"/>
                  </a:cubicBezTo>
                  <a:cubicBezTo>
                    <a:pt x="74" y="600"/>
                    <a:pt x="74" y="600"/>
                    <a:pt x="74" y="600"/>
                  </a:cubicBezTo>
                  <a:cubicBezTo>
                    <a:pt x="75" y="597"/>
                    <a:pt x="75" y="597"/>
                    <a:pt x="75" y="597"/>
                  </a:cubicBezTo>
                  <a:cubicBezTo>
                    <a:pt x="77" y="597"/>
                    <a:pt x="77" y="597"/>
                    <a:pt x="77" y="597"/>
                  </a:cubicBezTo>
                  <a:cubicBezTo>
                    <a:pt x="77" y="597"/>
                    <a:pt x="77" y="592"/>
                    <a:pt x="75" y="590"/>
                  </a:cubicBezTo>
                  <a:cubicBezTo>
                    <a:pt x="73" y="589"/>
                    <a:pt x="70" y="588"/>
                    <a:pt x="67" y="591"/>
                  </a:cubicBezTo>
                  <a:close/>
                  <a:moveTo>
                    <a:pt x="226" y="596"/>
                  </a:moveTo>
                  <a:cubicBezTo>
                    <a:pt x="226" y="597"/>
                    <a:pt x="223" y="600"/>
                    <a:pt x="223" y="601"/>
                  </a:cubicBezTo>
                  <a:cubicBezTo>
                    <a:pt x="222" y="601"/>
                    <a:pt x="223" y="602"/>
                    <a:pt x="223" y="602"/>
                  </a:cubicBezTo>
                  <a:cubicBezTo>
                    <a:pt x="223" y="603"/>
                    <a:pt x="223" y="603"/>
                    <a:pt x="223" y="603"/>
                  </a:cubicBezTo>
                  <a:cubicBezTo>
                    <a:pt x="223" y="603"/>
                    <a:pt x="227" y="605"/>
                    <a:pt x="227" y="603"/>
                  </a:cubicBezTo>
                  <a:cubicBezTo>
                    <a:pt x="228" y="602"/>
                    <a:pt x="228" y="600"/>
                    <a:pt x="229" y="599"/>
                  </a:cubicBezTo>
                  <a:cubicBezTo>
                    <a:pt x="230" y="598"/>
                    <a:pt x="231" y="595"/>
                    <a:pt x="231" y="595"/>
                  </a:cubicBezTo>
                  <a:cubicBezTo>
                    <a:pt x="228" y="593"/>
                    <a:pt x="228" y="593"/>
                    <a:pt x="228" y="593"/>
                  </a:cubicBezTo>
                  <a:cubicBezTo>
                    <a:pt x="228" y="593"/>
                    <a:pt x="226" y="595"/>
                    <a:pt x="226" y="596"/>
                  </a:cubicBezTo>
                  <a:close/>
                  <a:moveTo>
                    <a:pt x="227" y="619"/>
                  </a:moveTo>
                  <a:cubicBezTo>
                    <a:pt x="228" y="618"/>
                    <a:pt x="227" y="616"/>
                    <a:pt x="227" y="615"/>
                  </a:cubicBezTo>
                  <a:cubicBezTo>
                    <a:pt x="227" y="614"/>
                    <a:pt x="226" y="613"/>
                    <a:pt x="225" y="613"/>
                  </a:cubicBezTo>
                  <a:cubicBezTo>
                    <a:pt x="225" y="612"/>
                    <a:pt x="223" y="613"/>
                    <a:pt x="223" y="613"/>
                  </a:cubicBezTo>
                  <a:cubicBezTo>
                    <a:pt x="222" y="614"/>
                    <a:pt x="222" y="614"/>
                    <a:pt x="222" y="614"/>
                  </a:cubicBezTo>
                  <a:cubicBezTo>
                    <a:pt x="222" y="614"/>
                    <a:pt x="222" y="616"/>
                    <a:pt x="222" y="617"/>
                  </a:cubicBezTo>
                  <a:cubicBezTo>
                    <a:pt x="222" y="618"/>
                    <a:pt x="222" y="620"/>
                    <a:pt x="222" y="621"/>
                  </a:cubicBezTo>
                  <a:cubicBezTo>
                    <a:pt x="223" y="622"/>
                    <a:pt x="224" y="621"/>
                    <a:pt x="225" y="621"/>
                  </a:cubicBezTo>
                  <a:cubicBezTo>
                    <a:pt x="227" y="621"/>
                    <a:pt x="226" y="620"/>
                    <a:pt x="227" y="619"/>
                  </a:cubicBezTo>
                  <a:close/>
                  <a:moveTo>
                    <a:pt x="228" y="610"/>
                  </a:moveTo>
                  <a:cubicBezTo>
                    <a:pt x="227" y="609"/>
                    <a:pt x="228" y="610"/>
                    <a:pt x="228" y="610"/>
                  </a:cubicBezTo>
                  <a:cubicBezTo>
                    <a:pt x="227" y="611"/>
                    <a:pt x="228" y="611"/>
                    <a:pt x="228" y="613"/>
                  </a:cubicBezTo>
                  <a:cubicBezTo>
                    <a:pt x="228" y="614"/>
                    <a:pt x="230" y="612"/>
                    <a:pt x="230" y="612"/>
                  </a:cubicBezTo>
                  <a:cubicBezTo>
                    <a:pt x="230" y="611"/>
                    <a:pt x="230" y="611"/>
                    <a:pt x="230" y="611"/>
                  </a:cubicBezTo>
                  <a:cubicBezTo>
                    <a:pt x="230" y="611"/>
                    <a:pt x="229" y="610"/>
                    <a:pt x="228" y="610"/>
                  </a:cubicBezTo>
                  <a:close/>
                  <a:moveTo>
                    <a:pt x="227" y="623"/>
                  </a:moveTo>
                  <a:cubicBezTo>
                    <a:pt x="226" y="623"/>
                    <a:pt x="224" y="623"/>
                    <a:pt x="224" y="623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4" y="625"/>
                    <a:pt x="224" y="627"/>
                    <a:pt x="225" y="627"/>
                  </a:cubicBezTo>
                  <a:cubicBezTo>
                    <a:pt x="226" y="627"/>
                    <a:pt x="226" y="626"/>
                    <a:pt x="227" y="625"/>
                  </a:cubicBezTo>
                  <a:cubicBezTo>
                    <a:pt x="229" y="624"/>
                    <a:pt x="227" y="625"/>
                    <a:pt x="228" y="623"/>
                  </a:cubicBezTo>
                  <a:cubicBezTo>
                    <a:pt x="229" y="620"/>
                    <a:pt x="228" y="623"/>
                    <a:pt x="227" y="623"/>
                  </a:cubicBezTo>
                  <a:close/>
                  <a:moveTo>
                    <a:pt x="227" y="632"/>
                  </a:moveTo>
                  <a:cubicBezTo>
                    <a:pt x="227" y="631"/>
                    <a:pt x="226" y="632"/>
                    <a:pt x="225" y="632"/>
                  </a:cubicBezTo>
                  <a:cubicBezTo>
                    <a:pt x="224" y="633"/>
                    <a:pt x="224" y="635"/>
                    <a:pt x="224" y="635"/>
                  </a:cubicBezTo>
                  <a:cubicBezTo>
                    <a:pt x="224" y="635"/>
                    <a:pt x="224" y="635"/>
                    <a:pt x="223" y="635"/>
                  </a:cubicBezTo>
                  <a:cubicBezTo>
                    <a:pt x="222" y="636"/>
                    <a:pt x="223" y="636"/>
                    <a:pt x="223" y="638"/>
                  </a:cubicBezTo>
                  <a:cubicBezTo>
                    <a:pt x="222" y="639"/>
                    <a:pt x="223" y="640"/>
                    <a:pt x="224" y="641"/>
                  </a:cubicBezTo>
                  <a:cubicBezTo>
                    <a:pt x="225" y="642"/>
                    <a:pt x="224" y="641"/>
                    <a:pt x="225" y="641"/>
                  </a:cubicBezTo>
                  <a:cubicBezTo>
                    <a:pt x="226" y="641"/>
                    <a:pt x="226" y="640"/>
                    <a:pt x="226" y="639"/>
                  </a:cubicBezTo>
                  <a:cubicBezTo>
                    <a:pt x="226" y="638"/>
                    <a:pt x="226" y="637"/>
                    <a:pt x="226" y="636"/>
                  </a:cubicBezTo>
                  <a:cubicBezTo>
                    <a:pt x="227" y="635"/>
                    <a:pt x="227" y="633"/>
                    <a:pt x="227" y="632"/>
                  </a:cubicBezTo>
                  <a:close/>
                  <a:moveTo>
                    <a:pt x="223" y="650"/>
                  </a:moveTo>
                  <a:cubicBezTo>
                    <a:pt x="224" y="650"/>
                    <a:pt x="224" y="649"/>
                    <a:pt x="225" y="648"/>
                  </a:cubicBezTo>
                  <a:cubicBezTo>
                    <a:pt x="226" y="647"/>
                    <a:pt x="225" y="647"/>
                    <a:pt x="224" y="645"/>
                  </a:cubicBezTo>
                  <a:cubicBezTo>
                    <a:pt x="224" y="644"/>
                    <a:pt x="223" y="645"/>
                    <a:pt x="223" y="645"/>
                  </a:cubicBezTo>
                  <a:cubicBezTo>
                    <a:pt x="222" y="645"/>
                    <a:pt x="222" y="647"/>
                    <a:pt x="222" y="647"/>
                  </a:cubicBezTo>
                  <a:cubicBezTo>
                    <a:pt x="222" y="647"/>
                    <a:pt x="222" y="650"/>
                    <a:pt x="223" y="650"/>
                  </a:cubicBezTo>
                  <a:close/>
                  <a:moveTo>
                    <a:pt x="226" y="658"/>
                  </a:moveTo>
                  <a:cubicBezTo>
                    <a:pt x="225" y="658"/>
                    <a:pt x="224" y="658"/>
                    <a:pt x="224" y="658"/>
                  </a:cubicBezTo>
                  <a:cubicBezTo>
                    <a:pt x="223" y="659"/>
                    <a:pt x="222" y="661"/>
                    <a:pt x="223" y="663"/>
                  </a:cubicBezTo>
                  <a:cubicBezTo>
                    <a:pt x="223" y="665"/>
                    <a:pt x="222" y="666"/>
                    <a:pt x="223" y="666"/>
                  </a:cubicBezTo>
                  <a:cubicBezTo>
                    <a:pt x="224" y="667"/>
                    <a:pt x="224" y="667"/>
                    <a:pt x="225" y="666"/>
                  </a:cubicBezTo>
                  <a:cubicBezTo>
                    <a:pt x="226" y="665"/>
                    <a:pt x="227" y="664"/>
                    <a:pt x="227" y="663"/>
                  </a:cubicBezTo>
                  <a:cubicBezTo>
                    <a:pt x="227" y="661"/>
                    <a:pt x="228" y="662"/>
                    <a:pt x="227" y="660"/>
                  </a:cubicBezTo>
                  <a:cubicBezTo>
                    <a:pt x="227" y="659"/>
                    <a:pt x="227" y="659"/>
                    <a:pt x="226" y="658"/>
                  </a:cubicBezTo>
                  <a:close/>
                  <a:moveTo>
                    <a:pt x="216" y="662"/>
                  </a:moveTo>
                  <a:cubicBezTo>
                    <a:pt x="215" y="661"/>
                    <a:pt x="215" y="661"/>
                    <a:pt x="215" y="661"/>
                  </a:cubicBezTo>
                  <a:cubicBezTo>
                    <a:pt x="215" y="661"/>
                    <a:pt x="213" y="664"/>
                    <a:pt x="212" y="665"/>
                  </a:cubicBezTo>
                  <a:cubicBezTo>
                    <a:pt x="212" y="666"/>
                    <a:pt x="211" y="666"/>
                    <a:pt x="212" y="667"/>
                  </a:cubicBezTo>
                  <a:cubicBezTo>
                    <a:pt x="213" y="667"/>
                    <a:pt x="212" y="667"/>
                    <a:pt x="213" y="668"/>
                  </a:cubicBezTo>
                  <a:cubicBezTo>
                    <a:pt x="214" y="668"/>
                    <a:pt x="212" y="669"/>
                    <a:pt x="214" y="668"/>
                  </a:cubicBezTo>
                  <a:cubicBezTo>
                    <a:pt x="216" y="668"/>
                    <a:pt x="216" y="667"/>
                    <a:pt x="216" y="666"/>
                  </a:cubicBezTo>
                  <a:cubicBezTo>
                    <a:pt x="216" y="664"/>
                    <a:pt x="216" y="664"/>
                    <a:pt x="216" y="663"/>
                  </a:cubicBezTo>
                  <a:cubicBezTo>
                    <a:pt x="216" y="662"/>
                    <a:pt x="216" y="662"/>
                    <a:pt x="216" y="662"/>
                  </a:cubicBezTo>
                  <a:close/>
                  <a:moveTo>
                    <a:pt x="213" y="652"/>
                  </a:moveTo>
                  <a:cubicBezTo>
                    <a:pt x="213" y="651"/>
                    <a:pt x="213" y="651"/>
                    <a:pt x="212" y="650"/>
                  </a:cubicBezTo>
                  <a:cubicBezTo>
                    <a:pt x="212" y="649"/>
                    <a:pt x="211" y="651"/>
                    <a:pt x="211" y="651"/>
                  </a:cubicBezTo>
                  <a:cubicBezTo>
                    <a:pt x="211" y="651"/>
                    <a:pt x="211" y="652"/>
                    <a:pt x="213" y="654"/>
                  </a:cubicBezTo>
                  <a:cubicBezTo>
                    <a:pt x="214" y="655"/>
                    <a:pt x="213" y="653"/>
                    <a:pt x="213" y="652"/>
                  </a:cubicBezTo>
                  <a:close/>
                  <a:moveTo>
                    <a:pt x="248" y="510"/>
                  </a:moveTo>
                  <a:cubicBezTo>
                    <a:pt x="246" y="510"/>
                    <a:pt x="245" y="509"/>
                    <a:pt x="245" y="509"/>
                  </a:cubicBezTo>
                  <a:cubicBezTo>
                    <a:pt x="243" y="515"/>
                    <a:pt x="243" y="515"/>
                    <a:pt x="243" y="515"/>
                  </a:cubicBezTo>
                  <a:cubicBezTo>
                    <a:pt x="242" y="515"/>
                    <a:pt x="242" y="515"/>
                    <a:pt x="242" y="515"/>
                  </a:cubicBezTo>
                  <a:cubicBezTo>
                    <a:pt x="242" y="515"/>
                    <a:pt x="244" y="519"/>
                    <a:pt x="245" y="520"/>
                  </a:cubicBezTo>
                  <a:cubicBezTo>
                    <a:pt x="245" y="521"/>
                    <a:pt x="248" y="522"/>
                    <a:pt x="248" y="522"/>
                  </a:cubicBezTo>
                  <a:cubicBezTo>
                    <a:pt x="248" y="522"/>
                    <a:pt x="249" y="521"/>
                    <a:pt x="251" y="521"/>
                  </a:cubicBezTo>
                  <a:cubicBezTo>
                    <a:pt x="253" y="521"/>
                    <a:pt x="251" y="518"/>
                    <a:pt x="251" y="517"/>
                  </a:cubicBezTo>
                  <a:cubicBezTo>
                    <a:pt x="251" y="515"/>
                    <a:pt x="252" y="514"/>
                    <a:pt x="252" y="512"/>
                  </a:cubicBezTo>
                  <a:cubicBezTo>
                    <a:pt x="252" y="510"/>
                    <a:pt x="249" y="510"/>
                    <a:pt x="248" y="510"/>
                  </a:cubicBezTo>
                  <a:close/>
                  <a:moveTo>
                    <a:pt x="285" y="532"/>
                  </a:moveTo>
                  <a:cubicBezTo>
                    <a:pt x="285" y="537"/>
                    <a:pt x="285" y="537"/>
                    <a:pt x="286" y="537"/>
                  </a:cubicBezTo>
                  <a:cubicBezTo>
                    <a:pt x="287" y="537"/>
                    <a:pt x="288" y="542"/>
                    <a:pt x="288" y="537"/>
                  </a:cubicBezTo>
                  <a:cubicBezTo>
                    <a:pt x="288" y="531"/>
                    <a:pt x="287" y="528"/>
                    <a:pt x="287" y="528"/>
                  </a:cubicBezTo>
                  <a:cubicBezTo>
                    <a:pt x="287" y="527"/>
                    <a:pt x="287" y="527"/>
                    <a:pt x="287" y="527"/>
                  </a:cubicBezTo>
                  <a:cubicBezTo>
                    <a:pt x="286" y="527"/>
                    <a:pt x="286" y="527"/>
                    <a:pt x="286" y="527"/>
                  </a:cubicBezTo>
                  <a:cubicBezTo>
                    <a:pt x="286" y="528"/>
                    <a:pt x="286" y="528"/>
                    <a:pt x="286" y="528"/>
                  </a:cubicBezTo>
                  <a:cubicBezTo>
                    <a:pt x="286" y="528"/>
                    <a:pt x="285" y="527"/>
                    <a:pt x="285" y="532"/>
                  </a:cubicBezTo>
                  <a:close/>
                  <a:moveTo>
                    <a:pt x="313" y="532"/>
                  </a:moveTo>
                  <a:cubicBezTo>
                    <a:pt x="312" y="533"/>
                    <a:pt x="312" y="537"/>
                    <a:pt x="312" y="537"/>
                  </a:cubicBezTo>
                  <a:cubicBezTo>
                    <a:pt x="312" y="537"/>
                    <a:pt x="316" y="537"/>
                    <a:pt x="316" y="532"/>
                  </a:cubicBezTo>
                  <a:cubicBezTo>
                    <a:pt x="316" y="528"/>
                    <a:pt x="313" y="532"/>
                    <a:pt x="313" y="532"/>
                  </a:cubicBezTo>
                  <a:close/>
                  <a:moveTo>
                    <a:pt x="445" y="615"/>
                  </a:moveTo>
                  <a:cubicBezTo>
                    <a:pt x="444" y="614"/>
                    <a:pt x="437" y="607"/>
                    <a:pt x="436" y="606"/>
                  </a:cubicBezTo>
                  <a:cubicBezTo>
                    <a:pt x="436" y="604"/>
                    <a:pt x="430" y="602"/>
                    <a:pt x="430" y="601"/>
                  </a:cubicBezTo>
                  <a:cubicBezTo>
                    <a:pt x="430" y="600"/>
                    <a:pt x="425" y="596"/>
                    <a:pt x="423" y="594"/>
                  </a:cubicBezTo>
                  <a:cubicBezTo>
                    <a:pt x="421" y="593"/>
                    <a:pt x="420" y="594"/>
                    <a:pt x="420" y="593"/>
                  </a:cubicBezTo>
                  <a:cubicBezTo>
                    <a:pt x="420" y="592"/>
                    <a:pt x="418" y="589"/>
                    <a:pt x="418" y="588"/>
                  </a:cubicBezTo>
                  <a:cubicBezTo>
                    <a:pt x="419" y="587"/>
                    <a:pt x="412" y="584"/>
                    <a:pt x="412" y="583"/>
                  </a:cubicBezTo>
                  <a:cubicBezTo>
                    <a:pt x="412" y="582"/>
                    <a:pt x="407" y="578"/>
                    <a:pt x="407" y="576"/>
                  </a:cubicBezTo>
                  <a:cubicBezTo>
                    <a:pt x="407" y="575"/>
                    <a:pt x="401" y="574"/>
                    <a:pt x="399" y="574"/>
                  </a:cubicBezTo>
                  <a:cubicBezTo>
                    <a:pt x="398" y="574"/>
                    <a:pt x="393" y="567"/>
                    <a:pt x="392" y="567"/>
                  </a:cubicBezTo>
                  <a:cubicBezTo>
                    <a:pt x="391" y="566"/>
                    <a:pt x="385" y="567"/>
                    <a:pt x="385" y="567"/>
                  </a:cubicBezTo>
                  <a:cubicBezTo>
                    <a:pt x="385" y="567"/>
                    <a:pt x="381" y="564"/>
                    <a:pt x="381" y="563"/>
                  </a:cubicBezTo>
                  <a:cubicBezTo>
                    <a:pt x="380" y="562"/>
                    <a:pt x="371" y="556"/>
                    <a:pt x="370" y="556"/>
                  </a:cubicBezTo>
                  <a:cubicBezTo>
                    <a:pt x="369" y="556"/>
                    <a:pt x="361" y="553"/>
                    <a:pt x="360" y="551"/>
                  </a:cubicBezTo>
                  <a:cubicBezTo>
                    <a:pt x="359" y="550"/>
                    <a:pt x="350" y="546"/>
                    <a:pt x="349" y="546"/>
                  </a:cubicBezTo>
                  <a:cubicBezTo>
                    <a:pt x="349" y="545"/>
                    <a:pt x="348" y="544"/>
                    <a:pt x="335" y="537"/>
                  </a:cubicBezTo>
                  <a:cubicBezTo>
                    <a:pt x="322" y="530"/>
                    <a:pt x="322" y="537"/>
                    <a:pt x="322" y="537"/>
                  </a:cubicBezTo>
                  <a:cubicBezTo>
                    <a:pt x="322" y="537"/>
                    <a:pt x="322" y="537"/>
                    <a:pt x="322" y="537"/>
                  </a:cubicBezTo>
                  <a:cubicBezTo>
                    <a:pt x="322" y="537"/>
                    <a:pt x="324" y="541"/>
                    <a:pt x="327" y="543"/>
                  </a:cubicBezTo>
                  <a:cubicBezTo>
                    <a:pt x="328" y="543"/>
                    <a:pt x="329" y="543"/>
                    <a:pt x="330" y="544"/>
                  </a:cubicBezTo>
                  <a:cubicBezTo>
                    <a:pt x="330" y="543"/>
                    <a:pt x="331" y="544"/>
                    <a:pt x="330" y="544"/>
                  </a:cubicBezTo>
                  <a:cubicBezTo>
                    <a:pt x="329" y="544"/>
                    <a:pt x="329" y="544"/>
                    <a:pt x="329" y="544"/>
                  </a:cubicBezTo>
                  <a:cubicBezTo>
                    <a:pt x="329" y="545"/>
                    <a:pt x="330" y="545"/>
                    <a:pt x="333" y="545"/>
                  </a:cubicBezTo>
                  <a:cubicBezTo>
                    <a:pt x="335" y="546"/>
                    <a:pt x="333" y="544"/>
                    <a:pt x="335" y="544"/>
                  </a:cubicBezTo>
                  <a:cubicBezTo>
                    <a:pt x="336" y="545"/>
                    <a:pt x="337" y="545"/>
                    <a:pt x="339" y="547"/>
                  </a:cubicBezTo>
                  <a:cubicBezTo>
                    <a:pt x="342" y="549"/>
                    <a:pt x="338" y="548"/>
                    <a:pt x="339" y="551"/>
                  </a:cubicBezTo>
                  <a:cubicBezTo>
                    <a:pt x="340" y="554"/>
                    <a:pt x="341" y="550"/>
                    <a:pt x="343" y="549"/>
                  </a:cubicBezTo>
                  <a:cubicBezTo>
                    <a:pt x="344" y="547"/>
                    <a:pt x="345" y="548"/>
                    <a:pt x="347" y="550"/>
                  </a:cubicBezTo>
                  <a:cubicBezTo>
                    <a:pt x="349" y="552"/>
                    <a:pt x="349" y="554"/>
                    <a:pt x="350" y="554"/>
                  </a:cubicBezTo>
                  <a:cubicBezTo>
                    <a:pt x="351" y="554"/>
                    <a:pt x="353" y="554"/>
                    <a:pt x="353" y="555"/>
                  </a:cubicBezTo>
                  <a:cubicBezTo>
                    <a:pt x="353" y="557"/>
                    <a:pt x="355" y="557"/>
                    <a:pt x="358" y="558"/>
                  </a:cubicBezTo>
                  <a:cubicBezTo>
                    <a:pt x="361" y="558"/>
                    <a:pt x="360" y="558"/>
                    <a:pt x="363" y="562"/>
                  </a:cubicBezTo>
                  <a:cubicBezTo>
                    <a:pt x="366" y="565"/>
                    <a:pt x="364" y="563"/>
                    <a:pt x="366" y="565"/>
                  </a:cubicBezTo>
                  <a:cubicBezTo>
                    <a:pt x="368" y="567"/>
                    <a:pt x="368" y="565"/>
                    <a:pt x="370" y="565"/>
                  </a:cubicBezTo>
                  <a:cubicBezTo>
                    <a:pt x="372" y="565"/>
                    <a:pt x="372" y="566"/>
                    <a:pt x="373" y="568"/>
                  </a:cubicBezTo>
                  <a:cubicBezTo>
                    <a:pt x="375" y="570"/>
                    <a:pt x="375" y="571"/>
                    <a:pt x="377" y="571"/>
                  </a:cubicBezTo>
                  <a:cubicBezTo>
                    <a:pt x="379" y="572"/>
                    <a:pt x="378" y="570"/>
                    <a:pt x="381" y="570"/>
                  </a:cubicBezTo>
                  <a:cubicBezTo>
                    <a:pt x="383" y="570"/>
                    <a:pt x="382" y="570"/>
                    <a:pt x="384" y="571"/>
                  </a:cubicBezTo>
                  <a:cubicBezTo>
                    <a:pt x="385" y="572"/>
                    <a:pt x="386" y="572"/>
                    <a:pt x="389" y="574"/>
                  </a:cubicBezTo>
                  <a:cubicBezTo>
                    <a:pt x="391" y="576"/>
                    <a:pt x="390" y="575"/>
                    <a:pt x="393" y="576"/>
                  </a:cubicBezTo>
                  <a:cubicBezTo>
                    <a:pt x="396" y="578"/>
                    <a:pt x="395" y="579"/>
                    <a:pt x="395" y="580"/>
                  </a:cubicBezTo>
                  <a:cubicBezTo>
                    <a:pt x="396" y="581"/>
                    <a:pt x="397" y="582"/>
                    <a:pt x="400" y="582"/>
                  </a:cubicBezTo>
                  <a:cubicBezTo>
                    <a:pt x="403" y="581"/>
                    <a:pt x="402" y="581"/>
                    <a:pt x="404" y="581"/>
                  </a:cubicBezTo>
                  <a:cubicBezTo>
                    <a:pt x="405" y="581"/>
                    <a:pt x="404" y="582"/>
                    <a:pt x="404" y="585"/>
                  </a:cubicBezTo>
                  <a:cubicBezTo>
                    <a:pt x="404" y="587"/>
                    <a:pt x="405" y="587"/>
                    <a:pt x="408" y="588"/>
                  </a:cubicBezTo>
                  <a:cubicBezTo>
                    <a:pt x="410" y="589"/>
                    <a:pt x="409" y="587"/>
                    <a:pt x="412" y="588"/>
                  </a:cubicBezTo>
                  <a:cubicBezTo>
                    <a:pt x="415" y="589"/>
                    <a:pt x="412" y="589"/>
                    <a:pt x="412" y="592"/>
                  </a:cubicBezTo>
                  <a:cubicBezTo>
                    <a:pt x="412" y="594"/>
                    <a:pt x="414" y="595"/>
                    <a:pt x="415" y="595"/>
                  </a:cubicBezTo>
                  <a:cubicBezTo>
                    <a:pt x="417" y="595"/>
                    <a:pt x="419" y="595"/>
                    <a:pt x="419" y="597"/>
                  </a:cubicBezTo>
                  <a:cubicBezTo>
                    <a:pt x="420" y="598"/>
                    <a:pt x="423" y="601"/>
                    <a:pt x="423" y="602"/>
                  </a:cubicBezTo>
                  <a:cubicBezTo>
                    <a:pt x="424" y="602"/>
                    <a:pt x="426" y="603"/>
                    <a:pt x="428" y="605"/>
                  </a:cubicBezTo>
                  <a:cubicBezTo>
                    <a:pt x="430" y="607"/>
                    <a:pt x="430" y="607"/>
                    <a:pt x="431" y="608"/>
                  </a:cubicBezTo>
                  <a:cubicBezTo>
                    <a:pt x="432" y="609"/>
                    <a:pt x="432" y="609"/>
                    <a:pt x="432" y="610"/>
                  </a:cubicBezTo>
                  <a:cubicBezTo>
                    <a:pt x="432" y="612"/>
                    <a:pt x="433" y="612"/>
                    <a:pt x="433" y="613"/>
                  </a:cubicBezTo>
                  <a:cubicBezTo>
                    <a:pt x="434" y="614"/>
                    <a:pt x="436" y="613"/>
                    <a:pt x="437" y="614"/>
                  </a:cubicBezTo>
                  <a:cubicBezTo>
                    <a:pt x="439" y="614"/>
                    <a:pt x="440" y="616"/>
                    <a:pt x="440" y="618"/>
                  </a:cubicBezTo>
                  <a:cubicBezTo>
                    <a:pt x="441" y="620"/>
                    <a:pt x="445" y="620"/>
                    <a:pt x="445" y="621"/>
                  </a:cubicBezTo>
                  <a:cubicBezTo>
                    <a:pt x="444" y="623"/>
                    <a:pt x="448" y="623"/>
                    <a:pt x="449" y="623"/>
                  </a:cubicBezTo>
                  <a:cubicBezTo>
                    <a:pt x="450" y="623"/>
                    <a:pt x="449" y="621"/>
                    <a:pt x="449" y="621"/>
                  </a:cubicBezTo>
                  <a:cubicBezTo>
                    <a:pt x="449" y="621"/>
                    <a:pt x="446" y="616"/>
                    <a:pt x="445" y="615"/>
                  </a:cubicBezTo>
                  <a:close/>
                  <a:moveTo>
                    <a:pt x="550" y="472"/>
                  </a:moveTo>
                  <a:cubicBezTo>
                    <a:pt x="551" y="471"/>
                    <a:pt x="553" y="467"/>
                    <a:pt x="553" y="465"/>
                  </a:cubicBezTo>
                  <a:cubicBezTo>
                    <a:pt x="554" y="464"/>
                    <a:pt x="553" y="461"/>
                    <a:pt x="552" y="462"/>
                  </a:cubicBezTo>
                  <a:cubicBezTo>
                    <a:pt x="551" y="462"/>
                    <a:pt x="551" y="462"/>
                    <a:pt x="551" y="462"/>
                  </a:cubicBezTo>
                  <a:cubicBezTo>
                    <a:pt x="551" y="462"/>
                    <a:pt x="549" y="463"/>
                    <a:pt x="549" y="466"/>
                  </a:cubicBezTo>
                  <a:cubicBezTo>
                    <a:pt x="549" y="469"/>
                    <a:pt x="547" y="470"/>
                    <a:pt x="547" y="471"/>
                  </a:cubicBezTo>
                  <a:cubicBezTo>
                    <a:pt x="547" y="473"/>
                    <a:pt x="549" y="474"/>
                    <a:pt x="550" y="472"/>
                  </a:cubicBezTo>
                  <a:close/>
                  <a:moveTo>
                    <a:pt x="1010" y="716"/>
                  </a:moveTo>
                  <a:cubicBezTo>
                    <a:pt x="1009" y="715"/>
                    <a:pt x="1008" y="715"/>
                    <a:pt x="1008" y="715"/>
                  </a:cubicBezTo>
                  <a:cubicBezTo>
                    <a:pt x="1005" y="717"/>
                    <a:pt x="1005" y="717"/>
                    <a:pt x="1005" y="717"/>
                  </a:cubicBezTo>
                  <a:cubicBezTo>
                    <a:pt x="1005" y="717"/>
                    <a:pt x="1005" y="721"/>
                    <a:pt x="1005" y="723"/>
                  </a:cubicBezTo>
                  <a:cubicBezTo>
                    <a:pt x="1005" y="728"/>
                    <a:pt x="1005" y="728"/>
                    <a:pt x="1005" y="728"/>
                  </a:cubicBezTo>
                  <a:cubicBezTo>
                    <a:pt x="1005" y="729"/>
                    <a:pt x="1008" y="736"/>
                    <a:pt x="1009" y="737"/>
                  </a:cubicBezTo>
                  <a:cubicBezTo>
                    <a:pt x="1011" y="737"/>
                    <a:pt x="1015" y="737"/>
                    <a:pt x="1015" y="737"/>
                  </a:cubicBezTo>
                  <a:cubicBezTo>
                    <a:pt x="1015" y="737"/>
                    <a:pt x="1015" y="734"/>
                    <a:pt x="1015" y="730"/>
                  </a:cubicBezTo>
                  <a:cubicBezTo>
                    <a:pt x="1014" y="726"/>
                    <a:pt x="1013" y="725"/>
                    <a:pt x="1013" y="722"/>
                  </a:cubicBezTo>
                  <a:cubicBezTo>
                    <a:pt x="1012" y="720"/>
                    <a:pt x="1011" y="717"/>
                    <a:pt x="1010" y="716"/>
                  </a:cubicBezTo>
                  <a:close/>
                  <a:moveTo>
                    <a:pt x="1082" y="763"/>
                  </a:moveTo>
                  <a:cubicBezTo>
                    <a:pt x="1100" y="767"/>
                    <a:pt x="1201" y="805"/>
                    <a:pt x="1201" y="805"/>
                  </a:cubicBezTo>
                  <a:cubicBezTo>
                    <a:pt x="1201" y="805"/>
                    <a:pt x="1212" y="811"/>
                    <a:pt x="1213" y="812"/>
                  </a:cubicBezTo>
                  <a:cubicBezTo>
                    <a:pt x="1214" y="814"/>
                    <a:pt x="1218" y="811"/>
                    <a:pt x="1218" y="811"/>
                  </a:cubicBezTo>
                  <a:cubicBezTo>
                    <a:pt x="1218" y="811"/>
                    <a:pt x="1223" y="819"/>
                    <a:pt x="1229" y="818"/>
                  </a:cubicBezTo>
                  <a:cubicBezTo>
                    <a:pt x="1235" y="816"/>
                    <a:pt x="1242" y="822"/>
                    <a:pt x="1242" y="822"/>
                  </a:cubicBezTo>
                  <a:cubicBezTo>
                    <a:pt x="1242" y="822"/>
                    <a:pt x="1255" y="828"/>
                    <a:pt x="1257" y="829"/>
                  </a:cubicBezTo>
                  <a:cubicBezTo>
                    <a:pt x="1258" y="830"/>
                    <a:pt x="1272" y="830"/>
                    <a:pt x="1272" y="830"/>
                  </a:cubicBezTo>
                  <a:cubicBezTo>
                    <a:pt x="1272" y="830"/>
                    <a:pt x="1281" y="835"/>
                    <a:pt x="1288" y="841"/>
                  </a:cubicBezTo>
                  <a:cubicBezTo>
                    <a:pt x="1295" y="846"/>
                    <a:pt x="1294" y="841"/>
                    <a:pt x="1294" y="841"/>
                  </a:cubicBezTo>
                  <a:cubicBezTo>
                    <a:pt x="1286" y="826"/>
                    <a:pt x="1202" y="774"/>
                    <a:pt x="1173" y="764"/>
                  </a:cubicBezTo>
                  <a:cubicBezTo>
                    <a:pt x="1143" y="753"/>
                    <a:pt x="1071" y="749"/>
                    <a:pt x="1071" y="749"/>
                  </a:cubicBezTo>
                  <a:cubicBezTo>
                    <a:pt x="1052" y="708"/>
                    <a:pt x="1027" y="690"/>
                    <a:pt x="1020" y="686"/>
                  </a:cubicBezTo>
                  <a:cubicBezTo>
                    <a:pt x="1013" y="683"/>
                    <a:pt x="1003" y="684"/>
                    <a:pt x="1003" y="684"/>
                  </a:cubicBezTo>
                  <a:cubicBezTo>
                    <a:pt x="1002" y="691"/>
                    <a:pt x="1002" y="691"/>
                    <a:pt x="1002" y="691"/>
                  </a:cubicBezTo>
                  <a:cubicBezTo>
                    <a:pt x="1033" y="698"/>
                    <a:pt x="1056" y="746"/>
                    <a:pt x="1056" y="746"/>
                  </a:cubicBezTo>
                  <a:cubicBezTo>
                    <a:pt x="1056" y="746"/>
                    <a:pt x="1058" y="749"/>
                    <a:pt x="1063" y="757"/>
                  </a:cubicBezTo>
                  <a:cubicBezTo>
                    <a:pt x="1066" y="770"/>
                    <a:pt x="1051" y="775"/>
                    <a:pt x="1051" y="775"/>
                  </a:cubicBezTo>
                  <a:cubicBezTo>
                    <a:pt x="1053" y="777"/>
                    <a:pt x="1053" y="777"/>
                    <a:pt x="1053" y="777"/>
                  </a:cubicBezTo>
                  <a:cubicBezTo>
                    <a:pt x="1053" y="777"/>
                    <a:pt x="1054" y="779"/>
                    <a:pt x="1056" y="780"/>
                  </a:cubicBezTo>
                  <a:cubicBezTo>
                    <a:pt x="1058" y="781"/>
                    <a:pt x="1059" y="788"/>
                    <a:pt x="1061" y="789"/>
                  </a:cubicBezTo>
                  <a:cubicBezTo>
                    <a:pt x="1063" y="789"/>
                    <a:pt x="1070" y="793"/>
                    <a:pt x="1073" y="794"/>
                  </a:cubicBezTo>
                  <a:cubicBezTo>
                    <a:pt x="1075" y="794"/>
                    <a:pt x="1075" y="792"/>
                    <a:pt x="1075" y="792"/>
                  </a:cubicBezTo>
                  <a:cubicBezTo>
                    <a:pt x="1075" y="792"/>
                    <a:pt x="1075" y="786"/>
                    <a:pt x="1075" y="785"/>
                  </a:cubicBezTo>
                  <a:cubicBezTo>
                    <a:pt x="1075" y="783"/>
                    <a:pt x="1078" y="780"/>
                    <a:pt x="1078" y="780"/>
                  </a:cubicBezTo>
                  <a:cubicBezTo>
                    <a:pt x="1078" y="780"/>
                    <a:pt x="1079" y="783"/>
                    <a:pt x="1081" y="785"/>
                  </a:cubicBezTo>
                  <a:cubicBezTo>
                    <a:pt x="1082" y="787"/>
                    <a:pt x="1088" y="793"/>
                    <a:pt x="1089" y="793"/>
                  </a:cubicBezTo>
                  <a:cubicBezTo>
                    <a:pt x="1090" y="793"/>
                    <a:pt x="1092" y="793"/>
                    <a:pt x="1093" y="792"/>
                  </a:cubicBezTo>
                  <a:cubicBezTo>
                    <a:pt x="1094" y="791"/>
                    <a:pt x="1087" y="782"/>
                    <a:pt x="1087" y="780"/>
                  </a:cubicBezTo>
                  <a:cubicBezTo>
                    <a:pt x="1086" y="777"/>
                    <a:pt x="1082" y="773"/>
                    <a:pt x="1080" y="769"/>
                  </a:cubicBezTo>
                  <a:cubicBezTo>
                    <a:pt x="1079" y="764"/>
                    <a:pt x="1082" y="763"/>
                    <a:pt x="1082" y="763"/>
                  </a:cubicBezTo>
                  <a:close/>
                  <a:moveTo>
                    <a:pt x="1186" y="893"/>
                  </a:moveTo>
                  <a:cubicBezTo>
                    <a:pt x="1187" y="893"/>
                    <a:pt x="1207" y="897"/>
                    <a:pt x="1209" y="897"/>
                  </a:cubicBezTo>
                  <a:cubicBezTo>
                    <a:pt x="1210" y="897"/>
                    <a:pt x="1219" y="898"/>
                    <a:pt x="1220" y="898"/>
                  </a:cubicBezTo>
                  <a:cubicBezTo>
                    <a:pt x="1221" y="898"/>
                    <a:pt x="1252" y="906"/>
                    <a:pt x="1253" y="906"/>
                  </a:cubicBezTo>
                  <a:cubicBezTo>
                    <a:pt x="1254" y="906"/>
                    <a:pt x="1262" y="910"/>
                    <a:pt x="1262" y="910"/>
                  </a:cubicBezTo>
                  <a:cubicBezTo>
                    <a:pt x="1268" y="910"/>
                    <a:pt x="1268" y="910"/>
                    <a:pt x="1268" y="910"/>
                  </a:cubicBezTo>
                  <a:cubicBezTo>
                    <a:pt x="1268" y="910"/>
                    <a:pt x="1272" y="916"/>
                    <a:pt x="1279" y="914"/>
                  </a:cubicBezTo>
                  <a:cubicBezTo>
                    <a:pt x="1286" y="913"/>
                    <a:pt x="1286" y="916"/>
                    <a:pt x="1286" y="916"/>
                  </a:cubicBezTo>
                  <a:cubicBezTo>
                    <a:pt x="1286" y="917"/>
                    <a:pt x="1293" y="919"/>
                    <a:pt x="1296" y="919"/>
                  </a:cubicBezTo>
                  <a:cubicBezTo>
                    <a:pt x="1298" y="920"/>
                    <a:pt x="1298" y="922"/>
                    <a:pt x="1301" y="923"/>
                  </a:cubicBezTo>
                  <a:cubicBezTo>
                    <a:pt x="1304" y="924"/>
                    <a:pt x="1307" y="923"/>
                    <a:pt x="1307" y="923"/>
                  </a:cubicBezTo>
                  <a:cubicBezTo>
                    <a:pt x="1307" y="923"/>
                    <a:pt x="1311" y="922"/>
                    <a:pt x="1310" y="921"/>
                  </a:cubicBezTo>
                  <a:cubicBezTo>
                    <a:pt x="1310" y="920"/>
                    <a:pt x="1307" y="916"/>
                    <a:pt x="1307" y="916"/>
                  </a:cubicBezTo>
                  <a:cubicBezTo>
                    <a:pt x="1306" y="916"/>
                    <a:pt x="1307" y="914"/>
                    <a:pt x="1305" y="913"/>
                  </a:cubicBezTo>
                  <a:cubicBezTo>
                    <a:pt x="1304" y="912"/>
                    <a:pt x="1302" y="912"/>
                    <a:pt x="1300" y="911"/>
                  </a:cubicBezTo>
                  <a:cubicBezTo>
                    <a:pt x="1299" y="910"/>
                    <a:pt x="1295" y="905"/>
                    <a:pt x="1294" y="904"/>
                  </a:cubicBezTo>
                  <a:cubicBezTo>
                    <a:pt x="1293" y="904"/>
                    <a:pt x="1293" y="902"/>
                    <a:pt x="1291" y="901"/>
                  </a:cubicBezTo>
                  <a:cubicBezTo>
                    <a:pt x="1290" y="900"/>
                    <a:pt x="1285" y="900"/>
                    <a:pt x="1284" y="900"/>
                  </a:cubicBezTo>
                  <a:cubicBezTo>
                    <a:pt x="1283" y="899"/>
                    <a:pt x="1274" y="888"/>
                    <a:pt x="1272" y="888"/>
                  </a:cubicBezTo>
                  <a:cubicBezTo>
                    <a:pt x="1271" y="888"/>
                    <a:pt x="1269" y="889"/>
                    <a:pt x="1269" y="889"/>
                  </a:cubicBezTo>
                  <a:cubicBezTo>
                    <a:pt x="1269" y="889"/>
                    <a:pt x="1263" y="888"/>
                    <a:pt x="1260" y="888"/>
                  </a:cubicBezTo>
                  <a:cubicBezTo>
                    <a:pt x="1257" y="888"/>
                    <a:pt x="1256" y="884"/>
                    <a:pt x="1253" y="884"/>
                  </a:cubicBezTo>
                  <a:cubicBezTo>
                    <a:pt x="1250" y="884"/>
                    <a:pt x="1246" y="883"/>
                    <a:pt x="1245" y="882"/>
                  </a:cubicBezTo>
                  <a:cubicBezTo>
                    <a:pt x="1244" y="882"/>
                    <a:pt x="1240" y="880"/>
                    <a:pt x="1238" y="879"/>
                  </a:cubicBezTo>
                  <a:cubicBezTo>
                    <a:pt x="1236" y="879"/>
                    <a:pt x="1231" y="877"/>
                    <a:pt x="1230" y="877"/>
                  </a:cubicBezTo>
                  <a:cubicBezTo>
                    <a:pt x="1228" y="878"/>
                    <a:pt x="1225" y="877"/>
                    <a:pt x="1223" y="876"/>
                  </a:cubicBezTo>
                  <a:cubicBezTo>
                    <a:pt x="1221" y="876"/>
                    <a:pt x="1217" y="874"/>
                    <a:pt x="1216" y="874"/>
                  </a:cubicBezTo>
                  <a:cubicBezTo>
                    <a:pt x="1215" y="874"/>
                    <a:pt x="1211" y="872"/>
                    <a:pt x="1210" y="872"/>
                  </a:cubicBezTo>
                  <a:cubicBezTo>
                    <a:pt x="1209" y="873"/>
                    <a:pt x="1207" y="873"/>
                    <a:pt x="1205" y="873"/>
                  </a:cubicBezTo>
                  <a:cubicBezTo>
                    <a:pt x="1202" y="872"/>
                    <a:pt x="1200" y="872"/>
                    <a:pt x="1200" y="872"/>
                  </a:cubicBezTo>
                  <a:cubicBezTo>
                    <a:pt x="1200" y="872"/>
                    <a:pt x="1201" y="866"/>
                    <a:pt x="1199" y="866"/>
                  </a:cubicBezTo>
                  <a:cubicBezTo>
                    <a:pt x="1198" y="866"/>
                    <a:pt x="1195" y="871"/>
                    <a:pt x="1195" y="871"/>
                  </a:cubicBezTo>
                  <a:cubicBezTo>
                    <a:pt x="1195" y="871"/>
                    <a:pt x="1194" y="868"/>
                    <a:pt x="1193" y="867"/>
                  </a:cubicBezTo>
                  <a:cubicBezTo>
                    <a:pt x="1191" y="866"/>
                    <a:pt x="1188" y="868"/>
                    <a:pt x="1188" y="868"/>
                  </a:cubicBezTo>
                  <a:cubicBezTo>
                    <a:pt x="1188" y="868"/>
                    <a:pt x="1184" y="868"/>
                    <a:pt x="1183" y="867"/>
                  </a:cubicBezTo>
                  <a:cubicBezTo>
                    <a:pt x="1182" y="867"/>
                    <a:pt x="1179" y="863"/>
                    <a:pt x="1179" y="863"/>
                  </a:cubicBezTo>
                  <a:cubicBezTo>
                    <a:pt x="1179" y="863"/>
                    <a:pt x="1177" y="866"/>
                    <a:pt x="1176" y="867"/>
                  </a:cubicBezTo>
                  <a:cubicBezTo>
                    <a:pt x="1175" y="869"/>
                    <a:pt x="1169" y="865"/>
                    <a:pt x="1167" y="866"/>
                  </a:cubicBezTo>
                  <a:cubicBezTo>
                    <a:pt x="1165" y="866"/>
                    <a:pt x="1163" y="870"/>
                    <a:pt x="1162" y="872"/>
                  </a:cubicBezTo>
                  <a:cubicBezTo>
                    <a:pt x="1160" y="874"/>
                    <a:pt x="1161" y="878"/>
                    <a:pt x="1161" y="880"/>
                  </a:cubicBezTo>
                  <a:cubicBezTo>
                    <a:pt x="1162" y="883"/>
                    <a:pt x="1165" y="893"/>
                    <a:pt x="1176" y="900"/>
                  </a:cubicBezTo>
                  <a:cubicBezTo>
                    <a:pt x="1181" y="908"/>
                    <a:pt x="1183" y="915"/>
                    <a:pt x="1183" y="915"/>
                  </a:cubicBezTo>
                  <a:cubicBezTo>
                    <a:pt x="1183" y="915"/>
                    <a:pt x="1187" y="916"/>
                    <a:pt x="1187" y="912"/>
                  </a:cubicBezTo>
                  <a:cubicBezTo>
                    <a:pt x="1187" y="907"/>
                    <a:pt x="1181" y="897"/>
                    <a:pt x="1182" y="895"/>
                  </a:cubicBezTo>
                  <a:cubicBezTo>
                    <a:pt x="1182" y="893"/>
                    <a:pt x="1184" y="893"/>
                    <a:pt x="1186" y="893"/>
                  </a:cubicBezTo>
                  <a:close/>
                  <a:moveTo>
                    <a:pt x="1091" y="206"/>
                  </a:moveTo>
                  <a:cubicBezTo>
                    <a:pt x="1094" y="204"/>
                    <a:pt x="1094" y="204"/>
                    <a:pt x="1094" y="204"/>
                  </a:cubicBezTo>
                  <a:cubicBezTo>
                    <a:pt x="1098" y="204"/>
                    <a:pt x="1098" y="204"/>
                    <a:pt x="1098" y="204"/>
                  </a:cubicBezTo>
                  <a:cubicBezTo>
                    <a:pt x="1098" y="204"/>
                    <a:pt x="1098" y="204"/>
                    <a:pt x="1111" y="203"/>
                  </a:cubicBezTo>
                  <a:cubicBezTo>
                    <a:pt x="1123" y="202"/>
                    <a:pt x="1161" y="219"/>
                    <a:pt x="1161" y="219"/>
                  </a:cubicBezTo>
                  <a:cubicBezTo>
                    <a:pt x="1161" y="219"/>
                    <a:pt x="1165" y="222"/>
                    <a:pt x="1166" y="223"/>
                  </a:cubicBezTo>
                  <a:cubicBezTo>
                    <a:pt x="1167" y="225"/>
                    <a:pt x="1167" y="230"/>
                    <a:pt x="1166" y="232"/>
                  </a:cubicBezTo>
                  <a:cubicBezTo>
                    <a:pt x="1166" y="235"/>
                    <a:pt x="1164" y="239"/>
                    <a:pt x="1167" y="239"/>
                  </a:cubicBezTo>
                  <a:cubicBezTo>
                    <a:pt x="1170" y="239"/>
                    <a:pt x="1171" y="238"/>
                    <a:pt x="1173" y="239"/>
                  </a:cubicBezTo>
                  <a:cubicBezTo>
                    <a:pt x="1174" y="241"/>
                    <a:pt x="1185" y="241"/>
                    <a:pt x="1186" y="241"/>
                  </a:cubicBezTo>
                  <a:cubicBezTo>
                    <a:pt x="1187" y="241"/>
                    <a:pt x="1188" y="238"/>
                    <a:pt x="1188" y="236"/>
                  </a:cubicBezTo>
                  <a:cubicBezTo>
                    <a:pt x="1187" y="234"/>
                    <a:pt x="1183" y="226"/>
                    <a:pt x="1186" y="229"/>
                  </a:cubicBezTo>
                  <a:cubicBezTo>
                    <a:pt x="1189" y="232"/>
                    <a:pt x="1196" y="232"/>
                    <a:pt x="1200" y="232"/>
                  </a:cubicBezTo>
                  <a:cubicBezTo>
                    <a:pt x="1204" y="232"/>
                    <a:pt x="1200" y="227"/>
                    <a:pt x="1200" y="227"/>
                  </a:cubicBezTo>
                  <a:cubicBezTo>
                    <a:pt x="1200" y="227"/>
                    <a:pt x="1193" y="226"/>
                    <a:pt x="1191" y="225"/>
                  </a:cubicBezTo>
                  <a:cubicBezTo>
                    <a:pt x="1189" y="225"/>
                    <a:pt x="1180" y="219"/>
                    <a:pt x="1179" y="219"/>
                  </a:cubicBezTo>
                  <a:cubicBezTo>
                    <a:pt x="1178" y="219"/>
                    <a:pt x="1177" y="216"/>
                    <a:pt x="1177" y="216"/>
                  </a:cubicBezTo>
                  <a:cubicBezTo>
                    <a:pt x="1183" y="211"/>
                    <a:pt x="1202" y="210"/>
                    <a:pt x="1204" y="208"/>
                  </a:cubicBezTo>
                  <a:cubicBezTo>
                    <a:pt x="1207" y="206"/>
                    <a:pt x="1210" y="206"/>
                    <a:pt x="1212" y="205"/>
                  </a:cubicBezTo>
                  <a:cubicBezTo>
                    <a:pt x="1213" y="204"/>
                    <a:pt x="1243" y="195"/>
                    <a:pt x="1246" y="194"/>
                  </a:cubicBezTo>
                  <a:cubicBezTo>
                    <a:pt x="1248" y="193"/>
                    <a:pt x="1252" y="192"/>
                    <a:pt x="1254" y="192"/>
                  </a:cubicBezTo>
                  <a:cubicBezTo>
                    <a:pt x="1255" y="192"/>
                    <a:pt x="1261" y="188"/>
                    <a:pt x="1266" y="188"/>
                  </a:cubicBezTo>
                  <a:cubicBezTo>
                    <a:pt x="1270" y="188"/>
                    <a:pt x="1279" y="187"/>
                    <a:pt x="1282" y="187"/>
                  </a:cubicBezTo>
                  <a:cubicBezTo>
                    <a:pt x="1285" y="187"/>
                    <a:pt x="1294" y="184"/>
                    <a:pt x="1294" y="184"/>
                  </a:cubicBezTo>
                  <a:cubicBezTo>
                    <a:pt x="1294" y="184"/>
                    <a:pt x="1300" y="184"/>
                    <a:pt x="1304" y="181"/>
                  </a:cubicBezTo>
                  <a:cubicBezTo>
                    <a:pt x="1309" y="178"/>
                    <a:pt x="1314" y="178"/>
                    <a:pt x="1314" y="178"/>
                  </a:cubicBezTo>
                  <a:cubicBezTo>
                    <a:pt x="1314" y="178"/>
                    <a:pt x="1322" y="179"/>
                    <a:pt x="1335" y="173"/>
                  </a:cubicBezTo>
                  <a:cubicBezTo>
                    <a:pt x="1348" y="167"/>
                    <a:pt x="1362" y="167"/>
                    <a:pt x="1362" y="167"/>
                  </a:cubicBezTo>
                  <a:cubicBezTo>
                    <a:pt x="1362" y="167"/>
                    <a:pt x="1344" y="157"/>
                    <a:pt x="1275" y="166"/>
                  </a:cubicBezTo>
                  <a:cubicBezTo>
                    <a:pt x="1206" y="175"/>
                    <a:pt x="1165" y="211"/>
                    <a:pt x="1165" y="211"/>
                  </a:cubicBezTo>
                  <a:cubicBezTo>
                    <a:pt x="1165" y="211"/>
                    <a:pt x="1134" y="196"/>
                    <a:pt x="1113" y="192"/>
                  </a:cubicBezTo>
                  <a:cubicBezTo>
                    <a:pt x="1093" y="189"/>
                    <a:pt x="1086" y="199"/>
                    <a:pt x="1086" y="199"/>
                  </a:cubicBezTo>
                  <a:cubicBezTo>
                    <a:pt x="1085" y="201"/>
                    <a:pt x="1091" y="206"/>
                    <a:pt x="1091" y="206"/>
                  </a:cubicBezTo>
                  <a:close/>
                  <a:moveTo>
                    <a:pt x="1343" y="219"/>
                  </a:moveTo>
                  <a:cubicBezTo>
                    <a:pt x="1342" y="223"/>
                    <a:pt x="1342" y="223"/>
                    <a:pt x="1342" y="223"/>
                  </a:cubicBezTo>
                  <a:cubicBezTo>
                    <a:pt x="1339" y="219"/>
                    <a:pt x="1339" y="219"/>
                    <a:pt x="1339" y="219"/>
                  </a:cubicBezTo>
                  <a:cubicBezTo>
                    <a:pt x="1339" y="219"/>
                    <a:pt x="1336" y="222"/>
                    <a:pt x="1334" y="223"/>
                  </a:cubicBezTo>
                  <a:cubicBezTo>
                    <a:pt x="1332" y="224"/>
                    <a:pt x="1331" y="224"/>
                    <a:pt x="1328" y="225"/>
                  </a:cubicBezTo>
                  <a:cubicBezTo>
                    <a:pt x="1325" y="225"/>
                    <a:pt x="1322" y="228"/>
                    <a:pt x="1320" y="228"/>
                  </a:cubicBezTo>
                  <a:cubicBezTo>
                    <a:pt x="1318" y="228"/>
                    <a:pt x="1316" y="229"/>
                    <a:pt x="1316" y="229"/>
                  </a:cubicBezTo>
                  <a:cubicBezTo>
                    <a:pt x="1314" y="231"/>
                    <a:pt x="1314" y="231"/>
                    <a:pt x="1314" y="231"/>
                  </a:cubicBezTo>
                  <a:cubicBezTo>
                    <a:pt x="1310" y="230"/>
                    <a:pt x="1310" y="230"/>
                    <a:pt x="1310" y="230"/>
                  </a:cubicBezTo>
                  <a:cubicBezTo>
                    <a:pt x="1310" y="230"/>
                    <a:pt x="1306" y="231"/>
                    <a:pt x="1306" y="232"/>
                  </a:cubicBezTo>
                  <a:cubicBezTo>
                    <a:pt x="1306" y="234"/>
                    <a:pt x="1304" y="229"/>
                    <a:pt x="1303" y="231"/>
                  </a:cubicBezTo>
                  <a:cubicBezTo>
                    <a:pt x="1302" y="232"/>
                    <a:pt x="1299" y="236"/>
                    <a:pt x="1298" y="237"/>
                  </a:cubicBezTo>
                  <a:cubicBezTo>
                    <a:pt x="1298" y="238"/>
                    <a:pt x="1295" y="237"/>
                    <a:pt x="1295" y="237"/>
                  </a:cubicBezTo>
                  <a:cubicBezTo>
                    <a:pt x="1295" y="237"/>
                    <a:pt x="1291" y="238"/>
                    <a:pt x="1293" y="239"/>
                  </a:cubicBezTo>
                  <a:cubicBezTo>
                    <a:pt x="1294" y="239"/>
                    <a:pt x="1293" y="241"/>
                    <a:pt x="1291" y="242"/>
                  </a:cubicBezTo>
                  <a:cubicBezTo>
                    <a:pt x="1290" y="242"/>
                    <a:pt x="1287" y="244"/>
                    <a:pt x="1287" y="245"/>
                  </a:cubicBezTo>
                  <a:cubicBezTo>
                    <a:pt x="1288" y="246"/>
                    <a:pt x="1284" y="257"/>
                    <a:pt x="1294" y="259"/>
                  </a:cubicBezTo>
                  <a:cubicBezTo>
                    <a:pt x="1304" y="261"/>
                    <a:pt x="1313" y="263"/>
                    <a:pt x="1315" y="264"/>
                  </a:cubicBezTo>
                  <a:cubicBezTo>
                    <a:pt x="1317" y="265"/>
                    <a:pt x="1321" y="270"/>
                    <a:pt x="1322" y="270"/>
                  </a:cubicBezTo>
                  <a:cubicBezTo>
                    <a:pt x="1323" y="270"/>
                    <a:pt x="1324" y="269"/>
                    <a:pt x="1324" y="269"/>
                  </a:cubicBezTo>
                  <a:cubicBezTo>
                    <a:pt x="1324" y="269"/>
                    <a:pt x="1323" y="264"/>
                    <a:pt x="1313" y="257"/>
                  </a:cubicBezTo>
                  <a:cubicBezTo>
                    <a:pt x="1313" y="257"/>
                    <a:pt x="1310" y="254"/>
                    <a:pt x="1316" y="251"/>
                  </a:cubicBezTo>
                  <a:cubicBezTo>
                    <a:pt x="1322" y="248"/>
                    <a:pt x="1380" y="224"/>
                    <a:pt x="1407" y="215"/>
                  </a:cubicBezTo>
                  <a:cubicBezTo>
                    <a:pt x="1407" y="215"/>
                    <a:pt x="1413" y="210"/>
                    <a:pt x="1404" y="210"/>
                  </a:cubicBezTo>
                  <a:cubicBezTo>
                    <a:pt x="1394" y="210"/>
                    <a:pt x="1391" y="211"/>
                    <a:pt x="1388" y="210"/>
                  </a:cubicBezTo>
                  <a:cubicBezTo>
                    <a:pt x="1386" y="209"/>
                    <a:pt x="1381" y="209"/>
                    <a:pt x="1378" y="209"/>
                  </a:cubicBezTo>
                  <a:cubicBezTo>
                    <a:pt x="1376" y="209"/>
                    <a:pt x="1375" y="209"/>
                    <a:pt x="1373" y="208"/>
                  </a:cubicBezTo>
                  <a:cubicBezTo>
                    <a:pt x="1372" y="207"/>
                    <a:pt x="1370" y="211"/>
                    <a:pt x="1370" y="211"/>
                  </a:cubicBezTo>
                  <a:cubicBezTo>
                    <a:pt x="1370" y="211"/>
                    <a:pt x="1367" y="212"/>
                    <a:pt x="1364" y="212"/>
                  </a:cubicBezTo>
                  <a:cubicBezTo>
                    <a:pt x="1361" y="212"/>
                    <a:pt x="1357" y="215"/>
                    <a:pt x="1353" y="215"/>
                  </a:cubicBezTo>
                  <a:cubicBezTo>
                    <a:pt x="1349" y="216"/>
                    <a:pt x="1343" y="219"/>
                    <a:pt x="1343" y="219"/>
                  </a:cubicBezTo>
                  <a:close/>
                  <a:moveTo>
                    <a:pt x="639" y="254"/>
                  </a:moveTo>
                  <a:cubicBezTo>
                    <a:pt x="638" y="254"/>
                    <a:pt x="636" y="255"/>
                    <a:pt x="636" y="255"/>
                  </a:cubicBezTo>
                  <a:cubicBezTo>
                    <a:pt x="636" y="256"/>
                    <a:pt x="636" y="260"/>
                    <a:pt x="638" y="262"/>
                  </a:cubicBezTo>
                  <a:cubicBezTo>
                    <a:pt x="640" y="263"/>
                    <a:pt x="640" y="261"/>
                    <a:pt x="641" y="260"/>
                  </a:cubicBezTo>
                  <a:cubicBezTo>
                    <a:pt x="641" y="259"/>
                    <a:pt x="641" y="258"/>
                    <a:pt x="642" y="257"/>
                  </a:cubicBezTo>
                  <a:cubicBezTo>
                    <a:pt x="644" y="256"/>
                    <a:pt x="643" y="254"/>
                    <a:pt x="643" y="254"/>
                  </a:cubicBezTo>
                  <a:cubicBezTo>
                    <a:pt x="643" y="254"/>
                    <a:pt x="640" y="254"/>
                    <a:pt x="639" y="254"/>
                  </a:cubicBezTo>
                  <a:close/>
                  <a:moveTo>
                    <a:pt x="668" y="208"/>
                  </a:moveTo>
                  <a:cubicBezTo>
                    <a:pt x="668" y="208"/>
                    <a:pt x="667" y="208"/>
                    <a:pt x="666" y="208"/>
                  </a:cubicBezTo>
                  <a:cubicBezTo>
                    <a:pt x="665" y="208"/>
                    <a:pt x="667" y="212"/>
                    <a:pt x="667" y="212"/>
                  </a:cubicBezTo>
                  <a:cubicBezTo>
                    <a:pt x="667" y="212"/>
                    <a:pt x="667" y="212"/>
                    <a:pt x="669" y="212"/>
                  </a:cubicBezTo>
                  <a:cubicBezTo>
                    <a:pt x="671" y="211"/>
                    <a:pt x="669" y="212"/>
                    <a:pt x="669" y="209"/>
                  </a:cubicBezTo>
                  <a:cubicBezTo>
                    <a:pt x="670" y="207"/>
                    <a:pt x="668" y="208"/>
                    <a:pt x="668" y="208"/>
                  </a:cubicBezTo>
                  <a:close/>
                  <a:moveTo>
                    <a:pt x="678" y="207"/>
                  </a:moveTo>
                  <a:cubicBezTo>
                    <a:pt x="679" y="207"/>
                    <a:pt x="681" y="206"/>
                    <a:pt x="681" y="205"/>
                  </a:cubicBezTo>
                  <a:cubicBezTo>
                    <a:pt x="680" y="204"/>
                    <a:pt x="680" y="203"/>
                    <a:pt x="678" y="204"/>
                  </a:cubicBezTo>
                  <a:cubicBezTo>
                    <a:pt x="676" y="205"/>
                    <a:pt x="674" y="204"/>
                    <a:pt x="673" y="205"/>
                  </a:cubicBezTo>
                  <a:cubicBezTo>
                    <a:pt x="673" y="206"/>
                    <a:pt x="674" y="208"/>
                    <a:pt x="674" y="208"/>
                  </a:cubicBezTo>
                  <a:cubicBezTo>
                    <a:pt x="674" y="208"/>
                    <a:pt x="676" y="208"/>
                    <a:pt x="678" y="207"/>
                  </a:cubicBezTo>
                  <a:close/>
                  <a:moveTo>
                    <a:pt x="672" y="215"/>
                  </a:moveTo>
                  <a:cubicBezTo>
                    <a:pt x="672" y="215"/>
                    <a:pt x="671" y="219"/>
                    <a:pt x="671" y="220"/>
                  </a:cubicBezTo>
                  <a:cubicBezTo>
                    <a:pt x="671" y="222"/>
                    <a:pt x="671" y="224"/>
                    <a:pt x="672" y="224"/>
                  </a:cubicBezTo>
                  <a:cubicBezTo>
                    <a:pt x="673" y="224"/>
                    <a:pt x="674" y="222"/>
                    <a:pt x="674" y="221"/>
                  </a:cubicBezTo>
                  <a:cubicBezTo>
                    <a:pt x="675" y="219"/>
                    <a:pt x="676" y="216"/>
                    <a:pt x="675" y="215"/>
                  </a:cubicBezTo>
                  <a:cubicBezTo>
                    <a:pt x="673" y="214"/>
                    <a:pt x="673" y="212"/>
                    <a:pt x="672" y="215"/>
                  </a:cubicBezTo>
                  <a:close/>
                  <a:moveTo>
                    <a:pt x="678" y="216"/>
                  </a:moveTo>
                  <a:cubicBezTo>
                    <a:pt x="678" y="216"/>
                    <a:pt x="682" y="216"/>
                    <a:pt x="680" y="213"/>
                  </a:cubicBezTo>
                  <a:cubicBezTo>
                    <a:pt x="679" y="211"/>
                    <a:pt x="678" y="211"/>
                    <a:pt x="677" y="212"/>
                  </a:cubicBezTo>
                  <a:cubicBezTo>
                    <a:pt x="677" y="213"/>
                    <a:pt x="676" y="215"/>
                    <a:pt x="678" y="216"/>
                  </a:cubicBezTo>
                  <a:close/>
                  <a:moveTo>
                    <a:pt x="678" y="220"/>
                  </a:moveTo>
                  <a:cubicBezTo>
                    <a:pt x="679" y="221"/>
                    <a:pt x="681" y="224"/>
                    <a:pt x="681" y="224"/>
                  </a:cubicBezTo>
                  <a:cubicBezTo>
                    <a:pt x="681" y="224"/>
                    <a:pt x="681" y="224"/>
                    <a:pt x="681" y="221"/>
                  </a:cubicBezTo>
                  <a:cubicBezTo>
                    <a:pt x="681" y="218"/>
                    <a:pt x="678" y="220"/>
                    <a:pt x="678" y="220"/>
                  </a:cubicBezTo>
                  <a:close/>
                  <a:moveTo>
                    <a:pt x="674" y="224"/>
                  </a:moveTo>
                  <a:cubicBezTo>
                    <a:pt x="674" y="224"/>
                    <a:pt x="672" y="229"/>
                    <a:pt x="673" y="231"/>
                  </a:cubicBezTo>
                  <a:cubicBezTo>
                    <a:pt x="675" y="233"/>
                    <a:pt x="676" y="234"/>
                    <a:pt x="676" y="233"/>
                  </a:cubicBezTo>
                  <a:cubicBezTo>
                    <a:pt x="676" y="232"/>
                    <a:pt x="678" y="228"/>
                    <a:pt x="676" y="226"/>
                  </a:cubicBezTo>
                  <a:cubicBezTo>
                    <a:pt x="674" y="224"/>
                    <a:pt x="674" y="224"/>
                    <a:pt x="674" y="224"/>
                  </a:cubicBezTo>
                  <a:close/>
                  <a:moveTo>
                    <a:pt x="683" y="251"/>
                  </a:moveTo>
                  <a:cubicBezTo>
                    <a:pt x="683" y="251"/>
                    <a:pt x="683" y="253"/>
                    <a:pt x="683" y="254"/>
                  </a:cubicBezTo>
                  <a:cubicBezTo>
                    <a:pt x="683" y="255"/>
                    <a:pt x="684" y="256"/>
                    <a:pt x="686" y="257"/>
                  </a:cubicBezTo>
                  <a:cubicBezTo>
                    <a:pt x="689" y="257"/>
                    <a:pt x="686" y="254"/>
                    <a:pt x="685" y="251"/>
                  </a:cubicBezTo>
                  <a:cubicBezTo>
                    <a:pt x="688" y="249"/>
                    <a:pt x="687" y="244"/>
                    <a:pt x="687" y="243"/>
                  </a:cubicBezTo>
                  <a:cubicBezTo>
                    <a:pt x="687" y="242"/>
                    <a:pt x="686" y="241"/>
                    <a:pt x="684" y="242"/>
                  </a:cubicBezTo>
                  <a:cubicBezTo>
                    <a:pt x="682" y="243"/>
                    <a:pt x="682" y="246"/>
                    <a:pt x="682" y="246"/>
                  </a:cubicBezTo>
                  <a:cubicBezTo>
                    <a:pt x="681" y="246"/>
                    <a:pt x="682" y="249"/>
                    <a:pt x="683" y="250"/>
                  </a:cubicBezTo>
                  <a:cubicBezTo>
                    <a:pt x="683" y="251"/>
                    <a:pt x="683" y="251"/>
                    <a:pt x="683" y="251"/>
                  </a:cubicBezTo>
                  <a:close/>
                  <a:moveTo>
                    <a:pt x="580" y="175"/>
                  </a:moveTo>
                  <a:cubicBezTo>
                    <a:pt x="581" y="175"/>
                    <a:pt x="581" y="174"/>
                    <a:pt x="583" y="173"/>
                  </a:cubicBezTo>
                  <a:cubicBezTo>
                    <a:pt x="584" y="172"/>
                    <a:pt x="585" y="173"/>
                    <a:pt x="588" y="170"/>
                  </a:cubicBezTo>
                  <a:cubicBezTo>
                    <a:pt x="590" y="168"/>
                    <a:pt x="589" y="169"/>
                    <a:pt x="592" y="167"/>
                  </a:cubicBezTo>
                  <a:cubicBezTo>
                    <a:pt x="595" y="166"/>
                    <a:pt x="596" y="167"/>
                    <a:pt x="596" y="167"/>
                  </a:cubicBezTo>
                  <a:cubicBezTo>
                    <a:pt x="596" y="167"/>
                    <a:pt x="598" y="166"/>
                    <a:pt x="600" y="167"/>
                  </a:cubicBezTo>
                  <a:cubicBezTo>
                    <a:pt x="601" y="168"/>
                    <a:pt x="602" y="168"/>
                    <a:pt x="603" y="167"/>
                  </a:cubicBezTo>
                  <a:cubicBezTo>
                    <a:pt x="604" y="166"/>
                    <a:pt x="605" y="166"/>
                    <a:pt x="609" y="166"/>
                  </a:cubicBezTo>
                  <a:cubicBezTo>
                    <a:pt x="612" y="166"/>
                    <a:pt x="613" y="165"/>
                    <a:pt x="613" y="162"/>
                  </a:cubicBezTo>
                  <a:cubicBezTo>
                    <a:pt x="613" y="159"/>
                    <a:pt x="613" y="159"/>
                    <a:pt x="612" y="156"/>
                  </a:cubicBezTo>
                  <a:cubicBezTo>
                    <a:pt x="612" y="154"/>
                    <a:pt x="610" y="156"/>
                    <a:pt x="608" y="157"/>
                  </a:cubicBezTo>
                  <a:cubicBezTo>
                    <a:pt x="605" y="158"/>
                    <a:pt x="602" y="157"/>
                    <a:pt x="600" y="156"/>
                  </a:cubicBezTo>
                  <a:cubicBezTo>
                    <a:pt x="598" y="155"/>
                    <a:pt x="597" y="156"/>
                    <a:pt x="595" y="157"/>
                  </a:cubicBezTo>
                  <a:cubicBezTo>
                    <a:pt x="593" y="158"/>
                    <a:pt x="588" y="161"/>
                    <a:pt x="586" y="162"/>
                  </a:cubicBezTo>
                  <a:cubicBezTo>
                    <a:pt x="585" y="163"/>
                    <a:pt x="586" y="165"/>
                    <a:pt x="584" y="167"/>
                  </a:cubicBezTo>
                  <a:cubicBezTo>
                    <a:pt x="582" y="168"/>
                    <a:pt x="579" y="170"/>
                    <a:pt x="579" y="171"/>
                  </a:cubicBezTo>
                  <a:cubicBezTo>
                    <a:pt x="577" y="173"/>
                    <a:pt x="579" y="174"/>
                    <a:pt x="580" y="175"/>
                  </a:cubicBezTo>
                  <a:close/>
                  <a:moveTo>
                    <a:pt x="1106" y="218"/>
                  </a:moveTo>
                  <a:cubicBezTo>
                    <a:pt x="1105" y="218"/>
                    <a:pt x="1104" y="220"/>
                    <a:pt x="1104" y="220"/>
                  </a:cubicBezTo>
                  <a:cubicBezTo>
                    <a:pt x="1104" y="220"/>
                    <a:pt x="1106" y="222"/>
                    <a:pt x="1107" y="224"/>
                  </a:cubicBezTo>
                  <a:cubicBezTo>
                    <a:pt x="1108" y="226"/>
                    <a:pt x="1108" y="228"/>
                    <a:pt x="1109" y="230"/>
                  </a:cubicBezTo>
                  <a:cubicBezTo>
                    <a:pt x="1111" y="232"/>
                    <a:pt x="1112" y="230"/>
                    <a:pt x="1113" y="231"/>
                  </a:cubicBezTo>
                  <a:cubicBezTo>
                    <a:pt x="1114" y="233"/>
                    <a:pt x="1116" y="232"/>
                    <a:pt x="1118" y="231"/>
                  </a:cubicBezTo>
                  <a:cubicBezTo>
                    <a:pt x="1121" y="230"/>
                    <a:pt x="1118" y="227"/>
                    <a:pt x="1116" y="224"/>
                  </a:cubicBezTo>
                  <a:cubicBezTo>
                    <a:pt x="1114" y="222"/>
                    <a:pt x="1106" y="218"/>
                    <a:pt x="1106" y="218"/>
                  </a:cubicBezTo>
                  <a:close/>
                  <a:moveTo>
                    <a:pt x="1269" y="401"/>
                  </a:moveTo>
                  <a:cubicBezTo>
                    <a:pt x="1270" y="401"/>
                    <a:pt x="1270" y="401"/>
                    <a:pt x="1270" y="401"/>
                  </a:cubicBezTo>
                  <a:cubicBezTo>
                    <a:pt x="1270" y="401"/>
                    <a:pt x="1269" y="401"/>
                    <a:pt x="1269" y="401"/>
                  </a:cubicBezTo>
                  <a:close/>
                  <a:moveTo>
                    <a:pt x="1589" y="307"/>
                  </a:moveTo>
                  <a:cubicBezTo>
                    <a:pt x="1588" y="305"/>
                    <a:pt x="1585" y="305"/>
                    <a:pt x="1584" y="304"/>
                  </a:cubicBezTo>
                  <a:cubicBezTo>
                    <a:pt x="1582" y="302"/>
                    <a:pt x="1581" y="302"/>
                    <a:pt x="1579" y="300"/>
                  </a:cubicBezTo>
                  <a:cubicBezTo>
                    <a:pt x="1576" y="299"/>
                    <a:pt x="1576" y="298"/>
                    <a:pt x="1573" y="298"/>
                  </a:cubicBezTo>
                  <a:cubicBezTo>
                    <a:pt x="1570" y="297"/>
                    <a:pt x="1569" y="294"/>
                    <a:pt x="1567" y="294"/>
                  </a:cubicBezTo>
                  <a:cubicBezTo>
                    <a:pt x="1566" y="293"/>
                    <a:pt x="1563" y="293"/>
                    <a:pt x="1561" y="292"/>
                  </a:cubicBezTo>
                  <a:cubicBezTo>
                    <a:pt x="1559" y="291"/>
                    <a:pt x="1558" y="290"/>
                    <a:pt x="1555" y="289"/>
                  </a:cubicBezTo>
                  <a:cubicBezTo>
                    <a:pt x="1552" y="289"/>
                    <a:pt x="1549" y="287"/>
                    <a:pt x="1547" y="287"/>
                  </a:cubicBezTo>
                  <a:cubicBezTo>
                    <a:pt x="1545" y="287"/>
                    <a:pt x="1543" y="285"/>
                    <a:pt x="1541" y="284"/>
                  </a:cubicBezTo>
                  <a:cubicBezTo>
                    <a:pt x="1540" y="283"/>
                    <a:pt x="1538" y="284"/>
                    <a:pt x="1537" y="283"/>
                  </a:cubicBezTo>
                  <a:cubicBezTo>
                    <a:pt x="1535" y="282"/>
                    <a:pt x="1532" y="280"/>
                    <a:pt x="1531" y="280"/>
                  </a:cubicBezTo>
                  <a:cubicBezTo>
                    <a:pt x="1529" y="280"/>
                    <a:pt x="1525" y="279"/>
                    <a:pt x="1524" y="280"/>
                  </a:cubicBezTo>
                  <a:cubicBezTo>
                    <a:pt x="1522" y="280"/>
                    <a:pt x="1519" y="278"/>
                    <a:pt x="1519" y="278"/>
                  </a:cubicBezTo>
                  <a:cubicBezTo>
                    <a:pt x="1519" y="278"/>
                    <a:pt x="1516" y="277"/>
                    <a:pt x="1515" y="277"/>
                  </a:cubicBezTo>
                  <a:cubicBezTo>
                    <a:pt x="1514" y="276"/>
                    <a:pt x="1512" y="275"/>
                    <a:pt x="1509" y="275"/>
                  </a:cubicBezTo>
                  <a:cubicBezTo>
                    <a:pt x="1507" y="276"/>
                    <a:pt x="1507" y="276"/>
                    <a:pt x="1507" y="276"/>
                  </a:cubicBezTo>
                  <a:cubicBezTo>
                    <a:pt x="1507" y="276"/>
                    <a:pt x="1507" y="276"/>
                    <a:pt x="1506" y="276"/>
                  </a:cubicBezTo>
                  <a:cubicBezTo>
                    <a:pt x="1506" y="275"/>
                    <a:pt x="1504" y="273"/>
                    <a:pt x="1502" y="273"/>
                  </a:cubicBezTo>
                  <a:cubicBezTo>
                    <a:pt x="1501" y="273"/>
                    <a:pt x="1498" y="273"/>
                    <a:pt x="1497" y="274"/>
                  </a:cubicBezTo>
                  <a:cubicBezTo>
                    <a:pt x="1497" y="275"/>
                    <a:pt x="1496" y="275"/>
                    <a:pt x="1492" y="274"/>
                  </a:cubicBezTo>
                  <a:cubicBezTo>
                    <a:pt x="1489" y="273"/>
                    <a:pt x="1491" y="273"/>
                    <a:pt x="1490" y="273"/>
                  </a:cubicBezTo>
                  <a:cubicBezTo>
                    <a:pt x="1489" y="273"/>
                    <a:pt x="1488" y="273"/>
                    <a:pt x="1486" y="273"/>
                  </a:cubicBezTo>
                  <a:cubicBezTo>
                    <a:pt x="1484" y="272"/>
                    <a:pt x="1484" y="271"/>
                    <a:pt x="1483" y="270"/>
                  </a:cubicBezTo>
                  <a:cubicBezTo>
                    <a:pt x="1481" y="268"/>
                    <a:pt x="1476" y="267"/>
                    <a:pt x="1475" y="267"/>
                  </a:cubicBezTo>
                  <a:cubicBezTo>
                    <a:pt x="1473" y="266"/>
                    <a:pt x="1472" y="266"/>
                    <a:pt x="1470" y="266"/>
                  </a:cubicBezTo>
                  <a:cubicBezTo>
                    <a:pt x="1467" y="266"/>
                    <a:pt x="1467" y="266"/>
                    <a:pt x="1467" y="266"/>
                  </a:cubicBezTo>
                  <a:cubicBezTo>
                    <a:pt x="1466" y="266"/>
                    <a:pt x="1464" y="266"/>
                    <a:pt x="1462" y="267"/>
                  </a:cubicBezTo>
                  <a:cubicBezTo>
                    <a:pt x="1461" y="267"/>
                    <a:pt x="1459" y="267"/>
                    <a:pt x="1458" y="266"/>
                  </a:cubicBezTo>
                  <a:cubicBezTo>
                    <a:pt x="1458" y="265"/>
                    <a:pt x="1456" y="264"/>
                    <a:pt x="1454" y="264"/>
                  </a:cubicBezTo>
                  <a:cubicBezTo>
                    <a:pt x="1453" y="263"/>
                    <a:pt x="1452" y="265"/>
                    <a:pt x="1452" y="264"/>
                  </a:cubicBezTo>
                  <a:cubicBezTo>
                    <a:pt x="1451" y="264"/>
                    <a:pt x="1450" y="262"/>
                    <a:pt x="1447" y="263"/>
                  </a:cubicBezTo>
                  <a:cubicBezTo>
                    <a:pt x="1446" y="263"/>
                    <a:pt x="1446" y="264"/>
                    <a:pt x="1446" y="264"/>
                  </a:cubicBezTo>
                  <a:cubicBezTo>
                    <a:pt x="1447" y="265"/>
                    <a:pt x="1447" y="265"/>
                    <a:pt x="1447" y="265"/>
                  </a:cubicBezTo>
                  <a:cubicBezTo>
                    <a:pt x="1447" y="265"/>
                    <a:pt x="1446" y="265"/>
                    <a:pt x="1446" y="264"/>
                  </a:cubicBezTo>
                  <a:cubicBezTo>
                    <a:pt x="1446" y="264"/>
                    <a:pt x="1445" y="263"/>
                    <a:pt x="1443" y="263"/>
                  </a:cubicBezTo>
                  <a:cubicBezTo>
                    <a:pt x="1441" y="263"/>
                    <a:pt x="1443" y="263"/>
                    <a:pt x="1440" y="265"/>
                  </a:cubicBezTo>
                  <a:cubicBezTo>
                    <a:pt x="1437" y="266"/>
                    <a:pt x="1439" y="264"/>
                    <a:pt x="1438" y="262"/>
                  </a:cubicBezTo>
                  <a:cubicBezTo>
                    <a:pt x="1436" y="261"/>
                    <a:pt x="1435" y="261"/>
                    <a:pt x="1435" y="261"/>
                  </a:cubicBezTo>
                  <a:cubicBezTo>
                    <a:pt x="1435" y="261"/>
                    <a:pt x="1433" y="264"/>
                    <a:pt x="1432" y="264"/>
                  </a:cubicBezTo>
                  <a:cubicBezTo>
                    <a:pt x="1432" y="264"/>
                    <a:pt x="1431" y="263"/>
                    <a:pt x="1430" y="263"/>
                  </a:cubicBezTo>
                  <a:cubicBezTo>
                    <a:pt x="1430" y="263"/>
                    <a:pt x="1428" y="261"/>
                    <a:pt x="1427" y="261"/>
                  </a:cubicBezTo>
                  <a:cubicBezTo>
                    <a:pt x="1426" y="262"/>
                    <a:pt x="1424" y="261"/>
                    <a:pt x="1424" y="261"/>
                  </a:cubicBezTo>
                  <a:cubicBezTo>
                    <a:pt x="1424" y="261"/>
                    <a:pt x="1422" y="260"/>
                    <a:pt x="1421" y="260"/>
                  </a:cubicBezTo>
                  <a:cubicBezTo>
                    <a:pt x="1420" y="260"/>
                    <a:pt x="1420" y="260"/>
                    <a:pt x="1417" y="262"/>
                  </a:cubicBezTo>
                  <a:cubicBezTo>
                    <a:pt x="1413" y="264"/>
                    <a:pt x="1416" y="261"/>
                    <a:pt x="1413" y="261"/>
                  </a:cubicBezTo>
                  <a:cubicBezTo>
                    <a:pt x="1411" y="261"/>
                    <a:pt x="1410" y="261"/>
                    <a:pt x="1409" y="261"/>
                  </a:cubicBezTo>
                  <a:cubicBezTo>
                    <a:pt x="1408" y="261"/>
                    <a:pt x="1404" y="260"/>
                    <a:pt x="1400" y="260"/>
                  </a:cubicBezTo>
                  <a:cubicBezTo>
                    <a:pt x="1396" y="260"/>
                    <a:pt x="1395" y="261"/>
                    <a:pt x="1395" y="261"/>
                  </a:cubicBezTo>
                  <a:cubicBezTo>
                    <a:pt x="1395" y="261"/>
                    <a:pt x="1394" y="261"/>
                    <a:pt x="1391" y="260"/>
                  </a:cubicBezTo>
                  <a:cubicBezTo>
                    <a:pt x="1388" y="260"/>
                    <a:pt x="1383" y="260"/>
                    <a:pt x="1383" y="260"/>
                  </a:cubicBezTo>
                  <a:cubicBezTo>
                    <a:pt x="1382" y="260"/>
                    <a:pt x="1376" y="262"/>
                    <a:pt x="1374" y="262"/>
                  </a:cubicBezTo>
                  <a:cubicBezTo>
                    <a:pt x="1373" y="263"/>
                    <a:pt x="1373" y="265"/>
                    <a:pt x="1372" y="264"/>
                  </a:cubicBezTo>
                  <a:cubicBezTo>
                    <a:pt x="1372" y="264"/>
                    <a:pt x="1371" y="262"/>
                    <a:pt x="1371" y="262"/>
                  </a:cubicBezTo>
                  <a:cubicBezTo>
                    <a:pt x="1371" y="262"/>
                    <a:pt x="1365" y="263"/>
                    <a:pt x="1363" y="264"/>
                  </a:cubicBezTo>
                  <a:cubicBezTo>
                    <a:pt x="1361" y="264"/>
                    <a:pt x="1357" y="265"/>
                    <a:pt x="1353" y="266"/>
                  </a:cubicBezTo>
                  <a:cubicBezTo>
                    <a:pt x="1348" y="267"/>
                    <a:pt x="1346" y="268"/>
                    <a:pt x="1343" y="269"/>
                  </a:cubicBezTo>
                  <a:cubicBezTo>
                    <a:pt x="1340" y="270"/>
                    <a:pt x="1339" y="272"/>
                    <a:pt x="1336" y="272"/>
                  </a:cubicBezTo>
                  <a:cubicBezTo>
                    <a:pt x="1332" y="273"/>
                    <a:pt x="1329" y="273"/>
                    <a:pt x="1328" y="274"/>
                  </a:cubicBezTo>
                  <a:cubicBezTo>
                    <a:pt x="1326" y="274"/>
                    <a:pt x="1325" y="276"/>
                    <a:pt x="1321" y="277"/>
                  </a:cubicBezTo>
                  <a:cubicBezTo>
                    <a:pt x="1316" y="279"/>
                    <a:pt x="1319" y="280"/>
                    <a:pt x="1319" y="280"/>
                  </a:cubicBezTo>
                  <a:cubicBezTo>
                    <a:pt x="1318" y="281"/>
                    <a:pt x="1317" y="281"/>
                    <a:pt x="1315" y="282"/>
                  </a:cubicBezTo>
                  <a:cubicBezTo>
                    <a:pt x="1313" y="284"/>
                    <a:pt x="1312" y="284"/>
                    <a:pt x="1311" y="285"/>
                  </a:cubicBezTo>
                  <a:cubicBezTo>
                    <a:pt x="1309" y="286"/>
                    <a:pt x="1309" y="286"/>
                    <a:pt x="1306" y="287"/>
                  </a:cubicBezTo>
                  <a:cubicBezTo>
                    <a:pt x="1304" y="287"/>
                    <a:pt x="1304" y="287"/>
                    <a:pt x="1304" y="288"/>
                  </a:cubicBezTo>
                  <a:cubicBezTo>
                    <a:pt x="1304" y="290"/>
                    <a:pt x="1304" y="289"/>
                    <a:pt x="1301" y="289"/>
                  </a:cubicBezTo>
                  <a:cubicBezTo>
                    <a:pt x="1299" y="289"/>
                    <a:pt x="1299" y="289"/>
                    <a:pt x="1298" y="290"/>
                  </a:cubicBezTo>
                  <a:cubicBezTo>
                    <a:pt x="1297" y="290"/>
                    <a:pt x="1292" y="290"/>
                    <a:pt x="1292" y="290"/>
                  </a:cubicBezTo>
                  <a:cubicBezTo>
                    <a:pt x="1292" y="290"/>
                    <a:pt x="1292" y="290"/>
                    <a:pt x="1292" y="289"/>
                  </a:cubicBezTo>
                  <a:cubicBezTo>
                    <a:pt x="1291" y="288"/>
                    <a:pt x="1291" y="285"/>
                    <a:pt x="1291" y="283"/>
                  </a:cubicBezTo>
                  <a:cubicBezTo>
                    <a:pt x="1291" y="280"/>
                    <a:pt x="1291" y="280"/>
                    <a:pt x="1290" y="274"/>
                  </a:cubicBezTo>
                  <a:cubicBezTo>
                    <a:pt x="1289" y="268"/>
                    <a:pt x="1286" y="267"/>
                    <a:pt x="1285" y="263"/>
                  </a:cubicBezTo>
                  <a:cubicBezTo>
                    <a:pt x="1284" y="260"/>
                    <a:pt x="1282" y="261"/>
                    <a:pt x="1280" y="261"/>
                  </a:cubicBezTo>
                  <a:cubicBezTo>
                    <a:pt x="1278" y="261"/>
                    <a:pt x="1277" y="260"/>
                    <a:pt x="1275" y="260"/>
                  </a:cubicBezTo>
                  <a:cubicBezTo>
                    <a:pt x="1273" y="260"/>
                    <a:pt x="1269" y="261"/>
                    <a:pt x="1267" y="262"/>
                  </a:cubicBezTo>
                  <a:cubicBezTo>
                    <a:pt x="1265" y="263"/>
                    <a:pt x="1267" y="263"/>
                    <a:pt x="1269" y="266"/>
                  </a:cubicBezTo>
                  <a:cubicBezTo>
                    <a:pt x="1270" y="268"/>
                    <a:pt x="1271" y="268"/>
                    <a:pt x="1272" y="271"/>
                  </a:cubicBezTo>
                  <a:cubicBezTo>
                    <a:pt x="1273" y="273"/>
                    <a:pt x="1269" y="274"/>
                    <a:pt x="1268" y="275"/>
                  </a:cubicBezTo>
                  <a:cubicBezTo>
                    <a:pt x="1267" y="276"/>
                    <a:pt x="1267" y="274"/>
                    <a:pt x="1265" y="273"/>
                  </a:cubicBezTo>
                  <a:cubicBezTo>
                    <a:pt x="1263" y="273"/>
                    <a:pt x="1260" y="271"/>
                    <a:pt x="1256" y="270"/>
                  </a:cubicBezTo>
                  <a:cubicBezTo>
                    <a:pt x="1252" y="268"/>
                    <a:pt x="1250" y="267"/>
                    <a:pt x="1248" y="266"/>
                  </a:cubicBezTo>
                  <a:cubicBezTo>
                    <a:pt x="1247" y="265"/>
                    <a:pt x="1246" y="264"/>
                    <a:pt x="1244" y="263"/>
                  </a:cubicBezTo>
                  <a:cubicBezTo>
                    <a:pt x="1242" y="261"/>
                    <a:pt x="1239" y="261"/>
                    <a:pt x="1238" y="261"/>
                  </a:cubicBezTo>
                  <a:cubicBezTo>
                    <a:pt x="1237" y="261"/>
                    <a:pt x="1231" y="257"/>
                    <a:pt x="1231" y="258"/>
                  </a:cubicBezTo>
                  <a:cubicBezTo>
                    <a:pt x="1230" y="259"/>
                    <a:pt x="1228" y="260"/>
                    <a:pt x="1226" y="259"/>
                  </a:cubicBezTo>
                  <a:cubicBezTo>
                    <a:pt x="1225" y="258"/>
                    <a:pt x="1227" y="256"/>
                    <a:pt x="1226" y="255"/>
                  </a:cubicBezTo>
                  <a:cubicBezTo>
                    <a:pt x="1226" y="255"/>
                    <a:pt x="1225" y="255"/>
                    <a:pt x="1225" y="253"/>
                  </a:cubicBezTo>
                  <a:cubicBezTo>
                    <a:pt x="1225" y="250"/>
                    <a:pt x="1235" y="249"/>
                    <a:pt x="1236" y="248"/>
                  </a:cubicBezTo>
                  <a:cubicBezTo>
                    <a:pt x="1237" y="247"/>
                    <a:pt x="1238" y="246"/>
                    <a:pt x="1239" y="245"/>
                  </a:cubicBezTo>
                  <a:cubicBezTo>
                    <a:pt x="1240" y="243"/>
                    <a:pt x="1242" y="246"/>
                    <a:pt x="1244" y="244"/>
                  </a:cubicBezTo>
                  <a:cubicBezTo>
                    <a:pt x="1246" y="243"/>
                    <a:pt x="1246" y="242"/>
                    <a:pt x="1249" y="242"/>
                  </a:cubicBezTo>
                  <a:cubicBezTo>
                    <a:pt x="1251" y="242"/>
                    <a:pt x="1254" y="244"/>
                    <a:pt x="1256" y="242"/>
                  </a:cubicBezTo>
                  <a:cubicBezTo>
                    <a:pt x="1259" y="239"/>
                    <a:pt x="1258" y="241"/>
                    <a:pt x="1262" y="241"/>
                  </a:cubicBezTo>
                  <a:cubicBezTo>
                    <a:pt x="1265" y="240"/>
                    <a:pt x="1262" y="241"/>
                    <a:pt x="1266" y="239"/>
                  </a:cubicBezTo>
                  <a:cubicBezTo>
                    <a:pt x="1271" y="238"/>
                    <a:pt x="1268" y="239"/>
                    <a:pt x="1269" y="239"/>
                  </a:cubicBezTo>
                  <a:cubicBezTo>
                    <a:pt x="1270" y="239"/>
                    <a:pt x="1273" y="238"/>
                    <a:pt x="1274" y="238"/>
                  </a:cubicBezTo>
                  <a:cubicBezTo>
                    <a:pt x="1275" y="238"/>
                    <a:pt x="1275" y="236"/>
                    <a:pt x="1282" y="239"/>
                  </a:cubicBezTo>
                  <a:cubicBezTo>
                    <a:pt x="1290" y="241"/>
                    <a:pt x="1288" y="238"/>
                    <a:pt x="1289" y="238"/>
                  </a:cubicBezTo>
                  <a:cubicBezTo>
                    <a:pt x="1289" y="238"/>
                    <a:pt x="1290" y="237"/>
                    <a:pt x="1290" y="235"/>
                  </a:cubicBezTo>
                  <a:cubicBezTo>
                    <a:pt x="1288" y="235"/>
                    <a:pt x="1287" y="235"/>
                    <a:pt x="1285" y="235"/>
                  </a:cubicBezTo>
                  <a:cubicBezTo>
                    <a:pt x="1284" y="235"/>
                    <a:pt x="1284" y="234"/>
                    <a:pt x="1283" y="233"/>
                  </a:cubicBezTo>
                  <a:cubicBezTo>
                    <a:pt x="1282" y="233"/>
                    <a:pt x="1283" y="232"/>
                    <a:pt x="1278" y="230"/>
                  </a:cubicBezTo>
                  <a:cubicBezTo>
                    <a:pt x="1274" y="227"/>
                    <a:pt x="1273" y="229"/>
                    <a:pt x="1273" y="229"/>
                  </a:cubicBezTo>
                  <a:cubicBezTo>
                    <a:pt x="1269" y="232"/>
                    <a:pt x="1267" y="229"/>
                    <a:pt x="1267" y="228"/>
                  </a:cubicBezTo>
                  <a:cubicBezTo>
                    <a:pt x="1267" y="227"/>
                    <a:pt x="1265" y="228"/>
                    <a:pt x="1264" y="228"/>
                  </a:cubicBezTo>
                  <a:cubicBezTo>
                    <a:pt x="1264" y="228"/>
                    <a:pt x="1261" y="228"/>
                    <a:pt x="1260" y="229"/>
                  </a:cubicBezTo>
                  <a:cubicBezTo>
                    <a:pt x="1259" y="229"/>
                    <a:pt x="1259" y="229"/>
                    <a:pt x="1256" y="229"/>
                  </a:cubicBezTo>
                  <a:cubicBezTo>
                    <a:pt x="1254" y="229"/>
                    <a:pt x="1251" y="230"/>
                    <a:pt x="1251" y="230"/>
                  </a:cubicBezTo>
                  <a:cubicBezTo>
                    <a:pt x="1251" y="231"/>
                    <a:pt x="1250" y="232"/>
                    <a:pt x="1248" y="232"/>
                  </a:cubicBezTo>
                  <a:cubicBezTo>
                    <a:pt x="1247" y="231"/>
                    <a:pt x="1246" y="230"/>
                    <a:pt x="1244" y="230"/>
                  </a:cubicBezTo>
                  <a:cubicBezTo>
                    <a:pt x="1242" y="230"/>
                    <a:pt x="1241" y="233"/>
                    <a:pt x="1241" y="233"/>
                  </a:cubicBezTo>
                  <a:cubicBezTo>
                    <a:pt x="1241" y="233"/>
                    <a:pt x="1239" y="232"/>
                    <a:pt x="1238" y="233"/>
                  </a:cubicBezTo>
                  <a:cubicBezTo>
                    <a:pt x="1237" y="236"/>
                    <a:pt x="1236" y="235"/>
                    <a:pt x="1235" y="234"/>
                  </a:cubicBezTo>
                  <a:cubicBezTo>
                    <a:pt x="1234" y="233"/>
                    <a:pt x="1232" y="234"/>
                    <a:pt x="1231" y="234"/>
                  </a:cubicBezTo>
                  <a:cubicBezTo>
                    <a:pt x="1230" y="235"/>
                    <a:pt x="1229" y="235"/>
                    <a:pt x="1227" y="237"/>
                  </a:cubicBezTo>
                  <a:cubicBezTo>
                    <a:pt x="1225" y="238"/>
                    <a:pt x="1226" y="238"/>
                    <a:pt x="1221" y="239"/>
                  </a:cubicBezTo>
                  <a:cubicBezTo>
                    <a:pt x="1216" y="241"/>
                    <a:pt x="1218" y="241"/>
                    <a:pt x="1217" y="242"/>
                  </a:cubicBezTo>
                  <a:cubicBezTo>
                    <a:pt x="1216" y="243"/>
                    <a:pt x="1217" y="243"/>
                    <a:pt x="1216" y="243"/>
                  </a:cubicBezTo>
                  <a:cubicBezTo>
                    <a:pt x="1216" y="244"/>
                    <a:pt x="1213" y="245"/>
                    <a:pt x="1212" y="246"/>
                  </a:cubicBezTo>
                  <a:cubicBezTo>
                    <a:pt x="1211" y="246"/>
                    <a:pt x="1212" y="246"/>
                    <a:pt x="1212" y="247"/>
                  </a:cubicBezTo>
                  <a:cubicBezTo>
                    <a:pt x="1211" y="248"/>
                    <a:pt x="1212" y="249"/>
                    <a:pt x="1212" y="250"/>
                  </a:cubicBezTo>
                  <a:cubicBezTo>
                    <a:pt x="1213" y="251"/>
                    <a:pt x="1213" y="251"/>
                    <a:pt x="1215" y="252"/>
                  </a:cubicBezTo>
                  <a:cubicBezTo>
                    <a:pt x="1218" y="252"/>
                    <a:pt x="1215" y="252"/>
                    <a:pt x="1215" y="253"/>
                  </a:cubicBezTo>
                  <a:cubicBezTo>
                    <a:pt x="1215" y="255"/>
                    <a:pt x="1215" y="253"/>
                    <a:pt x="1213" y="253"/>
                  </a:cubicBezTo>
                  <a:cubicBezTo>
                    <a:pt x="1212" y="253"/>
                    <a:pt x="1211" y="252"/>
                    <a:pt x="1210" y="252"/>
                  </a:cubicBezTo>
                  <a:cubicBezTo>
                    <a:pt x="1208" y="251"/>
                    <a:pt x="1208" y="251"/>
                    <a:pt x="1208" y="250"/>
                  </a:cubicBezTo>
                  <a:cubicBezTo>
                    <a:pt x="1209" y="248"/>
                    <a:pt x="1209" y="248"/>
                    <a:pt x="1208" y="247"/>
                  </a:cubicBezTo>
                  <a:cubicBezTo>
                    <a:pt x="1208" y="246"/>
                    <a:pt x="1208" y="247"/>
                    <a:pt x="1208" y="245"/>
                  </a:cubicBezTo>
                  <a:cubicBezTo>
                    <a:pt x="1209" y="243"/>
                    <a:pt x="1206" y="242"/>
                    <a:pt x="1206" y="241"/>
                  </a:cubicBezTo>
                  <a:cubicBezTo>
                    <a:pt x="1206" y="240"/>
                    <a:pt x="1207" y="239"/>
                    <a:pt x="1207" y="239"/>
                  </a:cubicBezTo>
                  <a:cubicBezTo>
                    <a:pt x="1207" y="239"/>
                    <a:pt x="1206" y="237"/>
                    <a:pt x="1206" y="236"/>
                  </a:cubicBezTo>
                  <a:cubicBezTo>
                    <a:pt x="1206" y="235"/>
                    <a:pt x="1203" y="236"/>
                    <a:pt x="1201" y="236"/>
                  </a:cubicBezTo>
                  <a:cubicBezTo>
                    <a:pt x="1199" y="236"/>
                    <a:pt x="1198" y="236"/>
                    <a:pt x="1197" y="238"/>
                  </a:cubicBezTo>
                  <a:cubicBezTo>
                    <a:pt x="1195" y="239"/>
                    <a:pt x="1195" y="241"/>
                    <a:pt x="1195" y="242"/>
                  </a:cubicBezTo>
                  <a:cubicBezTo>
                    <a:pt x="1195" y="243"/>
                    <a:pt x="1196" y="245"/>
                    <a:pt x="1197" y="246"/>
                  </a:cubicBezTo>
                  <a:cubicBezTo>
                    <a:pt x="1198" y="248"/>
                    <a:pt x="1197" y="248"/>
                    <a:pt x="1198" y="249"/>
                  </a:cubicBezTo>
                  <a:cubicBezTo>
                    <a:pt x="1199" y="251"/>
                    <a:pt x="1197" y="250"/>
                    <a:pt x="1196" y="249"/>
                  </a:cubicBezTo>
                  <a:cubicBezTo>
                    <a:pt x="1194" y="248"/>
                    <a:pt x="1193" y="247"/>
                    <a:pt x="1193" y="247"/>
                  </a:cubicBezTo>
                  <a:cubicBezTo>
                    <a:pt x="1192" y="247"/>
                    <a:pt x="1192" y="247"/>
                    <a:pt x="1190" y="248"/>
                  </a:cubicBezTo>
                  <a:cubicBezTo>
                    <a:pt x="1189" y="248"/>
                    <a:pt x="1187" y="247"/>
                    <a:pt x="1186" y="247"/>
                  </a:cubicBezTo>
                  <a:cubicBezTo>
                    <a:pt x="1185" y="247"/>
                    <a:pt x="1184" y="249"/>
                    <a:pt x="1184" y="249"/>
                  </a:cubicBezTo>
                  <a:cubicBezTo>
                    <a:pt x="1184" y="249"/>
                    <a:pt x="1180" y="244"/>
                    <a:pt x="1180" y="247"/>
                  </a:cubicBezTo>
                  <a:cubicBezTo>
                    <a:pt x="1179" y="250"/>
                    <a:pt x="1177" y="249"/>
                    <a:pt x="1175" y="248"/>
                  </a:cubicBezTo>
                  <a:cubicBezTo>
                    <a:pt x="1174" y="247"/>
                    <a:pt x="1173" y="248"/>
                    <a:pt x="1172" y="247"/>
                  </a:cubicBezTo>
                  <a:cubicBezTo>
                    <a:pt x="1172" y="247"/>
                    <a:pt x="1168" y="247"/>
                    <a:pt x="1167" y="247"/>
                  </a:cubicBezTo>
                  <a:cubicBezTo>
                    <a:pt x="1167" y="247"/>
                    <a:pt x="1164" y="248"/>
                    <a:pt x="1164" y="248"/>
                  </a:cubicBezTo>
                  <a:cubicBezTo>
                    <a:pt x="1164" y="249"/>
                    <a:pt x="1161" y="252"/>
                    <a:pt x="1160" y="252"/>
                  </a:cubicBezTo>
                  <a:cubicBezTo>
                    <a:pt x="1159" y="253"/>
                    <a:pt x="1159" y="254"/>
                    <a:pt x="1156" y="255"/>
                  </a:cubicBezTo>
                  <a:cubicBezTo>
                    <a:pt x="1153" y="256"/>
                    <a:pt x="1153" y="257"/>
                    <a:pt x="1152" y="259"/>
                  </a:cubicBezTo>
                  <a:cubicBezTo>
                    <a:pt x="1151" y="260"/>
                    <a:pt x="1150" y="261"/>
                    <a:pt x="1150" y="263"/>
                  </a:cubicBezTo>
                  <a:cubicBezTo>
                    <a:pt x="1151" y="264"/>
                    <a:pt x="1148" y="266"/>
                    <a:pt x="1147" y="268"/>
                  </a:cubicBezTo>
                  <a:cubicBezTo>
                    <a:pt x="1145" y="269"/>
                    <a:pt x="1144" y="269"/>
                    <a:pt x="1142" y="268"/>
                  </a:cubicBezTo>
                  <a:cubicBezTo>
                    <a:pt x="1140" y="267"/>
                    <a:pt x="1139" y="268"/>
                    <a:pt x="1137" y="267"/>
                  </a:cubicBezTo>
                  <a:cubicBezTo>
                    <a:pt x="1134" y="267"/>
                    <a:pt x="1134" y="269"/>
                    <a:pt x="1131" y="269"/>
                  </a:cubicBezTo>
                  <a:cubicBezTo>
                    <a:pt x="1128" y="269"/>
                    <a:pt x="1125" y="271"/>
                    <a:pt x="1125" y="270"/>
                  </a:cubicBezTo>
                  <a:cubicBezTo>
                    <a:pt x="1125" y="269"/>
                    <a:pt x="1122" y="269"/>
                    <a:pt x="1122" y="268"/>
                  </a:cubicBezTo>
                  <a:cubicBezTo>
                    <a:pt x="1121" y="266"/>
                    <a:pt x="1121" y="266"/>
                    <a:pt x="1119" y="266"/>
                  </a:cubicBezTo>
                  <a:cubicBezTo>
                    <a:pt x="1117" y="267"/>
                    <a:pt x="1115" y="267"/>
                    <a:pt x="1111" y="267"/>
                  </a:cubicBezTo>
                  <a:cubicBezTo>
                    <a:pt x="1108" y="268"/>
                    <a:pt x="1109" y="266"/>
                    <a:pt x="1110" y="265"/>
                  </a:cubicBezTo>
                  <a:cubicBezTo>
                    <a:pt x="1111" y="264"/>
                    <a:pt x="1111" y="263"/>
                    <a:pt x="1111" y="262"/>
                  </a:cubicBezTo>
                  <a:cubicBezTo>
                    <a:pt x="1111" y="262"/>
                    <a:pt x="1109" y="257"/>
                    <a:pt x="1108" y="255"/>
                  </a:cubicBezTo>
                  <a:cubicBezTo>
                    <a:pt x="1107" y="254"/>
                    <a:pt x="1107" y="255"/>
                    <a:pt x="1105" y="251"/>
                  </a:cubicBezTo>
                  <a:cubicBezTo>
                    <a:pt x="1103" y="248"/>
                    <a:pt x="1107" y="248"/>
                    <a:pt x="1107" y="248"/>
                  </a:cubicBezTo>
                  <a:cubicBezTo>
                    <a:pt x="1107" y="248"/>
                    <a:pt x="1110" y="248"/>
                    <a:pt x="1112" y="249"/>
                  </a:cubicBezTo>
                  <a:cubicBezTo>
                    <a:pt x="1115" y="250"/>
                    <a:pt x="1115" y="249"/>
                    <a:pt x="1117" y="249"/>
                  </a:cubicBezTo>
                  <a:cubicBezTo>
                    <a:pt x="1119" y="249"/>
                    <a:pt x="1118" y="249"/>
                    <a:pt x="1121" y="248"/>
                  </a:cubicBezTo>
                  <a:cubicBezTo>
                    <a:pt x="1124" y="247"/>
                    <a:pt x="1122" y="248"/>
                    <a:pt x="1124" y="248"/>
                  </a:cubicBezTo>
                  <a:cubicBezTo>
                    <a:pt x="1126" y="248"/>
                    <a:pt x="1127" y="248"/>
                    <a:pt x="1128" y="248"/>
                  </a:cubicBezTo>
                  <a:cubicBezTo>
                    <a:pt x="1129" y="249"/>
                    <a:pt x="1133" y="250"/>
                    <a:pt x="1134" y="250"/>
                  </a:cubicBezTo>
                  <a:cubicBezTo>
                    <a:pt x="1136" y="250"/>
                    <a:pt x="1137" y="249"/>
                    <a:pt x="1138" y="249"/>
                  </a:cubicBezTo>
                  <a:cubicBezTo>
                    <a:pt x="1139" y="250"/>
                    <a:pt x="1140" y="250"/>
                    <a:pt x="1142" y="250"/>
                  </a:cubicBezTo>
                  <a:cubicBezTo>
                    <a:pt x="1145" y="250"/>
                    <a:pt x="1143" y="250"/>
                    <a:pt x="1144" y="250"/>
                  </a:cubicBezTo>
                  <a:cubicBezTo>
                    <a:pt x="1144" y="249"/>
                    <a:pt x="1146" y="249"/>
                    <a:pt x="1148" y="249"/>
                  </a:cubicBezTo>
                  <a:cubicBezTo>
                    <a:pt x="1150" y="249"/>
                    <a:pt x="1150" y="250"/>
                    <a:pt x="1152" y="249"/>
                  </a:cubicBezTo>
                  <a:cubicBezTo>
                    <a:pt x="1155" y="248"/>
                    <a:pt x="1151" y="248"/>
                    <a:pt x="1151" y="246"/>
                  </a:cubicBezTo>
                  <a:cubicBezTo>
                    <a:pt x="1151" y="245"/>
                    <a:pt x="1150" y="245"/>
                    <a:pt x="1149" y="245"/>
                  </a:cubicBezTo>
                  <a:cubicBezTo>
                    <a:pt x="1148" y="244"/>
                    <a:pt x="1146" y="244"/>
                    <a:pt x="1145" y="245"/>
                  </a:cubicBezTo>
                  <a:cubicBezTo>
                    <a:pt x="1143" y="246"/>
                    <a:pt x="1141" y="246"/>
                    <a:pt x="1139" y="245"/>
                  </a:cubicBezTo>
                  <a:cubicBezTo>
                    <a:pt x="1137" y="245"/>
                    <a:pt x="1132" y="245"/>
                    <a:pt x="1132" y="244"/>
                  </a:cubicBezTo>
                  <a:cubicBezTo>
                    <a:pt x="1131" y="244"/>
                    <a:pt x="1131" y="244"/>
                    <a:pt x="1130" y="244"/>
                  </a:cubicBezTo>
                  <a:cubicBezTo>
                    <a:pt x="1129" y="243"/>
                    <a:pt x="1128" y="244"/>
                    <a:pt x="1127" y="244"/>
                  </a:cubicBezTo>
                  <a:cubicBezTo>
                    <a:pt x="1126" y="244"/>
                    <a:pt x="1125" y="244"/>
                    <a:pt x="1124" y="244"/>
                  </a:cubicBezTo>
                  <a:cubicBezTo>
                    <a:pt x="1123" y="245"/>
                    <a:pt x="1122" y="245"/>
                    <a:pt x="1121" y="245"/>
                  </a:cubicBezTo>
                  <a:cubicBezTo>
                    <a:pt x="1120" y="245"/>
                    <a:pt x="1118" y="244"/>
                    <a:pt x="1116" y="244"/>
                  </a:cubicBezTo>
                  <a:cubicBezTo>
                    <a:pt x="1115" y="243"/>
                    <a:pt x="1115" y="243"/>
                    <a:pt x="1113" y="244"/>
                  </a:cubicBezTo>
                  <a:cubicBezTo>
                    <a:pt x="1111" y="245"/>
                    <a:pt x="1109" y="242"/>
                    <a:pt x="1109" y="242"/>
                  </a:cubicBezTo>
                  <a:cubicBezTo>
                    <a:pt x="1108" y="242"/>
                    <a:pt x="1108" y="244"/>
                    <a:pt x="1106" y="243"/>
                  </a:cubicBezTo>
                  <a:cubicBezTo>
                    <a:pt x="1103" y="242"/>
                    <a:pt x="1104" y="239"/>
                    <a:pt x="1104" y="238"/>
                  </a:cubicBezTo>
                  <a:cubicBezTo>
                    <a:pt x="1104" y="238"/>
                    <a:pt x="1102" y="234"/>
                    <a:pt x="1102" y="233"/>
                  </a:cubicBezTo>
                  <a:cubicBezTo>
                    <a:pt x="1101" y="232"/>
                    <a:pt x="1101" y="230"/>
                    <a:pt x="1100" y="227"/>
                  </a:cubicBezTo>
                  <a:cubicBezTo>
                    <a:pt x="1098" y="225"/>
                    <a:pt x="1098" y="226"/>
                    <a:pt x="1098" y="225"/>
                  </a:cubicBezTo>
                  <a:cubicBezTo>
                    <a:pt x="1098" y="224"/>
                    <a:pt x="1098" y="222"/>
                    <a:pt x="1097" y="221"/>
                  </a:cubicBezTo>
                  <a:cubicBezTo>
                    <a:pt x="1096" y="220"/>
                    <a:pt x="1093" y="220"/>
                    <a:pt x="1093" y="219"/>
                  </a:cubicBezTo>
                  <a:cubicBezTo>
                    <a:pt x="1093" y="217"/>
                    <a:pt x="1090" y="218"/>
                    <a:pt x="1089" y="218"/>
                  </a:cubicBezTo>
                  <a:cubicBezTo>
                    <a:pt x="1088" y="218"/>
                    <a:pt x="1086" y="218"/>
                    <a:pt x="1085" y="217"/>
                  </a:cubicBezTo>
                  <a:cubicBezTo>
                    <a:pt x="1084" y="217"/>
                    <a:pt x="1083" y="219"/>
                    <a:pt x="1081" y="220"/>
                  </a:cubicBezTo>
                  <a:cubicBezTo>
                    <a:pt x="1080" y="221"/>
                    <a:pt x="1080" y="223"/>
                    <a:pt x="1080" y="223"/>
                  </a:cubicBezTo>
                  <a:cubicBezTo>
                    <a:pt x="1080" y="223"/>
                    <a:pt x="1078" y="224"/>
                    <a:pt x="1081" y="218"/>
                  </a:cubicBezTo>
                  <a:cubicBezTo>
                    <a:pt x="1084" y="213"/>
                    <a:pt x="1081" y="214"/>
                    <a:pt x="1081" y="210"/>
                  </a:cubicBezTo>
                  <a:cubicBezTo>
                    <a:pt x="1081" y="207"/>
                    <a:pt x="1080" y="204"/>
                    <a:pt x="1078" y="204"/>
                  </a:cubicBezTo>
                  <a:cubicBezTo>
                    <a:pt x="1076" y="203"/>
                    <a:pt x="1076" y="201"/>
                    <a:pt x="1072" y="201"/>
                  </a:cubicBezTo>
                  <a:cubicBezTo>
                    <a:pt x="1067" y="199"/>
                    <a:pt x="1065" y="201"/>
                    <a:pt x="1065" y="201"/>
                  </a:cubicBezTo>
                  <a:cubicBezTo>
                    <a:pt x="1065" y="201"/>
                    <a:pt x="1066" y="205"/>
                    <a:pt x="1065" y="205"/>
                  </a:cubicBezTo>
                  <a:cubicBezTo>
                    <a:pt x="1065" y="206"/>
                    <a:pt x="1065" y="211"/>
                    <a:pt x="1065" y="211"/>
                  </a:cubicBezTo>
                  <a:cubicBezTo>
                    <a:pt x="1062" y="216"/>
                    <a:pt x="1064" y="218"/>
                    <a:pt x="1063" y="220"/>
                  </a:cubicBezTo>
                  <a:cubicBezTo>
                    <a:pt x="1062" y="221"/>
                    <a:pt x="1063" y="224"/>
                    <a:pt x="1063" y="226"/>
                  </a:cubicBezTo>
                  <a:cubicBezTo>
                    <a:pt x="1061" y="228"/>
                    <a:pt x="1062" y="229"/>
                    <a:pt x="1062" y="231"/>
                  </a:cubicBezTo>
                  <a:cubicBezTo>
                    <a:pt x="1060" y="235"/>
                    <a:pt x="1060" y="242"/>
                    <a:pt x="1060" y="245"/>
                  </a:cubicBezTo>
                  <a:cubicBezTo>
                    <a:pt x="1060" y="247"/>
                    <a:pt x="1058" y="246"/>
                    <a:pt x="1055" y="246"/>
                  </a:cubicBezTo>
                  <a:cubicBezTo>
                    <a:pt x="1053" y="246"/>
                    <a:pt x="1055" y="247"/>
                    <a:pt x="1054" y="248"/>
                  </a:cubicBezTo>
                  <a:cubicBezTo>
                    <a:pt x="1053" y="248"/>
                    <a:pt x="1051" y="248"/>
                    <a:pt x="1050" y="247"/>
                  </a:cubicBezTo>
                  <a:cubicBezTo>
                    <a:pt x="1049" y="246"/>
                    <a:pt x="1048" y="243"/>
                    <a:pt x="1048" y="243"/>
                  </a:cubicBezTo>
                  <a:cubicBezTo>
                    <a:pt x="1048" y="243"/>
                    <a:pt x="1043" y="243"/>
                    <a:pt x="1042" y="243"/>
                  </a:cubicBezTo>
                  <a:cubicBezTo>
                    <a:pt x="1042" y="243"/>
                    <a:pt x="1041" y="243"/>
                    <a:pt x="1039" y="245"/>
                  </a:cubicBezTo>
                  <a:cubicBezTo>
                    <a:pt x="1036" y="247"/>
                    <a:pt x="1034" y="244"/>
                    <a:pt x="1033" y="244"/>
                  </a:cubicBezTo>
                  <a:cubicBezTo>
                    <a:pt x="1032" y="244"/>
                    <a:pt x="1030" y="244"/>
                    <a:pt x="1028" y="244"/>
                  </a:cubicBezTo>
                  <a:cubicBezTo>
                    <a:pt x="1025" y="247"/>
                    <a:pt x="1025" y="245"/>
                    <a:pt x="1025" y="245"/>
                  </a:cubicBezTo>
                  <a:cubicBezTo>
                    <a:pt x="1024" y="244"/>
                    <a:pt x="1023" y="243"/>
                    <a:pt x="1021" y="243"/>
                  </a:cubicBezTo>
                  <a:cubicBezTo>
                    <a:pt x="1019" y="243"/>
                    <a:pt x="1018" y="244"/>
                    <a:pt x="1017" y="245"/>
                  </a:cubicBezTo>
                  <a:cubicBezTo>
                    <a:pt x="1016" y="245"/>
                    <a:pt x="1016" y="244"/>
                    <a:pt x="1016" y="242"/>
                  </a:cubicBezTo>
                  <a:cubicBezTo>
                    <a:pt x="1016" y="240"/>
                    <a:pt x="1017" y="240"/>
                    <a:pt x="1017" y="238"/>
                  </a:cubicBezTo>
                  <a:cubicBezTo>
                    <a:pt x="1017" y="237"/>
                    <a:pt x="1017" y="236"/>
                    <a:pt x="1017" y="235"/>
                  </a:cubicBezTo>
                  <a:cubicBezTo>
                    <a:pt x="1017" y="233"/>
                    <a:pt x="1019" y="232"/>
                    <a:pt x="1019" y="231"/>
                  </a:cubicBezTo>
                  <a:cubicBezTo>
                    <a:pt x="1019" y="231"/>
                    <a:pt x="1020" y="229"/>
                    <a:pt x="1020" y="227"/>
                  </a:cubicBezTo>
                  <a:cubicBezTo>
                    <a:pt x="1020" y="226"/>
                    <a:pt x="1023" y="226"/>
                    <a:pt x="1023" y="226"/>
                  </a:cubicBezTo>
                  <a:cubicBezTo>
                    <a:pt x="1023" y="225"/>
                    <a:pt x="1025" y="224"/>
                    <a:pt x="1026" y="223"/>
                  </a:cubicBezTo>
                  <a:cubicBezTo>
                    <a:pt x="1027" y="222"/>
                    <a:pt x="1027" y="221"/>
                    <a:pt x="1028" y="219"/>
                  </a:cubicBezTo>
                  <a:cubicBezTo>
                    <a:pt x="1029" y="218"/>
                    <a:pt x="1029" y="218"/>
                    <a:pt x="1030" y="216"/>
                  </a:cubicBezTo>
                  <a:cubicBezTo>
                    <a:pt x="1032" y="214"/>
                    <a:pt x="1032" y="213"/>
                    <a:pt x="1033" y="212"/>
                  </a:cubicBezTo>
                  <a:cubicBezTo>
                    <a:pt x="1033" y="212"/>
                    <a:pt x="1035" y="210"/>
                    <a:pt x="1035" y="210"/>
                  </a:cubicBezTo>
                  <a:cubicBezTo>
                    <a:pt x="1035" y="210"/>
                    <a:pt x="1036" y="209"/>
                    <a:pt x="1036" y="207"/>
                  </a:cubicBezTo>
                  <a:cubicBezTo>
                    <a:pt x="1037" y="206"/>
                    <a:pt x="1038" y="206"/>
                    <a:pt x="1039" y="205"/>
                  </a:cubicBezTo>
                  <a:cubicBezTo>
                    <a:pt x="1040" y="204"/>
                    <a:pt x="1041" y="205"/>
                    <a:pt x="1042" y="203"/>
                  </a:cubicBezTo>
                  <a:cubicBezTo>
                    <a:pt x="1044" y="201"/>
                    <a:pt x="1043" y="200"/>
                    <a:pt x="1044" y="201"/>
                  </a:cubicBezTo>
                  <a:cubicBezTo>
                    <a:pt x="1045" y="201"/>
                    <a:pt x="1046" y="200"/>
                    <a:pt x="1047" y="199"/>
                  </a:cubicBezTo>
                  <a:cubicBezTo>
                    <a:pt x="1047" y="199"/>
                    <a:pt x="1047" y="199"/>
                    <a:pt x="1051" y="196"/>
                  </a:cubicBezTo>
                  <a:cubicBezTo>
                    <a:pt x="1054" y="194"/>
                    <a:pt x="1053" y="198"/>
                    <a:pt x="1053" y="200"/>
                  </a:cubicBezTo>
                  <a:cubicBezTo>
                    <a:pt x="1054" y="202"/>
                    <a:pt x="1055" y="201"/>
                    <a:pt x="1056" y="199"/>
                  </a:cubicBezTo>
                  <a:cubicBezTo>
                    <a:pt x="1057" y="197"/>
                    <a:pt x="1056" y="197"/>
                    <a:pt x="1056" y="196"/>
                  </a:cubicBezTo>
                  <a:cubicBezTo>
                    <a:pt x="1056" y="194"/>
                    <a:pt x="1056" y="194"/>
                    <a:pt x="1056" y="192"/>
                  </a:cubicBezTo>
                  <a:cubicBezTo>
                    <a:pt x="1056" y="189"/>
                    <a:pt x="1056" y="189"/>
                    <a:pt x="1057" y="188"/>
                  </a:cubicBezTo>
                  <a:cubicBezTo>
                    <a:pt x="1057" y="187"/>
                    <a:pt x="1059" y="188"/>
                    <a:pt x="1061" y="188"/>
                  </a:cubicBezTo>
                  <a:cubicBezTo>
                    <a:pt x="1063" y="188"/>
                    <a:pt x="1061" y="187"/>
                    <a:pt x="1061" y="186"/>
                  </a:cubicBezTo>
                  <a:cubicBezTo>
                    <a:pt x="1061" y="186"/>
                    <a:pt x="1061" y="185"/>
                    <a:pt x="1062" y="184"/>
                  </a:cubicBezTo>
                  <a:cubicBezTo>
                    <a:pt x="1062" y="182"/>
                    <a:pt x="1064" y="181"/>
                    <a:pt x="1065" y="179"/>
                  </a:cubicBezTo>
                  <a:cubicBezTo>
                    <a:pt x="1065" y="176"/>
                    <a:pt x="1062" y="177"/>
                    <a:pt x="1061" y="177"/>
                  </a:cubicBezTo>
                  <a:cubicBezTo>
                    <a:pt x="1060" y="177"/>
                    <a:pt x="1057" y="176"/>
                    <a:pt x="1057" y="176"/>
                  </a:cubicBezTo>
                  <a:cubicBezTo>
                    <a:pt x="1056" y="176"/>
                    <a:pt x="1054" y="177"/>
                    <a:pt x="1053" y="177"/>
                  </a:cubicBezTo>
                  <a:cubicBezTo>
                    <a:pt x="1052" y="177"/>
                    <a:pt x="1050" y="178"/>
                    <a:pt x="1049" y="179"/>
                  </a:cubicBezTo>
                  <a:cubicBezTo>
                    <a:pt x="1048" y="180"/>
                    <a:pt x="1048" y="182"/>
                    <a:pt x="1046" y="184"/>
                  </a:cubicBezTo>
                  <a:cubicBezTo>
                    <a:pt x="1044" y="186"/>
                    <a:pt x="1043" y="186"/>
                    <a:pt x="1043" y="187"/>
                  </a:cubicBezTo>
                  <a:cubicBezTo>
                    <a:pt x="1043" y="188"/>
                    <a:pt x="1041" y="189"/>
                    <a:pt x="1040" y="191"/>
                  </a:cubicBezTo>
                  <a:cubicBezTo>
                    <a:pt x="1039" y="193"/>
                    <a:pt x="1037" y="192"/>
                    <a:pt x="1033" y="198"/>
                  </a:cubicBezTo>
                  <a:cubicBezTo>
                    <a:pt x="1030" y="204"/>
                    <a:pt x="1030" y="207"/>
                    <a:pt x="1029" y="207"/>
                  </a:cubicBezTo>
                  <a:cubicBezTo>
                    <a:pt x="1028" y="207"/>
                    <a:pt x="1025" y="210"/>
                    <a:pt x="1025" y="210"/>
                  </a:cubicBezTo>
                  <a:cubicBezTo>
                    <a:pt x="1025" y="211"/>
                    <a:pt x="1025" y="215"/>
                    <a:pt x="1025" y="215"/>
                  </a:cubicBezTo>
                  <a:cubicBezTo>
                    <a:pt x="1022" y="216"/>
                    <a:pt x="1020" y="220"/>
                    <a:pt x="1020" y="220"/>
                  </a:cubicBezTo>
                  <a:cubicBezTo>
                    <a:pt x="1019" y="223"/>
                    <a:pt x="1019" y="223"/>
                    <a:pt x="1019" y="223"/>
                  </a:cubicBezTo>
                  <a:cubicBezTo>
                    <a:pt x="1019" y="223"/>
                    <a:pt x="1017" y="223"/>
                    <a:pt x="1016" y="227"/>
                  </a:cubicBezTo>
                  <a:cubicBezTo>
                    <a:pt x="1016" y="231"/>
                    <a:pt x="1014" y="233"/>
                    <a:pt x="1014" y="233"/>
                  </a:cubicBezTo>
                  <a:cubicBezTo>
                    <a:pt x="1010" y="236"/>
                    <a:pt x="1011" y="241"/>
                    <a:pt x="1010" y="241"/>
                  </a:cubicBezTo>
                  <a:cubicBezTo>
                    <a:pt x="1010" y="241"/>
                    <a:pt x="1009" y="241"/>
                    <a:pt x="1008" y="241"/>
                  </a:cubicBezTo>
                  <a:cubicBezTo>
                    <a:pt x="1007" y="241"/>
                    <a:pt x="1005" y="241"/>
                    <a:pt x="1004" y="241"/>
                  </a:cubicBezTo>
                  <a:cubicBezTo>
                    <a:pt x="1002" y="241"/>
                    <a:pt x="999" y="241"/>
                    <a:pt x="998" y="241"/>
                  </a:cubicBezTo>
                  <a:cubicBezTo>
                    <a:pt x="996" y="241"/>
                    <a:pt x="994" y="241"/>
                    <a:pt x="990" y="242"/>
                  </a:cubicBezTo>
                  <a:cubicBezTo>
                    <a:pt x="987" y="242"/>
                    <a:pt x="987" y="242"/>
                    <a:pt x="984" y="241"/>
                  </a:cubicBezTo>
                  <a:cubicBezTo>
                    <a:pt x="982" y="241"/>
                    <a:pt x="977" y="241"/>
                    <a:pt x="975" y="241"/>
                  </a:cubicBezTo>
                  <a:cubicBezTo>
                    <a:pt x="974" y="241"/>
                    <a:pt x="973" y="241"/>
                    <a:pt x="972" y="242"/>
                  </a:cubicBezTo>
                  <a:cubicBezTo>
                    <a:pt x="971" y="243"/>
                    <a:pt x="970" y="242"/>
                    <a:pt x="969" y="242"/>
                  </a:cubicBezTo>
                  <a:cubicBezTo>
                    <a:pt x="969" y="242"/>
                    <a:pt x="967" y="243"/>
                    <a:pt x="963" y="244"/>
                  </a:cubicBezTo>
                  <a:cubicBezTo>
                    <a:pt x="959" y="244"/>
                    <a:pt x="962" y="243"/>
                    <a:pt x="962" y="243"/>
                  </a:cubicBezTo>
                  <a:cubicBezTo>
                    <a:pt x="961" y="242"/>
                    <a:pt x="955" y="244"/>
                    <a:pt x="955" y="244"/>
                  </a:cubicBezTo>
                  <a:cubicBezTo>
                    <a:pt x="955" y="244"/>
                    <a:pt x="954" y="244"/>
                    <a:pt x="952" y="245"/>
                  </a:cubicBezTo>
                  <a:cubicBezTo>
                    <a:pt x="950" y="246"/>
                    <a:pt x="950" y="245"/>
                    <a:pt x="947" y="245"/>
                  </a:cubicBezTo>
                  <a:cubicBezTo>
                    <a:pt x="945" y="245"/>
                    <a:pt x="945" y="245"/>
                    <a:pt x="943" y="246"/>
                  </a:cubicBezTo>
                  <a:cubicBezTo>
                    <a:pt x="940" y="246"/>
                    <a:pt x="941" y="246"/>
                    <a:pt x="938" y="247"/>
                  </a:cubicBezTo>
                  <a:cubicBezTo>
                    <a:pt x="935" y="247"/>
                    <a:pt x="932" y="247"/>
                    <a:pt x="932" y="247"/>
                  </a:cubicBezTo>
                  <a:cubicBezTo>
                    <a:pt x="931" y="247"/>
                    <a:pt x="931" y="247"/>
                    <a:pt x="929" y="248"/>
                  </a:cubicBezTo>
                  <a:cubicBezTo>
                    <a:pt x="927" y="249"/>
                    <a:pt x="924" y="248"/>
                    <a:pt x="922" y="248"/>
                  </a:cubicBezTo>
                  <a:cubicBezTo>
                    <a:pt x="920" y="248"/>
                    <a:pt x="920" y="248"/>
                    <a:pt x="918" y="249"/>
                  </a:cubicBezTo>
                  <a:cubicBezTo>
                    <a:pt x="916" y="250"/>
                    <a:pt x="915" y="249"/>
                    <a:pt x="914" y="249"/>
                  </a:cubicBezTo>
                  <a:cubicBezTo>
                    <a:pt x="912" y="249"/>
                    <a:pt x="909" y="250"/>
                    <a:pt x="907" y="250"/>
                  </a:cubicBezTo>
                  <a:cubicBezTo>
                    <a:pt x="905" y="251"/>
                    <a:pt x="900" y="251"/>
                    <a:pt x="899" y="251"/>
                  </a:cubicBezTo>
                  <a:cubicBezTo>
                    <a:pt x="899" y="251"/>
                    <a:pt x="898" y="250"/>
                    <a:pt x="896" y="251"/>
                  </a:cubicBezTo>
                  <a:cubicBezTo>
                    <a:pt x="894" y="251"/>
                    <a:pt x="893" y="252"/>
                    <a:pt x="891" y="252"/>
                  </a:cubicBezTo>
                  <a:cubicBezTo>
                    <a:pt x="890" y="252"/>
                    <a:pt x="887" y="252"/>
                    <a:pt x="885" y="253"/>
                  </a:cubicBezTo>
                  <a:cubicBezTo>
                    <a:pt x="883" y="253"/>
                    <a:pt x="882" y="253"/>
                    <a:pt x="879" y="253"/>
                  </a:cubicBezTo>
                  <a:cubicBezTo>
                    <a:pt x="877" y="253"/>
                    <a:pt x="877" y="253"/>
                    <a:pt x="876" y="253"/>
                  </a:cubicBezTo>
                  <a:cubicBezTo>
                    <a:pt x="875" y="254"/>
                    <a:pt x="875" y="254"/>
                    <a:pt x="874" y="254"/>
                  </a:cubicBezTo>
                  <a:cubicBezTo>
                    <a:pt x="872" y="254"/>
                    <a:pt x="870" y="253"/>
                    <a:pt x="869" y="254"/>
                  </a:cubicBezTo>
                  <a:cubicBezTo>
                    <a:pt x="868" y="254"/>
                    <a:pt x="868" y="255"/>
                    <a:pt x="867" y="255"/>
                  </a:cubicBezTo>
                  <a:cubicBezTo>
                    <a:pt x="867" y="255"/>
                    <a:pt x="864" y="255"/>
                    <a:pt x="863" y="255"/>
                  </a:cubicBezTo>
                  <a:cubicBezTo>
                    <a:pt x="862" y="255"/>
                    <a:pt x="858" y="256"/>
                    <a:pt x="858" y="256"/>
                  </a:cubicBezTo>
                  <a:cubicBezTo>
                    <a:pt x="858" y="257"/>
                    <a:pt x="851" y="257"/>
                    <a:pt x="848" y="257"/>
                  </a:cubicBezTo>
                  <a:cubicBezTo>
                    <a:pt x="845" y="257"/>
                    <a:pt x="845" y="258"/>
                    <a:pt x="843" y="258"/>
                  </a:cubicBezTo>
                  <a:cubicBezTo>
                    <a:pt x="842" y="258"/>
                    <a:pt x="839" y="259"/>
                    <a:pt x="837" y="258"/>
                  </a:cubicBezTo>
                  <a:cubicBezTo>
                    <a:pt x="836" y="258"/>
                    <a:pt x="836" y="257"/>
                    <a:pt x="835" y="257"/>
                  </a:cubicBezTo>
                  <a:cubicBezTo>
                    <a:pt x="834" y="257"/>
                    <a:pt x="834" y="258"/>
                    <a:pt x="833" y="258"/>
                  </a:cubicBezTo>
                  <a:cubicBezTo>
                    <a:pt x="833" y="259"/>
                    <a:pt x="832" y="260"/>
                    <a:pt x="830" y="260"/>
                  </a:cubicBezTo>
                  <a:cubicBezTo>
                    <a:pt x="828" y="261"/>
                    <a:pt x="821" y="260"/>
                    <a:pt x="821" y="260"/>
                  </a:cubicBezTo>
                  <a:cubicBezTo>
                    <a:pt x="821" y="260"/>
                    <a:pt x="819" y="262"/>
                    <a:pt x="817" y="262"/>
                  </a:cubicBezTo>
                  <a:cubicBezTo>
                    <a:pt x="816" y="262"/>
                    <a:pt x="817" y="260"/>
                    <a:pt x="813" y="260"/>
                  </a:cubicBezTo>
                  <a:cubicBezTo>
                    <a:pt x="809" y="260"/>
                    <a:pt x="809" y="261"/>
                    <a:pt x="806" y="262"/>
                  </a:cubicBezTo>
                  <a:cubicBezTo>
                    <a:pt x="803" y="263"/>
                    <a:pt x="802" y="262"/>
                    <a:pt x="801" y="262"/>
                  </a:cubicBezTo>
                  <a:cubicBezTo>
                    <a:pt x="800" y="263"/>
                    <a:pt x="797" y="263"/>
                    <a:pt x="796" y="263"/>
                  </a:cubicBezTo>
                  <a:cubicBezTo>
                    <a:pt x="794" y="263"/>
                    <a:pt x="793" y="264"/>
                    <a:pt x="792" y="264"/>
                  </a:cubicBezTo>
                  <a:cubicBezTo>
                    <a:pt x="791" y="265"/>
                    <a:pt x="787" y="265"/>
                    <a:pt x="784" y="266"/>
                  </a:cubicBezTo>
                  <a:cubicBezTo>
                    <a:pt x="780" y="267"/>
                    <a:pt x="780" y="266"/>
                    <a:pt x="779" y="265"/>
                  </a:cubicBezTo>
                  <a:cubicBezTo>
                    <a:pt x="779" y="265"/>
                    <a:pt x="780" y="263"/>
                    <a:pt x="780" y="260"/>
                  </a:cubicBezTo>
                  <a:cubicBezTo>
                    <a:pt x="781" y="258"/>
                    <a:pt x="781" y="257"/>
                    <a:pt x="781" y="256"/>
                  </a:cubicBezTo>
                  <a:cubicBezTo>
                    <a:pt x="781" y="255"/>
                    <a:pt x="782" y="254"/>
                    <a:pt x="782" y="252"/>
                  </a:cubicBezTo>
                  <a:cubicBezTo>
                    <a:pt x="783" y="251"/>
                    <a:pt x="784" y="249"/>
                    <a:pt x="784" y="247"/>
                  </a:cubicBezTo>
                  <a:cubicBezTo>
                    <a:pt x="785" y="245"/>
                    <a:pt x="784" y="242"/>
                    <a:pt x="784" y="241"/>
                  </a:cubicBezTo>
                  <a:cubicBezTo>
                    <a:pt x="784" y="241"/>
                    <a:pt x="786" y="239"/>
                    <a:pt x="786" y="239"/>
                  </a:cubicBezTo>
                  <a:cubicBezTo>
                    <a:pt x="786" y="239"/>
                    <a:pt x="788" y="237"/>
                    <a:pt x="788" y="237"/>
                  </a:cubicBezTo>
                  <a:cubicBezTo>
                    <a:pt x="788" y="237"/>
                    <a:pt x="790" y="231"/>
                    <a:pt x="795" y="221"/>
                  </a:cubicBezTo>
                  <a:cubicBezTo>
                    <a:pt x="799" y="211"/>
                    <a:pt x="800" y="212"/>
                    <a:pt x="801" y="210"/>
                  </a:cubicBezTo>
                  <a:cubicBezTo>
                    <a:pt x="802" y="208"/>
                    <a:pt x="803" y="208"/>
                    <a:pt x="804" y="207"/>
                  </a:cubicBezTo>
                  <a:cubicBezTo>
                    <a:pt x="805" y="205"/>
                    <a:pt x="806" y="202"/>
                    <a:pt x="807" y="201"/>
                  </a:cubicBezTo>
                  <a:cubicBezTo>
                    <a:pt x="808" y="200"/>
                    <a:pt x="810" y="197"/>
                    <a:pt x="813" y="195"/>
                  </a:cubicBezTo>
                  <a:cubicBezTo>
                    <a:pt x="815" y="193"/>
                    <a:pt x="814" y="192"/>
                    <a:pt x="814" y="190"/>
                  </a:cubicBezTo>
                  <a:cubicBezTo>
                    <a:pt x="815" y="188"/>
                    <a:pt x="816" y="186"/>
                    <a:pt x="818" y="185"/>
                  </a:cubicBezTo>
                  <a:cubicBezTo>
                    <a:pt x="820" y="185"/>
                    <a:pt x="820" y="184"/>
                    <a:pt x="821" y="182"/>
                  </a:cubicBezTo>
                  <a:cubicBezTo>
                    <a:pt x="822" y="181"/>
                    <a:pt x="822" y="182"/>
                    <a:pt x="824" y="181"/>
                  </a:cubicBezTo>
                  <a:cubicBezTo>
                    <a:pt x="826" y="179"/>
                    <a:pt x="827" y="178"/>
                    <a:pt x="828" y="177"/>
                  </a:cubicBezTo>
                  <a:cubicBezTo>
                    <a:pt x="828" y="175"/>
                    <a:pt x="829" y="174"/>
                    <a:pt x="831" y="174"/>
                  </a:cubicBezTo>
                  <a:cubicBezTo>
                    <a:pt x="832" y="174"/>
                    <a:pt x="834" y="171"/>
                    <a:pt x="835" y="171"/>
                  </a:cubicBezTo>
                  <a:cubicBezTo>
                    <a:pt x="835" y="172"/>
                    <a:pt x="839" y="169"/>
                    <a:pt x="840" y="169"/>
                  </a:cubicBezTo>
                  <a:cubicBezTo>
                    <a:pt x="841" y="170"/>
                    <a:pt x="846" y="170"/>
                    <a:pt x="847" y="169"/>
                  </a:cubicBezTo>
                  <a:cubicBezTo>
                    <a:pt x="848" y="169"/>
                    <a:pt x="849" y="169"/>
                    <a:pt x="851" y="169"/>
                  </a:cubicBezTo>
                  <a:cubicBezTo>
                    <a:pt x="852" y="169"/>
                    <a:pt x="852" y="169"/>
                    <a:pt x="853" y="170"/>
                  </a:cubicBezTo>
                  <a:cubicBezTo>
                    <a:pt x="855" y="171"/>
                    <a:pt x="857" y="169"/>
                    <a:pt x="858" y="168"/>
                  </a:cubicBezTo>
                  <a:cubicBezTo>
                    <a:pt x="858" y="167"/>
                    <a:pt x="858" y="165"/>
                    <a:pt x="859" y="165"/>
                  </a:cubicBezTo>
                  <a:cubicBezTo>
                    <a:pt x="860" y="166"/>
                    <a:pt x="860" y="166"/>
                    <a:pt x="861" y="166"/>
                  </a:cubicBezTo>
                  <a:cubicBezTo>
                    <a:pt x="863" y="165"/>
                    <a:pt x="863" y="165"/>
                    <a:pt x="864" y="166"/>
                  </a:cubicBezTo>
                  <a:cubicBezTo>
                    <a:pt x="864" y="167"/>
                    <a:pt x="865" y="166"/>
                    <a:pt x="866" y="165"/>
                  </a:cubicBezTo>
                  <a:cubicBezTo>
                    <a:pt x="867" y="164"/>
                    <a:pt x="866" y="163"/>
                    <a:pt x="866" y="162"/>
                  </a:cubicBezTo>
                  <a:cubicBezTo>
                    <a:pt x="866" y="160"/>
                    <a:pt x="867" y="161"/>
                    <a:pt x="868" y="160"/>
                  </a:cubicBezTo>
                  <a:cubicBezTo>
                    <a:pt x="869" y="159"/>
                    <a:pt x="869" y="159"/>
                    <a:pt x="870" y="159"/>
                  </a:cubicBezTo>
                  <a:cubicBezTo>
                    <a:pt x="872" y="159"/>
                    <a:pt x="872" y="159"/>
                    <a:pt x="874" y="158"/>
                  </a:cubicBezTo>
                  <a:cubicBezTo>
                    <a:pt x="876" y="157"/>
                    <a:pt x="876" y="157"/>
                    <a:pt x="878" y="157"/>
                  </a:cubicBezTo>
                  <a:cubicBezTo>
                    <a:pt x="880" y="157"/>
                    <a:pt x="879" y="157"/>
                    <a:pt x="882" y="157"/>
                  </a:cubicBezTo>
                  <a:cubicBezTo>
                    <a:pt x="884" y="157"/>
                    <a:pt x="884" y="156"/>
                    <a:pt x="886" y="156"/>
                  </a:cubicBezTo>
                  <a:cubicBezTo>
                    <a:pt x="887" y="156"/>
                    <a:pt x="889" y="156"/>
                    <a:pt x="890" y="156"/>
                  </a:cubicBezTo>
                  <a:cubicBezTo>
                    <a:pt x="891" y="156"/>
                    <a:pt x="891" y="157"/>
                    <a:pt x="893" y="158"/>
                  </a:cubicBezTo>
                  <a:cubicBezTo>
                    <a:pt x="894" y="158"/>
                    <a:pt x="894" y="157"/>
                    <a:pt x="895" y="157"/>
                  </a:cubicBezTo>
                  <a:cubicBezTo>
                    <a:pt x="896" y="157"/>
                    <a:pt x="896" y="156"/>
                    <a:pt x="898" y="157"/>
                  </a:cubicBezTo>
                  <a:cubicBezTo>
                    <a:pt x="899" y="157"/>
                    <a:pt x="898" y="157"/>
                    <a:pt x="899" y="158"/>
                  </a:cubicBezTo>
                  <a:cubicBezTo>
                    <a:pt x="900" y="159"/>
                    <a:pt x="900" y="158"/>
                    <a:pt x="901" y="158"/>
                  </a:cubicBezTo>
                  <a:cubicBezTo>
                    <a:pt x="902" y="158"/>
                    <a:pt x="902" y="159"/>
                    <a:pt x="902" y="159"/>
                  </a:cubicBezTo>
                  <a:cubicBezTo>
                    <a:pt x="902" y="159"/>
                    <a:pt x="903" y="160"/>
                    <a:pt x="905" y="159"/>
                  </a:cubicBezTo>
                  <a:cubicBezTo>
                    <a:pt x="907" y="159"/>
                    <a:pt x="908" y="159"/>
                    <a:pt x="908" y="159"/>
                  </a:cubicBezTo>
                  <a:cubicBezTo>
                    <a:pt x="908" y="160"/>
                    <a:pt x="910" y="160"/>
                    <a:pt x="911" y="160"/>
                  </a:cubicBezTo>
                  <a:cubicBezTo>
                    <a:pt x="913" y="161"/>
                    <a:pt x="915" y="161"/>
                    <a:pt x="915" y="161"/>
                  </a:cubicBezTo>
                  <a:cubicBezTo>
                    <a:pt x="916" y="161"/>
                    <a:pt x="917" y="162"/>
                    <a:pt x="918" y="162"/>
                  </a:cubicBezTo>
                  <a:cubicBezTo>
                    <a:pt x="918" y="162"/>
                    <a:pt x="919" y="161"/>
                    <a:pt x="921" y="161"/>
                  </a:cubicBezTo>
                  <a:cubicBezTo>
                    <a:pt x="923" y="160"/>
                    <a:pt x="923" y="159"/>
                    <a:pt x="923" y="158"/>
                  </a:cubicBezTo>
                  <a:cubicBezTo>
                    <a:pt x="923" y="157"/>
                    <a:pt x="922" y="157"/>
                    <a:pt x="921" y="157"/>
                  </a:cubicBezTo>
                  <a:cubicBezTo>
                    <a:pt x="920" y="157"/>
                    <a:pt x="920" y="157"/>
                    <a:pt x="919" y="157"/>
                  </a:cubicBezTo>
                  <a:cubicBezTo>
                    <a:pt x="918" y="157"/>
                    <a:pt x="918" y="157"/>
                    <a:pt x="917" y="157"/>
                  </a:cubicBezTo>
                  <a:cubicBezTo>
                    <a:pt x="916" y="157"/>
                    <a:pt x="916" y="156"/>
                    <a:pt x="915" y="156"/>
                  </a:cubicBezTo>
                  <a:cubicBezTo>
                    <a:pt x="914" y="155"/>
                    <a:pt x="913" y="156"/>
                    <a:pt x="913" y="156"/>
                  </a:cubicBezTo>
                  <a:cubicBezTo>
                    <a:pt x="912" y="156"/>
                    <a:pt x="911" y="156"/>
                    <a:pt x="911" y="155"/>
                  </a:cubicBezTo>
                  <a:cubicBezTo>
                    <a:pt x="911" y="155"/>
                    <a:pt x="910" y="154"/>
                    <a:pt x="910" y="154"/>
                  </a:cubicBezTo>
                  <a:cubicBezTo>
                    <a:pt x="909" y="154"/>
                    <a:pt x="908" y="154"/>
                    <a:pt x="906" y="155"/>
                  </a:cubicBezTo>
                  <a:cubicBezTo>
                    <a:pt x="903" y="155"/>
                    <a:pt x="903" y="155"/>
                    <a:pt x="902" y="155"/>
                  </a:cubicBezTo>
                  <a:cubicBezTo>
                    <a:pt x="901" y="155"/>
                    <a:pt x="901" y="154"/>
                    <a:pt x="902" y="154"/>
                  </a:cubicBezTo>
                  <a:cubicBezTo>
                    <a:pt x="902" y="153"/>
                    <a:pt x="904" y="152"/>
                    <a:pt x="904" y="152"/>
                  </a:cubicBezTo>
                  <a:cubicBezTo>
                    <a:pt x="905" y="152"/>
                    <a:pt x="906" y="152"/>
                    <a:pt x="908" y="152"/>
                  </a:cubicBezTo>
                  <a:cubicBezTo>
                    <a:pt x="910" y="151"/>
                    <a:pt x="909" y="151"/>
                    <a:pt x="910" y="151"/>
                  </a:cubicBezTo>
                  <a:cubicBezTo>
                    <a:pt x="911" y="151"/>
                    <a:pt x="914" y="151"/>
                    <a:pt x="915" y="151"/>
                  </a:cubicBezTo>
                  <a:cubicBezTo>
                    <a:pt x="916" y="150"/>
                    <a:pt x="916" y="150"/>
                    <a:pt x="918" y="150"/>
                  </a:cubicBezTo>
                  <a:cubicBezTo>
                    <a:pt x="919" y="149"/>
                    <a:pt x="920" y="150"/>
                    <a:pt x="921" y="149"/>
                  </a:cubicBezTo>
                  <a:cubicBezTo>
                    <a:pt x="922" y="149"/>
                    <a:pt x="923" y="148"/>
                    <a:pt x="924" y="148"/>
                  </a:cubicBezTo>
                  <a:cubicBezTo>
                    <a:pt x="925" y="147"/>
                    <a:pt x="925" y="147"/>
                    <a:pt x="926" y="147"/>
                  </a:cubicBezTo>
                  <a:cubicBezTo>
                    <a:pt x="928" y="147"/>
                    <a:pt x="928" y="147"/>
                    <a:pt x="930" y="145"/>
                  </a:cubicBezTo>
                  <a:cubicBezTo>
                    <a:pt x="932" y="144"/>
                    <a:pt x="930" y="142"/>
                    <a:pt x="929" y="142"/>
                  </a:cubicBezTo>
                  <a:cubicBezTo>
                    <a:pt x="927" y="143"/>
                    <a:pt x="926" y="144"/>
                    <a:pt x="926" y="144"/>
                  </a:cubicBezTo>
                  <a:cubicBezTo>
                    <a:pt x="925" y="144"/>
                    <a:pt x="924" y="144"/>
                    <a:pt x="921" y="145"/>
                  </a:cubicBezTo>
                  <a:cubicBezTo>
                    <a:pt x="918" y="146"/>
                    <a:pt x="919" y="145"/>
                    <a:pt x="919" y="145"/>
                  </a:cubicBezTo>
                  <a:cubicBezTo>
                    <a:pt x="918" y="145"/>
                    <a:pt x="913" y="146"/>
                    <a:pt x="911" y="146"/>
                  </a:cubicBezTo>
                  <a:cubicBezTo>
                    <a:pt x="910" y="146"/>
                    <a:pt x="908" y="148"/>
                    <a:pt x="908" y="148"/>
                  </a:cubicBezTo>
                  <a:cubicBezTo>
                    <a:pt x="904" y="146"/>
                    <a:pt x="903" y="149"/>
                    <a:pt x="902" y="149"/>
                  </a:cubicBezTo>
                  <a:cubicBezTo>
                    <a:pt x="901" y="149"/>
                    <a:pt x="899" y="149"/>
                    <a:pt x="899" y="150"/>
                  </a:cubicBezTo>
                  <a:cubicBezTo>
                    <a:pt x="899" y="150"/>
                    <a:pt x="898" y="150"/>
                    <a:pt x="897" y="150"/>
                  </a:cubicBezTo>
                  <a:cubicBezTo>
                    <a:pt x="896" y="150"/>
                    <a:pt x="893" y="150"/>
                    <a:pt x="893" y="150"/>
                  </a:cubicBezTo>
                  <a:cubicBezTo>
                    <a:pt x="892" y="151"/>
                    <a:pt x="890" y="151"/>
                    <a:pt x="889" y="151"/>
                  </a:cubicBezTo>
                  <a:cubicBezTo>
                    <a:pt x="888" y="151"/>
                    <a:pt x="886" y="151"/>
                    <a:pt x="883" y="152"/>
                  </a:cubicBezTo>
                  <a:cubicBezTo>
                    <a:pt x="880" y="152"/>
                    <a:pt x="881" y="152"/>
                    <a:pt x="879" y="151"/>
                  </a:cubicBezTo>
                  <a:cubicBezTo>
                    <a:pt x="878" y="150"/>
                    <a:pt x="881" y="149"/>
                    <a:pt x="882" y="148"/>
                  </a:cubicBezTo>
                  <a:cubicBezTo>
                    <a:pt x="882" y="147"/>
                    <a:pt x="883" y="147"/>
                    <a:pt x="883" y="147"/>
                  </a:cubicBezTo>
                  <a:cubicBezTo>
                    <a:pt x="883" y="146"/>
                    <a:pt x="882" y="144"/>
                    <a:pt x="882" y="142"/>
                  </a:cubicBezTo>
                  <a:cubicBezTo>
                    <a:pt x="883" y="140"/>
                    <a:pt x="884" y="141"/>
                    <a:pt x="884" y="140"/>
                  </a:cubicBezTo>
                  <a:cubicBezTo>
                    <a:pt x="884" y="138"/>
                    <a:pt x="885" y="138"/>
                    <a:pt x="885" y="138"/>
                  </a:cubicBezTo>
                  <a:cubicBezTo>
                    <a:pt x="885" y="137"/>
                    <a:pt x="886" y="137"/>
                    <a:pt x="888" y="137"/>
                  </a:cubicBezTo>
                  <a:cubicBezTo>
                    <a:pt x="891" y="136"/>
                    <a:pt x="891" y="135"/>
                    <a:pt x="891" y="134"/>
                  </a:cubicBezTo>
                  <a:cubicBezTo>
                    <a:pt x="892" y="133"/>
                    <a:pt x="893" y="133"/>
                    <a:pt x="894" y="132"/>
                  </a:cubicBezTo>
                  <a:cubicBezTo>
                    <a:pt x="894" y="132"/>
                    <a:pt x="895" y="131"/>
                    <a:pt x="896" y="130"/>
                  </a:cubicBezTo>
                  <a:cubicBezTo>
                    <a:pt x="896" y="128"/>
                    <a:pt x="897" y="129"/>
                    <a:pt x="898" y="128"/>
                  </a:cubicBezTo>
                  <a:cubicBezTo>
                    <a:pt x="899" y="127"/>
                    <a:pt x="899" y="127"/>
                    <a:pt x="900" y="127"/>
                  </a:cubicBezTo>
                  <a:cubicBezTo>
                    <a:pt x="901" y="127"/>
                    <a:pt x="903" y="125"/>
                    <a:pt x="904" y="124"/>
                  </a:cubicBezTo>
                  <a:cubicBezTo>
                    <a:pt x="905" y="124"/>
                    <a:pt x="905" y="123"/>
                    <a:pt x="905" y="123"/>
                  </a:cubicBezTo>
                  <a:cubicBezTo>
                    <a:pt x="906" y="122"/>
                    <a:pt x="906" y="121"/>
                    <a:pt x="907" y="120"/>
                  </a:cubicBezTo>
                  <a:cubicBezTo>
                    <a:pt x="908" y="119"/>
                    <a:pt x="909" y="120"/>
                    <a:pt x="910" y="120"/>
                  </a:cubicBezTo>
                  <a:cubicBezTo>
                    <a:pt x="911" y="119"/>
                    <a:pt x="911" y="119"/>
                    <a:pt x="913" y="118"/>
                  </a:cubicBezTo>
                  <a:cubicBezTo>
                    <a:pt x="914" y="117"/>
                    <a:pt x="914" y="116"/>
                    <a:pt x="915" y="116"/>
                  </a:cubicBezTo>
                  <a:cubicBezTo>
                    <a:pt x="916" y="115"/>
                    <a:pt x="919" y="114"/>
                    <a:pt x="919" y="114"/>
                  </a:cubicBezTo>
                  <a:cubicBezTo>
                    <a:pt x="923" y="114"/>
                    <a:pt x="923" y="114"/>
                    <a:pt x="923" y="114"/>
                  </a:cubicBezTo>
                  <a:cubicBezTo>
                    <a:pt x="923" y="114"/>
                    <a:pt x="925" y="111"/>
                    <a:pt x="926" y="111"/>
                  </a:cubicBezTo>
                  <a:cubicBezTo>
                    <a:pt x="931" y="111"/>
                    <a:pt x="932" y="110"/>
                    <a:pt x="933" y="109"/>
                  </a:cubicBezTo>
                  <a:cubicBezTo>
                    <a:pt x="934" y="108"/>
                    <a:pt x="938" y="107"/>
                    <a:pt x="938" y="107"/>
                  </a:cubicBezTo>
                  <a:cubicBezTo>
                    <a:pt x="938" y="107"/>
                    <a:pt x="938" y="107"/>
                    <a:pt x="939" y="108"/>
                  </a:cubicBezTo>
                  <a:cubicBezTo>
                    <a:pt x="940" y="109"/>
                    <a:pt x="940" y="109"/>
                    <a:pt x="941" y="109"/>
                  </a:cubicBezTo>
                  <a:cubicBezTo>
                    <a:pt x="942" y="109"/>
                    <a:pt x="943" y="109"/>
                    <a:pt x="944" y="109"/>
                  </a:cubicBezTo>
                  <a:cubicBezTo>
                    <a:pt x="944" y="109"/>
                    <a:pt x="945" y="109"/>
                    <a:pt x="946" y="110"/>
                  </a:cubicBezTo>
                  <a:cubicBezTo>
                    <a:pt x="946" y="110"/>
                    <a:pt x="946" y="111"/>
                    <a:pt x="947" y="113"/>
                  </a:cubicBezTo>
                  <a:cubicBezTo>
                    <a:pt x="947" y="115"/>
                    <a:pt x="950" y="115"/>
                    <a:pt x="950" y="116"/>
                  </a:cubicBezTo>
                  <a:cubicBezTo>
                    <a:pt x="951" y="116"/>
                    <a:pt x="952" y="117"/>
                    <a:pt x="952" y="118"/>
                  </a:cubicBezTo>
                  <a:cubicBezTo>
                    <a:pt x="952" y="118"/>
                    <a:pt x="953" y="120"/>
                    <a:pt x="954" y="121"/>
                  </a:cubicBezTo>
                  <a:cubicBezTo>
                    <a:pt x="955" y="122"/>
                    <a:pt x="956" y="124"/>
                    <a:pt x="957" y="125"/>
                  </a:cubicBezTo>
                  <a:cubicBezTo>
                    <a:pt x="959" y="127"/>
                    <a:pt x="957" y="128"/>
                    <a:pt x="956" y="128"/>
                  </a:cubicBezTo>
                  <a:cubicBezTo>
                    <a:pt x="955" y="128"/>
                    <a:pt x="954" y="129"/>
                    <a:pt x="954" y="130"/>
                  </a:cubicBezTo>
                  <a:cubicBezTo>
                    <a:pt x="954" y="130"/>
                    <a:pt x="951" y="132"/>
                    <a:pt x="950" y="132"/>
                  </a:cubicBezTo>
                  <a:cubicBezTo>
                    <a:pt x="949" y="133"/>
                    <a:pt x="948" y="133"/>
                    <a:pt x="949" y="135"/>
                  </a:cubicBezTo>
                  <a:cubicBezTo>
                    <a:pt x="949" y="136"/>
                    <a:pt x="946" y="138"/>
                    <a:pt x="945" y="139"/>
                  </a:cubicBezTo>
                  <a:cubicBezTo>
                    <a:pt x="944" y="139"/>
                    <a:pt x="943" y="139"/>
                    <a:pt x="943" y="141"/>
                  </a:cubicBezTo>
                  <a:cubicBezTo>
                    <a:pt x="943" y="143"/>
                    <a:pt x="944" y="143"/>
                    <a:pt x="944" y="143"/>
                  </a:cubicBezTo>
                  <a:cubicBezTo>
                    <a:pt x="944" y="142"/>
                    <a:pt x="946" y="142"/>
                    <a:pt x="947" y="141"/>
                  </a:cubicBezTo>
                  <a:cubicBezTo>
                    <a:pt x="948" y="141"/>
                    <a:pt x="948" y="140"/>
                    <a:pt x="949" y="140"/>
                  </a:cubicBezTo>
                  <a:cubicBezTo>
                    <a:pt x="950" y="139"/>
                    <a:pt x="951" y="139"/>
                    <a:pt x="951" y="139"/>
                  </a:cubicBezTo>
                  <a:cubicBezTo>
                    <a:pt x="952" y="138"/>
                    <a:pt x="953" y="137"/>
                    <a:pt x="955" y="135"/>
                  </a:cubicBezTo>
                  <a:cubicBezTo>
                    <a:pt x="956" y="134"/>
                    <a:pt x="955" y="135"/>
                    <a:pt x="957" y="133"/>
                  </a:cubicBezTo>
                  <a:cubicBezTo>
                    <a:pt x="958" y="132"/>
                    <a:pt x="959" y="131"/>
                    <a:pt x="960" y="130"/>
                  </a:cubicBezTo>
                  <a:cubicBezTo>
                    <a:pt x="960" y="129"/>
                    <a:pt x="961" y="130"/>
                    <a:pt x="961" y="130"/>
                  </a:cubicBezTo>
                  <a:cubicBezTo>
                    <a:pt x="962" y="130"/>
                    <a:pt x="962" y="132"/>
                    <a:pt x="962" y="132"/>
                  </a:cubicBezTo>
                  <a:cubicBezTo>
                    <a:pt x="963" y="132"/>
                    <a:pt x="963" y="132"/>
                    <a:pt x="964" y="133"/>
                  </a:cubicBezTo>
                  <a:cubicBezTo>
                    <a:pt x="966" y="134"/>
                    <a:pt x="965" y="134"/>
                    <a:pt x="966" y="134"/>
                  </a:cubicBezTo>
                  <a:cubicBezTo>
                    <a:pt x="967" y="135"/>
                    <a:pt x="967" y="135"/>
                    <a:pt x="967" y="136"/>
                  </a:cubicBezTo>
                  <a:cubicBezTo>
                    <a:pt x="968" y="137"/>
                    <a:pt x="969" y="138"/>
                    <a:pt x="970" y="140"/>
                  </a:cubicBezTo>
                  <a:cubicBezTo>
                    <a:pt x="970" y="141"/>
                    <a:pt x="972" y="141"/>
                    <a:pt x="972" y="142"/>
                  </a:cubicBezTo>
                  <a:cubicBezTo>
                    <a:pt x="972" y="143"/>
                    <a:pt x="973" y="144"/>
                    <a:pt x="975" y="144"/>
                  </a:cubicBezTo>
                  <a:cubicBezTo>
                    <a:pt x="976" y="145"/>
                    <a:pt x="976" y="144"/>
                    <a:pt x="976" y="147"/>
                  </a:cubicBezTo>
                  <a:cubicBezTo>
                    <a:pt x="977" y="149"/>
                    <a:pt x="976" y="149"/>
                    <a:pt x="976" y="150"/>
                  </a:cubicBezTo>
                  <a:cubicBezTo>
                    <a:pt x="977" y="152"/>
                    <a:pt x="977" y="150"/>
                    <a:pt x="979" y="150"/>
                  </a:cubicBezTo>
                  <a:cubicBezTo>
                    <a:pt x="980" y="150"/>
                    <a:pt x="981" y="150"/>
                    <a:pt x="981" y="150"/>
                  </a:cubicBezTo>
                  <a:cubicBezTo>
                    <a:pt x="981" y="150"/>
                    <a:pt x="981" y="150"/>
                    <a:pt x="981" y="150"/>
                  </a:cubicBezTo>
                  <a:cubicBezTo>
                    <a:pt x="981" y="151"/>
                    <a:pt x="982" y="152"/>
                    <a:pt x="983" y="153"/>
                  </a:cubicBezTo>
                  <a:cubicBezTo>
                    <a:pt x="983" y="154"/>
                    <a:pt x="983" y="154"/>
                    <a:pt x="984" y="155"/>
                  </a:cubicBezTo>
                  <a:cubicBezTo>
                    <a:pt x="985" y="156"/>
                    <a:pt x="985" y="156"/>
                    <a:pt x="986" y="157"/>
                  </a:cubicBezTo>
                  <a:cubicBezTo>
                    <a:pt x="987" y="158"/>
                    <a:pt x="987" y="158"/>
                    <a:pt x="987" y="159"/>
                  </a:cubicBezTo>
                  <a:cubicBezTo>
                    <a:pt x="988" y="160"/>
                    <a:pt x="990" y="160"/>
                    <a:pt x="991" y="161"/>
                  </a:cubicBezTo>
                  <a:cubicBezTo>
                    <a:pt x="993" y="161"/>
                    <a:pt x="992" y="160"/>
                    <a:pt x="993" y="159"/>
                  </a:cubicBezTo>
                  <a:cubicBezTo>
                    <a:pt x="994" y="157"/>
                    <a:pt x="991" y="157"/>
                    <a:pt x="990" y="157"/>
                  </a:cubicBezTo>
                  <a:cubicBezTo>
                    <a:pt x="989" y="156"/>
                    <a:pt x="988" y="156"/>
                    <a:pt x="988" y="155"/>
                  </a:cubicBezTo>
                  <a:cubicBezTo>
                    <a:pt x="988" y="154"/>
                    <a:pt x="988" y="153"/>
                    <a:pt x="988" y="152"/>
                  </a:cubicBezTo>
                  <a:cubicBezTo>
                    <a:pt x="988" y="150"/>
                    <a:pt x="987" y="151"/>
                    <a:pt x="986" y="150"/>
                  </a:cubicBezTo>
                  <a:cubicBezTo>
                    <a:pt x="985" y="150"/>
                    <a:pt x="986" y="149"/>
                    <a:pt x="986" y="148"/>
                  </a:cubicBezTo>
                  <a:cubicBezTo>
                    <a:pt x="985" y="146"/>
                    <a:pt x="985" y="145"/>
                    <a:pt x="984" y="143"/>
                  </a:cubicBezTo>
                  <a:cubicBezTo>
                    <a:pt x="983" y="141"/>
                    <a:pt x="984" y="142"/>
                    <a:pt x="984" y="140"/>
                  </a:cubicBezTo>
                  <a:cubicBezTo>
                    <a:pt x="984" y="138"/>
                    <a:pt x="984" y="138"/>
                    <a:pt x="983" y="136"/>
                  </a:cubicBezTo>
                  <a:cubicBezTo>
                    <a:pt x="981" y="134"/>
                    <a:pt x="982" y="135"/>
                    <a:pt x="981" y="132"/>
                  </a:cubicBezTo>
                  <a:cubicBezTo>
                    <a:pt x="980" y="130"/>
                    <a:pt x="980" y="132"/>
                    <a:pt x="980" y="130"/>
                  </a:cubicBezTo>
                  <a:cubicBezTo>
                    <a:pt x="980" y="128"/>
                    <a:pt x="980" y="129"/>
                    <a:pt x="979" y="128"/>
                  </a:cubicBezTo>
                  <a:cubicBezTo>
                    <a:pt x="977" y="127"/>
                    <a:pt x="978" y="126"/>
                    <a:pt x="977" y="125"/>
                  </a:cubicBezTo>
                  <a:cubicBezTo>
                    <a:pt x="977" y="124"/>
                    <a:pt x="978" y="123"/>
                    <a:pt x="978" y="120"/>
                  </a:cubicBezTo>
                  <a:cubicBezTo>
                    <a:pt x="978" y="118"/>
                    <a:pt x="976" y="119"/>
                    <a:pt x="975" y="120"/>
                  </a:cubicBezTo>
                  <a:cubicBezTo>
                    <a:pt x="975" y="121"/>
                    <a:pt x="974" y="120"/>
                    <a:pt x="974" y="118"/>
                  </a:cubicBezTo>
                  <a:cubicBezTo>
                    <a:pt x="974" y="116"/>
                    <a:pt x="972" y="114"/>
                    <a:pt x="971" y="114"/>
                  </a:cubicBezTo>
                  <a:cubicBezTo>
                    <a:pt x="971" y="113"/>
                    <a:pt x="971" y="113"/>
                    <a:pt x="971" y="110"/>
                  </a:cubicBezTo>
                  <a:cubicBezTo>
                    <a:pt x="970" y="108"/>
                    <a:pt x="970" y="108"/>
                    <a:pt x="970" y="107"/>
                  </a:cubicBezTo>
                  <a:cubicBezTo>
                    <a:pt x="970" y="106"/>
                    <a:pt x="971" y="106"/>
                    <a:pt x="972" y="106"/>
                  </a:cubicBezTo>
                  <a:cubicBezTo>
                    <a:pt x="973" y="106"/>
                    <a:pt x="974" y="106"/>
                    <a:pt x="976" y="105"/>
                  </a:cubicBezTo>
                  <a:cubicBezTo>
                    <a:pt x="978" y="104"/>
                    <a:pt x="977" y="106"/>
                    <a:pt x="979" y="106"/>
                  </a:cubicBezTo>
                  <a:cubicBezTo>
                    <a:pt x="982" y="107"/>
                    <a:pt x="981" y="107"/>
                    <a:pt x="984" y="106"/>
                  </a:cubicBezTo>
                  <a:cubicBezTo>
                    <a:pt x="986" y="106"/>
                    <a:pt x="984" y="107"/>
                    <a:pt x="986" y="107"/>
                  </a:cubicBezTo>
                  <a:cubicBezTo>
                    <a:pt x="987" y="108"/>
                    <a:pt x="987" y="107"/>
                    <a:pt x="990" y="107"/>
                  </a:cubicBezTo>
                  <a:cubicBezTo>
                    <a:pt x="993" y="107"/>
                    <a:pt x="991" y="108"/>
                    <a:pt x="992" y="109"/>
                  </a:cubicBezTo>
                  <a:cubicBezTo>
                    <a:pt x="993" y="110"/>
                    <a:pt x="996" y="109"/>
                    <a:pt x="996" y="109"/>
                  </a:cubicBezTo>
                  <a:cubicBezTo>
                    <a:pt x="996" y="109"/>
                    <a:pt x="997" y="109"/>
                    <a:pt x="998" y="109"/>
                  </a:cubicBezTo>
                  <a:cubicBezTo>
                    <a:pt x="999" y="109"/>
                    <a:pt x="998" y="110"/>
                    <a:pt x="999" y="110"/>
                  </a:cubicBezTo>
                  <a:cubicBezTo>
                    <a:pt x="1000" y="110"/>
                    <a:pt x="1000" y="110"/>
                    <a:pt x="1002" y="110"/>
                  </a:cubicBezTo>
                  <a:cubicBezTo>
                    <a:pt x="1003" y="109"/>
                    <a:pt x="1003" y="110"/>
                    <a:pt x="1003" y="111"/>
                  </a:cubicBezTo>
                  <a:cubicBezTo>
                    <a:pt x="1004" y="112"/>
                    <a:pt x="1005" y="112"/>
                    <a:pt x="1007" y="112"/>
                  </a:cubicBezTo>
                  <a:cubicBezTo>
                    <a:pt x="1009" y="112"/>
                    <a:pt x="1008" y="112"/>
                    <a:pt x="1009" y="112"/>
                  </a:cubicBezTo>
                  <a:cubicBezTo>
                    <a:pt x="1011" y="112"/>
                    <a:pt x="1009" y="113"/>
                    <a:pt x="1013" y="112"/>
                  </a:cubicBezTo>
                  <a:cubicBezTo>
                    <a:pt x="1017" y="112"/>
                    <a:pt x="1014" y="113"/>
                    <a:pt x="1015" y="113"/>
                  </a:cubicBezTo>
                  <a:cubicBezTo>
                    <a:pt x="1016" y="113"/>
                    <a:pt x="1019" y="114"/>
                    <a:pt x="1019" y="114"/>
                  </a:cubicBezTo>
                  <a:cubicBezTo>
                    <a:pt x="1019" y="114"/>
                    <a:pt x="1020" y="115"/>
                    <a:pt x="1021" y="116"/>
                  </a:cubicBezTo>
                  <a:cubicBezTo>
                    <a:pt x="1023" y="117"/>
                    <a:pt x="1023" y="116"/>
                    <a:pt x="1024" y="116"/>
                  </a:cubicBezTo>
                  <a:cubicBezTo>
                    <a:pt x="1024" y="115"/>
                    <a:pt x="1025" y="115"/>
                    <a:pt x="1026" y="115"/>
                  </a:cubicBezTo>
                  <a:cubicBezTo>
                    <a:pt x="1027" y="115"/>
                    <a:pt x="1028" y="115"/>
                    <a:pt x="1028" y="115"/>
                  </a:cubicBezTo>
                  <a:cubicBezTo>
                    <a:pt x="1029" y="114"/>
                    <a:pt x="1029" y="113"/>
                    <a:pt x="1029" y="112"/>
                  </a:cubicBezTo>
                  <a:cubicBezTo>
                    <a:pt x="1029" y="111"/>
                    <a:pt x="1027" y="111"/>
                    <a:pt x="1026" y="110"/>
                  </a:cubicBezTo>
                  <a:cubicBezTo>
                    <a:pt x="1026" y="110"/>
                    <a:pt x="1025" y="109"/>
                    <a:pt x="1025" y="108"/>
                  </a:cubicBezTo>
                  <a:cubicBezTo>
                    <a:pt x="1024" y="107"/>
                    <a:pt x="1023" y="107"/>
                    <a:pt x="1022" y="108"/>
                  </a:cubicBezTo>
                  <a:cubicBezTo>
                    <a:pt x="1022" y="108"/>
                    <a:pt x="1022" y="109"/>
                    <a:pt x="1020" y="110"/>
                  </a:cubicBezTo>
                  <a:cubicBezTo>
                    <a:pt x="1017" y="111"/>
                    <a:pt x="1020" y="108"/>
                    <a:pt x="1020" y="107"/>
                  </a:cubicBezTo>
                  <a:cubicBezTo>
                    <a:pt x="1020" y="106"/>
                    <a:pt x="1019" y="106"/>
                    <a:pt x="1019" y="106"/>
                  </a:cubicBezTo>
                  <a:cubicBezTo>
                    <a:pt x="1019" y="106"/>
                    <a:pt x="1017" y="105"/>
                    <a:pt x="1017" y="104"/>
                  </a:cubicBezTo>
                  <a:cubicBezTo>
                    <a:pt x="1017" y="103"/>
                    <a:pt x="1016" y="103"/>
                    <a:pt x="1015" y="103"/>
                  </a:cubicBezTo>
                  <a:cubicBezTo>
                    <a:pt x="1014" y="103"/>
                    <a:pt x="1011" y="102"/>
                    <a:pt x="1009" y="102"/>
                  </a:cubicBezTo>
                  <a:cubicBezTo>
                    <a:pt x="1008" y="101"/>
                    <a:pt x="1009" y="101"/>
                    <a:pt x="1008" y="100"/>
                  </a:cubicBezTo>
                  <a:cubicBezTo>
                    <a:pt x="1007" y="99"/>
                    <a:pt x="1007" y="99"/>
                    <a:pt x="1003" y="99"/>
                  </a:cubicBezTo>
                  <a:cubicBezTo>
                    <a:pt x="999" y="99"/>
                    <a:pt x="998" y="98"/>
                    <a:pt x="997" y="97"/>
                  </a:cubicBezTo>
                  <a:cubicBezTo>
                    <a:pt x="997" y="96"/>
                    <a:pt x="996" y="96"/>
                    <a:pt x="995" y="96"/>
                  </a:cubicBezTo>
                  <a:cubicBezTo>
                    <a:pt x="994" y="95"/>
                    <a:pt x="992" y="95"/>
                    <a:pt x="990" y="95"/>
                  </a:cubicBezTo>
                  <a:cubicBezTo>
                    <a:pt x="989" y="95"/>
                    <a:pt x="987" y="95"/>
                    <a:pt x="987" y="95"/>
                  </a:cubicBezTo>
                  <a:cubicBezTo>
                    <a:pt x="987" y="95"/>
                    <a:pt x="984" y="94"/>
                    <a:pt x="983" y="94"/>
                  </a:cubicBezTo>
                  <a:cubicBezTo>
                    <a:pt x="982" y="94"/>
                    <a:pt x="980" y="93"/>
                    <a:pt x="977" y="95"/>
                  </a:cubicBezTo>
                  <a:cubicBezTo>
                    <a:pt x="973" y="96"/>
                    <a:pt x="970" y="94"/>
                    <a:pt x="969" y="94"/>
                  </a:cubicBezTo>
                  <a:cubicBezTo>
                    <a:pt x="969" y="94"/>
                    <a:pt x="966" y="94"/>
                    <a:pt x="965" y="94"/>
                  </a:cubicBezTo>
                  <a:cubicBezTo>
                    <a:pt x="965" y="94"/>
                    <a:pt x="961" y="93"/>
                    <a:pt x="960" y="93"/>
                  </a:cubicBezTo>
                  <a:cubicBezTo>
                    <a:pt x="960" y="93"/>
                    <a:pt x="959" y="95"/>
                    <a:pt x="958" y="95"/>
                  </a:cubicBezTo>
                  <a:cubicBezTo>
                    <a:pt x="956" y="96"/>
                    <a:pt x="955" y="93"/>
                    <a:pt x="954" y="92"/>
                  </a:cubicBezTo>
                  <a:cubicBezTo>
                    <a:pt x="954" y="92"/>
                    <a:pt x="951" y="91"/>
                    <a:pt x="950" y="93"/>
                  </a:cubicBezTo>
                  <a:cubicBezTo>
                    <a:pt x="948" y="95"/>
                    <a:pt x="943" y="95"/>
                    <a:pt x="942" y="95"/>
                  </a:cubicBezTo>
                  <a:cubicBezTo>
                    <a:pt x="942" y="95"/>
                    <a:pt x="941" y="96"/>
                    <a:pt x="941" y="96"/>
                  </a:cubicBezTo>
                  <a:cubicBezTo>
                    <a:pt x="940" y="96"/>
                    <a:pt x="938" y="98"/>
                    <a:pt x="934" y="99"/>
                  </a:cubicBezTo>
                  <a:cubicBezTo>
                    <a:pt x="931" y="101"/>
                    <a:pt x="925" y="104"/>
                    <a:pt x="925" y="104"/>
                  </a:cubicBezTo>
                  <a:cubicBezTo>
                    <a:pt x="919" y="104"/>
                    <a:pt x="917" y="107"/>
                    <a:pt x="917" y="107"/>
                  </a:cubicBezTo>
                  <a:cubicBezTo>
                    <a:pt x="914" y="107"/>
                    <a:pt x="913" y="109"/>
                    <a:pt x="913" y="109"/>
                  </a:cubicBezTo>
                  <a:cubicBezTo>
                    <a:pt x="909" y="109"/>
                    <a:pt x="907" y="112"/>
                    <a:pt x="907" y="112"/>
                  </a:cubicBezTo>
                  <a:cubicBezTo>
                    <a:pt x="904" y="111"/>
                    <a:pt x="903" y="115"/>
                    <a:pt x="902" y="115"/>
                  </a:cubicBezTo>
                  <a:cubicBezTo>
                    <a:pt x="901" y="115"/>
                    <a:pt x="897" y="118"/>
                    <a:pt x="897" y="118"/>
                  </a:cubicBezTo>
                  <a:cubicBezTo>
                    <a:pt x="897" y="118"/>
                    <a:pt x="894" y="120"/>
                    <a:pt x="893" y="121"/>
                  </a:cubicBezTo>
                  <a:cubicBezTo>
                    <a:pt x="893" y="121"/>
                    <a:pt x="891" y="122"/>
                    <a:pt x="888" y="123"/>
                  </a:cubicBezTo>
                  <a:cubicBezTo>
                    <a:pt x="885" y="125"/>
                    <a:pt x="881" y="128"/>
                    <a:pt x="880" y="128"/>
                  </a:cubicBezTo>
                  <a:cubicBezTo>
                    <a:pt x="880" y="128"/>
                    <a:pt x="879" y="130"/>
                    <a:pt x="878" y="131"/>
                  </a:cubicBezTo>
                  <a:cubicBezTo>
                    <a:pt x="876" y="132"/>
                    <a:pt x="876" y="132"/>
                    <a:pt x="873" y="133"/>
                  </a:cubicBezTo>
                  <a:cubicBezTo>
                    <a:pt x="870" y="133"/>
                    <a:pt x="869" y="131"/>
                    <a:pt x="869" y="129"/>
                  </a:cubicBezTo>
                  <a:cubicBezTo>
                    <a:pt x="869" y="128"/>
                    <a:pt x="869" y="127"/>
                    <a:pt x="869" y="127"/>
                  </a:cubicBezTo>
                  <a:cubicBezTo>
                    <a:pt x="868" y="126"/>
                    <a:pt x="866" y="125"/>
                    <a:pt x="866" y="125"/>
                  </a:cubicBezTo>
                  <a:cubicBezTo>
                    <a:pt x="866" y="124"/>
                    <a:pt x="865" y="124"/>
                    <a:pt x="863" y="122"/>
                  </a:cubicBezTo>
                  <a:cubicBezTo>
                    <a:pt x="861" y="120"/>
                    <a:pt x="859" y="122"/>
                    <a:pt x="859" y="122"/>
                  </a:cubicBezTo>
                  <a:cubicBezTo>
                    <a:pt x="859" y="122"/>
                    <a:pt x="860" y="124"/>
                    <a:pt x="859" y="125"/>
                  </a:cubicBezTo>
                  <a:cubicBezTo>
                    <a:pt x="858" y="127"/>
                    <a:pt x="859" y="129"/>
                    <a:pt x="859" y="129"/>
                  </a:cubicBezTo>
                  <a:cubicBezTo>
                    <a:pt x="860" y="130"/>
                    <a:pt x="860" y="131"/>
                    <a:pt x="859" y="131"/>
                  </a:cubicBezTo>
                  <a:cubicBezTo>
                    <a:pt x="858" y="132"/>
                    <a:pt x="858" y="133"/>
                    <a:pt x="858" y="134"/>
                  </a:cubicBezTo>
                  <a:cubicBezTo>
                    <a:pt x="858" y="134"/>
                    <a:pt x="859" y="134"/>
                    <a:pt x="860" y="135"/>
                  </a:cubicBezTo>
                  <a:cubicBezTo>
                    <a:pt x="860" y="136"/>
                    <a:pt x="860" y="135"/>
                    <a:pt x="859" y="137"/>
                  </a:cubicBezTo>
                  <a:cubicBezTo>
                    <a:pt x="858" y="138"/>
                    <a:pt x="858" y="141"/>
                    <a:pt x="858" y="141"/>
                  </a:cubicBezTo>
                  <a:cubicBezTo>
                    <a:pt x="858" y="141"/>
                    <a:pt x="859" y="142"/>
                    <a:pt x="860" y="143"/>
                  </a:cubicBezTo>
                  <a:cubicBezTo>
                    <a:pt x="861" y="143"/>
                    <a:pt x="862" y="143"/>
                    <a:pt x="863" y="144"/>
                  </a:cubicBezTo>
                  <a:cubicBezTo>
                    <a:pt x="864" y="145"/>
                    <a:pt x="864" y="146"/>
                    <a:pt x="865" y="147"/>
                  </a:cubicBezTo>
                  <a:cubicBezTo>
                    <a:pt x="866" y="149"/>
                    <a:pt x="867" y="149"/>
                    <a:pt x="867" y="150"/>
                  </a:cubicBezTo>
                  <a:cubicBezTo>
                    <a:pt x="868" y="151"/>
                    <a:pt x="867" y="150"/>
                    <a:pt x="868" y="152"/>
                  </a:cubicBezTo>
                  <a:cubicBezTo>
                    <a:pt x="869" y="154"/>
                    <a:pt x="870" y="152"/>
                    <a:pt x="870" y="152"/>
                  </a:cubicBezTo>
                  <a:cubicBezTo>
                    <a:pt x="870" y="153"/>
                    <a:pt x="872" y="153"/>
                    <a:pt x="872" y="153"/>
                  </a:cubicBezTo>
                  <a:cubicBezTo>
                    <a:pt x="873" y="153"/>
                    <a:pt x="873" y="153"/>
                    <a:pt x="874" y="154"/>
                  </a:cubicBezTo>
                  <a:cubicBezTo>
                    <a:pt x="876" y="154"/>
                    <a:pt x="875" y="155"/>
                    <a:pt x="875" y="155"/>
                  </a:cubicBezTo>
                  <a:cubicBezTo>
                    <a:pt x="874" y="155"/>
                    <a:pt x="873" y="155"/>
                    <a:pt x="873" y="155"/>
                  </a:cubicBezTo>
                  <a:cubicBezTo>
                    <a:pt x="872" y="155"/>
                    <a:pt x="871" y="155"/>
                    <a:pt x="870" y="156"/>
                  </a:cubicBezTo>
                  <a:cubicBezTo>
                    <a:pt x="869" y="156"/>
                    <a:pt x="869" y="156"/>
                    <a:pt x="868" y="156"/>
                  </a:cubicBezTo>
                  <a:cubicBezTo>
                    <a:pt x="868" y="156"/>
                    <a:pt x="868" y="155"/>
                    <a:pt x="866" y="155"/>
                  </a:cubicBezTo>
                  <a:cubicBezTo>
                    <a:pt x="865" y="154"/>
                    <a:pt x="865" y="154"/>
                    <a:pt x="864" y="156"/>
                  </a:cubicBezTo>
                  <a:cubicBezTo>
                    <a:pt x="862" y="157"/>
                    <a:pt x="863" y="157"/>
                    <a:pt x="862" y="157"/>
                  </a:cubicBezTo>
                  <a:cubicBezTo>
                    <a:pt x="861" y="157"/>
                    <a:pt x="862" y="157"/>
                    <a:pt x="859" y="157"/>
                  </a:cubicBezTo>
                  <a:cubicBezTo>
                    <a:pt x="857" y="157"/>
                    <a:pt x="858" y="156"/>
                    <a:pt x="858" y="155"/>
                  </a:cubicBezTo>
                  <a:cubicBezTo>
                    <a:pt x="857" y="154"/>
                    <a:pt x="858" y="154"/>
                    <a:pt x="858" y="153"/>
                  </a:cubicBezTo>
                  <a:cubicBezTo>
                    <a:pt x="858" y="152"/>
                    <a:pt x="859" y="152"/>
                    <a:pt x="859" y="151"/>
                  </a:cubicBezTo>
                  <a:cubicBezTo>
                    <a:pt x="859" y="150"/>
                    <a:pt x="860" y="149"/>
                    <a:pt x="860" y="148"/>
                  </a:cubicBezTo>
                  <a:cubicBezTo>
                    <a:pt x="860" y="147"/>
                    <a:pt x="861" y="148"/>
                    <a:pt x="862" y="148"/>
                  </a:cubicBezTo>
                  <a:cubicBezTo>
                    <a:pt x="863" y="147"/>
                    <a:pt x="863" y="146"/>
                    <a:pt x="862" y="145"/>
                  </a:cubicBezTo>
                  <a:cubicBezTo>
                    <a:pt x="861" y="144"/>
                    <a:pt x="859" y="143"/>
                    <a:pt x="859" y="143"/>
                  </a:cubicBezTo>
                  <a:cubicBezTo>
                    <a:pt x="859" y="143"/>
                    <a:pt x="858" y="143"/>
                    <a:pt x="857" y="142"/>
                  </a:cubicBezTo>
                  <a:cubicBezTo>
                    <a:pt x="857" y="141"/>
                    <a:pt x="857" y="141"/>
                    <a:pt x="857" y="139"/>
                  </a:cubicBezTo>
                  <a:cubicBezTo>
                    <a:pt x="856" y="136"/>
                    <a:pt x="855" y="136"/>
                    <a:pt x="855" y="135"/>
                  </a:cubicBezTo>
                  <a:cubicBezTo>
                    <a:pt x="855" y="134"/>
                    <a:pt x="855" y="134"/>
                    <a:pt x="855" y="133"/>
                  </a:cubicBezTo>
                  <a:cubicBezTo>
                    <a:pt x="855" y="132"/>
                    <a:pt x="853" y="130"/>
                    <a:pt x="853" y="130"/>
                  </a:cubicBezTo>
                  <a:cubicBezTo>
                    <a:pt x="852" y="129"/>
                    <a:pt x="852" y="128"/>
                    <a:pt x="852" y="128"/>
                  </a:cubicBezTo>
                  <a:cubicBezTo>
                    <a:pt x="851" y="127"/>
                    <a:pt x="850" y="128"/>
                    <a:pt x="849" y="128"/>
                  </a:cubicBezTo>
                  <a:cubicBezTo>
                    <a:pt x="848" y="129"/>
                    <a:pt x="849" y="130"/>
                    <a:pt x="849" y="131"/>
                  </a:cubicBezTo>
                  <a:cubicBezTo>
                    <a:pt x="850" y="132"/>
                    <a:pt x="849" y="132"/>
                    <a:pt x="849" y="133"/>
                  </a:cubicBezTo>
                  <a:cubicBezTo>
                    <a:pt x="849" y="133"/>
                    <a:pt x="850" y="134"/>
                    <a:pt x="850" y="135"/>
                  </a:cubicBezTo>
                  <a:cubicBezTo>
                    <a:pt x="851" y="135"/>
                    <a:pt x="850" y="137"/>
                    <a:pt x="850" y="137"/>
                  </a:cubicBezTo>
                  <a:cubicBezTo>
                    <a:pt x="848" y="138"/>
                    <a:pt x="848" y="141"/>
                    <a:pt x="848" y="141"/>
                  </a:cubicBezTo>
                  <a:cubicBezTo>
                    <a:pt x="848" y="141"/>
                    <a:pt x="848" y="141"/>
                    <a:pt x="847" y="142"/>
                  </a:cubicBezTo>
                  <a:cubicBezTo>
                    <a:pt x="847" y="142"/>
                    <a:pt x="847" y="143"/>
                    <a:pt x="847" y="145"/>
                  </a:cubicBezTo>
                  <a:cubicBezTo>
                    <a:pt x="847" y="146"/>
                    <a:pt x="848" y="147"/>
                    <a:pt x="848" y="147"/>
                  </a:cubicBezTo>
                  <a:cubicBezTo>
                    <a:pt x="848" y="147"/>
                    <a:pt x="846" y="148"/>
                    <a:pt x="845" y="148"/>
                  </a:cubicBezTo>
                  <a:cubicBezTo>
                    <a:pt x="845" y="148"/>
                    <a:pt x="843" y="148"/>
                    <a:pt x="842" y="151"/>
                  </a:cubicBezTo>
                  <a:cubicBezTo>
                    <a:pt x="841" y="154"/>
                    <a:pt x="839" y="155"/>
                    <a:pt x="839" y="155"/>
                  </a:cubicBezTo>
                  <a:cubicBezTo>
                    <a:pt x="839" y="155"/>
                    <a:pt x="837" y="155"/>
                    <a:pt x="837" y="156"/>
                  </a:cubicBezTo>
                  <a:cubicBezTo>
                    <a:pt x="836" y="156"/>
                    <a:pt x="835" y="157"/>
                    <a:pt x="834" y="157"/>
                  </a:cubicBezTo>
                  <a:cubicBezTo>
                    <a:pt x="833" y="158"/>
                    <a:pt x="833" y="159"/>
                    <a:pt x="831" y="160"/>
                  </a:cubicBezTo>
                  <a:cubicBezTo>
                    <a:pt x="830" y="160"/>
                    <a:pt x="829" y="162"/>
                    <a:pt x="829" y="162"/>
                  </a:cubicBezTo>
                  <a:cubicBezTo>
                    <a:pt x="827" y="161"/>
                    <a:pt x="825" y="164"/>
                    <a:pt x="825" y="164"/>
                  </a:cubicBezTo>
                  <a:cubicBezTo>
                    <a:pt x="825" y="164"/>
                    <a:pt x="823" y="164"/>
                    <a:pt x="822" y="164"/>
                  </a:cubicBezTo>
                  <a:cubicBezTo>
                    <a:pt x="820" y="166"/>
                    <a:pt x="822" y="168"/>
                    <a:pt x="823" y="168"/>
                  </a:cubicBezTo>
                  <a:cubicBezTo>
                    <a:pt x="823" y="168"/>
                    <a:pt x="824" y="170"/>
                    <a:pt x="824" y="170"/>
                  </a:cubicBezTo>
                  <a:cubicBezTo>
                    <a:pt x="824" y="171"/>
                    <a:pt x="822" y="171"/>
                    <a:pt x="822" y="171"/>
                  </a:cubicBezTo>
                  <a:cubicBezTo>
                    <a:pt x="821" y="170"/>
                    <a:pt x="820" y="169"/>
                    <a:pt x="820" y="169"/>
                  </a:cubicBezTo>
                  <a:cubicBezTo>
                    <a:pt x="820" y="169"/>
                    <a:pt x="819" y="167"/>
                    <a:pt x="818" y="169"/>
                  </a:cubicBezTo>
                  <a:cubicBezTo>
                    <a:pt x="816" y="171"/>
                    <a:pt x="815" y="171"/>
                    <a:pt x="814" y="170"/>
                  </a:cubicBezTo>
                  <a:cubicBezTo>
                    <a:pt x="814" y="170"/>
                    <a:pt x="815" y="168"/>
                    <a:pt x="815" y="168"/>
                  </a:cubicBezTo>
                  <a:cubicBezTo>
                    <a:pt x="815" y="168"/>
                    <a:pt x="818" y="166"/>
                    <a:pt x="820" y="163"/>
                  </a:cubicBezTo>
                  <a:cubicBezTo>
                    <a:pt x="823" y="160"/>
                    <a:pt x="821" y="161"/>
                    <a:pt x="821" y="160"/>
                  </a:cubicBezTo>
                  <a:cubicBezTo>
                    <a:pt x="820" y="158"/>
                    <a:pt x="820" y="158"/>
                    <a:pt x="820" y="156"/>
                  </a:cubicBezTo>
                  <a:cubicBezTo>
                    <a:pt x="820" y="155"/>
                    <a:pt x="821" y="153"/>
                    <a:pt x="821" y="153"/>
                  </a:cubicBezTo>
                  <a:cubicBezTo>
                    <a:pt x="821" y="153"/>
                    <a:pt x="822" y="153"/>
                    <a:pt x="823" y="151"/>
                  </a:cubicBezTo>
                  <a:cubicBezTo>
                    <a:pt x="824" y="150"/>
                    <a:pt x="824" y="150"/>
                    <a:pt x="825" y="148"/>
                  </a:cubicBezTo>
                  <a:cubicBezTo>
                    <a:pt x="826" y="147"/>
                    <a:pt x="826" y="147"/>
                    <a:pt x="827" y="145"/>
                  </a:cubicBezTo>
                  <a:cubicBezTo>
                    <a:pt x="827" y="144"/>
                    <a:pt x="829" y="142"/>
                    <a:pt x="830" y="142"/>
                  </a:cubicBezTo>
                  <a:cubicBezTo>
                    <a:pt x="831" y="141"/>
                    <a:pt x="832" y="139"/>
                    <a:pt x="832" y="139"/>
                  </a:cubicBezTo>
                  <a:cubicBezTo>
                    <a:pt x="832" y="139"/>
                    <a:pt x="833" y="135"/>
                    <a:pt x="833" y="135"/>
                  </a:cubicBezTo>
                  <a:cubicBezTo>
                    <a:pt x="833" y="134"/>
                    <a:pt x="834" y="131"/>
                    <a:pt x="835" y="131"/>
                  </a:cubicBezTo>
                  <a:cubicBezTo>
                    <a:pt x="836" y="131"/>
                    <a:pt x="837" y="130"/>
                    <a:pt x="837" y="129"/>
                  </a:cubicBezTo>
                  <a:cubicBezTo>
                    <a:pt x="838" y="128"/>
                    <a:pt x="838" y="126"/>
                    <a:pt x="838" y="125"/>
                  </a:cubicBezTo>
                  <a:cubicBezTo>
                    <a:pt x="838" y="123"/>
                    <a:pt x="839" y="124"/>
                    <a:pt x="839" y="124"/>
                  </a:cubicBezTo>
                  <a:cubicBezTo>
                    <a:pt x="840" y="124"/>
                    <a:pt x="840" y="122"/>
                    <a:pt x="840" y="121"/>
                  </a:cubicBezTo>
                  <a:cubicBezTo>
                    <a:pt x="840" y="119"/>
                    <a:pt x="840" y="118"/>
                    <a:pt x="840" y="118"/>
                  </a:cubicBezTo>
                  <a:cubicBezTo>
                    <a:pt x="840" y="117"/>
                    <a:pt x="841" y="118"/>
                    <a:pt x="842" y="118"/>
                  </a:cubicBezTo>
                  <a:cubicBezTo>
                    <a:pt x="842" y="118"/>
                    <a:pt x="842" y="117"/>
                    <a:pt x="842" y="115"/>
                  </a:cubicBezTo>
                  <a:cubicBezTo>
                    <a:pt x="842" y="113"/>
                    <a:pt x="843" y="113"/>
                    <a:pt x="843" y="112"/>
                  </a:cubicBezTo>
                  <a:cubicBezTo>
                    <a:pt x="844" y="111"/>
                    <a:pt x="844" y="110"/>
                    <a:pt x="844" y="108"/>
                  </a:cubicBezTo>
                  <a:cubicBezTo>
                    <a:pt x="844" y="107"/>
                    <a:pt x="845" y="107"/>
                    <a:pt x="846" y="107"/>
                  </a:cubicBezTo>
                  <a:cubicBezTo>
                    <a:pt x="847" y="107"/>
                    <a:pt x="848" y="102"/>
                    <a:pt x="848" y="101"/>
                  </a:cubicBezTo>
                  <a:cubicBezTo>
                    <a:pt x="848" y="99"/>
                    <a:pt x="848" y="100"/>
                    <a:pt x="849" y="99"/>
                  </a:cubicBezTo>
                  <a:cubicBezTo>
                    <a:pt x="851" y="98"/>
                    <a:pt x="850" y="98"/>
                    <a:pt x="851" y="96"/>
                  </a:cubicBezTo>
                  <a:cubicBezTo>
                    <a:pt x="852" y="95"/>
                    <a:pt x="853" y="91"/>
                    <a:pt x="855" y="89"/>
                  </a:cubicBezTo>
                  <a:cubicBezTo>
                    <a:pt x="856" y="87"/>
                    <a:pt x="857" y="89"/>
                    <a:pt x="858" y="89"/>
                  </a:cubicBezTo>
                  <a:cubicBezTo>
                    <a:pt x="859" y="89"/>
                    <a:pt x="859" y="86"/>
                    <a:pt x="859" y="84"/>
                  </a:cubicBezTo>
                  <a:cubicBezTo>
                    <a:pt x="859" y="83"/>
                    <a:pt x="861" y="81"/>
                    <a:pt x="861" y="81"/>
                  </a:cubicBezTo>
                  <a:cubicBezTo>
                    <a:pt x="861" y="81"/>
                    <a:pt x="862" y="82"/>
                    <a:pt x="864" y="83"/>
                  </a:cubicBezTo>
                  <a:cubicBezTo>
                    <a:pt x="866" y="83"/>
                    <a:pt x="866" y="83"/>
                    <a:pt x="868" y="83"/>
                  </a:cubicBezTo>
                  <a:cubicBezTo>
                    <a:pt x="869" y="83"/>
                    <a:pt x="868" y="80"/>
                    <a:pt x="869" y="78"/>
                  </a:cubicBezTo>
                  <a:cubicBezTo>
                    <a:pt x="869" y="76"/>
                    <a:pt x="868" y="74"/>
                    <a:pt x="868" y="73"/>
                  </a:cubicBezTo>
                  <a:cubicBezTo>
                    <a:pt x="868" y="73"/>
                    <a:pt x="870" y="72"/>
                    <a:pt x="871" y="70"/>
                  </a:cubicBezTo>
                  <a:cubicBezTo>
                    <a:pt x="872" y="68"/>
                    <a:pt x="872" y="69"/>
                    <a:pt x="874" y="68"/>
                  </a:cubicBezTo>
                  <a:cubicBezTo>
                    <a:pt x="876" y="66"/>
                    <a:pt x="875" y="66"/>
                    <a:pt x="876" y="65"/>
                  </a:cubicBezTo>
                  <a:cubicBezTo>
                    <a:pt x="876" y="65"/>
                    <a:pt x="877" y="64"/>
                    <a:pt x="878" y="63"/>
                  </a:cubicBezTo>
                  <a:cubicBezTo>
                    <a:pt x="879" y="61"/>
                    <a:pt x="880" y="62"/>
                    <a:pt x="880" y="61"/>
                  </a:cubicBezTo>
                  <a:cubicBezTo>
                    <a:pt x="881" y="60"/>
                    <a:pt x="882" y="57"/>
                    <a:pt x="882" y="56"/>
                  </a:cubicBezTo>
                  <a:cubicBezTo>
                    <a:pt x="882" y="55"/>
                    <a:pt x="884" y="54"/>
                    <a:pt x="885" y="53"/>
                  </a:cubicBezTo>
                  <a:cubicBezTo>
                    <a:pt x="886" y="51"/>
                    <a:pt x="885" y="49"/>
                    <a:pt x="886" y="48"/>
                  </a:cubicBezTo>
                  <a:cubicBezTo>
                    <a:pt x="886" y="47"/>
                    <a:pt x="886" y="46"/>
                    <a:pt x="886" y="44"/>
                  </a:cubicBezTo>
                  <a:cubicBezTo>
                    <a:pt x="886" y="42"/>
                    <a:pt x="887" y="42"/>
                    <a:pt x="888" y="40"/>
                  </a:cubicBezTo>
                  <a:cubicBezTo>
                    <a:pt x="889" y="39"/>
                    <a:pt x="892" y="35"/>
                    <a:pt x="892" y="35"/>
                  </a:cubicBezTo>
                  <a:cubicBezTo>
                    <a:pt x="893" y="34"/>
                    <a:pt x="896" y="34"/>
                    <a:pt x="897" y="34"/>
                  </a:cubicBezTo>
                  <a:cubicBezTo>
                    <a:pt x="899" y="34"/>
                    <a:pt x="899" y="33"/>
                    <a:pt x="900" y="31"/>
                  </a:cubicBezTo>
                  <a:cubicBezTo>
                    <a:pt x="900" y="29"/>
                    <a:pt x="900" y="29"/>
                    <a:pt x="900" y="28"/>
                  </a:cubicBezTo>
                  <a:cubicBezTo>
                    <a:pt x="900" y="26"/>
                    <a:pt x="901" y="26"/>
                    <a:pt x="902" y="25"/>
                  </a:cubicBezTo>
                  <a:cubicBezTo>
                    <a:pt x="902" y="25"/>
                    <a:pt x="903" y="23"/>
                    <a:pt x="903" y="21"/>
                  </a:cubicBezTo>
                  <a:cubicBezTo>
                    <a:pt x="904" y="19"/>
                    <a:pt x="905" y="20"/>
                    <a:pt x="906" y="20"/>
                  </a:cubicBezTo>
                  <a:cubicBezTo>
                    <a:pt x="907" y="19"/>
                    <a:pt x="907" y="17"/>
                    <a:pt x="908" y="15"/>
                  </a:cubicBezTo>
                  <a:cubicBezTo>
                    <a:pt x="909" y="14"/>
                    <a:pt x="913" y="15"/>
                    <a:pt x="913" y="16"/>
                  </a:cubicBezTo>
                  <a:cubicBezTo>
                    <a:pt x="914" y="16"/>
                    <a:pt x="914" y="17"/>
                    <a:pt x="914" y="18"/>
                  </a:cubicBezTo>
                  <a:cubicBezTo>
                    <a:pt x="915" y="19"/>
                    <a:pt x="916" y="20"/>
                    <a:pt x="918" y="21"/>
                  </a:cubicBezTo>
                  <a:cubicBezTo>
                    <a:pt x="921" y="22"/>
                    <a:pt x="920" y="24"/>
                    <a:pt x="920" y="26"/>
                  </a:cubicBezTo>
                  <a:cubicBezTo>
                    <a:pt x="921" y="27"/>
                    <a:pt x="924" y="26"/>
                    <a:pt x="925" y="27"/>
                  </a:cubicBezTo>
                  <a:cubicBezTo>
                    <a:pt x="926" y="28"/>
                    <a:pt x="926" y="30"/>
                    <a:pt x="927" y="33"/>
                  </a:cubicBezTo>
                  <a:cubicBezTo>
                    <a:pt x="928" y="35"/>
                    <a:pt x="928" y="35"/>
                    <a:pt x="931" y="37"/>
                  </a:cubicBezTo>
                  <a:cubicBezTo>
                    <a:pt x="933" y="39"/>
                    <a:pt x="933" y="38"/>
                    <a:pt x="933" y="40"/>
                  </a:cubicBezTo>
                  <a:cubicBezTo>
                    <a:pt x="934" y="43"/>
                    <a:pt x="935" y="42"/>
                    <a:pt x="937" y="44"/>
                  </a:cubicBezTo>
                  <a:cubicBezTo>
                    <a:pt x="938" y="46"/>
                    <a:pt x="939" y="46"/>
                    <a:pt x="939" y="47"/>
                  </a:cubicBezTo>
                  <a:cubicBezTo>
                    <a:pt x="940" y="48"/>
                    <a:pt x="941" y="51"/>
                    <a:pt x="942" y="51"/>
                  </a:cubicBezTo>
                  <a:cubicBezTo>
                    <a:pt x="942" y="51"/>
                    <a:pt x="943" y="51"/>
                    <a:pt x="945" y="52"/>
                  </a:cubicBezTo>
                  <a:cubicBezTo>
                    <a:pt x="948" y="53"/>
                    <a:pt x="946" y="53"/>
                    <a:pt x="946" y="55"/>
                  </a:cubicBezTo>
                  <a:cubicBezTo>
                    <a:pt x="947" y="57"/>
                    <a:pt x="948" y="56"/>
                    <a:pt x="950" y="57"/>
                  </a:cubicBezTo>
                  <a:cubicBezTo>
                    <a:pt x="951" y="58"/>
                    <a:pt x="951" y="59"/>
                    <a:pt x="952" y="61"/>
                  </a:cubicBezTo>
                  <a:cubicBezTo>
                    <a:pt x="954" y="63"/>
                    <a:pt x="955" y="63"/>
                    <a:pt x="956" y="62"/>
                  </a:cubicBezTo>
                  <a:cubicBezTo>
                    <a:pt x="957" y="62"/>
                    <a:pt x="956" y="60"/>
                    <a:pt x="956" y="59"/>
                  </a:cubicBezTo>
                  <a:cubicBezTo>
                    <a:pt x="956" y="59"/>
                    <a:pt x="953" y="55"/>
                    <a:pt x="952" y="54"/>
                  </a:cubicBezTo>
                  <a:cubicBezTo>
                    <a:pt x="952" y="54"/>
                    <a:pt x="949" y="48"/>
                    <a:pt x="948" y="47"/>
                  </a:cubicBezTo>
                  <a:cubicBezTo>
                    <a:pt x="948" y="46"/>
                    <a:pt x="948" y="45"/>
                    <a:pt x="948" y="42"/>
                  </a:cubicBezTo>
                  <a:cubicBezTo>
                    <a:pt x="948" y="40"/>
                    <a:pt x="947" y="38"/>
                    <a:pt x="945" y="35"/>
                  </a:cubicBezTo>
                  <a:cubicBezTo>
                    <a:pt x="944" y="31"/>
                    <a:pt x="941" y="31"/>
                    <a:pt x="941" y="29"/>
                  </a:cubicBezTo>
                  <a:cubicBezTo>
                    <a:pt x="941" y="28"/>
                    <a:pt x="942" y="28"/>
                    <a:pt x="941" y="25"/>
                  </a:cubicBezTo>
                  <a:cubicBezTo>
                    <a:pt x="939" y="23"/>
                    <a:pt x="939" y="23"/>
                    <a:pt x="939" y="23"/>
                  </a:cubicBezTo>
                  <a:cubicBezTo>
                    <a:pt x="939" y="22"/>
                    <a:pt x="940" y="21"/>
                    <a:pt x="940" y="21"/>
                  </a:cubicBezTo>
                  <a:cubicBezTo>
                    <a:pt x="940" y="20"/>
                    <a:pt x="937" y="18"/>
                    <a:pt x="936" y="17"/>
                  </a:cubicBezTo>
                  <a:cubicBezTo>
                    <a:pt x="935" y="15"/>
                    <a:pt x="936" y="15"/>
                    <a:pt x="933" y="13"/>
                  </a:cubicBezTo>
                  <a:cubicBezTo>
                    <a:pt x="931" y="11"/>
                    <a:pt x="928" y="6"/>
                    <a:pt x="927" y="5"/>
                  </a:cubicBezTo>
                  <a:cubicBezTo>
                    <a:pt x="927" y="4"/>
                    <a:pt x="923" y="4"/>
                    <a:pt x="923" y="4"/>
                  </a:cubicBezTo>
                  <a:cubicBezTo>
                    <a:pt x="923" y="4"/>
                    <a:pt x="918" y="5"/>
                    <a:pt x="917" y="6"/>
                  </a:cubicBezTo>
                  <a:cubicBezTo>
                    <a:pt x="915" y="7"/>
                    <a:pt x="914" y="6"/>
                    <a:pt x="914" y="5"/>
                  </a:cubicBezTo>
                  <a:cubicBezTo>
                    <a:pt x="914" y="4"/>
                    <a:pt x="913" y="4"/>
                    <a:pt x="911" y="4"/>
                  </a:cubicBezTo>
                  <a:cubicBezTo>
                    <a:pt x="909" y="4"/>
                    <a:pt x="907" y="4"/>
                    <a:pt x="906" y="7"/>
                  </a:cubicBezTo>
                  <a:cubicBezTo>
                    <a:pt x="904" y="9"/>
                    <a:pt x="907" y="10"/>
                    <a:pt x="907" y="10"/>
                  </a:cubicBezTo>
                  <a:cubicBezTo>
                    <a:pt x="907" y="11"/>
                    <a:pt x="905" y="11"/>
                    <a:pt x="904" y="12"/>
                  </a:cubicBezTo>
                  <a:cubicBezTo>
                    <a:pt x="903" y="13"/>
                    <a:pt x="902" y="14"/>
                    <a:pt x="900" y="17"/>
                  </a:cubicBezTo>
                  <a:cubicBezTo>
                    <a:pt x="897" y="21"/>
                    <a:pt x="897" y="19"/>
                    <a:pt x="897" y="17"/>
                  </a:cubicBezTo>
                  <a:cubicBezTo>
                    <a:pt x="897" y="15"/>
                    <a:pt x="901" y="13"/>
                    <a:pt x="897" y="6"/>
                  </a:cubicBezTo>
                  <a:cubicBezTo>
                    <a:pt x="894" y="0"/>
                    <a:pt x="884" y="0"/>
                    <a:pt x="884" y="0"/>
                  </a:cubicBezTo>
                  <a:cubicBezTo>
                    <a:pt x="884" y="0"/>
                    <a:pt x="883" y="0"/>
                    <a:pt x="881" y="0"/>
                  </a:cubicBezTo>
                  <a:cubicBezTo>
                    <a:pt x="880" y="0"/>
                    <a:pt x="879" y="0"/>
                    <a:pt x="877" y="1"/>
                  </a:cubicBezTo>
                  <a:cubicBezTo>
                    <a:pt x="876" y="1"/>
                    <a:pt x="875" y="2"/>
                    <a:pt x="873" y="3"/>
                  </a:cubicBezTo>
                  <a:cubicBezTo>
                    <a:pt x="871" y="3"/>
                    <a:pt x="872" y="2"/>
                    <a:pt x="871" y="2"/>
                  </a:cubicBezTo>
                  <a:cubicBezTo>
                    <a:pt x="870" y="1"/>
                    <a:pt x="869" y="3"/>
                    <a:pt x="868" y="3"/>
                  </a:cubicBezTo>
                  <a:cubicBezTo>
                    <a:pt x="868" y="3"/>
                    <a:pt x="866" y="3"/>
                    <a:pt x="863" y="4"/>
                  </a:cubicBezTo>
                  <a:cubicBezTo>
                    <a:pt x="859" y="5"/>
                    <a:pt x="861" y="6"/>
                    <a:pt x="861" y="6"/>
                  </a:cubicBezTo>
                  <a:cubicBezTo>
                    <a:pt x="860" y="6"/>
                    <a:pt x="855" y="5"/>
                    <a:pt x="852" y="7"/>
                  </a:cubicBezTo>
                  <a:cubicBezTo>
                    <a:pt x="849" y="9"/>
                    <a:pt x="849" y="11"/>
                    <a:pt x="849" y="11"/>
                  </a:cubicBezTo>
                  <a:cubicBezTo>
                    <a:pt x="849" y="11"/>
                    <a:pt x="848" y="11"/>
                    <a:pt x="844" y="12"/>
                  </a:cubicBezTo>
                  <a:cubicBezTo>
                    <a:pt x="841" y="12"/>
                    <a:pt x="843" y="14"/>
                    <a:pt x="842" y="14"/>
                  </a:cubicBezTo>
                  <a:cubicBezTo>
                    <a:pt x="841" y="15"/>
                    <a:pt x="840" y="16"/>
                    <a:pt x="839" y="16"/>
                  </a:cubicBezTo>
                  <a:cubicBezTo>
                    <a:pt x="838" y="16"/>
                    <a:pt x="836" y="17"/>
                    <a:pt x="835" y="17"/>
                  </a:cubicBezTo>
                  <a:cubicBezTo>
                    <a:pt x="834" y="17"/>
                    <a:pt x="833" y="17"/>
                    <a:pt x="831" y="19"/>
                  </a:cubicBezTo>
                  <a:cubicBezTo>
                    <a:pt x="829" y="20"/>
                    <a:pt x="827" y="21"/>
                    <a:pt x="827" y="21"/>
                  </a:cubicBezTo>
                  <a:cubicBezTo>
                    <a:pt x="827" y="21"/>
                    <a:pt x="823" y="22"/>
                    <a:pt x="822" y="22"/>
                  </a:cubicBezTo>
                  <a:cubicBezTo>
                    <a:pt x="821" y="23"/>
                    <a:pt x="819" y="24"/>
                    <a:pt x="819" y="25"/>
                  </a:cubicBezTo>
                  <a:cubicBezTo>
                    <a:pt x="818" y="26"/>
                    <a:pt x="816" y="27"/>
                    <a:pt x="816" y="27"/>
                  </a:cubicBezTo>
                  <a:cubicBezTo>
                    <a:pt x="816" y="27"/>
                    <a:pt x="813" y="25"/>
                    <a:pt x="812" y="27"/>
                  </a:cubicBezTo>
                  <a:cubicBezTo>
                    <a:pt x="810" y="28"/>
                    <a:pt x="810" y="30"/>
                    <a:pt x="809" y="30"/>
                  </a:cubicBezTo>
                  <a:cubicBezTo>
                    <a:pt x="807" y="29"/>
                    <a:pt x="806" y="29"/>
                    <a:pt x="805" y="30"/>
                  </a:cubicBezTo>
                  <a:cubicBezTo>
                    <a:pt x="804" y="30"/>
                    <a:pt x="802" y="32"/>
                    <a:pt x="802" y="32"/>
                  </a:cubicBezTo>
                  <a:cubicBezTo>
                    <a:pt x="802" y="32"/>
                    <a:pt x="799" y="32"/>
                    <a:pt x="797" y="33"/>
                  </a:cubicBezTo>
                  <a:cubicBezTo>
                    <a:pt x="795" y="34"/>
                    <a:pt x="796" y="34"/>
                    <a:pt x="792" y="35"/>
                  </a:cubicBezTo>
                  <a:cubicBezTo>
                    <a:pt x="788" y="36"/>
                    <a:pt x="789" y="37"/>
                    <a:pt x="791" y="37"/>
                  </a:cubicBezTo>
                  <a:cubicBezTo>
                    <a:pt x="793" y="38"/>
                    <a:pt x="791" y="40"/>
                    <a:pt x="791" y="40"/>
                  </a:cubicBezTo>
                  <a:cubicBezTo>
                    <a:pt x="791" y="40"/>
                    <a:pt x="791" y="39"/>
                    <a:pt x="787" y="39"/>
                  </a:cubicBezTo>
                  <a:cubicBezTo>
                    <a:pt x="783" y="38"/>
                    <a:pt x="785" y="40"/>
                    <a:pt x="786" y="41"/>
                  </a:cubicBez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7" y="42"/>
                    <a:pt x="787" y="42"/>
                  </a:cubicBezTo>
                  <a:cubicBezTo>
                    <a:pt x="786" y="42"/>
                    <a:pt x="786" y="42"/>
                    <a:pt x="785" y="44"/>
                  </a:cubicBezTo>
                  <a:cubicBezTo>
                    <a:pt x="783" y="45"/>
                    <a:pt x="780" y="46"/>
                    <a:pt x="775" y="47"/>
                  </a:cubicBezTo>
                  <a:cubicBezTo>
                    <a:pt x="770" y="47"/>
                    <a:pt x="775" y="48"/>
                    <a:pt x="770" y="49"/>
                  </a:cubicBezTo>
                  <a:cubicBezTo>
                    <a:pt x="765" y="49"/>
                    <a:pt x="767" y="50"/>
                    <a:pt x="765" y="51"/>
                  </a:cubicBezTo>
                  <a:cubicBezTo>
                    <a:pt x="764" y="52"/>
                    <a:pt x="759" y="53"/>
                    <a:pt x="758" y="54"/>
                  </a:cubicBezTo>
                  <a:cubicBezTo>
                    <a:pt x="756" y="55"/>
                    <a:pt x="758" y="55"/>
                    <a:pt x="759" y="56"/>
                  </a:cubicBezTo>
                  <a:cubicBezTo>
                    <a:pt x="760" y="56"/>
                    <a:pt x="760" y="57"/>
                    <a:pt x="762" y="57"/>
                  </a:cubicBezTo>
                  <a:cubicBezTo>
                    <a:pt x="764" y="58"/>
                    <a:pt x="768" y="57"/>
                    <a:pt x="768" y="57"/>
                  </a:cubicBezTo>
                  <a:cubicBezTo>
                    <a:pt x="769" y="57"/>
                    <a:pt x="771" y="56"/>
                    <a:pt x="772" y="55"/>
                  </a:cubicBezTo>
                  <a:cubicBezTo>
                    <a:pt x="773" y="54"/>
                    <a:pt x="773" y="54"/>
                    <a:pt x="775" y="54"/>
                  </a:cubicBezTo>
                  <a:cubicBezTo>
                    <a:pt x="778" y="54"/>
                    <a:pt x="777" y="55"/>
                    <a:pt x="779" y="55"/>
                  </a:cubicBezTo>
                  <a:cubicBezTo>
                    <a:pt x="781" y="54"/>
                    <a:pt x="780" y="53"/>
                    <a:pt x="781" y="53"/>
                  </a:cubicBezTo>
                  <a:cubicBezTo>
                    <a:pt x="783" y="52"/>
                    <a:pt x="786" y="52"/>
                    <a:pt x="787" y="52"/>
                  </a:cubicBezTo>
                  <a:cubicBezTo>
                    <a:pt x="788" y="52"/>
                    <a:pt x="791" y="52"/>
                    <a:pt x="793" y="51"/>
                  </a:cubicBezTo>
                  <a:cubicBezTo>
                    <a:pt x="794" y="51"/>
                    <a:pt x="797" y="50"/>
                    <a:pt x="798" y="49"/>
                  </a:cubicBezTo>
                  <a:cubicBezTo>
                    <a:pt x="800" y="49"/>
                    <a:pt x="799" y="49"/>
                    <a:pt x="800" y="49"/>
                  </a:cubicBezTo>
                  <a:cubicBezTo>
                    <a:pt x="801" y="49"/>
                    <a:pt x="802" y="49"/>
                    <a:pt x="802" y="49"/>
                  </a:cubicBezTo>
                  <a:cubicBezTo>
                    <a:pt x="802" y="49"/>
                    <a:pt x="806" y="48"/>
                    <a:pt x="809" y="48"/>
                  </a:cubicBezTo>
                  <a:cubicBezTo>
                    <a:pt x="811" y="47"/>
                    <a:pt x="810" y="47"/>
                    <a:pt x="811" y="46"/>
                  </a:cubicBezTo>
                  <a:cubicBezTo>
                    <a:pt x="812" y="45"/>
                    <a:pt x="814" y="45"/>
                    <a:pt x="814" y="45"/>
                  </a:cubicBezTo>
                  <a:cubicBezTo>
                    <a:pt x="815" y="45"/>
                    <a:pt x="820" y="43"/>
                    <a:pt x="821" y="43"/>
                  </a:cubicBezTo>
                  <a:cubicBezTo>
                    <a:pt x="822" y="43"/>
                    <a:pt x="822" y="43"/>
                    <a:pt x="823" y="43"/>
                  </a:cubicBezTo>
                  <a:cubicBezTo>
                    <a:pt x="824" y="43"/>
                    <a:pt x="826" y="42"/>
                    <a:pt x="828" y="41"/>
                  </a:cubicBezTo>
                  <a:cubicBezTo>
                    <a:pt x="829" y="41"/>
                    <a:pt x="830" y="40"/>
                    <a:pt x="833" y="39"/>
                  </a:cubicBezTo>
                  <a:cubicBezTo>
                    <a:pt x="835" y="38"/>
                    <a:pt x="835" y="40"/>
                    <a:pt x="835" y="40"/>
                  </a:cubicBezTo>
                  <a:cubicBezTo>
                    <a:pt x="836" y="40"/>
                    <a:pt x="837" y="38"/>
                    <a:pt x="838" y="38"/>
                  </a:cubicBezTo>
                  <a:cubicBezTo>
                    <a:pt x="839" y="38"/>
                    <a:pt x="840" y="38"/>
                    <a:pt x="842" y="37"/>
                  </a:cubicBezTo>
                  <a:cubicBezTo>
                    <a:pt x="843" y="37"/>
                    <a:pt x="846" y="36"/>
                    <a:pt x="846" y="35"/>
                  </a:cubicBezTo>
                  <a:cubicBezTo>
                    <a:pt x="846" y="35"/>
                    <a:pt x="848" y="35"/>
                    <a:pt x="848" y="35"/>
                  </a:cubicBezTo>
                  <a:cubicBezTo>
                    <a:pt x="849" y="35"/>
                    <a:pt x="851" y="33"/>
                    <a:pt x="852" y="33"/>
                  </a:cubicBezTo>
                  <a:cubicBezTo>
                    <a:pt x="853" y="32"/>
                    <a:pt x="854" y="31"/>
                    <a:pt x="857" y="31"/>
                  </a:cubicBezTo>
                  <a:cubicBezTo>
                    <a:pt x="860" y="31"/>
                    <a:pt x="860" y="31"/>
                    <a:pt x="862" y="30"/>
                  </a:cubicBezTo>
                  <a:cubicBezTo>
                    <a:pt x="864" y="29"/>
                    <a:pt x="865" y="28"/>
                    <a:pt x="866" y="28"/>
                  </a:cubicBezTo>
                  <a:cubicBezTo>
                    <a:pt x="867" y="28"/>
                    <a:pt x="868" y="28"/>
                    <a:pt x="871" y="27"/>
                  </a:cubicBezTo>
                  <a:cubicBezTo>
                    <a:pt x="874" y="26"/>
                    <a:pt x="872" y="26"/>
                    <a:pt x="875" y="25"/>
                  </a:cubicBezTo>
                  <a:cubicBezTo>
                    <a:pt x="877" y="24"/>
                    <a:pt x="876" y="24"/>
                    <a:pt x="878" y="24"/>
                  </a:cubicBezTo>
                  <a:cubicBezTo>
                    <a:pt x="880" y="23"/>
                    <a:pt x="885" y="20"/>
                    <a:pt x="885" y="20"/>
                  </a:cubicBezTo>
                  <a:cubicBezTo>
                    <a:pt x="885" y="20"/>
                    <a:pt x="888" y="19"/>
                    <a:pt x="889" y="22"/>
                  </a:cubicBezTo>
                  <a:cubicBezTo>
                    <a:pt x="895" y="27"/>
                    <a:pt x="889" y="30"/>
                    <a:pt x="889" y="30"/>
                  </a:cubicBezTo>
                  <a:cubicBezTo>
                    <a:pt x="886" y="35"/>
                    <a:pt x="886" y="35"/>
                    <a:pt x="886" y="35"/>
                  </a:cubicBezTo>
                  <a:cubicBezTo>
                    <a:pt x="880" y="44"/>
                    <a:pt x="880" y="44"/>
                    <a:pt x="880" y="44"/>
                  </a:cubicBezTo>
                  <a:cubicBezTo>
                    <a:pt x="880" y="44"/>
                    <a:pt x="880" y="46"/>
                    <a:pt x="878" y="48"/>
                  </a:cubicBezTo>
                  <a:cubicBezTo>
                    <a:pt x="876" y="50"/>
                    <a:pt x="872" y="55"/>
                    <a:pt x="872" y="55"/>
                  </a:cubicBezTo>
                  <a:cubicBezTo>
                    <a:pt x="869" y="53"/>
                    <a:pt x="866" y="55"/>
                    <a:pt x="865" y="55"/>
                  </a:cubicBezTo>
                  <a:cubicBezTo>
                    <a:pt x="865" y="55"/>
                    <a:pt x="863" y="56"/>
                    <a:pt x="863" y="57"/>
                  </a:cubicBezTo>
                  <a:cubicBezTo>
                    <a:pt x="863" y="58"/>
                    <a:pt x="864" y="58"/>
                    <a:pt x="864" y="58"/>
                  </a:cubicBezTo>
                  <a:cubicBezTo>
                    <a:pt x="864" y="58"/>
                    <a:pt x="864" y="60"/>
                    <a:pt x="864" y="61"/>
                  </a:cubicBezTo>
                  <a:cubicBezTo>
                    <a:pt x="863" y="62"/>
                    <a:pt x="863" y="63"/>
                    <a:pt x="863" y="63"/>
                  </a:cubicBezTo>
                  <a:cubicBezTo>
                    <a:pt x="861" y="63"/>
                    <a:pt x="860" y="63"/>
                    <a:pt x="861" y="66"/>
                  </a:cubicBezTo>
                  <a:cubicBezTo>
                    <a:pt x="861" y="69"/>
                    <a:pt x="859" y="70"/>
                    <a:pt x="859" y="70"/>
                  </a:cubicBezTo>
                  <a:cubicBezTo>
                    <a:pt x="858" y="70"/>
                    <a:pt x="856" y="69"/>
                    <a:pt x="855" y="68"/>
                  </a:cubicBezTo>
                  <a:cubicBezTo>
                    <a:pt x="854" y="68"/>
                    <a:pt x="851" y="69"/>
                    <a:pt x="851" y="67"/>
                  </a:cubicBezTo>
                  <a:cubicBezTo>
                    <a:pt x="851" y="66"/>
                    <a:pt x="850" y="63"/>
                    <a:pt x="850" y="63"/>
                  </a:cubicBezTo>
                  <a:cubicBezTo>
                    <a:pt x="847" y="63"/>
                    <a:pt x="847" y="63"/>
                    <a:pt x="847" y="63"/>
                  </a:cubicBezTo>
                  <a:cubicBezTo>
                    <a:pt x="847" y="63"/>
                    <a:pt x="845" y="66"/>
                    <a:pt x="844" y="66"/>
                  </a:cubicBezTo>
                  <a:cubicBezTo>
                    <a:pt x="843" y="67"/>
                    <a:pt x="841" y="70"/>
                    <a:pt x="841" y="71"/>
                  </a:cubicBezTo>
                  <a:cubicBezTo>
                    <a:pt x="841" y="72"/>
                    <a:pt x="844" y="75"/>
                    <a:pt x="844" y="75"/>
                  </a:cubicBezTo>
                  <a:cubicBezTo>
                    <a:pt x="847" y="75"/>
                    <a:pt x="848" y="77"/>
                    <a:pt x="848" y="77"/>
                  </a:cubicBezTo>
                  <a:cubicBezTo>
                    <a:pt x="850" y="78"/>
                    <a:pt x="848" y="84"/>
                    <a:pt x="848" y="84"/>
                  </a:cubicBezTo>
                  <a:cubicBezTo>
                    <a:pt x="848" y="84"/>
                    <a:pt x="848" y="86"/>
                    <a:pt x="848" y="87"/>
                  </a:cubicBezTo>
                  <a:cubicBezTo>
                    <a:pt x="848" y="87"/>
                    <a:pt x="847" y="89"/>
                    <a:pt x="847" y="90"/>
                  </a:cubicBezTo>
                  <a:cubicBezTo>
                    <a:pt x="847" y="91"/>
                    <a:pt x="846" y="93"/>
                    <a:pt x="846" y="93"/>
                  </a:cubicBezTo>
                  <a:cubicBezTo>
                    <a:pt x="841" y="96"/>
                    <a:pt x="840" y="102"/>
                    <a:pt x="840" y="102"/>
                  </a:cubicBezTo>
                  <a:cubicBezTo>
                    <a:pt x="839" y="105"/>
                    <a:pt x="838" y="107"/>
                    <a:pt x="838" y="107"/>
                  </a:cubicBezTo>
                  <a:cubicBezTo>
                    <a:pt x="838" y="107"/>
                    <a:pt x="838" y="112"/>
                    <a:pt x="837" y="114"/>
                  </a:cubicBezTo>
                  <a:cubicBezTo>
                    <a:pt x="836" y="116"/>
                    <a:pt x="835" y="119"/>
                    <a:pt x="835" y="119"/>
                  </a:cubicBezTo>
                  <a:cubicBezTo>
                    <a:pt x="835" y="119"/>
                    <a:pt x="834" y="123"/>
                    <a:pt x="833" y="122"/>
                  </a:cubicBezTo>
                  <a:cubicBezTo>
                    <a:pt x="831" y="122"/>
                    <a:pt x="830" y="123"/>
                    <a:pt x="831" y="125"/>
                  </a:cubicBezTo>
                  <a:cubicBezTo>
                    <a:pt x="831" y="128"/>
                    <a:pt x="831" y="131"/>
                    <a:pt x="831" y="131"/>
                  </a:cubicBezTo>
                  <a:cubicBezTo>
                    <a:pt x="825" y="133"/>
                    <a:pt x="827" y="135"/>
                    <a:pt x="826" y="137"/>
                  </a:cubicBezTo>
                  <a:cubicBezTo>
                    <a:pt x="825" y="138"/>
                    <a:pt x="822" y="142"/>
                    <a:pt x="822" y="142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4" y="144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19" y="147"/>
                    <a:pt x="818" y="149"/>
                    <a:pt x="818" y="150"/>
                  </a:cubicBezTo>
                  <a:cubicBezTo>
                    <a:pt x="818" y="151"/>
                    <a:pt x="818" y="151"/>
                    <a:pt x="818" y="151"/>
                  </a:cubicBezTo>
                  <a:cubicBezTo>
                    <a:pt x="817" y="152"/>
                    <a:pt x="817" y="152"/>
                    <a:pt x="816" y="153"/>
                  </a:cubicBezTo>
                  <a:cubicBezTo>
                    <a:pt x="816" y="153"/>
                    <a:pt x="815" y="154"/>
                    <a:pt x="814" y="156"/>
                  </a:cubicBezTo>
                  <a:cubicBezTo>
                    <a:pt x="813" y="157"/>
                    <a:pt x="812" y="158"/>
                    <a:pt x="812" y="158"/>
                  </a:cubicBezTo>
                  <a:cubicBezTo>
                    <a:pt x="812" y="158"/>
                    <a:pt x="811" y="160"/>
                    <a:pt x="811" y="161"/>
                  </a:cubicBezTo>
                  <a:cubicBezTo>
                    <a:pt x="810" y="163"/>
                    <a:pt x="809" y="166"/>
                    <a:pt x="809" y="166"/>
                  </a:cubicBezTo>
                  <a:cubicBezTo>
                    <a:pt x="809" y="169"/>
                    <a:pt x="809" y="169"/>
                    <a:pt x="809" y="169"/>
                  </a:cubicBezTo>
                  <a:cubicBezTo>
                    <a:pt x="806" y="171"/>
                    <a:pt x="806" y="171"/>
                    <a:pt x="806" y="171"/>
                  </a:cubicBezTo>
                  <a:cubicBezTo>
                    <a:pt x="806" y="171"/>
                    <a:pt x="804" y="175"/>
                    <a:pt x="804" y="175"/>
                  </a:cubicBezTo>
                  <a:cubicBezTo>
                    <a:pt x="803" y="176"/>
                    <a:pt x="801" y="178"/>
                    <a:pt x="801" y="179"/>
                  </a:cubicBezTo>
                  <a:cubicBezTo>
                    <a:pt x="801" y="180"/>
                    <a:pt x="800" y="181"/>
                    <a:pt x="798" y="184"/>
                  </a:cubicBezTo>
                  <a:cubicBezTo>
                    <a:pt x="796" y="187"/>
                    <a:pt x="794" y="196"/>
                    <a:pt x="794" y="196"/>
                  </a:cubicBezTo>
                  <a:cubicBezTo>
                    <a:pt x="794" y="196"/>
                    <a:pt x="791" y="197"/>
                    <a:pt x="790" y="197"/>
                  </a:cubicBezTo>
                  <a:cubicBezTo>
                    <a:pt x="790" y="198"/>
                    <a:pt x="788" y="203"/>
                    <a:pt x="786" y="204"/>
                  </a:cubicBezTo>
                  <a:cubicBezTo>
                    <a:pt x="784" y="205"/>
                    <a:pt x="783" y="207"/>
                    <a:pt x="781" y="209"/>
                  </a:cubicBezTo>
                  <a:cubicBezTo>
                    <a:pt x="780" y="212"/>
                    <a:pt x="779" y="213"/>
                    <a:pt x="779" y="213"/>
                  </a:cubicBezTo>
                  <a:cubicBezTo>
                    <a:pt x="779" y="213"/>
                    <a:pt x="779" y="214"/>
                    <a:pt x="779" y="215"/>
                  </a:cubicBezTo>
                  <a:cubicBezTo>
                    <a:pt x="778" y="216"/>
                    <a:pt x="778" y="218"/>
                    <a:pt x="778" y="218"/>
                  </a:cubicBezTo>
                  <a:cubicBezTo>
                    <a:pt x="778" y="219"/>
                    <a:pt x="776" y="225"/>
                    <a:pt x="776" y="226"/>
                  </a:cubicBezTo>
                  <a:cubicBezTo>
                    <a:pt x="777" y="226"/>
                    <a:pt x="779" y="229"/>
                    <a:pt x="777" y="231"/>
                  </a:cubicBezTo>
                  <a:cubicBezTo>
                    <a:pt x="774" y="232"/>
                    <a:pt x="775" y="233"/>
                    <a:pt x="775" y="233"/>
                  </a:cubicBezTo>
                  <a:cubicBezTo>
                    <a:pt x="775" y="233"/>
                    <a:pt x="774" y="237"/>
                    <a:pt x="773" y="237"/>
                  </a:cubicBezTo>
                  <a:cubicBezTo>
                    <a:pt x="773" y="238"/>
                    <a:pt x="772" y="239"/>
                    <a:pt x="771" y="240"/>
                  </a:cubicBezTo>
                  <a:cubicBezTo>
                    <a:pt x="770" y="241"/>
                    <a:pt x="770" y="242"/>
                    <a:pt x="767" y="241"/>
                  </a:cubicBezTo>
                  <a:cubicBezTo>
                    <a:pt x="762" y="237"/>
                    <a:pt x="762" y="240"/>
                    <a:pt x="762" y="241"/>
                  </a:cubicBezTo>
                  <a:cubicBezTo>
                    <a:pt x="762" y="242"/>
                    <a:pt x="763" y="243"/>
                    <a:pt x="764" y="244"/>
                  </a:cubicBezTo>
                  <a:cubicBezTo>
                    <a:pt x="765" y="245"/>
                    <a:pt x="763" y="244"/>
                    <a:pt x="762" y="244"/>
                  </a:cubicBezTo>
                  <a:cubicBezTo>
                    <a:pt x="761" y="244"/>
                    <a:pt x="760" y="244"/>
                    <a:pt x="759" y="246"/>
                  </a:cubicBezTo>
                  <a:cubicBezTo>
                    <a:pt x="759" y="248"/>
                    <a:pt x="759" y="250"/>
                    <a:pt x="759" y="250"/>
                  </a:cubicBezTo>
                  <a:cubicBezTo>
                    <a:pt x="759" y="250"/>
                    <a:pt x="759" y="250"/>
                    <a:pt x="759" y="252"/>
                  </a:cubicBezTo>
                  <a:cubicBezTo>
                    <a:pt x="760" y="254"/>
                    <a:pt x="761" y="254"/>
                    <a:pt x="761" y="255"/>
                  </a:cubicBezTo>
                  <a:cubicBezTo>
                    <a:pt x="761" y="256"/>
                    <a:pt x="760" y="257"/>
                    <a:pt x="761" y="259"/>
                  </a:cubicBezTo>
                  <a:cubicBezTo>
                    <a:pt x="762" y="262"/>
                    <a:pt x="761" y="261"/>
                    <a:pt x="761" y="261"/>
                  </a:cubicBezTo>
                  <a:cubicBezTo>
                    <a:pt x="760" y="260"/>
                    <a:pt x="760" y="260"/>
                    <a:pt x="760" y="260"/>
                  </a:cubicBezTo>
                  <a:cubicBezTo>
                    <a:pt x="753" y="260"/>
                    <a:pt x="753" y="260"/>
                    <a:pt x="753" y="260"/>
                  </a:cubicBezTo>
                  <a:cubicBezTo>
                    <a:pt x="753" y="260"/>
                    <a:pt x="749" y="262"/>
                    <a:pt x="748" y="263"/>
                  </a:cubicBezTo>
                  <a:cubicBezTo>
                    <a:pt x="748" y="265"/>
                    <a:pt x="748" y="268"/>
                    <a:pt x="746" y="267"/>
                  </a:cubicBezTo>
                  <a:cubicBezTo>
                    <a:pt x="744" y="266"/>
                    <a:pt x="740" y="266"/>
                    <a:pt x="738" y="269"/>
                  </a:cubicBezTo>
                  <a:cubicBezTo>
                    <a:pt x="731" y="270"/>
                    <a:pt x="732" y="274"/>
                    <a:pt x="732" y="274"/>
                  </a:cubicBezTo>
                  <a:cubicBezTo>
                    <a:pt x="732" y="274"/>
                    <a:pt x="734" y="274"/>
                    <a:pt x="736" y="275"/>
                  </a:cubicBezTo>
                  <a:cubicBezTo>
                    <a:pt x="738" y="276"/>
                    <a:pt x="736" y="277"/>
                    <a:pt x="735" y="278"/>
                  </a:cubicBezTo>
                  <a:cubicBezTo>
                    <a:pt x="734" y="278"/>
                    <a:pt x="730" y="279"/>
                    <a:pt x="730" y="279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81" y="290"/>
                    <a:pt x="681" y="290"/>
                    <a:pt x="681" y="290"/>
                  </a:cubicBezTo>
                  <a:cubicBezTo>
                    <a:pt x="681" y="290"/>
                    <a:pt x="682" y="292"/>
                    <a:pt x="675" y="292"/>
                  </a:cubicBezTo>
                  <a:cubicBezTo>
                    <a:pt x="669" y="292"/>
                    <a:pt x="665" y="294"/>
                    <a:pt x="663" y="294"/>
                  </a:cubicBezTo>
                  <a:cubicBezTo>
                    <a:pt x="661" y="295"/>
                    <a:pt x="660" y="295"/>
                    <a:pt x="658" y="295"/>
                  </a:cubicBezTo>
                  <a:cubicBezTo>
                    <a:pt x="656" y="295"/>
                    <a:pt x="656" y="295"/>
                    <a:pt x="654" y="295"/>
                  </a:cubicBezTo>
                  <a:cubicBezTo>
                    <a:pt x="653" y="295"/>
                    <a:pt x="653" y="296"/>
                    <a:pt x="650" y="296"/>
                  </a:cubicBezTo>
                  <a:cubicBezTo>
                    <a:pt x="648" y="296"/>
                    <a:pt x="647" y="297"/>
                    <a:pt x="645" y="297"/>
                  </a:cubicBezTo>
                  <a:cubicBezTo>
                    <a:pt x="642" y="297"/>
                    <a:pt x="638" y="299"/>
                    <a:pt x="638" y="299"/>
                  </a:cubicBezTo>
                  <a:cubicBezTo>
                    <a:pt x="638" y="299"/>
                    <a:pt x="636" y="301"/>
                    <a:pt x="635" y="301"/>
                  </a:cubicBezTo>
                  <a:cubicBezTo>
                    <a:pt x="630" y="300"/>
                    <a:pt x="630" y="303"/>
                    <a:pt x="630" y="303"/>
                  </a:cubicBezTo>
                  <a:cubicBezTo>
                    <a:pt x="630" y="303"/>
                    <a:pt x="626" y="304"/>
                    <a:pt x="622" y="305"/>
                  </a:cubicBezTo>
                  <a:cubicBezTo>
                    <a:pt x="615" y="304"/>
                    <a:pt x="616" y="306"/>
                    <a:pt x="611" y="308"/>
                  </a:cubicBezTo>
                  <a:cubicBezTo>
                    <a:pt x="603" y="308"/>
                    <a:pt x="602" y="312"/>
                    <a:pt x="602" y="312"/>
                  </a:cubicBezTo>
                  <a:cubicBezTo>
                    <a:pt x="602" y="312"/>
                    <a:pt x="597" y="313"/>
                    <a:pt x="594" y="312"/>
                  </a:cubicBezTo>
                  <a:cubicBezTo>
                    <a:pt x="590" y="312"/>
                    <a:pt x="586" y="314"/>
                    <a:pt x="584" y="314"/>
                  </a:cubicBezTo>
                  <a:cubicBezTo>
                    <a:pt x="583" y="313"/>
                    <a:pt x="584" y="313"/>
                    <a:pt x="582" y="311"/>
                  </a:cubicBezTo>
                  <a:cubicBezTo>
                    <a:pt x="580" y="309"/>
                    <a:pt x="581" y="309"/>
                    <a:pt x="580" y="307"/>
                  </a:cubicBezTo>
                  <a:cubicBezTo>
                    <a:pt x="579" y="306"/>
                    <a:pt x="579" y="306"/>
                    <a:pt x="577" y="302"/>
                  </a:cubicBezTo>
                  <a:cubicBezTo>
                    <a:pt x="574" y="298"/>
                    <a:pt x="568" y="295"/>
                    <a:pt x="568" y="295"/>
                  </a:cubicBezTo>
                  <a:cubicBezTo>
                    <a:pt x="568" y="295"/>
                    <a:pt x="564" y="295"/>
                    <a:pt x="563" y="295"/>
                  </a:cubicBezTo>
                  <a:cubicBezTo>
                    <a:pt x="561" y="296"/>
                    <a:pt x="562" y="298"/>
                    <a:pt x="561" y="299"/>
                  </a:cubicBezTo>
                  <a:cubicBezTo>
                    <a:pt x="559" y="300"/>
                    <a:pt x="557" y="304"/>
                    <a:pt x="557" y="304"/>
                  </a:cubicBezTo>
                  <a:cubicBezTo>
                    <a:pt x="557" y="304"/>
                    <a:pt x="555" y="307"/>
                    <a:pt x="554" y="304"/>
                  </a:cubicBezTo>
                  <a:cubicBezTo>
                    <a:pt x="554" y="298"/>
                    <a:pt x="551" y="296"/>
                    <a:pt x="551" y="296"/>
                  </a:cubicBezTo>
                  <a:cubicBezTo>
                    <a:pt x="551" y="296"/>
                    <a:pt x="549" y="295"/>
                    <a:pt x="549" y="295"/>
                  </a:cubicBezTo>
                  <a:cubicBezTo>
                    <a:pt x="548" y="294"/>
                    <a:pt x="546" y="294"/>
                    <a:pt x="545" y="294"/>
                  </a:cubicBezTo>
                  <a:cubicBezTo>
                    <a:pt x="544" y="294"/>
                    <a:pt x="536" y="291"/>
                    <a:pt x="535" y="290"/>
                  </a:cubicBezTo>
                  <a:cubicBezTo>
                    <a:pt x="535" y="289"/>
                    <a:pt x="535" y="291"/>
                    <a:pt x="532" y="290"/>
                  </a:cubicBezTo>
                  <a:cubicBezTo>
                    <a:pt x="528" y="289"/>
                    <a:pt x="530" y="294"/>
                    <a:pt x="530" y="295"/>
                  </a:cubicBezTo>
                  <a:cubicBezTo>
                    <a:pt x="530" y="295"/>
                    <a:pt x="529" y="296"/>
                    <a:pt x="529" y="297"/>
                  </a:cubicBezTo>
                  <a:cubicBezTo>
                    <a:pt x="529" y="298"/>
                    <a:pt x="529" y="299"/>
                    <a:pt x="530" y="301"/>
                  </a:cubicBezTo>
                  <a:cubicBezTo>
                    <a:pt x="531" y="303"/>
                    <a:pt x="530" y="301"/>
                    <a:pt x="530" y="303"/>
                  </a:cubicBezTo>
                  <a:cubicBezTo>
                    <a:pt x="530" y="304"/>
                    <a:pt x="530" y="306"/>
                    <a:pt x="530" y="306"/>
                  </a:cubicBezTo>
                  <a:cubicBezTo>
                    <a:pt x="530" y="306"/>
                    <a:pt x="529" y="310"/>
                    <a:pt x="528" y="311"/>
                  </a:cubicBezTo>
                  <a:cubicBezTo>
                    <a:pt x="527" y="312"/>
                    <a:pt x="526" y="314"/>
                    <a:pt x="526" y="315"/>
                  </a:cubicBezTo>
                  <a:cubicBezTo>
                    <a:pt x="526" y="316"/>
                    <a:pt x="526" y="321"/>
                    <a:pt x="526" y="321"/>
                  </a:cubicBezTo>
                  <a:cubicBezTo>
                    <a:pt x="526" y="321"/>
                    <a:pt x="523" y="323"/>
                    <a:pt x="523" y="323"/>
                  </a:cubicBezTo>
                  <a:cubicBezTo>
                    <a:pt x="523" y="324"/>
                    <a:pt x="523" y="326"/>
                    <a:pt x="522" y="326"/>
                  </a:cubicBezTo>
                  <a:cubicBezTo>
                    <a:pt x="521" y="327"/>
                    <a:pt x="520" y="329"/>
                    <a:pt x="521" y="330"/>
                  </a:cubicBezTo>
                  <a:cubicBezTo>
                    <a:pt x="522" y="331"/>
                    <a:pt x="519" y="338"/>
                    <a:pt x="519" y="339"/>
                  </a:cubicBezTo>
                  <a:cubicBezTo>
                    <a:pt x="519" y="340"/>
                    <a:pt x="517" y="340"/>
                    <a:pt x="516" y="341"/>
                  </a:cubicBezTo>
                  <a:cubicBezTo>
                    <a:pt x="515" y="342"/>
                    <a:pt x="512" y="343"/>
                    <a:pt x="512" y="343"/>
                  </a:cubicBezTo>
                  <a:cubicBezTo>
                    <a:pt x="512" y="343"/>
                    <a:pt x="509" y="343"/>
                    <a:pt x="508" y="344"/>
                  </a:cubicBezTo>
                  <a:cubicBezTo>
                    <a:pt x="507" y="345"/>
                    <a:pt x="505" y="346"/>
                    <a:pt x="505" y="346"/>
                  </a:cubicBezTo>
                  <a:cubicBezTo>
                    <a:pt x="505" y="346"/>
                    <a:pt x="503" y="347"/>
                    <a:pt x="503" y="348"/>
                  </a:cubicBezTo>
                  <a:cubicBezTo>
                    <a:pt x="503" y="348"/>
                    <a:pt x="501" y="350"/>
                    <a:pt x="501" y="350"/>
                  </a:cubicBezTo>
                  <a:cubicBezTo>
                    <a:pt x="497" y="350"/>
                    <a:pt x="494" y="352"/>
                    <a:pt x="494" y="352"/>
                  </a:cubicBezTo>
                  <a:cubicBezTo>
                    <a:pt x="489" y="351"/>
                    <a:pt x="491" y="352"/>
                    <a:pt x="487" y="354"/>
                  </a:cubicBezTo>
                  <a:cubicBezTo>
                    <a:pt x="480" y="354"/>
                    <a:pt x="484" y="356"/>
                    <a:pt x="482" y="357"/>
                  </a:cubicBezTo>
                  <a:cubicBezTo>
                    <a:pt x="477" y="360"/>
                    <a:pt x="477" y="357"/>
                    <a:pt x="476" y="355"/>
                  </a:cubicBezTo>
                  <a:cubicBezTo>
                    <a:pt x="473" y="354"/>
                    <a:pt x="473" y="354"/>
                    <a:pt x="472" y="351"/>
                  </a:cubicBezTo>
                  <a:cubicBezTo>
                    <a:pt x="471" y="349"/>
                    <a:pt x="469" y="348"/>
                    <a:pt x="468" y="346"/>
                  </a:cubicBezTo>
                  <a:cubicBezTo>
                    <a:pt x="467" y="345"/>
                    <a:pt x="467" y="343"/>
                    <a:pt x="467" y="340"/>
                  </a:cubicBezTo>
                  <a:cubicBezTo>
                    <a:pt x="467" y="337"/>
                    <a:pt x="464" y="335"/>
                    <a:pt x="464" y="333"/>
                  </a:cubicBezTo>
                  <a:cubicBezTo>
                    <a:pt x="463" y="331"/>
                    <a:pt x="461" y="331"/>
                    <a:pt x="459" y="328"/>
                  </a:cubicBezTo>
                  <a:cubicBezTo>
                    <a:pt x="457" y="325"/>
                    <a:pt x="458" y="326"/>
                    <a:pt x="458" y="325"/>
                  </a:cubicBezTo>
                  <a:cubicBezTo>
                    <a:pt x="457" y="325"/>
                    <a:pt x="454" y="323"/>
                    <a:pt x="453" y="322"/>
                  </a:cubicBezTo>
                  <a:cubicBezTo>
                    <a:pt x="453" y="321"/>
                    <a:pt x="451" y="318"/>
                    <a:pt x="450" y="316"/>
                  </a:cubicBezTo>
                  <a:cubicBezTo>
                    <a:pt x="450" y="314"/>
                    <a:pt x="449" y="314"/>
                    <a:pt x="449" y="312"/>
                  </a:cubicBezTo>
                  <a:cubicBezTo>
                    <a:pt x="449" y="310"/>
                    <a:pt x="449" y="311"/>
                    <a:pt x="450" y="309"/>
                  </a:cubicBezTo>
                  <a:cubicBezTo>
                    <a:pt x="450" y="308"/>
                    <a:pt x="450" y="309"/>
                    <a:pt x="452" y="307"/>
                  </a:cubicBezTo>
                  <a:cubicBezTo>
                    <a:pt x="454" y="306"/>
                    <a:pt x="453" y="305"/>
                    <a:pt x="454" y="305"/>
                  </a:cubicBezTo>
                  <a:cubicBezTo>
                    <a:pt x="454" y="304"/>
                    <a:pt x="456" y="305"/>
                    <a:pt x="458" y="305"/>
                  </a:cubicBezTo>
                  <a:cubicBezTo>
                    <a:pt x="460" y="305"/>
                    <a:pt x="458" y="305"/>
                    <a:pt x="462" y="303"/>
                  </a:cubicBezTo>
                  <a:cubicBezTo>
                    <a:pt x="466" y="301"/>
                    <a:pt x="462" y="303"/>
                    <a:pt x="463" y="304"/>
                  </a:cubicBezTo>
                  <a:cubicBezTo>
                    <a:pt x="464" y="304"/>
                    <a:pt x="464" y="304"/>
                    <a:pt x="466" y="302"/>
                  </a:cubicBezTo>
                  <a:cubicBezTo>
                    <a:pt x="467" y="301"/>
                    <a:pt x="467" y="300"/>
                    <a:pt x="468" y="300"/>
                  </a:cubicBezTo>
                  <a:cubicBezTo>
                    <a:pt x="469" y="300"/>
                    <a:pt x="471" y="300"/>
                    <a:pt x="472" y="299"/>
                  </a:cubicBezTo>
                  <a:cubicBezTo>
                    <a:pt x="473" y="299"/>
                    <a:pt x="475" y="300"/>
                    <a:pt x="475" y="300"/>
                  </a:cubicBezTo>
                  <a:cubicBezTo>
                    <a:pt x="475" y="300"/>
                    <a:pt x="481" y="300"/>
                    <a:pt x="482" y="300"/>
                  </a:cubicBezTo>
                  <a:cubicBezTo>
                    <a:pt x="483" y="300"/>
                    <a:pt x="487" y="300"/>
                    <a:pt x="485" y="298"/>
                  </a:cubicBezTo>
                  <a:cubicBezTo>
                    <a:pt x="483" y="296"/>
                    <a:pt x="480" y="294"/>
                    <a:pt x="480" y="294"/>
                  </a:cubicBezTo>
                  <a:cubicBezTo>
                    <a:pt x="481" y="295"/>
                    <a:pt x="487" y="294"/>
                    <a:pt x="487" y="294"/>
                  </a:cubicBezTo>
                  <a:cubicBezTo>
                    <a:pt x="487" y="294"/>
                    <a:pt x="487" y="293"/>
                    <a:pt x="487" y="291"/>
                  </a:cubicBezTo>
                  <a:cubicBezTo>
                    <a:pt x="488" y="290"/>
                    <a:pt x="487" y="291"/>
                    <a:pt x="488" y="291"/>
                  </a:cubicBezTo>
                  <a:cubicBezTo>
                    <a:pt x="489" y="291"/>
                    <a:pt x="490" y="290"/>
                    <a:pt x="490" y="290"/>
                  </a:cubicBezTo>
                  <a:cubicBezTo>
                    <a:pt x="490" y="290"/>
                    <a:pt x="490" y="290"/>
                    <a:pt x="493" y="289"/>
                  </a:cubicBezTo>
                  <a:cubicBezTo>
                    <a:pt x="496" y="288"/>
                    <a:pt x="495" y="288"/>
                    <a:pt x="495" y="288"/>
                  </a:cubicBezTo>
                  <a:cubicBezTo>
                    <a:pt x="495" y="288"/>
                    <a:pt x="497" y="288"/>
                    <a:pt x="498" y="286"/>
                  </a:cubicBezTo>
                  <a:cubicBezTo>
                    <a:pt x="500" y="284"/>
                    <a:pt x="498" y="286"/>
                    <a:pt x="500" y="285"/>
                  </a:cubicBezTo>
                  <a:cubicBezTo>
                    <a:pt x="501" y="285"/>
                    <a:pt x="502" y="284"/>
                    <a:pt x="504" y="284"/>
                  </a:cubicBezTo>
                  <a:cubicBezTo>
                    <a:pt x="506" y="283"/>
                    <a:pt x="506" y="283"/>
                    <a:pt x="507" y="282"/>
                  </a:cubicBezTo>
                  <a:cubicBezTo>
                    <a:pt x="508" y="280"/>
                    <a:pt x="509" y="281"/>
                    <a:pt x="509" y="281"/>
                  </a:cubicBezTo>
                  <a:cubicBezTo>
                    <a:pt x="509" y="281"/>
                    <a:pt x="512" y="280"/>
                    <a:pt x="515" y="279"/>
                  </a:cubicBezTo>
                  <a:cubicBezTo>
                    <a:pt x="517" y="279"/>
                    <a:pt x="517" y="279"/>
                    <a:pt x="517" y="279"/>
                  </a:cubicBezTo>
                  <a:cubicBezTo>
                    <a:pt x="517" y="279"/>
                    <a:pt x="519" y="281"/>
                    <a:pt x="519" y="283"/>
                  </a:cubicBezTo>
                  <a:cubicBezTo>
                    <a:pt x="520" y="284"/>
                    <a:pt x="520" y="284"/>
                    <a:pt x="521" y="286"/>
                  </a:cubicBezTo>
                  <a:cubicBezTo>
                    <a:pt x="523" y="288"/>
                    <a:pt x="524" y="288"/>
                    <a:pt x="525" y="288"/>
                  </a:cubicBezTo>
                  <a:cubicBezTo>
                    <a:pt x="526" y="289"/>
                    <a:pt x="527" y="288"/>
                    <a:pt x="527" y="288"/>
                  </a:cubicBezTo>
                  <a:cubicBezTo>
                    <a:pt x="528" y="287"/>
                    <a:pt x="527" y="286"/>
                    <a:pt x="528" y="285"/>
                  </a:cubicBezTo>
                  <a:cubicBezTo>
                    <a:pt x="528" y="284"/>
                    <a:pt x="529" y="284"/>
                    <a:pt x="529" y="283"/>
                  </a:cubicBezTo>
                  <a:cubicBezTo>
                    <a:pt x="529" y="283"/>
                    <a:pt x="529" y="281"/>
                    <a:pt x="528" y="280"/>
                  </a:cubicBezTo>
                  <a:cubicBezTo>
                    <a:pt x="527" y="279"/>
                    <a:pt x="522" y="272"/>
                    <a:pt x="522" y="272"/>
                  </a:cubicBezTo>
                  <a:cubicBezTo>
                    <a:pt x="522" y="272"/>
                    <a:pt x="523" y="272"/>
                    <a:pt x="525" y="270"/>
                  </a:cubicBezTo>
                  <a:cubicBezTo>
                    <a:pt x="528" y="269"/>
                    <a:pt x="528" y="269"/>
                    <a:pt x="528" y="268"/>
                  </a:cubicBezTo>
                  <a:cubicBezTo>
                    <a:pt x="528" y="267"/>
                    <a:pt x="531" y="266"/>
                    <a:pt x="531" y="266"/>
                  </a:cubicBezTo>
                  <a:cubicBezTo>
                    <a:pt x="537" y="265"/>
                    <a:pt x="536" y="262"/>
                    <a:pt x="536" y="262"/>
                  </a:cubicBezTo>
                  <a:cubicBezTo>
                    <a:pt x="536" y="262"/>
                    <a:pt x="536" y="262"/>
                    <a:pt x="538" y="262"/>
                  </a:cubicBezTo>
                  <a:cubicBezTo>
                    <a:pt x="541" y="261"/>
                    <a:pt x="541" y="261"/>
                    <a:pt x="541" y="260"/>
                  </a:cubicBezTo>
                  <a:cubicBezTo>
                    <a:pt x="542" y="260"/>
                    <a:pt x="543" y="259"/>
                    <a:pt x="544" y="259"/>
                  </a:cubicBezTo>
                  <a:cubicBezTo>
                    <a:pt x="546" y="259"/>
                    <a:pt x="544" y="259"/>
                    <a:pt x="545" y="259"/>
                  </a:cubicBezTo>
                  <a:cubicBezTo>
                    <a:pt x="546" y="259"/>
                    <a:pt x="547" y="258"/>
                    <a:pt x="549" y="257"/>
                  </a:cubicBezTo>
                  <a:cubicBezTo>
                    <a:pt x="551" y="256"/>
                    <a:pt x="550" y="257"/>
                    <a:pt x="551" y="256"/>
                  </a:cubicBezTo>
                  <a:cubicBezTo>
                    <a:pt x="552" y="255"/>
                    <a:pt x="555" y="253"/>
                    <a:pt x="555" y="253"/>
                  </a:cubicBezTo>
                  <a:cubicBezTo>
                    <a:pt x="555" y="253"/>
                    <a:pt x="558" y="253"/>
                    <a:pt x="559" y="252"/>
                  </a:cubicBezTo>
                  <a:cubicBezTo>
                    <a:pt x="561" y="251"/>
                    <a:pt x="562" y="249"/>
                    <a:pt x="562" y="248"/>
                  </a:cubicBezTo>
                  <a:cubicBezTo>
                    <a:pt x="563" y="247"/>
                    <a:pt x="564" y="247"/>
                    <a:pt x="565" y="246"/>
                  </a:cubicBezTo>
                  <a:cubicBezTo>
                    <a:pt x="565" y="245"/>
                    <a:pt x="566" y="245"/>
                    <a:pt x="569" y="245"/>
                  </a:cubicBezTo>
                  <a:cubicBezTo>
                    <a:pt x="571" y="245"/>
                    <a:pt x="571" y="244"/>
                    <a:pt x="572" y="243"/>
                  </a:cubicBezTo>
                  <a:cubicBezTo>
                    <a:pt x="572" y="242"/>
                    <a:pt x="572" y="242"/>
                    <a:pt x="573" y="241"/>
                  </a:cubicBezTo>
                  <a:cubicBezTo>
                    <a:pt x="575" y="240"/>
                    <a:pt x="575" y="239"/>
                    <a:pt x="576" y="238"/>
                  </a:cubicBezTo>
                  <a:cubicBezTo>
                    <a:pt x="577" y="237"/>
                    <a:pt x="577" y="238"/>
                    <a:pt x="580" y="238"/>
                  </a:cubicBezTo>
                  <a:cubicBezTo>
                    <a:pt x="582" y="238"/>
                    <a:pt x="581" y="238"/>
                    <a:pt x="584" y="236"/>
                  </a:cubicBezTo>
                  <a:cubicBezTo>
                    <a:pt x="586" y="234"/>
                    <a:pt x="582" y="235"/>
                    <a:pt x="584" y="234"/>
                  </a:cubicBezTo>
                  <a:cubicBezTo>
                    <a:pt x="585" y="234"/>
                    <a:pt x="586" y="234"/>
                    <a:pt x="587" y="233"/>
                  </a:cubicBezTo>
                  <a:cubicBezTo>
                    <a:pt x="588" y="232"/>
                    <a:pt x="590" y="230"/>
                    <a:pt x="591" y="229"/>
                  </a:cubicBezTo>
                  <a:cubicBezTo>
                    <a:pt x="591" y="228"/>
                    <a:pt x="592" y="229"/>
                    <a:pt x="592" y="228"/>
                  </a:cubicBezTo>
                  <a:cubicBezTo>
                    <a:pt x="592" y="228"/>
                    <a:pt x="594" y="227"/>
                    <a:pt x="595" y="226"/>
                  </a:cubicBezTo>
                  <a:cubicBezTo>
                    <a:pt x="597" y="225"/>
                    <a:pt x="597" y="225"/>
                    <a:pt x="598" y="224"/>
                  </a:cubicBezTo>
                  <a:cubicBezTo>
                    <a:pt x="599" y="224"/>
                    <a:pt x="601" y="224"/>
                    <a:pt x="602" y="223"/>
                  </a:cubicBezTo>
                  <a:cubicBezTo>
                    <a:pt x="604" y="223"/>
                    <a:pt x="605" y="221"/>
                    <a:pt x="606" y="221"/>
                  </a:cubicBezTo>
                  <a:cubicBezTo>
                    <a:pt x="606" y="220"/>
                    <a:pt x="608" y="218"/>
                    <a:pt x="610" y="218"/>
                  </a:cubicBezTo>
                  <a:cubicBezTo>
                    <a:pt x="612" y="218"/>
                    <a:pt x="612" y="217"/>
                    <a:pt x="615" y="217"/>
                  </a:cubicBezTo>
                  <a:cubicBezTo>
                    <a:pt x="617" y="217"/>
                    <a:pt x="617" y="215"/>
                    <a:pt x="619" y="214"/>
                  </a:cubicBezTo>
                  <a:cubicBezTo>
                    <a:pt x="621" y="212"/>
                    <a:pt x="619" y="214"/>
                    <a:pt x="620" y="213"/>
                  </a:cubicBezTo>
                  <a:cubicBezTo>
                    <a:pt x="622" y="213"/>
                    <a:pt x="623" y="213"/>
                    <a:pt x="624" y="212"/>
                  </a:cubicBezTo>
                  <a:cubicBezTo>
                    <a:pt x="625" y="212"/>
                    <a:pt x="627" y="210"/>
                    <a:pt x="628" y="210"/>
                  </a:cubicBezTo>
                  <a:cubicBezTo>
                    <a:pt x="630" y="210"/>
                    <a:pt x="632" y="212"/>
                    <a:pt x="633" y="214"/>
                  </a:cubicBezTo>
                  <a:cubicBezTo>
                    <a:pt x="634" y="215"/>
                    <a:pt x="632" y="216"/>
                    <a:pt x="631" y="217"/>
                  </a:cubicBezTo>
                  <a:cubicBezTo>
                    <a:pt x="630" y="217"/>
                    <a:pt x="631" y="219"/>
                    <a:pt x="631" y="219"/>
                  </a:cubicBezTo>
                  <a:cubicBezTo>
                    <a:pt x="631" y="219"/>
                    <a:pt x="631" y="218"/>
                    <a:pt x="633" y="222"/>
                  </a:cubicBezTo>
                  <a:cubicBezTo>
                    <a:pt x="635" y="226"/>
                    <a:pt x="633" y="222"/>
                    <a:pt x="632" y="224"/>
                  </a:cubicBezTo>
                  <a:cubicBezTo>
                    <a:pt x="632" y="226"/>
                    <a:pt x="632" y="226"/>
                    <a:pt x="633" y="228"/>
                  </a:cubicBezTo>
                  <a:cubicBezTo>
                    <a:pt x="633" y="229"/>
                    <a:pt x="634" y="229"/>
                    <a:pt x="633" y="230"/>
                  </a:cubicBezTo>
                  <a:cubicBezTo>
                    <a:pt x="633" y="232"/>
                    <a:pt x="633" y="230"/>
                    <a:pt x="635" y="233"/>
                  </a:cubicBezTo>
                  <a:cubicBezTo>
                    <a:pt x="636" y="235"/>
                    <a:pt x="634" y="234"/>
                    <a:pt x="634" y="234"/>
                  </a:cubicBezTo>
                  <a:cubicBezTo>
                    <a:pt x="634" y="234"/>
                    <a:pt x="634" y="234"/>
                    <a:pt x="635" y="237"/>
                  </a:cubicBezTo>
                  <a:cubicBezTo>
                    <a:pt x="635" y="240"/>
                    <a:pt x="635" y="238"/>
                    <a:pt x="636" y="238"/>
                  </a:cubicBezTo>
                  <a:cubicBezTo>
                    <a:pt x="637" y="239"/>
                    <a:pt x="638" y="240"/>
                    <a:pt x="636" y="241"/>
                  </a:cubicBezTo>
                  <a:cubicBezTo>
                    <a:pt x="634" y="242"/>
                    <a:pt x="636" y="241"/>
                    <a:pt x="635" y="243"/>
                  </a:cubicBezTo>
                  <a:cubicBezTo>
                    <a:pt x="634" y="244"/>
                    <a:pt x="636" y="245"/>
                    <a:pt x="637" y="247"/>
                  </a:cubicBezTo>
                  <a:cubicBezTo>
                    <a:pt x="637" y="249"/>
                    <a:pt x="639" y="247"/>
                    <a:pt x="639" y="247"/>
                  </a:cubicBezTo>
                  <a:cubicBezTo>
                    <a:pt x="640" y="246"/>
                    <a:pt x="641" y="244"/>
                    <a:pt x="642" y="243"/>
                  </a:cubicBezTo>
                  <a:cubicBezTo>
                    <a:pt x="642" y="242"/>
                    <a:pt x="642" y="242"/>
                    <a:pt x="642" y="241"/>
                  </a:cubicBezTo>
                  <a:cubicBezTo>
                    <a:pt x="642" y="241"/>
                    <a:pt x="642" y="240"/>
                    <a:pt x="642" y="237"/>
                  </a:cubicBezTo>
                  <a:cubicBezTo>
                    <a:pt x="642" y="235"/>
                    <a:pt x="642" y="237"/>
                    <a:pt x="642" y="236"/>
                  </a:cubicBezTo>
                  <a:cubicBezTo>
                    <a:pt x="643" y="234"/>
                    <a:pt x="643" y="235"/>
                    <a:pt x="642" y="232"/>
                  </a:cubicBezTo>
                  <a:cubicBezTo>
                    <a:pt x="641" y="228"/>
                    <a:pt x="642" y="232"/>
                    <a:pt x="644" y="230"/>
                  </a:cubicBezTo>
                  <a:cubicBezTo>
                    <a:pt x="646" y="228"/>
                    <a:pt x="644" y="229"/>
                    <a:pt x="644" y="228"/>
                  </a:cubicBezTo>
                  <a:cubicBezTo>
                    <a:pt x="644" y="227"/>
                    <a:pt x="644" y="227"/>
                    <a:pt x="643" y="226"/>
                  </a:cubicBezTo>
                  <a:cubicBezTo>
                    <a:pt x="643" y="225"/>
                    <a:pt x="642" y="224"/>
                    <a:pt x="643" y="222"/>
                  </a:cubicBezTo>
                  <a:cubicBezTo>
                    <a:pt x="643" y="220"/>
                    <a:pt x="644" y="221"/>
                    <a:pt x="644" y="220"/>
                  </a:cubicBezTo>
                  <a:cubicBezTo>
                    <a:pt x="644" y="218"/>
                    <a:pt x="642" y="218"/>
                    <a:pt x="642" y="216"/>
                  </a:cubicBezTo>
                  <a:cubicBezTo>
                    <a:pt x="642" y="215"/>
                    <a:pt x="641" y="210"/>
                    <a:pt x="641" y="210"/>
                  </a:cubicBezTo>
                  <a:cubicBezTo>
                    <a:pt x="642" y="209"/>
                    <a:pt x="642" y="209"/>
                    <a:pt x="642" y="209"/>
                  </a:cubicBezTo>
                  <a:cubicBezTo>
                    <a:pt x="644" y="208"/>
                    <a:pt x="644" y="208"/>
                    <a:pt x="644" y="208"/>
                  </a:cubicBezTo>
                  <a:cubicBezTo>
                    <a:pt x="644" y="208"/>
                    <a:pt x="645" y="204"/>
                    <a:pt x="645" y="202"/>
                  </a:cubicBezTo>
                  <a:cubicBezTo>
                    <a:pt x="646" y="201"/>
                    <a:pt x="645" y="201"/>
                    <a:pt x="646" y="199"/>
                  </a:cubicBezTo>
                  <a:cubicBezTo>
                    <a:pt x="646" y="197"/>
                    <a:pt x="646" y="196"/>
                    <a:pt x="646" y="195"/>
                  </a:cubicBezTo>
                  <a:cubicBezTo>
                    <a:pt x="646" y="194"/>
                    <a:pt x="647" y="193"/>
                    <a:pt x="647" y="193"/>
                  </a:cubicBezTo>
                  <a:cubicBezTo>
                    <a:pt x="647" y="192"/>
                    <a:pt x="647" y="190"/>
                    <a:pt x="647" y="189"/>
                  </a:cubicBezTo>
                  <a:cubicBezTo>
                    <a:pt x="647" y="187"/>
                    <a:pt x="647" y="188"/>
                    <a:pt x="649" y="188"/>
                  </a:cubicBezTo>
                  <a:cubicBezTo>
                    <a:pt x="650" y="188"/>
                    <a:pt x="649" y="189"/>
                    <a:pt x="650" y="189"/>
                  </a:cubicBezTo>
                  <a:cubicBezTo>
                    <a:pt x="652" y="189"/>
                    <a:pt x="652" y="189"/>
                    <a:pt x="654" y="189"/>
                  </a:cubicBezTo>
                  <a:cubicBezTo>
                    <a:pt x="656" y="189"/>
                    <a:pt x="656" y="190"/>
                    <a:pt x="657" y="191"/>
                  </a:cubicBezTo>
                  <a:cubicBezTo>
                    <a:pt x="658" y="193"/>
                    <a:pt x="657" y="191"/>
                    <a:pt x="656" y="194"/>
                  </a:cubicBezTo>
                  <a:cubicBezTo>
                    <a:pt x="656" y="196"/>
                    <a:pt x="657" y="195"/>
                    <a:pt x="659" y="195"/>
                  </a:cubicBezTo>
                  <a:cubicBezTo>
                    <a:pt x="661" y="194"/>
                    <a:pt x="661" y="194"/>
                    <a:pt x="660" y="195"/>
                  </a:cubicBezTo>
                  <a:cubicBezTo>
                    <a:pt x="659" y="196"/>
                    <a:pt x="661" y="198"/>
                    <a:pt x="662" y="199"/>
                  </a:cubicBezTo>
                  <a:cubicBezTo>
                    <a:pt x="662" y="200"/>
                    <a:pt x="664" y="201"/>
                    <a:pt x="666" y="200"/>
                  </a:cubicBezTo>
                  <a:cubicBezTo>
                    <a:pt x="669" y="200"/>
                    <a:pt x="667" y="198"/>
                    <a:pt x="668" y="198"/>
                  </a:cubicBezTo>
                  <a:cubicBezTo>
                    <a:pt x="669" y="198"/>
                    <a:pt x="672" y="198"/>
                    <a:pt x="672" y="197"/>
                  </a:cubicBezTo>
                  <a:cubicBezTo>
                    <a:pt x="673" y="195"/>
                    <a:pt x="672" y="194"/>
                    <a:pt x="672" y="193"/>
                  </a:cubicBezTo>
                  <a:cubicBezTo>
                    <a:pt x="671" y="192"/>
                    <a:pt x="669" y="193"/>
                    <a:pt x="668" y="195"/>
                  </a:cubicBezTo>
                  <a:cubicBezTo>
                    <a:pt x="666" y="197"/>
                    <a:pt x="666" y="196"/>
                    <a:pt x="665" y="194"/>
                  </a:cubicBezTo>
                  <a:cubicBezTo>
                    <a:pt x="665" y="192"/>
                    <a:pt x="665" y="193"/>
                    <a:pt x="667" y="190"/>
                  </a:cubicBezTo>
                  <a:cubicBezTo>
                    <a:pt x="668" y="187"/>
                    <a:pt x="667" y="189"/>
                    <a:pt x="666" y="188"/>
                  </a:cubicBezTo>
                  <a:cubicBezTo>
                    <a:pt x="666" y="188"/>
                    <a:pt x="664" y="188"/>
                    <a:pt x="663" y="188"/>
                  </a:cubicBezTo>
                  <a:cubicBezTo>
                    <a:pt x="662" y="189"/>
                    <a:pt x="661" y="191"/>
                    <a:pt x="661" y="191"/>
                  </a:cubicBezTo>
                  <a:cubicBezTo>
                    <a:pt x="660" y="191"/>
                    <a:pt x="661" y="190"/>
                    <a:pt x="661" y="188"/>
                  </a:cubicBezTo>
                  <a:cubicBezTo>
                    <a:pt x="661" y="186"/>
                    <a:pt x="658" y="185"/>
                    <a:pt x="657" y="183"/>
                  </a:cubicBezTo>
                  <a:cubicBezTo>
                    <a:pt x="655" y="182"/>
                    <a:pt x="654" y="184"/>
                    <a:pt x="650" y="184"/>
                  </a:cubicBezTo>
                  <a:cubicBezTo>
                    <a:pt x="645" y="184"/>
                    <a:pt x="645" y="184"/>
                    <a:pt x="645" y="182"/>
                  </a:cubicBezTo>
                  <a:cubicBezTo>
                    <a:pt x="645" y="181"/>
                    <a:pt x="644" y="181"/>
                    <a:pt x="644" y="179"/>
                  </a:cubicBezTo>
                  <a:cubicBezTo>
                    <a:pt x="644" y="177"/>
                    <a:pt x="642" y="176"/>
                    <a:pt x="642" y="174"/>
                  </a:cubicBezTo>
                  <a:cubicBezTo>
                    <a:pt x="642" y="173"/>
                    <a:pt x="642" y="172"/>
                    <a:pt x="640" y="169"/>
                  </a:cubicBezTo>
                  <a:cubicBezTo>
                    <a:pt x="638" y="166"/>
                    <a:pt x="635" y="163"/>
                    <a:pt x="635" y="162"/>
                  </a:cubicBezTo>
                  <a:cubicBezTo>
                    <a:pt x="634" y="162"/>
                    <a:pt x="633" y="162"/>
                    <a:pt x="632" y="162"/>
                  </a:cubicBezTo>
                  <a:cubicBezTo>
                    <a:pt x="632" y="162"/>
                    <a:pt x="631" y="160"/>
                    <a:pt x="630" y="159"/>
                  </a:cubicBezTo>
                  <a:cubicBezTo>
                    <a:pt x="628" y="158"/>
                    <a:pt x="627" y="158"/>
                    <a:pt x="625" y="158"/>
                  </a:cubicBezTo>
                  <a:cubicBezTo>
                    <a:pt x="622" y="158"/>
                    <a:pt x="622" y="159"/>
                    <a:pt x="623" y="160"/>
                  </a:cubicBezTo>
                  <a:cubicBezTo>
                    <a:pt x="624" y="160"/>
                    <a:pt x="624" y="160"/>
                    <a:pt x="625" y="162"/>
                  </a:cubicBezTo>
                  <a:cubicBezTo>
                    <a:pt x="627" y="163"/>
                    <a:pt x="625" y="163"/>
                    <a:pt x="626" y="163"/>
                  </a:cubicBezTo>
                  <a:cubicBezTo>
                    <a:pt x="626" y="164"/>
                    <a:pt x="625" y="166"/>
                    <a:pt x="625" y="167"/>
                  </a:cubicBezTo>
                  <a:cubicBezTo>
                    <a:pt x="625" y="168"/>
                    <a:pt x="624" y="169"/>
                    <a:pt x="624" y="170"/>
                  </a:cubicBezTo>
                  <a:cubicBezTo>
                    <a:pt x="624" y="171"/>
                    <a:pt x="625" y="172"/>
                    <a:pt x="625" y="172"/>
                  </a:cubicBezTo>
                  <a:cubicBezTo>
                    <a:pt x="626" y="173"/>
                    <a:pt x="626" y="173"/>
                    <a:pt x="626" y="174"/>
                  </a:cubicBezTo>
                  <a:cubicBezTo>
                    <a:pt x="627" y="175"/>
                    <a:pt x="628" y="174"/>
                    <a:pt x="629" y="175"/>
                  </a:cubicBezTo>
                  <a:cubicBezTo>
                    <a:pt x="630" y="175"/>
                    <a:pt x="630" y="176"/>
                    <a:pt x="630" y="176"/>
                  </a:cubicBezTo>
                  <a:cubicBezTo>
                    <a:pt x="630" y="176"/>
                    <a:pt x="630" y="177"/>
                    <a:pt x="630" y="178"/>
                  </a:cubicBezTo>
                  <a:cubicBezTo>
                    <a:pt x="630" y="180"/>
                    <a:pt x="629" y="179"/>
                    <a:pt x="628" y="180"/>
                  </a:cubicBezTo>
                  <a:cubicBezTo>
                    <a:pt x="628" y="180"/>
                    <a:pt x="627" y="181"/>
                    <a:pt x="628" y="181"/>
                  </a:cubicBezTo>
                  <a:cubicBezTo>
                    <a:pt x="628" y="182"/>
                    <a:pt x="629" y="184"/>
                    <a:pt x="629" y="184"/>
                  </a:cubicBezTo>
                  <a:cubicBezTo>
                    <a:pt x="629" y="184"/>
                    <a:pt x="628" y="184"/>
                    <a:pt x="628" y="186"/>
                  </a:cubicBezTo>
                  <a:cubicBezTo>
                    <a:pt x="628" y="187"/>
                    <a:pt x="627" y="187"/>
                    <a:pt x="628" y="189"/>
                  </a:cubicBezTo>
                  <a:cubicBezTo>
                    <a:pt x="629" y="191"/>
                    <a:pt x="627" y="191"/>
                    <a:pt x="627" y="191"/>
                  </a:cubicBezTo>
                  <a:cubicBezTo>
                    <a:pt x="627" y="190"/>
                    <a:pt x="627" y="190"/>
                    <a:pt x="627" y="190"/>
                  </a:cubicBezTo>
                  <a:cubicBezTo>
                    <a:pt x="627" y="190"/>
                    <a:pt x="625" y="190"/>
                    <a:pt x="623" y="190"/>
                  </a:cubicBezTo>
                  <a:cubicBezTo>
                    <a:pt x="621" y="190"/>
                    <a:pt x="621" y="192"/>
                    <a:pt x="621" y="192"/>
                  </a:cubicBezTo>
                  <a:cubicBezTo>
                    <a:pt x="621" y="192"/>
                    <a:pt x="620" y="193"/>
                    <a:pt x="619" y="192"/>
                  </a:cubicBezTo>
                  <a:cubicBezTo>
                    <a:pt x="618" y="191"/>
                    <a:pt x="616" y="190"/>
                    <a:pt x="614" y="191"/>
                  </a:cubicBezTo>
                  <a:cubicBezTo>
                    <a:pt x="612" y="192"/>
                    <a:pt x="609" y="196"/>
                    <a:pt x="609" y="198"/>
                  </a:cubicBezTo>
                  <a:cubicBezTo>
                    <a:pt x="609" y="199"/>
                    <a:pt x="610" y="199"/>
                    <a:pt x="611" y="199"/>
                  </a:cubicBezTo>
                  <a:cubicBezTo>
                    <a:pt x="611" y="199"/>
                    <a:pt x="612" y="198"/>
                    <a:pt x="614" y="197"/>
                  </a:cubicBezTo>
                  <a:cubicBezTo>
                    <a:pt x="616" y="196"/>
                    <a:pt x="615" y="196"/>
                    <a:pt x="616" y="196"/>
                  </a:cubicBezTo>
                  <a:cubicBezTo>
                    <a:pt x="616" y="196"/>
                    <a:pt x="617" y="196"/>
                    <a:pt x="619" y="194"/>
                  </a:cubicBezTo>
                  <a:cubicBezTo>
                    <a:pt x="622" y="193"/>
                    <a:pt x="621" y="196"/>
                    <a:pt x="621" y="196"/>
                  </a:cubicBezTo>
                  <a:cubicBezTo>
                    <a:pt x="621" y="196"/>
                    <a:pt x="620" y="197"/>
                    <a:pt x="619" y="198"/>
                  </a:cubicBezTo>
                  <a:cubicBezTo>
                    <a:pt x="618" y="199"/>
                    <a:pt x="617" y="199"/>
                    <a:pt x="615" y="200"/>
                  </a:cubicBezTo>
                  <a:cubicBezTo>
                    <a:pt x="613" y="202"/>
                    <a:pt x="612" y="202"/>
                    <a:pt x="609" y="203"/>
                  </a:cubicBezTo>
                  <a:cubicBezTo>
                    <a:pt x="607" y="204"/>
                    <a:pt x="607" y="204"/>
                    <a:pt x="607" y="204"/>
                  </a:cubicBezTo>
                  <a:cubicBezTo>
                    <a:pt x="603" y="206"/>
                    <a:pt x="603" y="206"/>
                    <a:pt x="603" y="206"/>
                  </a:cubicBezTo>
                  <a:cubicBezTo>
                    <a:pt x="599" y="208"/>
                    <a:pt x="599" y="208"/>
                    <a:pt x="599" y="208"/>
                  </a:cubicBezTo>
                  <a:cubicBezTo>
                    <a:pt x="599" y="208"/>
                    <a:pt x="597" y="210"/>
                    <a:pt x="597" y="211"/>
                  </a:cubicBezTo>
                  <a:cubicBezTo>
                    <a:pt x="596" y="212"/>
                    <a:pt x="589" y="217"/>
                    <a:pt x="589" y="217"/>
                  </a:cubicBezTo>
                  <a:cubicBezTo>
                    <a:pt x="584" y="217"/>
                    <a:pt x="581" y="222"/>
                    <a:pt x="581" y="222"/>
                  </a:cubicBezTo>
                  <a:cubicBezTo>
                    <a:pt x="571" y="226"/>
                    <a:pt x="571" y="226"/>
                    <a:pt x="571" y="226"/>
                  </a:cubicBezTo>
                  <a:cubicBezTo>
                    <a:pt x="567" y="230"/>
                    <a:pt x="567" y="230"/>
                    <a:pt x="567" y="230"/>
                  </a:cubicBezTo>
                  <a:cubicBezTo>
                    <a:pt x="567" y="230"/>
                    <a:pt x="563" y="233"/>
                    <a:pt x="561" y="235"/>
                  </a:cubicBezTo>
                  <a:cubicBezTo>
                    <a:pt x="559" y="236"/>
                    <a:pt x="557" y="238"/>
                    <a:pt x="552" y="239"/>
                  </a:cubicBezTo>
                  <a:cubicBezTo>
                    <a:pt x="547" y="240"/>
                    <a:pt x="542" y="246"/>
                    <a:pt x="539" y="247"/>
                  </a:cubicBezTo>
                  <a:cubicBezTo>
                    <a:pt x="536" y="247"/>
                    <a:pt x="533" y="250"/>
                    <a:pt x="533" y="250"/>
                  </a:cubicBezTo>
                  <a:cubicBezTo>
                    <a:pt x="533" y="250"/>
                    <a:pt x="536" y="250"/>
                    <a:pt x="529" y="253"/>
                  </a:cubicBezTo>
                  <a:cubicBezTo>
                    <a:pt x="522" y="256"/>
                    <a:pt x="518" y="260"/>
                    <a:pt x="517" y="260"/>
                  </a:cubicBezTo>
                  <a:cubicBezTo>
                    <a:pt x="516" y="260"/>
                    <a:pt x="511" y="262"/>
                    <a:pt x="508" y="265"/>
                  </a:cubicBezTo>
                  <a:cubicBezTo>
                    <a:pt x="505" y="269"/>
                    <a:pt x="500" y="268"/>
                    <a:pt x="500" y="268"/>
                  </a:cubicBezTo>
                  <a:cubicBezTo>
                    <a:pt x="500" y="268"/>
                    <a:pt x="495" y="269"/>
                    <a:pt x="495" y="269"/>
                  </a:cubicBezTo>
                  <a:cubicBezTo>
                    <a:pt x="494" y="269"/>
                    <a:pt x="492" y="269"/>
                    <a:pt x="490" y="269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2" y="269"/>
                    <a:pt x="477" y="268"/>
                    <a:pt x="476" y="269"/>
                  </a:cubicBezTo>
                  <a:cubicBezTo>
                    <a:pt x="474" y="269"/>
                    <a:pt x="473" y="270"/>
                    <a:pt x="474" y="272"/>
                  </a:cubicBezTo>
                  <a:cubicBezTo>
                    <a:pt x="474" y="273"/>
                    <a:pt x="475" y="273"/>
                    <a:pt x="476" y="273"/>
                  </a:cubicBezTo>
                  <a:cubicBezTo>
                    <a:pt x="477" y="273"/>
                    <a:pt x="478" y="272"/>
                    <a:pt x="480" y="272"/>
                  </a:cubicBezTo>
                  <a:cubicBezTo>
                    <a:pt x="482" y="272"/>
                    <a:pt x="483" y="272"/>
                    <a:pt x="483" y="272"/>
                  </a:cubicBezTo>
                  <a:cubicBezTo>
                    <a:pt x="483" y="272"/>
                    <a:pt x="484" y="273"/>
                    <a:pt x="486" y="273"/>
                  </a:cubicBezTo>
                  <a:cubicBezTo>
                    <a:pt x="489" y="272"/>
                    <a:pt x="488" y="272"/>
                    <a:pt x="489" y="272"/>
                  </a:cubicBezTo>
                  <a:cubicBezTo>
                    <a:pt x="491" y="271"/>
                    <a:pt x="491" y="272"/>
                    <a:pt x="492" y="273"/>
                  </a:cubicBezTo>
                  <a:cubicBezTo>
                    <a:pt x="493" y="274"/>
                    <a:pt x="492" y="275"/>
                    <a:pt x="492" y="275"/>
                  </a:cubicBezTo>
                  <a:cubicBezTo>
                    <a:pt x="490" y="276"/>
                    <a:pt x="490" y="276"/>
                    <a:pt x="490" y="276"/>
                  </a:cubicBezTo>
                  <a:cubicBezTo>
                    <a:pt x="490" y="276"/>
                    <a:pt x="489" y="276"/>
                    <a:pt x="487" y="276"/>
                  </a:cubicBezTo>
                  <a:cubicBezTo>
                    <a:pt x="486" y="277"/>
                    <a:pt x="485" y="278"/>
                    <a:pt x="485" y="278"/>
                  </a:cubicBezTo>
                  <a:cubicBezTo>
                    <a:pt x="484" y="278"/>
                    <a:pt x="484" y="278"/>
                    <a:pt x="483" y="278"/>
                  </a:cubicBezTo>
                  <a:cubicBezTo>
                    <a:pt x="482" y="279"/>
                    <a:pt x="481" y="281"/>
                    <a:pt x="480" y="281"/>
                  </a:cubicBezTo>
                  <a:cubicBezTo>
                    <a:pt x="479" y="281"/>
                    <a:pt x="476" y="283"/>
                    <a:pt x="476" y="283"/>
                  </a:cubicBezTo>
                  <a:cubicBezTo>
                    <a:pt x="475" y="283"/>
                    <a:pt x="472" y="286"/>
                    <a:pt x="471" y="286"/>
                  </a:cubicBezTo>
                  <a:cubicBezTo>
                    <a:pt x="471" y="286"/>
                    <a:pt x="471" y="288"/>
                    <a:pt x="471" y="288"/>
                  </a:cubicBezTo>
                  <a:cubicBezTo>
                    <a:pt x="469" y="288"/>
                    <a:pt x="461" y="292"/>
                    <a:pt x="461" y="292"/>
                  </a:cubicBezTo>
                  <a:cubicBezTo>
                    <a:pt x="455" y="291"/>
                    <a:pt x="454" y="293"/>
                    <a:pt x="454" y="293"/>
                  </a:cubicBezTo>
                  <a:cubicBezTo>
                    <a:pt x="454" y="293"/>
                    <a:pt x="456" y="294"/>
                    <a:pt x="453" y="293"/>
                  </a:cubicBezTo>
                  <a:cubicBezTo>
                    <a:pt x="450" y="293"/>
                    <a:pt x="450" y="292"/>
                    <a:pt x="448" y="292"/>
                  </a:cubicBezTo>
                  <a:cubicBezTo>
                    <a:pt x="446" y="292"/>
                    <a:pt x="443" y="292"/>
                    <a:pt x="440" y="292"/>
                  </a:cubicBezTo>
                  <a:cubicBezTo>
                    <a:pt x="437" y="292"/>
                    <a:pt x="436" y="291"/>
                    <a:pt x="435" y="291"/>
                  </a:cubicBezTo>
                  <a:cubicBezTo>
                    <a:pt x="434" y="291"/>
                    <a:pt x="430" y="290"/>
                    <a:pt x="429" y="290"/>
                  </a:cubicBezTo>
                  <a:cubicBezTo>
                    <a:pt x="428" y="290"/>
                    <a:pt x="420" y="288"/>
                    <a:pt x="420" y="288"/>
                  </a:cubicBezTo>
                  <a:cubicBezTo>
                    <a:pt x="420" y="288"/>
                    <a:pt x="417" y="287"/>
                    <a:pt x="417" y="287"/>
                  </a:cubicBezTo>
                  <a:cubicBezTo>
                    <a:pt x="416" y="286"/>
                    <a:pt x="415" y="284"/>
                    <a:pt x="414" y="284"/>
                  </a:cubicBezTo>
                  <a:cubicBezTo>
                    <a:pt x="414" y="283"/>
                    <a:pt x="411" y="280"/>
                    <a:pt x="409" y="279"/>
                  </a:cubicBezTo>
                  <a:cubicBezTo>
                    <a:pt x="406" y="277"/>
                    <a:pt x="403" y="274"/>
                    <a:pt x="403" y="274"/>
                  </a:cubicBezTo>
                  <a:cubicBezTo>
                    <a:pt x="403" y="274"/>
                    <a:pt x="404" y="273"/>
                    <a:pt x="406" y="273"/>
                  </a:cubicBezTo>
                  <a:cubicBezTo>
                    <a:pt x="407" y="272"/>
                    <a:pt x="405" y="270"/>
                    <a:pt x="405" y="270"/>
                  </a:cubicBezTo>
                  <a:cubicBezTo>
                    <a:pt x="405" y="270"/>
                    <a:pt x="403" y="270"/>
                    <a:pt x="401" y="270"/>
                  </a:cubicBezTo>
                  <a:cubicBezTo>
                    <a:pt x="399" y="270"/>
                    <a:pt x="397" y="269"/>
                    <a:pt x="397" y="269"/>
                  </a:cubicBezTo>
                  <a:cubicBezTo>
                    <a:pt x="397" y="269"/>
                    <a:pt x="399" y="272"/>
                    <a:pt x="396" y="269"/>
                  </a:cubicBezTo>
                  <a:cubicBezTo>
                    <a:pt x="393" y="266"/>
                    <a:pt x="389" y="265"/>
                    <a:pt x="389" y="265"/>
                  </a:cubicBezTo>
                  <a:cubicBezTo>
                    <a:pt x="387" y="265"/>
                    <a:pt x="384" y="262"/>
                    <a:pt x="384" y="262"/>
                  </a:cubicBezTo>
                  <a:cubicBezTo>
                    <a:pt x="380" y="262"/>
                    <a:pt x="381" y="260"/>
                    <a:pt x="375" y="255"/>
                  </a:cubicBezTo>
                  <a:cubicBezTo>
                    <a:pt x="369" y="251"/>
                    <a:pt x="360" y="243"/>
                    <a:pt x="358" y="242"/>
                  </a:cubicBezTo>
                  <a:cubicBezTo>
                    <a:pt x="357" y="241"/>
                    <a:pt x="359" y="241"/>
                    <a:pt x="360" y="240"/>
                  </a:cubicBezTo>
                  <a:cubicBezTo>
                    <a:pt x="360" y="238"/>
                    <a:pt x="361" y="241"/>
                    <a:pt x="362" y="241"/>
                  </a:cubicBezTo>
                  <a:cubicBezTo>
                    <a:pt x="363" y="241"/>
                    <a:pt x="362" y="241"/>
                    <a:pt x="364" y="242"/>
                  </a:cubicBezTo>
                  <a:cubicBezTo>
                    <a:pt x="367" y="243"/>
                    <a:pt x="367" y="241"/>
                    <a:pt x="367" y="241"/>
                  </a:cubicBezTo>
                  <a:cubicBezTo>
                    <a:pt x="367" y="241"/>
                    <a:pt x="369" y="241"/>
                    <a:pt x="371" y="241"/>
                  </a:cubicBezTo>
                  <a:cubicBezTo>
                    <a:pt x="373" y="241"/>
                    <a:pt x="371" y="242"/>
                    <a:pt x="373" y="242"/>
                  </a:cubicBezTo>
                  <a:cubicBezTo>
                    <a:pt x="375" y="242"/>
                    <a:pt x="375" y="242"/>
                    <a:pt x="377" y="242"/>
                  </a:cubicBezTo>
                  <a:cubicBezTo>
                    <a:pt x="378" y="242"/>
                    <a:pt x="378" y="242"/>
                    <a:pt x="380" y="243"/>
                  </a:cubicBezTo>
                  <a:cubicBezTo>
                    <a:pt x="381" y="243"/>
                    <a:pt x="385" y="243"/>
                    <a:pt x="386" y="244"/>
                  </a:cubicBezTo>
                  <a:cubicBezTo>
                    <a:pt x="386" y="245"/>
                    <a:pt x="385" y="245"/>
                    <a:pt x="389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2" y="246"/>
                    <a:pt x="393" y="246"/>
                    <a:pt x="393" y="246"/>
                  </a:cubicBezTo>
                  <a:cubicBezTo>
                    <a:pt x="394" y="246"/>
                    <a:pt x="395" y="245"/>
                    <a:pt x="395" y="246"/>
                  </a:cubicBezTo>
                  <a:cubicBezTo>
                    <a:pt x="395" y="246"/>
                    <a:pt x="399" y="247"/>
                    <a:pt x="399" y="247"/>
                  </a:cubicBezTo>
                  <a:cubicBezTo>
                    <a:pt x="399" y="247"/>
                    <a:pt x="400" y="247"/>
                    <a:pt x="402" y="247"/>
                  </a:cubicBezTo>
                  <a:cubicBezTo>
                    <a:pt x="403" y="247"/>
                    <a:pt x="404" y="249"/>
                    <a:pt x="404" y="249"/>
                  </a:cubicBezTo>
                  <a:cubicBezTo>
                    <a:pt x="404" y="249"/>
                    <a:pt x="406" y="248"/>
                    <a:pt x="408" y="248"/>
                  </a:cubicBezTo>
                  <a:cubicBezTo>
                    <a:pt x="410" y="248"/>
                    <a:pt x="409" y="248"/>
                    <a:pt x="411" y="249"/>
                  </a:cubicBezTo>
                  <a:cubicBezTo>
                    <a:pt x="412" y="249"/>
                    <a:pt x="414" y="252"/>
                    <a:pt x="415" y="252"/>
                  </a:cubicBezTo>
                  <a:cubicBezTo>
                    <a:pt x="416" y="252"/>
                    <a:pt x="416" y="252"/>
                    <a:pt x="417" y="250"/>
                  </a:cubicBezTo>
                  <a:cubicBezTo>
                    <a:pt x="419" y="249"/>
                    <a:pt x="419" y="251"/>
                    <a:pt x="420" y="250"/>
                  </a:cubicBezTo>
                  <a:cubicBezTo>
                    <a:pt x="421" y="250"/>
                    <a:pt x="423" y="250"/>
                    <a:pt x="423" y="250"/>
                  </a:cubicBezTo>
                  <a:cubicBezTo>
                    <a:pt x="424" y="249"/>
                    <a:pt x="424" y="250"/>
                    <a:pt x="426" y="251"/>
                  </a:cubicBezTo>
                  <a:cubicBezTo>
                    <a:pt x="428" y="251"/>
                    <a:pt x="428" y="252"/>
                    <a:pt x="429" y="249"/>
                  </a:cubicBezTo>
                  <a:cubicBezTo>
                    <a:pt x="430" y="245"/>
                    <a:pt x="424" y="247"/>
                    <a:pt x="424" y="247"/>
                  </a:cubicBezTo>
                  <a:cubicBezTo>
                    <a:pt x="424" y="247"/>
                    <a:pt x="423" y="247"/>
                    <a:pt x="422" y="246"/>
                  </a:cubicBezTo>
                  <a:cubicBezTo>
                    <a:pt x="421" y="246"/>
                    <a:pt x="417" y="242"/>
                    <a:pt x="415" y="242"/>
                  </a:cubicBezTo>
                  <a:cubicBezTo>
                    <a:pt x="413" y="242"/>
                    <a:pt x="409" y="238"/>
                    <a:pt x="408" y="238"/>
                  </a:cubicBezTo>
                  <a:cubicBezTo>
                    <a:pt x="408" y="237"/>
                    <a:pt x="404" y="237"/>
                    <a:pt x="403" y="237"/>
                  </a:cubicBezTo>
                  <a:cubicBezTo>
                    <a:pt x="402" y="236"/>
                    <a:pt x="401" y="235"/>
                    <a:pt x="400" y="235"/>
                  </a:cubicBezTo>
                  <a:cubicBezTo>
                    <a:pt x="400" y="234"/>
                    <a:pt x="396" y="234"/>
                    <a:pt x="396" y="234"/>
                  </a:cubicBezTo>
                  <a:cubicBezTo>
                    <a:pt x="396" y="234"/>
                    <a:pt x="393" y="233"/>
                    <a:pt x="392" y="233"/>
                  </a:cubicBezTo>
                  <a:cubicBezTo>
                    <a:pt x="392" y="232"/>
                    <a:pt x="387" y="231"/>
                    <a:pt x="385" y="231"/>
                  </a:cubicBezTo>
                  <a:cubicBezTo>
                    <a:pt x="384" y="230"/>
                    <a:pt x="372" y="229"/>
                    <a:pt x="372" y="229"/>
                  </a:cubicBezTo>
                  <a:cubicBezTo>
                    <a:pt x="370" y="230"/>
                    <a:pt x="370" y="230"/>
                    <a:pt x="370" y="230"/>
                  </a:cubicBezTo>
                  <a:cubicBezTo>
                    <a:pt x="370" y="230"/>
                    <a:pt x="367" y="230"/>
                    <a:pt x="364" y="230"/>
                  </a:cubicBezTo>
                  <a:cubicBezTo>
                    <a:pt x="361" y="230"/>
                    <a:pt x="354" y="229"/>
                    <a:pt x="354" y="229"/>
                  </a:cubicBezTo>
                  <a:cubicBezTo>
                    <a:pt x="351" y="229"/>
                    <a:pt x="347" y="230"/>
                    <a:pt x="347" y="230"/>
                  </a:cubicBezTo>
                  <a:cubicBezTo>
                    <a:pt x="347" y="230"/>
                    <a:pt x="346" y="231"/>
                    <a:pt x="342" y="231"/>
                  </a:cubicBezTo>
                  <a:cubicBezTo>
                    <a:pt x="338" y="230"/>
                    <a:pt x="337" y="235"/>
                    <a:pt x="338" y="236"/>
                  </a:cubicBezTo>
                  <a:cubicBezTo>
                    <a:pt x="338" y="237"/>
                    <a:pt x="340" y="237"/>
                    <a:pt x="340" y="237"/>
                  </a:cubicBezTo>
                  <a:cubicBezTo>
                    <a:pt x="340" y="237"/>
                    <a:pt x="339" y="238"/>
                    <a:pt x="339" y="240"/>
                  </a:cubicBezTo>
                  <a:cubicBezTo>
                    <a:pt x="339" y="241"/>
                    <a:pt x="337" y="242"/>
                    <a:pt x="336" y="243"/>
                  </a:cubicBezTo>
                  <a:cubicBezTo>
                    <a:pt x="335" y="244"/>
                    <a:pt x="336" y="245"/>
                    <a:pt x="336" y="247"/>
                  </a:cubicBezTo>
                  <a:cubicBezTo>
                    <a:pt x="336" y="249"/>
                    <a:pt x="335" y="250"/>
                    <a:pt x="336" y="252"/>
                  </a:cubicBezTo>
                  <a:cubicBezTo>
                    <a:pt x="336" y="253"/>
                    <a:pt x="337" y="255"/>
                    <a:pt x="336" y="257"/>
                  </a:cubicBezTo>
                  <a:cubicBezTo>
                    <a:pt x="336" y="260"/>
                    <a:pt x="336" y="259"/>
                    <a:pt x="335" y="261"/>
                  </a:cubicBezTo>
                  <a:cubicBezTo>
                    <a:pt x="334" y="263"/>
                    <a:pt x="334" y="263"/>
                    <a:pt x="335" y="263"/>
                  </a:cubicBezTo>
                  <a:cubicBezTo>
                    <a:pt x="335" y="264"/>
                    <a:pt x="336" y="268"/>
                    <a:pt x="336" y="269"/>
                  </a:cubicBezTo>
                  <a:cubicBezTo>
                    <a:pt x="335" y="269"/>
                    <a:pt x="335" y="270"/>
                    <a:pt x="335" y="270"/>
                  </a:cubicBezTo>
                  <a:cubicBezTo>
                    <a:pt x="336" y="271"/>
                    <a:pt x="337" y="275"/>
                    <a:pt x="337" y="275"/>
                  </a:cubicBezTo>
                  <a:cubicBezTo>
                    <a:pt x="337" y="276"/>
                    <a:pt x="336" y="280"/>
                    <a:pt x="336" y="280"/>
                  </a:cubicBezTo>
                  <a:cubicBezTo>
                    <a:pt x="336" y="280"/>
                    <a:pt x="335" y="280"/>
                    <a:pt x="333" y="279"/>
                  </a:cubicBezTo>
                  <a:cubicBezTo>
                    <a:pt x="331" y="278"/>
                    <a:pt x="330" y="275"/>
                    <a:pt x="329" y="272"/>
                  </a:cubicBezTo>
                  <a:cubicBezTo>
                    <a:pt x="329" y="270"/>
                    <a:pt x="330" y="269"/>
                    <a:pt x="330" y="268"/>
                  </a:cubicBezTo>
                  <a:cubicBezTo>
                    <a:pt x="330" y="267"/>
                    <a:pt x="329" y="267"/>
                    <a:pt x="330" y="264"/>
                  </a:cubicBezTo>
                  <a:cubicBezTo>
                    <a:pt x="331" y="261"/>
                    <a:pt x="330" y="258"/>
                    <a:pt x="330" y="256"/>
                  </a:cubicBezTo>
                  <a:cubicBezTo>
                    <a:pt x="330" y="255"/>
                    <a:pt x="332" y="252"/>
                    <a:pt x="333" y="252"/>
                  </a:cubicBezTo>
                  <a:cubicBezTo>
                    <a:pt x="333" y="251"/>
                    <a:pt x="332" y="250"/>
                    <a:pt x="328" y="248"/>
                  </a:cubicBezTo>
                  <a:cubicBezTo>
                    <a:pt x="325" y="246"/>
                    <a:pt x="321" y="248"/>
                    <a:pt x="320" y="248"/>
                  </a:cubicBezTo>
                  <a:cubicBezTo>
                    <a:pt x="319" y="248"/>
                    <a:pt x="318" y="249"/>
                    <a:pt x="317" y="249"/>
                  </a:cubicBezTo>
                  <a:cubicBezTo>
                    <a:pt x="315" y="250"/>
                    <a:pt x="315" y="251"/>
                    <a:pt x="313" y="252"/>
                  </a:cubicBezTo>
                  <a:cubicBezTo>
                    <a:pt x="311" y="254"/>
                    <a:pt x="310" y="256"/>
                    <a:pt x="310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7" y="257"/>
                    <a:pt x="304" y="254"/>
                    <a:pt x="303" y="253"/>
                  </a:cubicBezTo>
                  <a:cubicBezTo>
                    <a:pt x="302" y="253"/>
                    <a:pt x="297" y="251"/>
                    <a:pt x="297" y="250"/>
                  </a:cubicBezTo>
                  <a:cubicBezTo>
                    <a:pt x="297" y="249"/>
                    <a:pt x="297" y="249"/>
                    <a:pt x="294" y="248"/>
                  </a:cubicBezTo>
                  <a:cubicBezTo>
                    <a:pt x="291" y="247"/>
                    <a:pt x="290" y="245"/>
                    <a:pt x="288" y="245"/>
                  </a:cubicBezTo>
                  <a:cubicBezTo>
                    <a:pt x="285" y="245"/>
                    <a:pt x="283" y="245"/>
                    <a:pt x="282" y="245"/>
                  </a:cubicBezTo>
                  <a:cubicBezTo>
                    <a:pt x="281" y="245"/>
                    <a:pt x="275" y="245"/>
                    <a:pt x="275" y="245"/>
                  </a:cubicBezTo>
                  <a:cubicBezTo>
                    <a:pt x="275" y="245"/>
                    <a:pt x="269" y="248"/>
                    <a:pt x="268" y="248"/>
                  </a:cubicBezTo>
                  <a:cubicBezTo>
                    <a:pt x="267" y="249"/>
                    <a:pt x="266" y="251"/>
                    <a:pt x="266" y="252"/>
                  </a:cubicBezTo>
                  <a:cubicBezTo>
                    <a:pt x="266" y="253"/>
                    <a:pt x="263" y="254"/>
                    <a:pt x="263" y="254"/>
                  </a:cubicBezTo>
                  <a:cubicBezTo>
                    <a:pt x="256" y="244"/>
                    <a:pt x="237" y="243"/>
                    <a:pt x="237" y="242"/>
                  </a:cubicBezTo>
                  <a:cubicBezTo>
                    <a:pt x="237" y="242"/>
                    <a:pt x="238" y="242"/>
                    <a:pt x="233" y="228"/>
                  </a:cubicBezTo>
                  <a:cubicBezTo>
                    <a:pt x="229" y="215"/>
                    <a:pt x="219" y="217"/>
                    <a:pt x="219" y="217"/>
                  </a:cubicBezTo>
                  <a:cubicBezTo>
                    <a:pt x="219" y="217"/>
                    <a:pt x="218" y="220"/>
                    <a:pt x="216" y="220"/>
                  </a:cubicBezTo>
                  <a:cubicBezTo>
                    <a:pt x="214" y="221"/>
                    <a:pt x="212" y="222"/>
                    <a:pt x="212" y="222"/>
                  </a:cubicBezTo>
                  <a:cubicBezTo>
                    <a:pt x="210" y="226"/>
                    <a:pt x="210" y="226"/>
                    <a:pt x="210" y="226"/>
                  </a:cubicBezTo>
                  <a:cubicBezTo>
                    <a:pt x="210" y="226"/>
                    <a:pt x="209" y="224"/>
                    <a:pt x="208" y="222"/>
                  </a:cubicBezTo>
                  <a:cubicBezTo>
                    <a:pt x="207" y="220"/>
                    <a:pt x="205" y="216"/>
                    <a:pt x="204" y="212"/>
                  </a:cubicBezTo>
                  <a:cubicBezTo>
                    <a:pt x="204" y="209"/>
                    <a:pt x="204" y="211"/>
                    <a:pt x="204" y="205"/>
                  </a:cubicBezTo>
                  <a:cubicBezTo>
                    <a:pt x="205" y="199"/>
                    <a:pt x="203" y="196"/>
                    <a:pt x="203" y="195"/>
                  </a:cubicBezTo>
                  <a:cubicBezTo>
                    <a:pt x="203" y="194"/>
                    <a:pt x="203" y="194"/>
                    <a:pt x="201" y="193"/>
                  </a:cubicBezTo>
                  <a:cubicBezTo>
                    <a:pt x="199" y="193"/>
                    <a:pt x="197" y="191"/>
                    <a:pt x="197" y="191"/>
                  </a:cubicBezTo>
                  <a:cubicBezTo>
                    <a:pt x="196" y="191"/>
                    <a:pt x="194" y="190"/>
                    <a:pt x="193" y="190"/>
                  </a:cubicBezTo>
                  <a:cubicBezTo>
                    <a:pt x="193" y="190"/>
                    <a:pt x="188" y="190"/>
                    <a:pt x="188" y="190"/>
                  </a:cubicBezTo>
                  <a:cubicBezTo>
                    <a:pt x="188" y="190"/>
                    <a:pt x="183" y="192"/>
                    <a:pt x="181" y="192"/>
                  </a:cubicBezTo>
                  <a:cubicBezTo>
                    <a:pt x="180" y="193"/>
                    <a:pt x="178" y="194"/>
                    <a:pt x="178" y="194"/>
                  </a:cubicBezTo>
                  <a:cubicBezTo>
                    <a:pt x="178" y="194"/>
                    <a:pt x="176" y="194"/>
                    <a:pt x="174" y="194"/>
                  </a:cubicBezTo>
                  <a:cubicBezTo>
                    <a:pt x="173" y="194"/>
                    <a:pt x="171" y="194"/>
                    <a:pt x="171" y="194"/>
                  </a:cubicBezTo>
                  <a:cubicBezTo>
                    <a:pt x="170" y="195"/>
                    <a:pt x="166" y="195"/>
                    <a:pt x="165" y="196"/>
                  </a:cubicBezTo>
                  <a:cubicBezTo>
                    <a:pt x="164" y="197"/>
                    <a:pt x="161" y="196"/>
                    <a:pt x="160" y="197"/>
                  </a:cubicBezTo>
                  <a:cubicBezTo>
                    <a:pt x="159" y="199"/>
                    <a:pt x="157" y="201"/>
                    <a:pt x="157" y="201"/>
                  </a:cubicBezTo>
                  <a:cubicBezTo>
                    <a:pt x="157" y="201"/>
                    <a:pt x="154" y="200"/>
                    <a:pt x="151" y="201"/>
                  </a:cubicBezTo>
                  <a:cubicBezTo>
                    <a:pt x="147" y="201"/>
                    <a:pt x="150" y="204"/>
                    <a:pt x="150" y="204"/>
                  </a:cubicBezTo>
                  <a:cubicBezTo>
                    <a:pt x="150" y="204"/>
                    <a:pt x="147" y="206"/>
                    <a:pt x="146" y="207"/>
                  </a:cubicBezTo>
                  <a:cubicBezTo>
                    <a:pt x="145" y="207"/>
                    <a:pt x="144" y="207"/>
                    <a:pt x="141" y="207"/>
                  </a:cubicBezTo>
                  <a:cubicBezTo>
                    <a:pt x="138" y="207"/>
                    <a:pt x="138" y="210"/>
                    <a:pt x="137" y="210"/>
                  </a:cubicBezTo>
                  <a:cubicBezTo>
                    <a:pt x="136" y="210"/>
                    <a:pt x="134" y="211"/>
                    <a:pt x="133" y="211"/>
                  </a:cubicBezTo>
                  <a:cubicBezTo>
                    <a:pt x="132" y="212"/>
                    <a:pt x="125" y="216"/>
                    <a:pt x="125" y="216"/>
                  </a:cubicBezTo>
                  <a:cubicBezTo>
                    <a:pt x="119" y="216"/>
                    <a:pt x="117" y="219"/>
                    <a:pt x="117" y="219"/>
                  </a:cubicBezTo>
                  <a:cubicBezTo>
                    <a:pt x="115" y="219"/>
                    <a:pt x="115" y="219"/>
                    <a:pt x="115" y="219"/>
                  </a:cubicBezTo>
                  <a:cubicBezTo>
                    <a:pt x="115" y="219"/>
                    <a:pt x="112" y="219"/>
                    <a:pt x="112" y="220"/>
                  </a:cubicBezTo>
                  <a:cubicBezTo>
                    <a:pt x="111" y="221"/>
                    <a:pt x="108" y="222"/>
                    <a:pt x="108" y="222"/>
                  </a:cubicBezTo>
                  <a:cubicBezTo>
                    <a:pt x="107" y="222"/>
                    <a:pt x="105" y="222"/>
                    <a:pt x="104" y="222"/>
                  </a:cubicBezTo>
                  <a:cubicBezTo>
                    <a:pt x="103" y="222"/>
                    <a:pt x="98" y="227"/>
                    <a:pt x="98" y="227"/>
                  </a:cubicBezTo>
                  <a:cubicBezTo>
                    <a:pt x="94" y="226"/>
                    <a:pt x="93" y="231"/>
                    <a:pt x="93" y="231"/>
                  </a:cubicBezTo>
                  <a:cubicBezTo>
                    <a:pt x="93" y="231"/>
                    <a:pt x="98" y="232"/>
                    <a:pt x="93" y="233"/>
                  </a:cubicBezTo>
                  <a:cubicBezTo>
                    <a:pt x="86" y="235"/>
                    <a:pt x="78" y="239"/>
                    <a:pt x="78" y="239"/>
                  </a:cubicBezTo>
                  <a:cubicBezTo>
                    <a:pt x="75" y="239"/>
                    <a:pt x="73" y="239"/>
                    <a:pt x="73" y="239"/>
                  </a:cubicBezTo>
                  <a:cubicBezTo>
                    <a:pt x="73" y="239"/>
                    <a:pt x="73" y="242"/>
                    <a:pt x="72" y="242"/>
                  </a:cubicBezTo>
                  <a:cubicBezTo>
                    <a:pt x="71" y="242"/>
                    <a:pt x="67" y="242"/>
                    <a:pt x="66" y="243"/>
                  </a:cubicBezTo>
                  <a:cubicBezTo>
                    <a:pt x="65" y="243"/>
                    <a:pt x="66" y="245"/>
                    <a:pt x="66" y="245"/>
                  </a:cubicBezTo>
                  <a:cubicBezTo>
                    <a:pt x="66" y="245"/>
                    <a:pt x="67" y="247"/>
                    <a:pt x="68" y="248"/>
                  </a:cubicBezTo>
                  <a:cubicBezTo>
                    <a:pt x="68" y="248"/>
                    <a:pt x="69" y="247"/>
                    <a:pt x="73" y="247"/>
                  </a:cubicBezTo>
                  <a:cubicBezTo>
                    <a:pt x="76" y="247"/>
                    <a:pt x="76" y="247"/>
                    <a:pt x="77" y="245"/>
                  </a:cubicBezTo>
                  <a:cubicBezTo>
                    <a:pt x="77" y="243"/>
                    <a:pt x="79" y="245"/>
                    <a:pt x="81" y="244"/>
                  </a:cubicBezTo>
                  <a:cubicBezTo>
                    <a:pt x="82" y="243"/>
                    <a:pt x="82" y="244"/>
                    <a:pt x="83" y="244"/>
                  </a:cubicBezTo>
                  <a:cubicBezTo>
                    <a:pt x="84" y="244"/>
                    <a:pt x="86" y="244"/>
                    <a:pt x="86" y="244"/>
                  </a:cubicBezTo>
                  <a:cubicBezTo>
                    <a:pt x="86" y="244"/>
                    <a:pt x="89" y="243"/>
                    <a:pt x="90" y="242"/>
                  </a:cubicBezTo>
                  <a:cubicBezTo>
                    <a:pt x="91" y="241"/>
                    <a:pt x="94" y="242"/>
                    <a:pt x="95" y="241"/>
                  </a:cubicBezTo>
                  <a:cubicBezTo>
                    <a:pt x="96" y="241"/>
                    <a:pt x="98" y="241"/>
                    <a:pt x="100" y="241"/>
                  </a:cubicBezTo>
                  <a:cubicBezTo>
                    <a:pt x="103" y="241"/>
                    <a:pt x="104" y="239"/>
                    <a:pt x="105" y="239"/>
                  </a:cubicBezTo>
                  <a:cubicBezTo>
                    <a:pt x="106" y="239"/>
                    <a:pt x="107" y="239"/>
                    <a:pt x="110" y="238"/>
                  </a:cubicBezTo>
                  <a:cubicBezTo>
                    <a:pt x="113" y="238"/>
                    <a:pt x="114" y="236"/>
                    <a:pt x="115" y="236"/>
                  </a:cubicBezTo>
                  <a:cubicBezTo>
                    <a:pt x="115" y="236"/>
                    <a:pt x="118" y="236"/>
                    <a:pt x="119" y="235"/>
                  </a:cubicBezTo>
                  <a:cubicBezTo>
                    <a:pt x="121" y="235"/>
                    <a:pt x="123" y="234"/>
                    <a:pt x="123" y="234"/>
                  </a:cubicBezTo>
                  <a:cubicBezTo>
                    <a:pt x="123" y="234"/>
                    <a:pt x="126" y="234"/>
                    <a:pt x="128" y="233"/>
                  </a:cubicBezTo>
                  <a:cubicBezTo>
                    <a:pt x="130" y="232"/>
                    <a:pt x="132" y="232"/>
                    <a:pt x="133" y="232"/>
                  </a:cubicBezTo>
                  <a:cubicBezTo>
                    <a:pt x="134" y="232"/>
                    <a:pt x="136" y="231"/>
                    <a:pt x="138" y="230"/>
                  </a:cubicBezTo>
                  <a:cubicBezTo>
                    <a:pt x="141" y="228"/>
                    <a:pt x="140" y="229"/>
                    <a:pt x="143" y="229"/>
                  </a:cubicBezTo>
                  <a:cubicBezTo>
                    <a:pt x="145" y="230"/>
                    <a:pt x="144" y="227"/>
                    <a:pt x="145" y="227"/>
                  </a:cubicBezTo>
                  <a:cubicBezTo>
                    <a:pt x="146" y="227"/>
                    <a:pt x="151" y="227"/>
                    <a:pt x="151" y="226"/>
                  </a:cubicBezTo>
                  <a:cubicBezTo>
                    <a:pt x="152" y="225"/>
                    <a:pt x="154" y="225"/>
                    <a:pt x="155" y="225"/>
                  </a:cubicBezTo>
                  <a:cubicBezTo>
                    <a:pt x="155" y="225"/>
                    <a:pt x="159" y="223"/>
                    <a:pt x="159" y="222"/>
                  </a:cubicBezTo>
                  <a:cubicBezTo>
                    <a:pt x="160" y="222"/>
                    <a:pt x="162" y="219"/>
                    <a:pt x="165" y="220"/>
                  </a:cubicBezTo>
                  <a:cubicBezTo>
                    <a:pt x="168" y="221"/>
                    <a:pt x="169" y="220"/>
                    <a:pt x="171" y="219"/>
                  </a:cubicBezTo>
                  <a:cubicBezTo>
                    <a:pt x="172" y="217"/>
                    <a:pt x="174" y="217"/>
                    <a:pt x="176" y="217"/>
                  </a:cubicBezTo>
                  <a:cubicBezTo>
                    <a:pt x="179" y="217"/>
                    <a:pt x="182" y="215"/>
                    <a:pt x="182" y="215"/>
                  </a:cubicBezTo>
                  <a:cubicBezTo>
                    <a:pt x="182" y="215"/>
                    <a:pt x="184" y="214"/>
                    <a:pt x="187" y="212"/>
                  </a:cubicBezTo>
                  <a:cubicBezTo>
                    <a:pt x="190" y="210"/>
                    <a:pt x="190" y="212"/>
                    <a:pt x="193" y="211"/>
                  </a:cubicBezTo>
                  <a:cubicBezTo>
                    <a:pt x="195" y="210"/>
                    <a:pt x="195" y="211"/>
                    <a:pt x="196" y="211"/>
                  </a:cubicBezTo>
                  <a:cubicBezTo>
                    <a:pt x="197" y="212"/>
                    <a:pt x="198" y="212"/>
                    <a:pt x="198" y="214"/>
                  </a:cubicBezTo>
                  <a:cubicBezTo>
                    <a:pt x="198" y="215"/>
                    <a:pt x="198" y="216"/>
                    <a:pt x="198" y="217"/>
                  </a:cubicBezTo>
                  <a:cubicBezTo>
                    <a:pt x="198" y="218"/>
                    <a:pt x="198" y="219"/>
                    <a:pt x="198" y="219"/>
                  </a:cubicBezTo>
                  <a:cubicBezTo>
                    <a:pt x="199" y="221"/>
                    <a:pt x="199" y="221"/>
                    <a:pt x="199" y="221"/>
                  </a:cubicBezTo>
                  <a:cubicBezTo>
                    <a:pt x="199" y="221"/>
                    <a:pt x="199" y="223"/>
                    <a:pt x="200" y="224"/>
                  </a:cubicBezTo>
                  <a:cubicBezTo>
                    <a:pt x="202" y="224"/>
                    <a:pt x="202" y="226"/>
                    <a:pt x="201" y="228"/>
                  </a:cubicBezTo>
                  <a:cubicBezTo>
                    <a:pt x="199" y="230"/>
                    <a:pt x="196" y="231"/>
                    <a:pt x="195" y="232"/>
                  </a:cubicBezTo>
                  <a:cubicBezTo>
                    <a:pt x="194" y="232"/>
                    <a:pt x="193" y="234"/>
                    <a:pt x="192" y="234"/>
                  </a:cubicBezTo>
                  <a:cubicBezTo>
                    <a:pt x="191" y="234"/>
                    <a:pt x="187" y="233"/>
                    <a:pt x="187" y="235"/>
                  </a:cubicBezTo>
                  <a:cubicBezTo>
                    <a:pt x="187" y="236"/>
                    <a:pt x="188" y="238"/>
                    <a:pt x="186" y="238"/>
                  </a:cubicBezTo>
                  <a:cubicBezTo>
                    <a:pt x="184" y="238"/>
                    <a:pt x="182" y="238"/>
                    <a:pt x="182" y="240"/>
                  </a:cubicBezTo>
                  <a:cubicBezTo>
                    <a:pt x="179" y="240"/>
                    <a:pt x="174" y="247"/>
                    <a:pt x="174" y="247"/>
                  </a:cubicBezTo>
                  <a:cubicBezTo>
                    <a:pt x="174" y="247"/>
                    <a:pt x="169" y="247"/>
                    <a:pt x="170" y="250"/>
                  </a:cubicBezTo>
                  <a:cubicBezTo>
                    <a:pt x="171" y="253"/>
                    <a:pt x="170" y="255"/>
                    <a:pt x="170" y="255"/>
                  </a:cubicBezTo>
                  <a:cubicBezTo>
                    <a:pt x="170" y="255"/>
                    <a:pt x="169" y="255"/>
                    <a:pt x="164" y="256"/>
                  </a:cubicBezTo>
                  <a:cubicBezTo>
                    <a:pt x="159" y="256"/>
                    <a:pt x="157" y="262"/>
                    <a:pt x="157" y="262"/>
                  </a:cubicBezTo>
                  <a:cubicBezTo>
                    <a:pt x="153" y="264"/>
                    <a:pt x="152" y="266"/>
                    <a:pt x="152" y="266"/>
                  </a:cubicBezTo>
                  <a:cubicBezTo>
                    <a:pt x="152" y="266"/>
                    <a:pt x="149" y="268"/>
                    <a:pt x="152" y="263"/>
                  </a:cubicBezTo>
                  <a:cubicBezTo>
                    <a:pt x="156" y="259"/>
                    <a:pt x="153" y="259"/>
                    <a:pt x="153" y="259"/>
                  </a:cubicBezTo>
                  <a:cubicBezTo>
                    <a:pt x="146" y="260"/>
                    <a:pt x="149" y="266"/>
                    <a:pt x="149" y="266"/>
                  </a:cubicBezTo>
                  <a:cubicBezTo>
                    <a:pt x="149" y="266"/>
                    <a:pt x="147" y="266"/>
                    <a:pt x="145" y="267"/>
                  </a:cubicBezTo>
                  <a:cubicBezTo>
                    <a:pt x="143" y="268"/>
                    <a:pt x="141" y="271"/>
                    <a:pt x="141" y="271"/>
                  </a:cubicBezTo>
                  <a:cubicBezTo>
                    <a:pt x="141" y="271"/>
                    <a:pt x="139" y="274"/>
                    <a:pt x="136" y="276"/>
                  </a:cubicBezTo>
                  <a:cubicBezTo>
                    <a:pt x="134" y="278"/>
                    <a:pt x="133" y="281"/>
                    <a:pt x="131" y="282"/>
                  </a:cubicBezTo>
                  <a:cubicBezTo>
                    <a:pt x="128" y="284"/>
                    <a:pt x="126" y="287"/>
                    <a:pt x="126" y="287"/>
                  </a:cubicBezTo>
                  <a:cubicBezTo>
                    <a:pt x="122" y="293"/>
                    <a:pt x="122" y="293"/>
                    <a:pt x="122" y="293"/>
                  </a:cubicBezTo>
                  <a:cubicBezTo>
                    <a:pt x="118" y="294"/>
                    <a:pt x="115" y="301"/>
                    <a:pt x="115" y="301"/>
                  </a:cubicBezTo>
                  <a:cubicBezTo>
                    <a:pt x="115" y="301"/>
                    <a:pt x="113" y="306"/>
                    <a:pt x="110" y="307"/>
                  </a:cubicBezTo>
                  <a:cubicBezTo>
                    <a:pt x="108" y="308"/>
                    <a:pt x="105" y="312"/>
                    <a:pt x="105" y="312"/>
                  </a:cubicBezTo>
                  <a:cubicBezTo>
                    <a:pt x="105" y="313"/>
                    <a:pt x="105" y="313"/>
                    <a:pt x="105" y="313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4" y="315"/>
                    <a:pt x="102" y="316"/>
                    <a:pt x="100" y="317"/>
                  </a:cubicBezTo>
                  <a:cubicBezTo>
                    <a:pt x="98" y="318"/>
                    <a:pt x="99" y="318"/>
                    <a:pt x="98" y="319"/>
                  </a:cubicBezTo>
                  <a:cubicBezTo>
                    <a:pt x="98" y="321"/>
                    <a:pt x="99" y="321"/>
                    <a:pt x="100" y="322"/>
                  </a:cubicBezTo>
                  <a:cubicBezTo>
                    <a:pt x="100" y="322"/>
                    <a:pt x="101" y="321"/>
                    <a:pt x="103" y="320"/>
                  </a:cubicBezTo>
                  <a:cubicBezTo>
                    <a:pt x="104" y="320"/>
                    <a:pt x="106" y="319"/>
                    <a:pt x="106" y="318"/>
                  </a:cubicBezTo>
                  <a:cubicBezTo>
                    <a:pt x="107" y="317"/>
                    <a:pt x="108" y="317"/>
                    <a:pt x="108" y="316"/>
                  </a:cubicBezTo>
                  <a:cubicBezTo>
                    <a:pt x="109" y="314"/>
                    <a:pt x="109" y="315"/>
                    <a:pt x="110" y="315"/>
                  </a:cubicBezTo>
                  <a:cubicBezTo>
                    <a:pt x="111" y="315"/>
                    <a:pt x="115" y="315"/>
                    <a:pt x="115" y="315"/>
                  </a:cubicBezTo>
                  <a:cubicBezTo>
                    <a:pt x="116" y="315"/>
                    <a:pt x="119" y="312"/>
                    <a:pt x="122" y="312"/>
                  </a:cubicBezTo>
                  <a:cubicBezTo>
                    <a:pt x="125" y="311"/>
                    <a:pt x="122" y="309"/>
                    <a:pt x="122" y="308"/>
                  </a:cubicBezTo>
                  <a:cubicBezTo>
                    <a:pt x="122" y="307"/>
                    <a:pt x="123" y="307"/>
                    <a:pt x="125" y="307"/>
                  </a:cubicBezTo>
                  <a:cubicBezTo>
                    <a:pt x="127" y="306"/>
                    <a:pt x="126" y="307"/>
                    <a:pt x="126" y="307"/>
                  </a:cubicBezTo>
                  <a:cubicBezTo>
                    <a:pt x="127" y="307"/>
                    <a:pt x="128" y="306"/>
                    <a:pt x="128" y="306"/>
                  </a:cubicBezTo>
                  <a:cubicBezTo>
                    <a:pt x="128" y="306"/>
                    <a:pt x="132" y="306"/>
                    <a:pt x="134" y="306"/>
                  </a:cubicBezTo>
                  <a:cubicBezTo>
                    <a:pt x="136" y="306"/>
                    <a:pt x="137" y="306"/>
                    <a:pt x="138" y="304"/>
                  </a:cubicBezTo>
                  <a:cubicBezTo>
                    <a:pt x="139" y="303"/>
                    <a:pt x="139" y="302"/>
                    <a:pt x="140" y="300"/>
                  </a:cubicBezTo>
                  <a:cubicBezTo>
                    <a:pt x="141" y="299"/>
                    <a:pt x="142" y="301"/>
                    <a:pt x="142" y="301"/>
                  </a:cubicBezTo>
                  <a:cubicBezTo>
                    <a:pt x="142" y="301"/>
                    <a:pt x="143" y="301"/>
                    <a:pt x="144" y="300"/>
                  </a:cubicBezTo>
                  <a:cubicBezTo>
                    <a:pt x="144" y="300"/>
                    <a:pt x="146" y="300"/>
                    <a:pt x="146" y="300"/>
                  </a:cubicBezTo>
                  <a:cubicBezTo>
                    <a:pt x="146" y="300"/>
                    <a:pt x="149" y="299"/>
                    <a:pt x="152" y="299"/>
                  </a:cubicBezTo>
                  <a:cubicBezTo>
                    <a:pt x="154" y="299"/>
                    <a:pt x="153" y="299"/>
                    <a:pt x="155" y="298"/>
                  </a:cubicBezTo>
                  <a:cubicBezTo>
                    <a:pt x="157" y="298"/>
                    <a:pt x="157" y="298"/>
                    <a:pt x="158" y="298"/>
                  </a:cubicBezTo>
                  <a:cubicBezTo>
                    <a:pt x="159" y="298"/>
                    <a:pt x="160" y="296"/>
                    <a:pt x="162" y="295"/>
                  </a:cubicBezTo>
                  <a:cubicBezTo>
                    <a:pt x="164" y="294"/>
                    <a:pt x="165" y="293"/>
                    <a:pt x="167" y="293"/>
                  </a:cubicBezTo>
                  <a:cubicBezTo>
                    <a:pt x="169" y="294"/>
                    <a:pt x="171" y="295"/>
                    <a:pt x="171" y="295"/>
                  </a:cubicBezTo>
                  <a:cubicBezTo>
                    <a:pt x="168" y="297"/>
                    <a:pt x="168" y="297"/>
                    <a:pt x="168" y="297"/>
                  </a:cubicBezTo>
                  <a:cubicBezTo>
                    <a:pt x="164" y="300"/>
                    <a:pt x="164" y="300"/>
                    <a:pt x="164" y="300"/>
                  </a:cubicBezTo>
                  <a:cubicBezTo>
                    <a:pt x="158" y="304"/>
                    <a:pt x="158" y="304"/>
                    <a:pt x="158" y="304"/>
                  </a:cubicBezTo>
                  <a:cubicBezTo>
                    <a:pt x="152" y="308"/>
                    <a:pt x="152" y="308"/>
                    <a:pt x="152" y="308"/>
                  </a:cubicBezTo>
                  <a:cubicBezTo>
                    <a:pt x="148" y="311"/>
                    <a:pt x="148" y="311"/>
                    <a:pt x="148" y="311"/>
                  </a:cubicBezTo>
                  <a:cubicBezTo>
                    <a:pt x="139" y="319"/>
                    <a:pt x="139" y="319"/>
                    <a:pt x="139" y="319"/>
                  </a:cubicBezTo>
                  <a:cubicBezTo>
                    <a:pt x="132" y="322"/>
                    <a:pt x="127" y="328"/>
                    <a:pt x="127" y="328"/>
                  </a:cubicBezTo>
                  <a:cubicBezTo>
                    <a:pt x="120" y="329"/>
                    <a:pt x="118" y="334"/>
                    <a:pt x="118" y="334"/>
                  </a:cubicBezTo>
                  <a:cubicBezTo>
                    <a:pt x="115" y="333"/>
                    <a:pt x="111" y="339"/>
                    <a:pt x="111" y="339"/>
                  </a:cubicBezTo>
                  <a:cubicBezTo>
                    <a:pt x="95" y="351"/>
                    <a:pt x="95" y="351"/>
                    <a:pt x="95" y="351"/>
                  </a:cubicBezTo>
                  <a:cubicBezTo>
                    <a:pt x="94" y="352"/>
                    <a:pt x="94" y="352"/>
                    <a:pt x="94" y="352"/>
                  </a:cubicBezTo>
                  <a:cubicBezTo>
                    <a:pt x="95" y="354"/>
                    <a:pt x="95" y="354"/>
                    <a:pt x="95" y="354"/>
                  </a:cubicBezTo>
                  <a:cubicBezTo>
                    <a:pt x="95" y="354"/>
                    <a:pt x="98" y="354"/>
                    <a:pt x="98" y="354"/>
                  </a:cubicBezTo>
                  <a:cubicBezTo>
                    <a:pt x="99" y="354"/>
                    <a:pt x="101" y="351"/>
                    <a:pt x="101" y="350"/>
                  </a:cubicBezTo>
                  <a:cubicBezTo>
                    <a:pt x="102" y="349"/>
                    <a:pt x="103" y="349"/>
                    <a:pt x="104" y="349"/>
                  </a:cubicBezTo>
                  <a:cubicBezTo>
                    <a:pt x="106" y="348"/>
                    <a:pt x="109" y="345"/>
                    <a:pt x="110" y="345"/>
                  </a:cubicBezTo>
                  <a:cubicBezTo>
                    <a:pt x="110" y="345"/>
                    <a:pt x="113" y="341"/>
                    <a:pt x="113" y="341"/>
                  </a:cubicBezTo>
                  <a:cubicBezTo>
                    <a:pt x="114" y="341"/>
                    <a:pt x="118" y="338"/>
                    <a:pt x="118" y="338"/>
                  </a:cubicBezTo>
                  <a:cubicBezTo>
                    <a:pt x="118" y="338"/>
                    <a:pt x="120" y="337"/>
                    <a:pt x="121" y="337"/>
                  </a:cubicBezTo>
                  <a:cubicBezTo>
                    <a:pt x="122" y="337"/>
                    <a:pt x="123" y="334"/>
                    <a:pt x="123" y="334"/>
                  </a:cubicBezTo>
                  <a:cubicBezTo>
                    <a:pt x="127" y="331"/>
                    <a:pt x="127" y="331"/>
                    <a:pt x="127" y="331"/>
                  </a:cubicBezTo>
                  <a:cubicBezTo>
                    <a:pt x="129" y="330"/>
                    <a:pt x="129" y="330"/>
                    <a:pt x="129" y="330"/>
                  </a:cubicBezTo>
                  <a:cubicBezTo>
                    <a:pt x="131" y="329"/>
                    <a:pt x="131" y="329"/>
                    <a:pt x="131" y="329"/>
                  </a:cubicBezTo>
                  <a:cubicBezTo>
                    <a:pt x="134" y="326"/>
                    <a:pt x="134" y="326"/>
                    <a:pt x="134" y="326"/>
                  </a:cubicBezTo>
                  <a:cubicBezTo>
                    <a:pt x="134" y="326"/>
                    <a:pt x="138" y="324"/>
                    <a:pt x="139" y="324"/>
                  </a:cubicBezTo>
                  <a:cubicBezTo>
                    <a:pt x="139" y="324"/>
                    <a:pt x="141" y="324"/>
                    <a:pt x="143" y="322"/>
                  </a:cubicBezTo>
                  <a:cubicBezTo>
                    <a:pt x="145" y="321"/>
                    <a:pt x="147" y="320"/>
                    <a:pt x="148" y="319"/>
                  </a:cubicBezTo>
                  <a:cubicBezTo>
                    <a:pt x="148" y="319"/>
                    <a:pt x="155" y="315"/>
                    <a:pt x="158" y="313"/>
                  </a:cubicBezTo>
                  <a:cubicBezTo>
                    <a:pt x="160" y="311"/>
                    <a:pt x="160" y="312"/>
                    <a:pt x="163" y="311"/>
                  </a:cubicBezTo>
                  <a:cubicBezTo>
                    <a:pt x="166" y="310"/>
                    <a:pt x="167" y="309"/>
                    <a:pt x="169" y="308"/>
                  </a:cubicBezTo>
                  <a:cubicBezTo>
                    <a:pt x="170" y="308"/>
                    <a:pt x="175" y="306"/>
                    <a:pt x="177" y="305"/>
                  </a:cubicBezTo>
                  <a:cubicBezTo>
                    <a:pt x="180" y="305"/>
                    <a:pt x="181" y="306"/>
                    <a:pt x="182" y="306"/>
                  </a:cubicBezTo>
                  <a:cubicBezTo>
                    <a:pt x="183" y="306"/>
                    <a:pt x="188" y="304"/>
                    <a:pt x="189" y="305"/>
                  </a:cubicBezTo>
                  <a:cubicBezTo>
                    <a:pt x="189" y="305"/>
                    <a:pt x="193" y="304"/>
                    <a:pt x="191" y="301"/>
                  </a:cubicBezTo>
                  <a:cubicBezTo>
                    <a:pt x="195" y="298"/>
                    <a:pt x="190" y="293"/>
                    <a:pt x="186" y="293"/>
                  </a:cubicBezTo>
                  <a:cubicBezTo>
                    <a:pt x="182" y="293"/>
                    <a:pt x="180" y="292"/>
                    <a:pt x="179" y="291"/>
                  </a:cubicBezTo>
                  <a:cubicBezTo>
                    <a:pt x="178" y="290"/>
                    <a:pt x="181" y="289"/>
                    <a:pt x="181" y="289"/>
                  </a:cubicBezTo>
                  <a:cubicBezTo>
                    <a:pt x="181" y="289"/>
                    <a:pt x="185" y="286"/>
                    <a:pt x="186" y="286"/>
                  </a:cubicBezTo>
                  <a:cubicBezTo>
                    <a:pt x="188" y="286"/>
                    <a:pt x="193" y="283"/>
                    <a:pt x="193" y="283"/>
                  </a:cubicBezTo>
                  <a:cubicBezTo>
                    <a:pt x="196" y="283"/>
                    <a:pt x="198" y="281"/>
                    <a:pt x="199" y="280"/>
                  </a:cubicBezTo>
                  <a:cubicBezTo>
                    <a:pt x="199" y="280"/>
                    <a:pt x="201" y="280"/>
                    <a:pt x="201" y="279"/>
                  </a:cubicBezTo>
                  <a:cubicBezTo>
                    <a:pt x="201" y="278"/>
                    <a:pt x="206" y="277"/>
                    <a:pt x="206" y="277"/>
                  </a:cubicBezTo>
                  <a:cubicBezTo>
                    <a:pt x="206" y="277"/>
                    <a:pt x="208" y="277"/>
                    <a:pt x="210" y="278"/>
                  </a:cubicBezTo>
                  <a:cubicBezTo>
                    <a:pt x="211" y="278"/>
                    <a:pt x="215" y="276"/>
                    <a:pt x="215" y="276"/>
                  </a:cubicBezTo>
                  <a:cubicBezTo>
                    <a:pt x="217" y="275"/>
                    <a:pt x="216" y="278"/>
                    <a:pt x="216" y="278"/>
                  </a:cubicBezTo>
                  <a:cubicBezTo>
                    <a:pt x="215" y="279"/>
                    <a:pt x="215" y="279"/>
                    <a:pt x="215" y="279"/>
                  </a:cubicBezTo>
                  <a:cubicBezTo>
                    <a:pt x="215" y="279"/>
                    <a:pt x="214" y="280"/>
                    <a:pt x="214" y="281"/>
                  </a:cubicBezTo>
                  <a:cubicBezTo>
                    <a:pt x="214" y="283"/>
                    <a:pt x="212" y="283"/>
                    <a:pt x="212" y="283"/>
                  </a:cubicBezTo>
                  <a:cubicBezTo>
                    <a:pt x="211" y="284"/>
                    <a:pt x="210" y="285"/>
                    <a:pt x="210" y="285"/>
                  </a:cubicBezTo>
                  <a:cubicBezTo>
                    <a:pt x="210" y="285"/>
                    <a:pt x="209" y="287"/>
                    <a:pt x="208" y="288"/>
                  </a:cubicBezTo>
                  <a:cubicBezTo>
                    <a:pt x="207" y="288"/>
                    <a:pt x="207" y="291"/>
                    <a:pt x="207" y="291"/>
                  </a:cubicBezTo>
                  <a:cubicBezTo>
                    <a:pt x="206" y="293"/>
                    <a:pt x="206" y="293"/>
                    <a:pt x="206" y="293"/>
                  </a:cubicBezTo>
                  <a:cubicBezTo>
                    <a:pt x="206" y="293"/>
                    <a:pt x="205" y="295"/>
                    <a:pt x="207" y="294"/>
                  </a:cubicBezTo>
                  <a:cubicBezTo>
                    <a:pt x="208" y="294"/>
                    <a:pt x="208" y="293"/>
                    <a:pt x="208" y="293"/>
                  </a:cubicBezTo>
                  <a:cubicBezTo>
                    <a:pt x="211" y="292"/>
                    <a:pt x="211" y="292"/>
                    <a:pt x="211" y="292"/>
                  </a:cubicBezTo>
                  <a:cubicBezTo>
                    <a:pt x="214" y="289"/>
                    <a:pt x="214" y="289"/>
                    <a:pt x="214" y="289"/>
                  </a:cubicBezTo>
                  <a:cubicBezTo>
                    <a:pt x="215" y="287"/>
                    <a:pt x="215" y="287"/>
                    <a:pt x="215" y="287"/>
                  </a:cubicBezTo>
                  <a:cubicBezTo>
                    <a:pt x="215" y="287"/>
                    <a:pt x="215" y="285"/>
                    <a:pt x="216" y="284"/>
                  </a:cubicBezTo>
                  <a:cubicBezTo>
                    <a:pt x="217" y="283"/>
                    <a:pt x="216" y="284"/>
                    <a:pt x="217" y="283"/>
                  </a:cubicBezTo>
                  <a:cubicBezTo>
                    <a:pt x="218" y="283"/>
                    <a:pt x="218" y="281"/>
                    <a:pt x="218" y="280"/>
                  </a:cubicBezTo>
                  <a:cubicBezTo>
                    <a:pt x="218" y="280"/>
                    <a:pt x="220" y="279"/>
                    <a:pt x="220" y="279"/>
                  </a:cubicBezTo>
                  <a:cubicBezTo>
                    <a:pt x="220" y="279"/>
                    <a:pt x="222" y="280"/>
                    <a:pt x="222" y="279"/>
                  </a:cubicBezTo>
                  <a:cubicBezTo>
                    <a:pt x="222" y="279"/>
                    <a:pt x="222" y="277"/>
                    <a:pt x="221" y="276"/>
                  </a:cubicBezTo>
                  <a:cubicBezTo>
                    <a:pt x="221" y="274"/>
                    <a:pt x="221" y="276"/>
                    <a:pt x="222" y="275"/>
                  </a:cubicBezTo>
                  <a:cubicBezTo>
                    <a:pt x="222" y="274"/>
                    <a:pt x="224" y="274"/>
                    <a:pt x="225" y="274"/>
                  </a:cubicBezTo>
                  <a:cubicBezTo>
                    <a:pt x="227" y="273"/>
                    <a:pt x="227" y="274"/>
                    <a:pt x="228" y="273"/>
                  </a:cubicBezTo>
                  <a:cubicBezTo>
                    <a:pt x="228" y="273"/>
                    <a:pt x="228" y="272"/>
                    <a:pt x="228" y="271"/>
                  </a:cubicBezTo>
                  <a:cubicBezTo>
                    <a:pt x="228" y="270"/>
                    <a:pt x="228" y="269"/>
                    <a:pt x="229" y="268"/>
                  </a:cubicBezTo>
                  <a:cubicBezTo>
                    <a:pt x="229" y="267"/>
                    <a:pt x="230" y="268"/>
                    <a:pt x="231" y="267"/>
                  </a:cubicBezTo>
                  <a:cubicBezTo>
                    <a:pt x="232" y="267"/>
                    <a:pt x="231" y="267"/>
                    <a:pt x="232" y="266"/>
                  </a:cubicBezTo>
                  <a:cubicBezTo>
                    <a:pt x="232" y="266"/>
                    <a:pt x="233" y="265"/>
                    <a:pt x="234" y="264"/>
                  </a:cubicBezTo>
                  <a:cubicBezTo>
                    <a:pt x="236" y="263"/>
                    <a:pt x="235" y="261"/>
                    <a:pt x="235" y="261"/>
                  </a:cubicBezTo>
                  <a:cubicBezTo>
                    <a:pt x="235" y="260"/>
                    <a:pt x="236" y="260"/>
                    <a:pt x="237" y="260"/>
                  </a:cubicBezTo>
                  <a:cubicBezTo>
                    <a:pt x="238" y="260"/>
                    <a:pt x="236" y="261"/>
                    <a:pt x="236" y="262"/>
                  </a:cubicBezTo>
                  <a:cubicBezTo>
                    <a:pt x="236" y="263"/>
                    <a:pt x="235" y="265"/>
                    <a:pt x="235" y="265"/>
                  </a:cubicBezTo>
                  <a:cubicBezTo>
                    <a:pt x="235" y="265"/>
                    <a:pt x="237" y="266"/>
                    <a:pt x="237" y="267"/>
                  </a:cubicBezTo>
                  <a:cubicBezTo>
                    <a:pt x="237" y="268"/>
                    <a:pt x="237" y="270"/>
                    <a:pt x="237" y="272"/>
                  </a:cubicBezTo>
                  <a:cubicBezTo>
                    <a:pt x="237" y="275"/>
                    <a:pt x="236" y="276"/>
                    <a:pt x="236" y="276"/>
                  </a:cubicBezTo>
                  <a:cubicBezTo>
                    <a:pt x="236" y="276"/>
                    <a:pt x="236" y="279"/>
                    <a:pt x="237" y="279"/>
                  </a:cubicBezTo>
                  <a:cubicBezTo>
                    <a:pt x="238" y="280"/>
                    <a:pt x="238" y="282"/>
                    <a:pt x="238" y="282"/>
                  </a:cubicBezTo>
                  <a:cubicBezTo>
                    <a:pt x="234" y="282"/>
                    <a:pt x="234" y="286"/>
                    <a:pt x="234" y="286"/>
                  </a:cubicBezTo>
                  <a:cubicBezTo>
                    <a:pt x="230" y="286"/>
                    <a:pt x="230" y="289"/>
                    <a:pt x="230" y="289"/>
                  </a:cubicBezTo>
                  <a:cubicBezTo>
                    <a:pt x="230" y="294"/>
                    <a:pt x="225" y="294"/>
                    <a:pt x="225" y="294"/>
                  </a:cubicBezTo>
                  <a:cubicBezTo>
                    <a:pt x="224" y="295"/>
                    <a:pt x="224" y="295"/>
                    <a:pt x="224" y="295"/>
                  </a:cubicBezTo>
                  <a:cubicBezTo>
                    <a:pt x="221" y="298"/>
                    <a:pt x="221" y="298"/>
                    <a:pt x="221" y="298"/>
                  </a:cubicBezTo>
                  <a:cubicBezTo>
                    <a:pt x="221" y="298"/>
                    <a:pt x="215" y="302"/>
                    <a:pt x="212" y="304"/>
                  </a:cubicBezTo>
                  <a:cubicBezTo>
                    <a:pt x="210" y="307"/>
                    <a:pt x="204" y="312"/>
                    <a:pt x="204" y="312"/>
                  </a:cubicBezTo>
                  <a:cubicBezTo>
                    <a:pt x="203" y="314"/>
                    <a:pt x="198" y="313"/>
                    <a:pt x="198" y="313"/>
                  </a:cubicBezTo>
                  <a:cubicBezTo>
                    <a:pt x="198" y="309"/>
                    <a:pt x="195" y="310"/>
                    <a:pt x="195" y="310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81" y="309"/>
                    <a:pt x="181" y="309"/>
                    <a:pt x="181" y="309"/>
                  </a:cubicBezTo>
                  <a:cubicBezTo>
                    <a:pt x="181" y="309"/>
                    <a:pt x="179" y="308"/>
                    <a:pt x="178" y="308"/>
                  </a:cubicBezTo>
                  <a:cubicBezTo>
                    <a:pt x="177" y="309"/>
                    <a:pt x="173" y="311"/>
                    <a:pt x="173" y="311"/>
                  </a:cubicBezTo>
                  <a:cubicBezTo>
                    <a:pt x="173" y="311"/>
                    <a:pt x="168" y="309"/>
                    <a:pt x="167" y="311"/>
                  </a:cubicBezTo>
                  <a:cubicBezTo>
                    <a:pt x="166" y="313"/>
                    <a:pt x="169" y="314"/>
                    <a:pt x="169" y="314"/>
                  </a:cubicBezTo>
                  <a:cubicBezTo>
                    <a:pt x="169" y="315"/>
                    <a:pt x="175" y="318"/>
                    <a:pt x="175" y="318"/>
                  </a:cubicBezTo>
                  <a:cubicBezTo>
                    <a:pt x="174" y="322"/>
                    <a:pt x="177" y="326"/>
                    <a:pt x="177" y="326"/>
                  </a:cubicBezTo>
                  <a:cubicBezTo>
                    <a:pt x="178" y="333"/>
                    <a:pt x="174" y="335"/>
                    <a:pt x="174" y="335"/>
                  </a:cubicBezTo>
                  <a:cubicBezTo>
                    <a:pt x="149" y="353"/>
                    <a:pt x="149" y="353"/>
                    <a:pt x="149" y="353"/>
                  </a:cubicBezTo>
                  <a:cubicBezTo>
                    <a:pt x="143" y="354"/>
                    <a:pt x="145" y="356"/>
                    <a:pt x="145" y="356"/>
                  </a:cubicBezTo>
                  <a:cubicBezTo>
                    <a:pt x="145" y="356"/>
                    <a:pt x="142" y="355"/>
                    <a:pt x="139" y="359"/>
                  </a:cubicBezTo>
                  <a:cubicBezTo>
                    <a:pt x="133" y="362"/>
                    <a:pt x="127" y="367"/>
                    <a:pt x="127" y="367"/>
                  </a:cubicBezTo>
                  <a:cubicBezTo>
                    <a:pt x="122" y="368"/>
                    <a:pt x="123" y="370"/>
                    <a:pt x="123" y="370"/>
                  </a:cubicBezTo>
                  <a:cubicBezTo>
                    <a:pt x="119" y="371"/>
                    <a:pt x="119" y="374"/>
                    <a:pt x="119" y="374"/>
                  </a:cubicBezTo>
                  <a:cubicBezTo>
                    <a:pt x="116" y="378"/>
                    <a:pt x="110" y="381"/>
                    <a:pt x="110" y="381"/>
                  </a:cubicBezTo>
                  <a:cubicBezTo>
                    <a:pt x="109" y="382"/>
                    <a:pt x="109" y="382"/>
                    <a:pt x="109" y="382"/>
                  </a:cubicBezTo>
                  <a:cubicBezTo>
                    <a:pt x="108" y="382"/>
                    <a:pt x="108" y="382"/>
                    <a:pt x="108" y="382"/>
                  </a:cubicBezTo>
                  <a:cubicBezTo>
                    <a:pt x="105" y="380"/>
                    <a:pt x="104" y="380"/>
                    <a:pt x="100" y="380"/>
                  </a:cubicBezTo>
                  <a:cubicBezTo>
                    <a:pt x="97" y="380"/>
                    <a:pt x="99" y="386"/>
                    <a:pt x="99" y="386"/>
                  </a:cubicBezTo>
                  <a:cubicBezTo>
                    <a:pt x="99" y="386"/>
                    <a:pt x="96" y="386"/>
                    <a:pt x="94" y="388"/>
                  </a:cubicBezTo>
                  <a:cubicBezTo>
                    <a:pt x="94" y="394"/>
                    <a:pt x="90" y="391"/>
                    <a:pt x="90" y="391"/>
                  </a:cubicBezTo>
                  <a:cubicBezTo>
                    <a:pt x="90" y="391"/>
                    <a:pt x="86" y="392"/>
                    <a:pt x="85" y="389"/>
                  </a:cubicBezTo>
                  <a:cubicBezTo>
                    <a:pt x="85" y="383"/>
                    <a:pt x="82" y="383"/>
                    <a:pt x="82" y="383"/>
                  </a:cubicBezTo>
                  <a:cubicBezTo>
                    <a:pt x="82" y="383"/>
                    <a:pt x="74" y="387"/>
                    <a:pt x="74" y="390"/>
                  </a:cubicBezTo>
                  <a:cubicBezTo>
                    <a:pt x="73" y="393"/>
                    <a:pt x="77" y="395"/>
                    <a:pt x="77" y="395"/>
                  </a:cubicBezTo>
                  <a:cubicBezTo>
                    <a:pt x="78" y="395"/>
                    <a:pt x="78" y="396"/>
                    <a:pt x="79" y="397"/>
                  </a:cubicBezTo>
                  <a:cubicBezTo>
                    <a:pt x="80" y="399"/>
                    <a:pt x="80" y="399"/>
                    <a:pt x="77" y="401"/>
                  </a:cubicBezTo>
                  <a:cubicBezTo>
                    <a:pt x="75" y="404"/>
                    <a:pt x="75" y="406"/>
                    <a:pt x="75" y="407"/>
                  </a:cubicBezTo>
                  <a:cubicBezTo>
                    <a:pt x="72" y="408"/>
                    <a:pt x="73" y="409"/>
                    <a:pt x="73" y="410"/>
                  </a:cubicBezTo>
                  <a:cubicBezTo>
                    <a:pt x="68" y="413"/>
                    <a:pt x="65" y="415"/>
                    <a:pt x="65" y="418"/>
                  </a:cubicBezTo>
                  <a:cubicBezTo>
                    <a:pt x="60" y="421"/>
                    <a:pt x="61" y="425"/>
                    <a:pt x="61" y="425"/>
                  </a:cubicBezTo>
                  <a:cubicBezTo>
                    <a:pt x="61" y="425"/>
                    <a:pt x="59" y="426"/>
                    <a:pt x="58" y="428"/>
                  </a:cubicBezTo>
                  <a:cubicBezTo>
                    <a:pt x="56" y="429"/>
                    <a:pt x="55" y="432"/>
                    <a:pt x="55" y="432"/>
                  </a:cubicBezTo>
                  <a:cubicBezTo>
                    <a:pt x="55" y="432"/>
                    <a:pt x="55" y="434"/>
                    <a:pt x="50" y="436"/>
                  </a:cubicBezTo>
                  <a:cubicBezTo>
                    <a:pt x="46" y="438"/>
                    <a:pt x="49" y="442"/>
                    <a:pt x="50" y="442"/>
                  </a:cubicBezTo>
                  <a:cubicBezTo>
                    <a:pt x="50" y="443"/>
                    <a:pt x="48" y="444"/>
                    <a:pt x="48" y="444"/>
                  </a:cubicBezTo>
                  <a:cubicBezTo>
                    <a:pt x="41" y="443"/>
                    <a:pt x="42" y="448"/>
                    <a:pt x="42" y="448"/>
                  </a:cubicBezTo>
                  <a:cubicBezTo>
                    <a:pt x="37" y="452"/>
                    <a:pt x="37" y="452"/>
                    <a:pt x="37" y="452"/>
                  </a:cubicBezTo>
                  <a:cubicBezTo>
                    <a:pt x="37" y="454"/>
                    <a:pt x="37" y="454"/>
                    <a:pt x="37" y="454"/>
                  </a:cubicBezTo>
                  <a:cubicBezTo>
                    <a:pt x="37" y="454"/>
                    <a:pt x="33" y="455"/>
                    <a:pt x="32" y="458"/>
                  </a:cubicBezTo>
                  <a:cubicBezTo>
                    <a:pt x="31" y="462"/>
                    <a:pt x="25" y="464"/>
                    <a:pt x="25" y="464"/>
                  </a:cubicBezTo>
                  <a:cubicBezTo>
                    <a:pt x="20" y="467"/>
                    <a:pt x="18" y="474"/>
                    <a:pt x="18" y="474"/>
                  </a:cubicBezTo>
                  <a:cubicBezTo>
                    <a:pt x="15" y="475"/>
                    <a:pt x="15" y="478"/>
                    <a:pt x="15" y="478"/>
                  </a:cubicBezTo>
                  <a:cubicBezTo>
                    <a:pt x="12" y="480"/>
                    <a:pt x="0" y="497"/>
                    <a:pt x="0" y="497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06"/>
                    <a:pt x="2" y="507"/>
                    <a:pt x="4" y="504"/>
                  </a:cubicBezTo>
                  <a:cubicBezTo>
                    <a:pt x="6" y="501"/>
                    <a:pt x="7" y="503"/>
                    <a:pt x="7" y="503"/>
                  </a:cubicBezTo>
                  <a:cubicBezTo>
                    <a:pt x="7" y="503"/>
                    <a:pt x="11" y="503"/>
                    <a:pt x="11" y="502"/>
                  </a:cubicBezTo>
                  <a:cubicBezTo>
                    <a:pt x="11" y="499"/>
                    <a:pt x="18" y="494"/>
                    <a:pt x="19" y="494"/>
                  </a:cubicBezTo>
                  <a:cubicBezTo>
                    <a:pt x="19" y="494"/>
                    <a:pt x="21" y="494"/>
                    <a:pt x="22" y="494"/>
                  </a:cubicBezTo>
                  <a:cubicBezTo>
                    <a:pt x="22" y="494"/>
                    <a:pt x="25" y="492"/>
                    <a:pt x="25" y="492"/>
                  </a:cubicBezTo>
                  <a:cubicBezTo>
                    <a:pt x="27" y="490"/>
                    <a:pt x="27" y="490"/>
                    <a:pt x="27" y="490"/>
                  </a:cubicBezTo>
                  <a:cubicBezTo>
                    <a:pt x="27" y="490"/>
                    <a:pt x="31" y="488"/>
                    <a:pt x="33" y="487"/>
                  </a:cubicBezTo>
                  <a:cubicBezTo>
                    <a:pt x="34" y="487"/>
                    <a:pt x="39" y="484"/>
                    <a:pt x="39" y="484"/>
                  </a:cubicBezTo>
                  <a:cubicBezTo>
                    <a:pt x="39" y="484"/>
                    <a:pt x="41" y="484"/>
                    <a:pt x="43" y="484"/>
                  </a:cubicBezTo>
                  <a:cubicBezTo>
                    <a:pt x="44" y="484"/>
                    <a:pt x="47" y="486"/>
                    <a:pt x="48" y="486"/>
                  </a:cubicBezTo>
                  <a:cubicBezTo>
                    <a:pt x="49" y="486"/>
                    <a:pt x="51" y="486"/>
                    <a:pt x="52" y="486"/>
                  </a:cubicBezTo>
                  <a:cubicBezTo>
                    <a:pt x="54" y="486"/>
                    <a:pt x="55" y="487"/>
                    <a:pt x="55" y="487"/>
                  </a:cubicBezTo>
                  <a:cubicBezTo>
                    <a:pt x="55" y="487"/>
                    <a:pt x="56" y="488"/>
                    <a:pt x="58" y="488"/>
                  </a:cubicBezTo>
                  <a:cubicBezTo>
                    <a:pt x="59" y="489"/>
                    <a:pt x="61" y="489"/>
                    <a:pt x="61" y="489"/>
                  </a:cubicBezTo>
                  <a:cubicBezTo>
                    <a:pt x="62" y="489"/>
                    <a:pt x="62" y="487"/>
                    <a:pt x="62" y="486"/>
                  </a:cubicBezTo>
                  <a:cubicBezTo>
                    <a:pt x="62" y="485"/>
                    <a:pt x="63" y="484"/>
                    <a:pt x="63" y="484"/>
                  </a:cubicBezTo>
                  <a:cubicBezTo>
                    <a:pt x="67" y="482"/>
                    <a:pt x="67" y="482"/>
                    <a:pt x="67" y="482"/>
                  </a:cubicBezTo>
                  <a:cubicBezTo>
                    <a:pt x="67" y="482"/>
                    <a:pt x="67" y="482"/>
                    <a:pt x="69" y="482"/>
                  </a:cubicBezTo>
                  <a:cubicBezTo>
                    <a:pt x="70" y="482"/>
                    <a:pt x="70" y="482"/>
                    <a:pt x="71" y="482"/>
                  </a:cubicBezTo>
                  <a:cubicBezTo>
                    <a:pt x="72" y="482"/>
                    <a:pt x="74" y="483"/>
                    <a:pt x="74" y="483"/>
                  </a:cubicBezTo>
                  <a:cubicBezTo>
                    <a:pt x="76" y="482"/>
                    <a:pt x="76" y="482"/>
                    <a:pt x="76" y="482"/>
                  </a:cubicBezTo>
                  <a:cubicBezTo>
                    <a:pt x="76" y="482"/>
                    <a:pt x="80" y="482"/>
                    <a:pt x="81" y="482"/>
                  </a:cubicBezTo>
                  <a:cubicBezTo>
                    <a:pt x="81" y="482"/>
                    <a:pt x="86" y="482"/>
                    <a:pt x="90" y="483"/>
                  </a:cubicBezTo>
                  <a:cubicBezTo>
                    <a:pt x="93" y="484"/>
                    <a:pt x="95" y="483"/>
                    <a:pt x="96" y="483"/>
                  </a:cubicBezTo>
                  <a:cubicBezTo>
                    <a:pt x="97" y="484"/>
                    <a:pt x="98" y="486"/>
                    <a:pt x="98" y="486"/>
                  </a:cubicBezTo>
                  <a:cubicBezTo>
                    <a:pt x="98" y="486"/>
                    <a:pt x="99" y="486"/>
                    <a:pt x="100" y="487"/>
                  </a:cubicBezTo>
                  <a:cubicBezTo>
                    <a:pt x="100" y="488"/>
                    <a:pt x="101" y="487"/>
                    <a:pt x="103" y="487"/>
                  </a:cubicBezTo>
                  <a:cubicBezTo>
                    <a:pt x="104" y="487"/>
                    <a:pt x="105" y="488"/>
                    <a:pt x="106" y="489"/>
                  </a:cubicBezTo>
                  <a:cubicBezTo>
                    <a:pt x="106" y="490"/>
                    <a:pt x="107" y="490"/>
                    <a:pt x="108" y="491"/>
                  </a:cubicBezTo>
                  <a:cubicBezTo>
                    <a:pt x="109" y="491"/>
                    <a:pt x="112" y="492"/>
                    <a:pt x="113" y="492"/>
                  </a:cubicBezTo>
                  <a:cubicBezTo>
                    <a:pt x="114" y="492"/>
                    <a:pt x="115" y="494"/>
                    <a:pt x="115" y="494"/>
                  </a:cubicBezTo>
                  <a:cubicBezTo>
                    <a:pt x="115" y="494"/>
                    <a:pt x="117" y="495"/>
                    <a:pt x="117" y="495"/>
                  </a:cubicBezTo>
                  <a:cubicBezTo>
                    <a:pt x="118" y="495"/>
                    <a:pt x="119" y="495"/>
                    <a:pt x="120" y="496"/>
                  </a:cubicBezTo>
                  <a:cubicBezTo>
                    <a:pt x="122" y="496"/>
                    <a:pt x="122" y="497"/>
                    <a:pt x="126" y="497"/>
                  </a:cubicBezTo>
                  <a:cubicBezTo>
                    <a:pt x="130" y="498"/>
                    <a:pt x="130" y="501"/>
                    <a:pt x="130" y="501"/>
                  </a:cubicBezTo>
                  <a:cubicBezTo>
                    <a:pt x="121" y="502"/>
                    <a:pt x="115" y="509"/>
                    <a:pt x="115" y="509"/>
                  </a:cubicBezTo>
                  <a:cubicBezTo>
                    <a:pt x="115" y="509"/>
                    <a:pt x="103" y="518"/>
                    <a:pt x="99" y="523"/>
                  </a:cubicBezTo>
                  <a:cubicBezTo>
                    <a:pt x="95" y="527"/>
                    <a:pt x="94" y="524"/>
                    <a:pt x="89" y="525"/>
                  </a:cubicBezTo>
                  <a:cubicBezTo>
                    <a:pt x="85" y="525"/>
                    <a:pt x="83" y="530"/>
                    <a:pt x="83" y="530"/>
                  </a:cubicBezTo>
                  <a:cubicBezTo>
                    <a:pt x="83" y="530"/>
                    <a:pt x="84" y="531"/>
                    <a:pt x="85" y="532"/>
                  </a:cubicBezTo>
                  <a:cubicBezTo>
                    <a:pt x="86" y="533"/>
                    <a:pt x="84" y="537"/>
                    <a:pt x="84" y="537"/>
                  </a:cubicBezTo>
                  <a:cubicBezTo>
                    <a:pt x="84" y="541"/>
                    <a:pt x="84" y="541"/>
                    <a:pt x="84" y="541"/>
                  </a:cubicBezTo>
                  <a:cubicBezTo>
                    <a:pt x="89" y="542"/>
                    <a:pt x="89" y="542"/>
                    <a:pt x="89" y="542"/>
                  </a:cubicBezTo>
                  <a:cubicBezTo>
                    <a:pt x="89" y="546"/>
                    <a:pt x="89" y="546"/>
                    <a:pt x="89" y="546"/>
                  </a:cubicBezTo>
                  <a:cubicBezTo>
                    <a:pt x="89" y="546"/>
                    <a:pt x="90" y="547"/>
                    <a:pt x="91" y="547"/>
                  </a:cubicBezTo>
                  <a:cubicBezTo>
                    <a:pt x="92" y="548"/>
                    <a:pt x="94" y="550"/>
                    <a:pt x="94" y="550"/>
                  </a:cubicBezTo>
                  <a:cubicBezTo>
                    <a:pt x="97" y="551"/>
                    <a:pt x="97" y="551"/>
                    <a:pt x="97" y="551"/>
                  </a:cubicBezTo>
                  <a:cubicBezTo>
                    <a:pt x="97" y="551"/>
                    <a:pt x="97" y="553"/>
                    <a:pt x="97" y="553"/>
                  </a:cubicBezTo>
                  <a:cubicBezTo>
                    <a:pt x="98" y="554"/>
                    <a:pt x="99" y="554"/>
                    <a:pt x="99" y="555"/>
                  </a:cubicBezTo>
                  <a:cubicBezTo>
                    <a:pt x="99" y="555"/>
                    <a:pt x="101" y="558"/>
                    <a:pt x="104" y="561"/>
                  </a:cubicBezTo>
                  <a:cubicBezTo>
                    <a:pt x="107" y="563"/>
                    <a:pt x="108" y="561"/>
                    <a:pt x="110" y="560"/>
                  </a:cubicBezTo>
                  <a:cubicBezTo>
                    <a:pt x="115" y="558"/>
                    <a:pt x="113" y="563"/>
                    <a:pt x="113" y="563"/>
                  </a:cubicBezTo>
                  <a:cubicBezTo>
                    <a:pt x="111" y="563"/>
                    <a:pt x="110" y="565"/>
                    <a:pt x="110" y="566"/>
                  </a:cubicBezTo>
                  <a:cubicBezTo>
                    <a:pt x="112" y="564"/>
                    <a:pt x="110" y="567"/>
                    <a:pt x="110" y="567"/>
                  </a:cubicBezTo>
                  <a:cubicBezTo>
                    <a:pt x="110" y="567"/>
                    <a:pt x="110" y="567"/>
                    <a:pt x="110" y="566"/>
                  </a:cubicBezTo>
                  <a:cubicBezTo>
                    <a:pt x="110" y="567"/>
                    <a:pt x="110" y="567"/>
                    <a:pt x="109" y="567"/>
                  </a:cubicBezTo>
                  <a:cubicBezTo>
                    <a:pt x="106" y="570"/>
                    <a:pt x="104" y="565"/>
                    <a:pt x="104" y="565"/>
                  </a:cubicBezTo>
                  <a:cubicBezTo>
                    <a:pt x="99" y="558"/>
                    <a:pt x="96" y="557"/>
                    <a:pt x="96" y="557"/>
                  </a:cubicBezTo>
                  <a:cubicBezTo>
                    <a:pt x="95" y="553"/>
                    <a:pt x="88" y="548"/>
                    <a:pt x="88" y="548"/>
                  </a:cubicBezTo>
                  <a:cubicBezTo>
                    <a:pt x="88" y="542"/>
                    <a:pt x="84" y="544"/>
                    <a:pt x="84" y="542"/>
                  </a:cubicBezTo>
                  <a:cubicBezTo>
                    <a:pt x="84" y="540"/>
                    <a:pt x="79" y="539"/>
                    <a:pt x="79" y="539"/>
                  </a:cubicBezTo>
                  <a:cubicBezTo>
                    <a:pt x="79" y="539"/>
                    <a:pt x="79" y="538"/>
                    <a:pt x="78" y="537"/>
                  </a:cubicBezTo>
                  <a:cubicBezTo>
                    <a:pt x="77" y="537"/>
                    <a:pt x="70" y="533"/>
                    <a:pt x="69" y="532"/>
                  </a:cubicBezTo>
                  <a:cubicBezTo>
                    <a:pt x="69" y="530"/>
                    <a:pt x="70" y="526"/>
                    <a:pt x="70" y="526"/>
                  </a:cubicBezTo>
                  <a:cubicBezTo>
                    <a:pt x="70" y="526"/>
                    <a:pt x="68" y="525"/>
                    <a:pt x="68" y="523"/>
                  </a:cubicBezTo>
                  <a:cubicBezTo>
                    <a:pt x="69" y="517"/>
                    <a:pt x="65" y="520"/>
                    <a:pt x="65" y="520"/>
                  </a:cubicBezTo>
                  <a:cubicBezTo>
                    <a:pt x="61" y="522"/>
                    <a:pt x="61" y="522"/>
                    <a:pt x="61" y="522"/>
                  </a:cubicBezTo>
                  <a:cubicBezTo>
                    <a:pt x="59" y="522"/>
                    <a:pt x="59" y="522"/>
                    <a:pt x="59" y="522"/>
                  </a:cubicBezTo>
                  <a:cubicBezTo>
                    <a:pt x="56" y="527"/>
                    <a:pt x="56" y="527"/>
                    <a:pt x="56" y="527"/>
                  </a:cubicBezTo>
                  <a:cubicBezTo>
                    <a:pt x="56" y="527"/>
                    <a:pt x="53" y="527"/>
                    <a:pt x="52" y="533"/>
                  </a:cubicBezTo>
                  <a:cubicBezTo>
                    <a:pt x="53" y="540"/>
                    <a:pt x="62" y="546"/>
                    <a:pt x="62" y="546"/>
                  </a:cubicBezTo>
                  <a:cubicBezTo>
                    <a:pt x="63" y="550"/>
                    <a:pt x="61" y="553"/>
                    <a:pt x="61" y="553"/>
                  </a:cubicBezTo>
                  <a:cubicBezTo>
                    <a:pt x="43" y="561"/>
                    <a:pt x="1" y="598"/>
                    <a:pt x="1" y="598"/>
                  </a:cubicBezTo>
                  <a:cubicBezTo>
                    <a:pt x="2" y="634"/>
                    <a:pt x="2" y="634"/>
                    <a:pt x="2" y="634"/>
                  </a:cubicBezTo>
                  <a:cubicBezTo>
                    <a:pt x="3" y="634"/>
                    <a:pt x="3" y="634"/>
                    <a:pt x="3" y="634"/>
                  </a:cubicBezTo>
                  <a:cubicBezTo>
                    <a:pt x="8" y="631"/>
                    <a:pt x="8" y="631"/>
                    <a:pt x="8" y="631"/>
                  </a:cubicBezTo>
                  <a:cubicBezTo>
                    <a:pt x="8" y="631"/>
                    <a:pt x="10" y="629"/>
                    <a:pt x="11" y="628"/>
                  </a:cubicBezTo>
                  <a:cubicBezTo>
                    <a:pt x="12" y="627"/>
                    <a:pt x="13" y="627"/>
                    <a:pt x="15" y="626"/>
                  </a:cubicBezTo>
                  <a:cubicBezTo>
                    <a:pt x="17" y="625"/>
                    <a:pt x="17" y="624"/>
                    <a:pt x="18" y="622"/>
                  </a:cubicBezTo>
                  <a:cubicBezTo>
                    <a:pt x="20" y="620"/>
                    <a:pt x="22" y="618"/>
                    <a:pt x="22" y="618"/>
                  </a:cubicBezTo>
                  <a:cubicBezTo>
                    <a:pt x="22" y="618"/>
                    <a:pt x="25" y="615"/>
                    <a:pt x="28" y="614"/>
                  </a:cubicBezTo>
                  <a:cubicBezTo>
                    <a:pt x="30" y="613"/>
                    <a:pt x="31" y="613"/>
                    <a:pt x="31" y="611"/>
                  </a:cubicBezTo>
                  <a:cubicBezTo>
                    <a:pt x="32" y="610"/>
                    <a:pt x="34" y="608"/>
                    <a:pt x="35" y="608"/>
                  </a:cubicBezTo>
                  <a:cubicBezTo>
                    <a:pt x="37" y="607"/>
                    <a:pt x="41" y="605"/>
                    <a:pt x="42" y="603"/>
                  </a:cubicBezTo>
                  <a:cubicBezTo>
                    <a:pt x="44" y="602"/>
                    <a:pt x="46" y="601"/>
                    <a:pt x="47" y="600"/>
                  </a:cubicBezTo>
                  <a:cubicBezTo>
                    <a:pt x="49" y="598"/>
                    <a:pt x="50" y="596"/>
                    <a:pt x="51" y="596"/>
                  </a:cubicBezTo>
                  <a:cubicBezTo>
                    <a:pt x="52" y="595"/>
                    <a:pt x="52" y="596"/>
                    <a:pt x="55" y="595"/>
                  </a:cubicBezTo>
                  <a:cubicBezTo>
                    <a:pt x="58" y="594"/>
                    <a:pt x="57" y="593"/>
                    <a:pt x="58" y="591"/>
                  </a:cubicBezTo>
                  <a:cubicBezTo>
                    <a:pt x="59" y="589"/>
                    <a:pt x="60" y="589"/>
                    <a:pt x="64" y="587"/>
                  </a:cubicBezTo>
                  <a:cubicBezTo>
                    <a:pt x="68" y="585"/>
                    <a:pt x="75" y="581"/>
                    <a:pt x="75" y="581"/>
                  </a:cubicBezTo>
                  <a:cubicBezTo>
                    <a:pt x="75" y="581"/>
                    <a:pt x="79" y="581"/>
                    <a:pt x="80" y="581"/>
                  </a:cubicBezTo>
                  <a:cubicBezTo>
                    <a:pt x="81" y="581"/>
                    <a:pt x="84" y="579"/>
                    <a:pt x="84" y="578"/>
                  </a:cubicBezTo>
                  <a:cubicBezTo>
                    <a:pt x="84" y="576"/>
                    <a:pt x="90" y="574"/>
                    <a:pt x="90" y="574"/>
                  </a:cubicBezTo>
                  <a:cubicBezTo>
                    <a:pt x="90" y="574"/>
                    <a:pt x="92" y="573"/>
                    <a:pt x="94" y="572"/>
                  </a:cubicBezTo>
                  <a:cubicBezTo>
                    <a:pt x="95" y="571"/>
                    <a:pt x="97" y="565"/>
                    <a:pt x="97" y="565"/>
                  </a:cubicBezTo>
                  <a:cubicBezTo>
                    <a:pt x="99" y="567"/>
                    <a:pt x="99" y="567"/>
                    <a:pt x="99" y="567"/>
                  </a:cubicBezTo>
                  <a:cubicBezTo>
                    <a:pt x="99" y="567"/>
                    <a:pt x="99" y="571"/>
                    <a:pt x="99" y="572"/>
                  </a:cubicBezTo>
                  <a:cubicBezTo>
                    <a:pt x="99" y="572"/>
                    <a:pt x="100" y="574"/>
                    <a:pt x="100" y="575"/>
                  </a:cubicBezTo>
                  <a:cubicBezTo>
                    <a:pt x="100" y="576"/>
                    <a:pt x="99" y="577"/>
                    <a:pt x="99" y="579"/>
                  </a:cubicBezTo>
                  <a:cubicBezTo>
                    <a:pt x="98" y="581"/>
                    <a:pt x="100" y="582"/>
                    <a:pt x="100" y="584"/>
                  </a:cubicBezTo>
                  <a:cubicBezTo>
                    <a:pt x="101" y="585"/>
                    <a:pt x="103" y="586"/>
                    <a:pt x="104" y="589"/>
                  </a:cubicBezTo>
                  <a:cubicBezTo>
                    <a:pt x="105" y="591"/>
                    <a:pt x="108" y="590"/>
                    <a:pt x="109" y="590"/>
                  </a:cubicBezTo>
                  <a:cubicBezTo>
                    <a:pt x="110" y="590"/>
                    <a:pt x="113" y="588"/>
                    <a:pt x="113" y="587"/>
                  </a:cubicBezTo>
                  <a:cubicBezTo>
                    <a:pt x="113" y="586"/>
                    <a:pt x="113" y="585"/>
                    <a:pt x="113" y="583"/>
                  </a:cubicBezTo>
                  <a:cubicBezTo>
                    <a:pt x="113" y="582"/>
                    <a:pt x="114" y="580"/>
                    <a:pt x="115" y="578"/>
                  </a:cubicBezTo>
                  <a:cubicBezTo>
                    <a:pt x="115" y="575"/>
                    <a:pt x="115" y="574"/>
                    <a:pt x="115" y="573"/>
                  </a:cubicBezTo>
                  <a:cubicBezTo>
                    <a:pt x="116" y="572"/>
                    <a:pt x="118" y="569"/>
                    <a:pt x="118" y="568"/>
                  </a:cubicBezTo>
                  <a:cubicBezTo>
                    <a:pt x="118" y="566"/>
                    <a:pt x="119" y="560"/>
                    <a:pt x="119" y="560"/>
                  </a:cubicBezTo>
                  <a:cubicBezTo>
                    <a:pt x="119" y="560"/>
                    <a:pt x="119" y="560"/>
                    <a:pt x="120" y="560"/>
                  </a:cubicBezTo>
                  <a:cubicBezTo>
                    <a:pt x="121" y="559"/>
                    <a:pt x="122" y="558"/>
                    <a:pt x="122" y="558"/>
                  </a:cubicBezTo>
                  <a:cubicBezTo>
                    <a:pt x="122" y="557"/>
                    <a:pt x="123" y="557"/>
                    <a:pt x="126" y="555"/>
                  </a:cubicBezTo>
                  <a:cubicBezTo>
                    <a:pt x="129" y="554"/>
                    <a:pt x="128" y="555"/>
                    <a:pt x="131" y="555"/>
                  </a:cubicBezTo>
                  <a:cubicBezTo>
                    <a:pt x="135" y="554"/>
                    <a:pt x="135" y="552"/>
                    <a:pt x="136" y="551"/>
                  </a:cubicBezTo>
                  <a:cubicBezTo>
                    <a:pt x="136" y="550"/>
                    <a:pt x="139" y="547"/>
                    <a:pt x="140" y="546"/>
                  </a:cubicBezTo>
                  <a:cubicBezTo>
                    <a:pt x="141" y="545"/>
                    <a:pt x="144" y="543"/>
                    <a:pt x="145" y="541"/>
                  </a:cubicBezTo>
                  <a:cubicBezTo>
                    <a:pt x="146" y="540"/>
                    <a:pt x="149" y="537"/>
                    <a:pt x="151" y="537"/>
                  </a:cubicBezTo>
                  <a:cubicBezTo>
                    <a:pt x="153" y="537"/>
                    <a:pt x="160" y="532"/>
                    <a:pt x="160" y="532"/>
                  </a:cubicBezTo>
                  <a:cubicBezTo>
                    <a:pt x="160" y="532"/>
                    <a:pt x="163" y="531"/>
                    <a:pt x="165" y="528"/>
                  </a:cubicBezTo>
                  <a:cubicBezTo>
                    <a:pt x="166" y="526"/>
                    <a:pt x="166" y="526"/>
                    <a:pt x="167" y="525"/>
                  </a:cubicBezTo>
                  <a:cubicBezTo>
                    <a:pt x="168" y="525"/>
                    <a:pt x="169" y="524"/>
                    <a:pt x="170" y="524"/>
                  </a:cubicBezTo>
                  <a:cubicBezTo>
                    <a:pt x="170" y="524"/>
                    <a:pt x="171" y="523"/>
                    <a:pt x="174" y="522"/>
                  </a:cubicBezTo>
                  <a:cubicBezTo>
                    <a:pt x="177" y="522"/>
                    <a:pt x="176" y="521"/>
                    <a:pt x="177" y="519"/>
                  </a:cubicBezTo>
                  <a:cubicBezTo>
                    <a:pt x="179" y="517"/>
                    <a:pt x="179" y="517"/>
                    <a:pt x="180" y="516"/>
                  </a:cubicBezTo>
                  <a:cubicBezTo>
                    <a:pt x="182" y="516"/>
                    <a:pt x="185" y="513"/>
                    <a:pt x="187" y="512"/>
                  </a:cubicBezTo>
                  <a:cubicBezTo>
                    <a:pt x="188" y="511"/>
                    <a:pt x="188" y="513"/>
                    <a:pt x="188" y="513"/>
                  </a:cubicBezTo>
                  <a:cubicBezTo>
                    <a:pt x="188" y="513"/>
                    <a:pt x="188" y="514"/>
                    <a:pt x="188" y="516"/>
                  </a:cubicBezTo>
                  <a:cubicBezTo>
                    <a:pt x="187" y="518"/>
                    <a:pt x="186" y="518"/>
                    <a:pt x="185" y="518"/>
                  </a:cubicBezTo>
                  <a:cubicBezTo>
                    <a:pt x="184" y="518"/>
                    <a:pt x="180" y="519"/>
                    <a:pt x="180" y="519"/>
                  </a:cubicBezTo>
                  <a:cubicBezTo>
                    <a:pt x="180" y="521"/>
                    <a:pt x="180" y="521"/>
                    <a:pt x="180" y="521"/>
                  </a:cubicBezTo>
                  <a:cubicBezTo>
                    <a:pt x="180" y="521"/>
                    <a:pt x="181" y="521"/>
                    <a:pt x="182" y="522"/>
                  </a:cubicBezTo>
                  <a:cubicBezTo>
                    <a:pt x="184" y="523"/>
                    <a:pt x="184" y="523"/>
                    <a:pt x="185" y="525"/>
                  </a:cubicBezTo>
                  <a:cubicBezTo>
                    <a:pt x="185" y="526"/>
                    <a:pt x="184" y="528"/>
                    <a:pt x="184" y="530"/>
                  </a:cubicBezTo>
                  <a:cubicBezTo>
                    <a:pt x="184" y="531"/>
                    <a:pt x="183" y="532"/>
                    <a:pt x="181" y="533"/>
                  </a:cubicBezTo>
                  <a:cubicBezTo>
                    <a:pt x="180" y="533"/>
                    <a:pt x="179" y="532"/>
                    <a:pt x="180" y="531"/>
                  </a:cubicBezTo>
                  <a:cubicBezTo>
                    <a:pt x="180" y="530"/>
                    <a:pt x="176" y="531"/>
                    <a:pt x="175" y="530"/>
                  </a:cubicBezTo>
                  <a:cubicBezTo>
                    <a:pt x="175" y="530"/>
                    <a:pt x="171" y="530"/>
                    <a:pt x="171" y="530"/>
                  </a:cubicBezTo>
                  <a:cubicBezTo>
                    <a:pt x="170" y="530"/>
                    <a:pt x="165" y="531"/>
                    <a:pt x="165" y="531"/>
                  </a:cubicBezTo>
                  <a:cubicBezTo>
                    <a:pt x="172" y="537"/>
                    <a:pt x="172" y="537"/>
                    <a:pt x="172" y="537"/>
                  </a:cubicBezTo>
                  <a:cubicBezTo>
                    <a:pt x="174" y="537"/>
                    <a:pt x="174" y="537"/>
                    <a:pt x="174" y="537"/>
                  </a:cubicBezTo>
                  <a:cubicBezTo>
                    <a:pt x="177" y="537"/>
                    <a:pt x="177" y="537"/>
                    <a:pt x="179" y="537"/>
                  </a:cubicBezTo>
                  <a:cubicBezTo>
                    <a:pt x="181" y="537"/>
                    <a:pt x="179" y="537"/>
                    <a:pt x="177" y="544"/>
                  </a:cubicBezTo>
                  <a:cubicBezTo>
                    <a:pt x="176" y="552"/>
                    <a:pt x="180" y="548"/>
                    <a:pt x="180" y="548"/>
                  </a:cubicBezTo>
                  <a:cubicBezTo>
                    <a:pt x="183" y="543"/>
                    <a:pt x="183" y="543"/>
                    <a:pt x="183" y="543"/>
                  </a:cubicBezTo>
                  <a:cubicBezTo>
                    <a:pt x="183" y="543"/>
                    <a:pt x="188" y="544"/>
                    <a:pt x="190" y="547"/>
                  </a:cubicBezTo>
                  <a:cubicBezTo>
                    <a:pt x="192" y="549"/>
                    <a:pt x="198" y="554"/>
                    <a:pt x="201" y="558"/>
                  </a:cubicBezTo>
                  <a:cubicBezTo>
                    <a:pt x="204" y="561"/>
                    <a:pt x="207" y="557"/>
                    <a:pt x="209" y="560"/>
                  </a:cubicBezTo>
                  <a:cubicBezTo>
                    <a:pt x="212" y="562"/>
                    <a:pt x="208" y="565"/>
                    <a:pt x="206" y="569"/>
                  </a:cubicBezTo>
                  <a:cubicBezTo>
                    <a:pt x="204" y="573"/>
                    <a:pt x="208" y="573"/>
                    <a:pt x="209" y="575"/>
                  </a:cubicBezTo>
                  <a:cubicBezTo>
                    <a:pt x="209" y="576"/>
                    <a:pt x="206" y="582"/>
                    <a:pt x="206" y="584"/>
                  </a:cubicBezTo>
                  <a:cubicBezTo>
                    <a:pt x="206" y="587"/>
                    <a:pt x="208" y="595"/>
                    <a:pt x="208" y="595"/>
                  </a:cubicBezTo>
                  <a:cubicBezTo>
                    <a:pt x="208" y="595"/>
                    <a:pt x="209" y="598"/>
                    <a:pt x="209" y="601"/>
                  </a:cubicBezTo>
                  <a:cubicBezTo>
                    <a:pt x="209" y="613"/>
                    <a:pt x="209" y="613"/>
                    <a:pt x="209" y="613"/>
                  </a:cubicBezTo>
                  <a:cubicBezTo>
                    <a:pt x="209" y="616"/>
                    <a:pt x="207" y="627"/>
                    <a:pt x="207" y="633"/>
                  </a:cubicBezTo>
                  <a:cubicBezTo>
                    <a:pt x="207" y="640"/>
                    <a:pt x="208" y="649"/>
                    <a:pt x="210" y="648"/>
                  </a:cubicBezTo>
                  <a:cubicBezTo>
                    <a:pt x="211" y="647"/>
                    <a:pt x="215" y="645"/>
                    <a:pt x="215" y="644"/>
                  </a:cubicBezTo>
                  <a:cubicBezTo>
                    <a:pt x="215" y="643"/>
                    <a:pt x="213" y="633"/>
                    <a:pt x="214" y="628"/>
                  </a:cubicBezTo>
                  <a:cubicBezTo>
                    <a:pt x="214" y="623"/>
                    <a:pt x="215" y="620"/>
                    <a:pt x="215" y="617"/>
                  </a:cubicBezTo>
                  <a:cubicBezTo>
                    <a:pt x="215" y="615"/>
                    <a:pt x="215" y="598"/>
                    <a:pt x="215" y="598"/>
                  </a:cubicBezTo>
                  <a:cubicBezTo>
                    <a:pt x="218" y="598"/>
                    <a:pt x="218" y="598"/>
                    <a:pt x="218" y="598"/>
                  </a:cubicBezTo>
                  <a:cubicBezTo>
                    <a:pt x="218" y="598"/>
                    <a:pt x="218" y="595"/>
                    <a:pt x="218" y="592"/>
                  </a:cubicBezTo>
                  <a:cubicBezTo>
                    <a:pt x="218" y="589"/>
                    <a:pt x="220" y="587"/>
                    <a:pt x="222" y="587"/>
                  </a:cubicBezTo>
                  <a:cubicBezTo>
                    <a:pt x="224" y="587"/>
                    <a:pt x="222" y="587"/>
                    <a:pt x="223" y="588"/>
                  </a:cubicBezTo>
                  <a:cubicBezTo>
                    <a:pt x="224" y="590"/>
                    <a:pt x="226" y="593"/>
                    <a:pt x="226" y="593"/>
                  </a:cubicBezTo>
                  <a:cubicBezTo>
                    <a:pt x="226" y="593"/>
                    <a:pt x="229" y="591"/>
                    <a:pt x="231" y="590"/>
                  </a:cubicBezTo>
                  <a:cubicBezTo>
                    <a:pt x="233" y="588"/>
                    <a:pt x="231" y="586"/>
                    <a:pt x="228" y="582"/>
                  </a:cubicBezTo>
                  <a:cubicBezTo>
                    <a:pt x="225" y="577"/>
                    <a:pt x="228" y="577"/>
                    <a:pt x="229" y="577"/>
                  </a:cubicBezTo>
                  <a:cubicBezTo>
                    <a:pt x="230" y="576"/>
                    <a:pt x="231" y="570"/>
                    <a:pt x="233" y="566"/>
                  </a:cubicBezTo>
                  <a:cubicBezTo>
                    <a:pt x="234" y="562"/>
                    <a:pt x="233" y="563"/>
                    <a:pt x="233" y="558"/>
                  </a:cubicBezTo>
                  <a:cubicBezTo>
                    <a:pt x="233" y="553"/>
                    <a:pt x="238" y="558"/>
                    <a:pt x="238" y="558"/>
                  </a:cubicBezTo>
                  <a:cubicBezTo>
                    <a:pt x="238" y="558"/>
                    <a:pt x="243" y="564"/>
                    <a:pt x="244" y="567"/>
                  </a:cubicBezTo>
                  <a:cubicBezTo>
                    <a:pt x="245" y="570"/>
                    <a:pt x="249" y="573"/>
                    <a:pt x="251" y="575"/>
                  </a:cubicBezTo>
                  <a:cubicBezTo>
                    <a:pt x="252" y="578"/>
                    <a:pt x="261" y="587"/>
                    <a:pt x="265" y="597"/>
                  </a:cubicBezTo>
                  <a:cubicBezTo>
                    <a:pt x="270" y="607"/>
                    <a:pt x="270" y="601"/>
                    <a:pt x="270" y="601"/>
                  </a:cubicBezTo>
                  <a:cubicBezTo>
                    <a:pt x="270" y="601"/>
                    <a:pt x="283" y="626"/>
                    <a:pt x="284" y="628"/>
                  </a:cubicBezTo>
                  <a:cubicBezTo>
                    <a:pt x="284" y="629"/>
                    <a:pt x="287" y="631"/>
                    <a:pt x="290" y="633"/>
                  </a:cubicBezTo>
                  <a:cubicBezTo>
                    <a:pt x="294" y="634"/>
                    <a:pt x="294" y="634"/>
                    <a:pt x="297" y="637"/>
                  </a:cubicBezTo>
                  <a:cubicBezTo>
                    <a:pt x="301" y="640"/>
                    <a:pt x="297" y="641"/>
                    <a:pt x="297" y="643"/>
                  </a:cubicBezTo>
                  <a:cubicBezTo>
                    <a:pt x="297" y="645"/>
                    <a:pt x="311" y="671"/>
                    <a:pt x="314" y="675"/>
                  </a:cubicBezTo>
                  <a:cubicBezTo>
                    <a:pt x="317" y="679"/>
                    <a:pt x="317" y="680"/>
                    <a:pt x="318" y="684"/>
                  </a:cubicBezTo>
                  <a:cubicBezTo>
                    <a:pt x="320" y="689"/>
                    <a:pt x="320" y="688"/>
                    <a:pt x="322" y="694"/>
                  </a:cubicBezTo>
                  <a:cubicBezTo>
                    <a:pt x="324" y="700"/>
                    <a:pt x="327" y="704"/>
                    <a:pt x="329" y="709"/>
                  </a:cubicBezTo>
                  <a:cubicBezTo>
                    <a:pt x="332" y="715"/>
                    <a:pt x="332" y="719"/>
                    <a:pt x="333" y="721"/>
                  </a:cubicBezTo>
                  <a:cubicBezTo>
                    <a:pt x="334" y="723"/>
                    <a:pt x="336" y="726"/>
                    <a:pt x="337" y="730"/>
                  </a:cubicBezTo>
                  <a:cubicBezTo>
                    <a:pt x="339" y="734"/>
                    <a:pt x="340" y="734"/>
                    <a:pt x="342" y="737"/>
                  </a:cubicBezTo>
                  <a:cubicBezTo>
                    <a:pt x="344" y="739"/>
                    <a:pt x="346" y="735"/>
                    <a:pt x="346" y="735"/>
                  </a:cubicBezTo>
                  <a:cubicBezTo>
                    <a:pt x="346" y="735"/>
                    <a:pt x="347" y="731"/>
                    <a:pt x="348" y="720"/>
                  </a:cubicBezTo>
                  <a:cubicBezTo>
                    <a:pt x="349" y="709"/>
                    <a:pt x="349" y="716"/>
                    <a:pt x="350" y="709"/>
                  </a:cubicBezTo>
                  <a:cubicBezTo>
                    <a:pt x="351" y="702"/>
                    <a:pt x="350" y="704"/>
                    <a:pt x="346" y="701"/>
                  </a:cubicBezTo>
                  <a:cubicBezTo>
                    <a:pt x="342" y="697"/>
                    <a:pt x="342" y="699"/>
                    <a:pt x="342" y="698"/>
                  </a:cubicBezTo>
                  <a:cubicBezTo>
                    <a:pt x="342" y="697"/>
                    <a:pt x="341" y="690"/>
                    <a:pt x="340" y="686"/>
                  </a:cubicBezTo>
                  <a:cubicBezTo>
                    <a:pt x="340" y="682"/>
                    <a:pt x="343" y="682"/>
                    <a:pt x="342" y="679"/>
                  </a:cubicBezTo>
                  <a:cubicBezTo>
                    <a:pt x="342" y="677"/>
                    <a:pt x="338" y="668"/>
                    <a:pt x="336" y="669"/>
                  </a:cubicBezTo>
                  <a:cubicBezTo>
                    <a:pt x="335" y="670"/>
                    <a:pt x="335" y="673"/>
                    <a:pt x="333" y="671"/>
                  </a:cubicBezTo>
                  <a:cubicBezTo>
                    <a:pt x="331" y="670"/>
                    <a:pt x="332" y="669"/>
                    <a:pt x="332" y="666"/>
                  </a:cubicBezTo>
                  <a:cubicBezTo>
                    <a:pt x="332" y="657"/>
                    <a:pt x="332" y="657"/>
                    <a:pt x="332" y="657"/>
                  </a:cubicBezTo>
                  <a:cubicBezTo>
                    <a:pt x="332" y="654"/>
                    <a:pt x="329" y="656"/>
                    <a:pt x="327" y="653"/>
                  </a:cubicBezTo>
                  <a:cubicBezTo>
                    <a:pt x="324" y="650"/>
                    <a:pt x="325" y="644"/>
                    <a:pt x="325" y="642"/>
                  </a:cubicBezTo>
                  <a:cubicBezTo>
                    <a:pt x="324" y="640"/>
                    <a:pt x="321" y="644"/>
                    <a:pt x="321" y="642"/>
                  </a:cubicBezTo>
                  <a:cubicBezTo>
                    <a:pt x="321" y="640"/>
                    <a:pt x="316" y="633"/>
                    <a:pt x="316" y="629"/>
                  </a:cubicBezTo>
                  <a:cubicBezTo>
                    <a:pt x="315" y="625"/>
                    <a:pt x="308" y="608"/>
                    <a:pt x="308" y="608"/>
                  </a:cubicBezTo>
                  <a:cubicBezTo>
                    <a:pt x="308" y="608"/>
                    <a:pt x="300" y="592"/>
                    <a:pt x="299" y="589"/>
                  </a:cubicBezTo>
                  <a:cubicBezTo>
                    <a:pt x="298" y="586"/>
                    <a:pt x="294" y="576"/>
                    <a:pt x="291" y="572"/>
                  </a:cubicBezTo>
                  <a:cubicBezTo>
                    <a:pt x="287" y="567"/>
                    <a:pt x="275" y="560"/>
                    <a:pt x="275" y="560"/>
                  </a:cubicBezTo>
                  <a:cubicBezTo>
                    <a:pt x="275" y="560"/>
                    <a:pt x="269" y="552"/>
                    <a:pt x="267" y="549"/>
                  </a:cubicBezTo>
                  <a:cubicBezTo>
                    <a:pt x="266" y="547"/>
                    <a:pt x="236" y="537"/>
                    <a:pt x="235" y="537"/>
                  </a:cubicBezTo>
                  <a:cubicBezTo>
                    <a:pt x="235" y="537"/>
                    <a:pt x="228" y="529"/>
                    <a:pt x="228" y="527"/>
                  </a:cubicBezTo>
                  <a:cubicBezTo>
                    <a:pt x="228" y="525"/>
                    <a:pt x="224" y="506"/>
                    <a:pt x="220" y="507"/>
                  </a:cubicBezTo>
                  <a:cubicBezTo>
                    <a:pt x="215" y="507"/>
                    <a:pt x="220" y="509"/>
                    <a:pt x="217" y="509"/>
                  </a:cubicBezTo>
                  <a:cubicBezTo>
                    <a:pt x="214" y="510"/>
                    <a:pt x="217" y="509"/>
                    <a:pt x="215" y="508"/>
                  </a:cubicBezTo>
                  <a:cubicBezTo>
                    <a:pt x="212" y="506"/>
                    <a:pt x="215" y="508"/>
                    <a:pt x="212" y="509"/>
                  </a:cubicBezTo>
                  <a:cubicBezTo>
                    <a:pt x="210" y="510"/>
                    <a:pt x="209" y="510"/>
                    <a:pt x="205" y="510"/>
                  </a:cubicBezTo>
                  <a:cubicBezTo>
                    <a:pt x="201" y="510"/>
                    <a:pt x="203" y="513"/>
                    <a:pt x="203" y="515"/>
                  </a:cubicBezTo>
                  <a:cubicBezTo>
                    <a:pt x="203" y="516"/>
                    <a:pt x="203" y="520"/>
                    <a:pt x="201" y="519"/>
                  </a:cubicBezTo>
                  <a:cubicBezTo>
                    <a:pt x="199" y="517"/>
                    <a:pt x="201" y="519"/>
                    <a:pt x="201" y="514"/>
                  </a:cubicBezTo>
                  <a:cubicBezTo>
                    <a:pt x="201" y="510"/>
                    <a:pt x="196" y="508"/>
                    <a:pt x="195" y="507"/>
                  </a:cubicBezTo>
                  <a:cubicBezTo>
                    <a:pt x="194" y="505"/>
                    <a:pt x="195" y="505"/>
                    <a:pt x="199" y="505"/>
                  </a:cubicBezTo>
                  <a:cubicBezTo>
                    <a:pt x="202" y="504"/>
                    <a:pt x="209" y="500"/>
                    <a:pt x="212" y="499"/>
                  </a:cubicBezTo>
                  <a:cubicBezTo>
                    <a:pt x="214" y="499"/>
                    <a:pt x="218" y="493"/>
                    <a:pt x="219" y="492"/>
                  </a:cubicBezTo>
                  <a:cubicBezTo>
                    <a:pt x="220" y="491"/>
                    <a:pt x="225" y="491"/>
                    <a:pt x="225" y="491"/>
                  </a:cubicBezTo>
                  <a:cubicBezTo>
                    <a:pt x="225" y="491"/>
                    <a:pt x="227" y="489"/>
                    <a:pt x="229" y="486"/>
                  </a:cubicBezTo>
                  <a:cubicBezTo>
                    <a:pt x="231" y="484"/>
                    <a:pt x="231" y="485"/>
                    <a:pt x="240" y="478"/>
                  </a:cubicBezTo>
                  <a:cubicBezTo>
                    <a:pt x="250" y="471"/>
                    <a:pt x="244" y="475"/>
                    <a:pt x="245" y="473"/>
                  </a:cubicBezTo>
                  <a:cubicBezTo>
                    <a:pt x="246" y="471"/>
                    <a:pt x="245" y="473"/>
                    <a:pt x="250" y="473"/>
                  </a:cubicBezTo>
                  <a:cubicBezTo>
                    <a:pt x="254" y="473"/>
                    <a:pt x="253" y="471"/>
                    <a:pt x="255" y="470"/>
                  </a:cubicBezTo>
                  <a:cubicBezTo>
                    <a:pt x="257" y="469"/>
                    <a:pt x="259" y="464"/>
                    <a:pt x="262" y="464"/>
                  </a:cubicBezTo>
                  <a:cubicBezTo>
                    <a:pt x="265" y="464"/>
                    <a:pt x="270" y="462"/>
                    <a:pt x="271" y="460"/>
                  </a:cubicBezTo>
                  <a:cubicBezTo>
                    <a:pt x="272" y="459"/>
                    <a:pt x="274" y="460"/>
                    <a:pt x="275" y="462"/>
                  </a:cubicBezTo>
                  <a:cubicBezTo>
                    <a:pt x="276" y="463"/>
                    <a:pt x="275" y="465"/>
                    <a:pt x="279" y="465"/>
                  </a:cubicBezTo>
                  <a:cubicBezTo>
                    <a:pt x="282" y="465"/>
                    <a:pt x="280" y="466"/>
                    <a:pt x="284" y="467"/>
                  </a:cubicBezTo>
                  <a:cubicBezTo>
                    <a:pt x="287" y="468"/>
                    <a:pt x="287" y="469"/>
                    <a:pt x="289" y="474"/>
                  </a:cubicBezTo>
                  <a:cubicBezTo>
                    <a:pt x="291" y="479"/>
                    <a:pt x="291" y="478"/>
                    <a:pt x="294" y="482"/>
                  </a:cubicBezTo>
                  <a:cubicBezTo>
                    <a:pt x="296" y="487"/>
                    <a:pt x="299" y="487"/>
                    <a:pt x="300" y="488"/>
                  </a:cubicBezTo>
                  <a:cubicBezTo>
                    <a:pt x="301" y="490"/>
                    <a:pt x="306" y="495"/>
                    <a:pt x="309" y="498"/>
                  </a:cubicBezTo>
                  <a:cubicBezTo>
                    <a:pt x="312" y="501"/>
                    <a:pt x="311" y="502"/>
                    <a:pt x="311" y="502"/>
                  </a:cubicBezTo>
                  <a:cubicBezTo>
                    <a:pt x="313" y="506"/>
                    <a:pt x="313" y="506"/>
                    <a:pt x="313" y="506"/>
                  </a:cubicBezTo>
                  <a:cubicBezTo>
                    <a:pt x="315" y="505"/>
                    <a:pt x="315" y="505"/>
                    <a:pt x="315" y="505"/>
                  </a:cubicBezTo>
                  <a:cubicBezTo>
                    <a:pt x="321" y="512"/>
                    <a:pt x="321" y="512"/>
                    <a:pt x="321" y="512"/>
                  </a:cubicBezTo>
                  <a:cubicBezTo>
                    <a:pt x="321" y="512"/>
                    <a:pt x="327" y="518"/>
                    <a:pt x="329" y="518"/>
                  </a:cubicBezTo>
                  <a:cubicBezTo>
                    <a:pt x="330" y="518"/>
                    <a:pt x="330" y="516"/>
                    <a:pt x="330" y="516"/>
                  </a:cubicBezTo>
                  <a:cubicBezTo>
                    <a:pt x="330" y="516"/>
                    <a:pt x="326" y="510"/>
                    <a:pt x="325" y="508"/>
                  </a:cubicBezTo>
                  <a:cubicBezTo>
                    <a:pt x="325" y="507"/>
                    <a:pt x="323" y="501"/>
                    <a:pt x="322" y="499"/>
                  </a:cubicBezTo>
                  <a:cubicBezTo>
                    <a:pt x="322" y="497"/>
                    <a:pt x="320" y="492"/>
                    <a:pt x="319" y="490"/>
                  </a:cubicBezTo>
                  <a:cubicBezTo>
                    <a:pt x="319" y="488"/>
                    <a:pt x="310" y="472"/>
                    <a:pt x="309" y="470"/>
                  </a:cubicBezTo>
                  <a:cubicBezTo>
                    <a:pt x="308" y="468"/>
                    <a:pt x="301" y="455"/>
                    <a:pt x="299" y="453"/>
                  </a:cubicBezTo>
                  <a:cubicBezTo>
                    <a:pt x="297" y="451"/>
                    <a:pt x="295" y="451"/>
                    <a:pt x="293" y="450"/>
                  </a:cubicBezTo>
                  <a:cubicBezTo>
                    <a:pt x="291" y="450"/>
                    <a:pt x="297" y="447"/>
                    <a:pt x="297" y="447"/>
                  </a:cubicBezTo>
                  <a:cubicBezTo>
                    <a:pt x="297" y="447"/>
                    <a:pt x="301" y="452"/>
                    <a:pt x="301" y="453"/>
                  </a:cubicBezTo>
                  <a:cubicBezTo>
                    <a:pt x="301" y="454"/>
                    <a:pt x="305" y="457"/>
                    <a:pt x="306" y="457"/>
                  </a:cubicBezTo>
                  <a:cubicBezTo>
                    <a:pt x="307" y="457"/>
                    <a:pt x="310" y="460"/>
                    <a:pt x="314" y="460"/>
                  </a:cubicBezTo>
                  <a:cubicBezTo>
                    <a:pt x="317" y="460"/>
                    <a:pt x="316" y="463"/>
                    <a:pt x="318" y="464"/>
                  </a:cubicBezTo>
                  <a:cubicBezTo>
                    <a:pt x="320" y="466"/>
                    <a:pt x="323" y="467"/>
                    <a:pt x="325" y="468"/>
                  </a:cubicBezTo>
                  <a:cubicBezTo>
                    <a:pt x="328" y="469"/>
                    <a:pt x="328" y="468"/>
                    <a:pt x="337" y="475"/>
                  </a:cubicBezTo>
                  <a:cubicBezTo>
                    <a:pt x="346" y="481"/>
                    <a:pt x="343" y="480"/>
                    <a:pt x="344" y="481"/>
                  </a:cubicBezTo>
                  <a:cubicBezTo>
                    <a:pt x="345" y="483"/>
                    <a:pt x="350" y="483"/>
                    <a:pt x="352" y="484"/>
                  </a:cubicBezTo>
                  <a:cubicBezTo>
                    <a:pt x="353" y="485"/>
                    <a:pt x="355" y="484"/>
                    <a:pt x="356" y="485"/>
                  </a:cubicBezTo>
                  <a:cubicBezTo>
                    <a:pt x="357" y="487"/>
                    <a:pt x="362" y="486"/>
                    <a:pt x="364" y="486"/>
                  </a:cubicBezTo>
                  <a:cubicBezTo>
                    <a:pt x="366" y="486"/>
                    <a:pt x="367" y="491"/>
                    <a:pt x="367" y="493"/>
                  </a:cubicBezTo>
                  <a:cubicBezTo>
                    <a:pt x="368" y="494"/>
                    <a:pt x="371" y="493"/>
                    <a:pt x="373" y="495"/>
                  </a:cubicBezTo>
                  <a:cubicBezTo>
                    <a:pt x="374" y="496"/>
                    <a:pt x="375" y="497"/>
                    <a:pt x="376" y="499"/>
                  </a:cubicBezTo>
                  <a:cubicBezTo>
                    <a:pt x="378" y="500"/>
                    <a:pt x="381" y="499"/>
                    <a:pt x="381" y="499"/>
                  </a:cubicBezTo>
                  <a:cubicBezTo>
                    <a:pt x="381" y="499"/>
                    <a:pt x="382" y="499"/>
                    <a:pt x="385" y="499"/>
                  </a:cubicBezTo>
                  <a:cubicBezTo>
                    <a:pt x="388" y="499"/>
                    <a:pt x="385" y="499"/>
                    <a:pt x="387" y="502"/>
                  </a:cubicBezTo>
                  <a:cubicBezTo>
                    <a:pt x="390" y="505"/>
                    <a:pt x="391" y="501"/>
                    <a:pt x="391" y="501"/>
                  </a:cubicBezTo>
                  <a:cubicBezTo>
                    <a:pt x="391" y="501"/>
                    <a:pt x="398" y="501"/>
                    <a:pt x="399" y="499"/>
                  </a:cubicBezTo>
                  <a:cubicBezTo>
                    <a:pt x="400" y="496"/>
                    <a:pt x="395" y="496"/>
                    <a:pt x="395" y="495"/>
                  </a:cubicBezTo>
                  <a:cubicBezTo>
                    <a:pt x="395" y="494"/>
                    <a:pt x="394" y="493"/>
                    <a:pt x="392" y="491"/>
                  </a:cubicBezTo>
                  <a:cubicBezTo>
                    <a:pt x="390" y="489"/>
                    <a:pt x="388" y="490"/>
                    <a:pt x="386" y="488"/>
                  </a:cubicBezTo>
                  <a:cubicBezTo>
                    <a:pt x="384" y="487"/>
                    <a:pt x="381" y="482"/>
                    <a:pt x="379" y="481"/>
                  </a:cubicBezTo>
                  <a:cubicBezTo>
                    <a:pt x="377" y="481"/>
                    <a:pt x="371" y="477"/>
                    <a:pt x="370" y="475"/>
                  </a:cubicBezTo>
                  <a:cubicBezTo>
                    <a:pt x="368" y="473"/>
                    <a:pt x="365" y="472"/>
                    <a:pt x="362" y="470"/>
                  </a:cubicBezTo>
                  <a:cubicBezTo>
                    <a:pt x="359" y="469"/>
                    <a:pt x="351" y="464"/>
                    <a:pt x="351" y="461"/>
                  </a:cubicBezTo>
                  <a:cubicBezTo>
                    <a:pt x="351" y="458"/>
                    <a:pt x="355" y="461"/>
                    <a:pt x="356" y="461"/>
                  </a:cubicBezTo>
                  <a:cubicBezTo>
                    <a:pt x="357" y="461"/>
                    <a:pt x="362" y="465"/>
                    <a:pt x="368" y="463"/>
                  </a:cubicBezTo>
                  <a:cubicBezTo>
                    <a:pt x="374" y="462"/>
                    <a:pt x="371" y="464"/>
                    <a:pt x="375" y="465"/>
                  </a:cubicBezTo>
                  <a:cubicBezTo>
                    <a:pt x="378" y="465"/>
                    <a:pt x="377" y="466"/>
                    <a:pt x="379" y="466"/>
                  </a:cubicBezTo>
                  <a:cubicBezTo>
                    <a:pt x="380" y="466"/>
                    <a:pt x="380" y="469"/>
                    <a:pt x="384" y="473"/>
                  </a:cubicBezTo>
                  <a:cubicBezTo>
                    <a:pt x="388" y="477"/>
                    <a:pt x="384" y="473"/>
                    <a:pt x="387" y="473"/>
                  </a:cubicBezTo>
                  <a:cubicBezTo>
                    <a:pt x="390" y="473"/>
                    <a:pt x="392" y="473"/>
                    <a:pt x="394" y="472"/>
                  </a:cubicBezTo>
                  <a:cubicBezTo>
                    <a:pt x="395" y="471"/>
                    <a:pt x="399" y="474"/>
                    <a:pt x="399" y="474"/>
                  </a:cubicBezTo>
                  <a:cubicBezTo>
                    <a:pt x="407" y="479"/>
                    <a:pt x="407" y="479"/>
                    <a:pt x="407" y="479"/>
                  </a:cubicBezTo>
                  <a:cubicBezTo>
                    <a:pt x="407" y="479"/>
                    <a:pt x="410" y="479"/>
                    <a:pt x="413" y="478"/>
                  </a:cubicBezTo>
                  <a:cubicBezTo>
                    <a:pt x="415" y="478"/>
                    <a:pt x="416" y="477"/>
                    <a:pt x="419" y="476"/>
                  </a:cubicBezTo>
                  <a:cubicBezTo>
                    <a:pt x="421" y="476"/>
                    <a:pt x="422" y="479"/>
                    <a:pt x="424" y="478"/>
                  </a:cubicBezTo>
                  <a:cubicBezTo>
                    <a:pt x="426" y="477"/>
                    <a:pt x="427" y="478"/>
                    <a:pt x="431" y="477"/>
                  </a:cubicBezTo>
                  <a:cubicBezTo>
                    <a:pt x="435" y="476"/>
                    <a:pt x="435" y="478"/>
                    <a:pt x="435" y="479"/>
                  </a:cubicBezTo>
                  <a:cubicBezTo>
                    <a:pt x="435" y="480"/>
                    <a:pt x="441" y="479"/>
                    <a:pt x="444" y="479"/>
                  </a:cubicBezTo>
                  <a:cubicBezTo>
                    <a:pt x="448" y="479"/>
                    <a:pt x="452" y="478"/>
                    <a:pt x="456" y="477"/>
                  </a:cubicBezTo>
                  <a:cubicBezTo>
                    <a:pt x="460" y="477"/>
                    <a:pt x="463" y="477"/>
                    <a:pt x="463" y="477"/>
                  </a:cubicBezTo>
                  <a:cubicBezTo>
                    <a:pt x="463" y="477"/>
                    <a:pt x="468" y="481"/>
                    <a:pt x="469" y="482"/>
                  </a:cubicBezTo>
                  <a:cubicBezTo>
                    <a:pt x="471" y="483"/>
                    <a:pt x="472" y="485"/>
                    <a:pt x="475" y="488"/>
                  </a:cubicBezTo>
                  <a:cubicBezTo>
                    <a:pt x="478" y="491"/>
                    <a:pt x="481" y="492"/>
                    <a:pt x="481" y="492"/>
                  </a:cubicBezTo>
                  <a:cubicBezTo>
                    <a:pt x="484" y="493"/>
                    <a:pt x="484" y="493"/>
                    <a:pt x="484" y="493"/>
                  </a:cubicBezTo>
                  <a:cubicBezTo>
                    <a:pt x="484" y="493"/>
                    <a:pt x="487" y="497"/>
                    <a:pt x="487" y="499"/>
                  </a:cubicBezTo>
                  <a:cubicBezTo>
                    <a:pt x="487" y="501"/>
                    <a:pt x="490" y="514"/>
                    <a:pt x="490" y="516"/>
                  </a:cubicBezTo>
                  <a:cubicBezTo>
                    <a:pt x="490" y="518"/>
                    <a:pt x="494" y="530"/>
                    <a:pt x="494" y="530"/>
                  </a:cubicBezTo>
                  <a:cubicBezTo>
                    <a:pt x="494" y="530"/>
                    <a:pt x="497" y="537"/>
                    <a:pt x="498" y="537"/>
                  </a:cubicBezTo>
                  <a:cubicBezTo>
                    <a:pt x="500" y="537"/>
                    <a:pt x="502" y="557"/>
                    <a:pt x="502" y="557"/>
                  </a:cubicBezTo>
                  <a:cubicBezTo>
                    <a:pt x="502" y="557"/>
                    <a:pt x="503" y="565"/>
                    <a:pt x="505" y="568"/>
                  </a:cubicBezTo>
                  <a:cubicBezTo>
                    <a:pt x="507" y="572"/>
                    <a:pt x="512" y="575"/>
                    <a:pt x="512" y="575"/>
                  </a:cubicBezTo>
                  <a:cubicBezTo>
                    <a:pt x="512" y="575"/>
                    <a:pt x="513" y="582"/>
                    <a:pt x="510" y="584"/>
                  </a:cubicBezTo>
                  <a:cubicBezTo>
                    <a:pt x="508" y="586"/>
                    <a:pt x="509" y="584"/>
                    <a:pt x="506" y="591"/>
                  </a:cubicBezTo>
                  <a:cubicBezTo>
                    <a:pt x="504" y="598"/>
                    <a:pt x="506" y="599"/>
                    <a:pt x="507" y="602"/>
                  </a:cubicBezTo>
                  <a:cubicBezTo>
                    <a:pt x="508" y="604"/>
                    <a:pt x="508" y="600"/>
                    <a:pt x="509" y="598"/>
                  </a:cubicBezTo>
                  <a:cubicBezTo>
                    <a:pt x="510" y="597"/>
                    <a:pt x="514" y="593"/>
                    <a:pt x="514" y="593"/>
                  </a:cubicBezTo>
                  <a:cubicBezTo>
                    <a:pt x="514" y="593"/>
                    <a:pt x="520" y="591"/>
                    <a:pt x="524" y="589"/>
                  </a:cubicBezTo>
                  <a:cubicBezTo>
                    <a:pt x="528" y="587"/>
                    <a:pt x="528" y="587"/>
                    <a:pt x="533" y="585"/>
                  </a:cubicBezTo>
                  <a:cubicBezTo>
                    <a:pt x="537" y="583"/>
                    <a:pt x="537" y="584"/>
                    <a:pt x="537" y="584"/>
                  </a:cubicBezTo>
                  <a:cubicBezTo>
                    <a:pt x="537" y="584"/>
                    <a:pt x="534" y="586"/>
                    <a:pt x="535" y="588"/>
                  </a:cubicBezTo>
                  <a:cubicBezTo>
                    <a:pt x="536" y="590"/>
                    <a:pt x="540" y="587"/>
                    <a:pt x="540" y="587"/>
                  </a:cubicBezTo>
                  <a:cubicBezTo>
                    <a:pt x="540" y="587"/>
                    <a:pt x="544" y="583"/>
                    <a:pt x="546" y="580"/>
                  </a:cubicBezTo>
                  <a:cubicBezTo>
                    <a:pt x="548" y="578"/>
                    <a:pt x="548" y="584"/>
                    <a:pt x="552" y="583"/>
                  </a:cubicBezTo>
                  <a:cubicBezTo>
                    <a:pt x="555" y="582"/>
                    <a:pt x="555" y="583"/>
                    <a:pt x="558" y="583"/>
                  </a:cubicBezTo>
                  <a:cubicBezTo>
                    <a:pt x="561" y="583"/>
                    <a:pt x="567" y="574"/>
                    <a:pt x="567" y="574"/>
                  </a:cubicBezTo>
                  <a:cubicBezTo>
                    <a:pt x="569" y="580"/>
                    <a:pt x="569" y="580"/>
                    <a:pt x="569" y="580"/>
                  </a:cubicBezTo>
                  <a:cubicBezTo>
                    <a:pt x="569" y="580"/>
                    <a:pt x="566" y="591"/>
                    <a:pt x="566" y="594"/>
                  </a:cubicBezTo>
                  <a:cubicBezTo>
                    <a:pt x="566" y="597"/>
                    <a:pt x="563" y="610"/>
                    <a:pt x="563" y="615"/>
                  </a:cubicBezTo>
                  <a:cubicBezTo>
                    <a:pt x="563" y="620"/>
                    <a:pt x="563" y="621"/>
                    <a:pt x="561" y="625"/>
                  </a:cubicBezTo>
                  <a:cubicBezTo>
                    <a:pt x="559" y="629"/>
                    <a:pt x="555" y="648"/>
                    <a:pt x="555" y="650"/>
                  </a:cubicBezTo>
                  <a:cubicBezTo>
                    <a:pt x="555" y="651"/>
                    <a:pt x="553" y="658"/>
                    <a:pt x="553" y="658"/>
                  </a:cubicBezTo>
                  <a:cubicBezTo>
                    <a:pt x="554" y="666"/>
                    <a:pt x="554" y="666"/>
                    <a:pt x="554" y="666"/>
                  </a:cubicBezTo>
                  <a:cubicBezTo>
                    <a:pt x="554" y="666"/>
                    <a:pt x="551" y="672"/>
                    <a:pt x="550" y="673"/>
                  </a:cubicBezTo>
                  <a:cubicBezTo>
                    <a:pt x="550" y="674"/>
                    <a:pt x="547" y="684"/>
                    <a:pt x="546" y="699"/>
                  </a:cubicBezTo>
                  <a:cubicBezTo>
                    <a:pt x="545" y="714"/>
                    <a:pt x="549" y="715"/>
                    <a:pt x="549" y="715"/>
                  </a:cubicBezTo>
                  <a:cubicBezTo>
                    <a:pt x="549" y="715"/>
                    <a:pt x="552" y="714"/>
                    <a:pt x="552" y="713"/>
                  </a:cubicBezTo>
                  <a:cubicBezTo>
                    <a:pt x="553" y="712"/>
                    <a:pt x="554" y="708"/>
                    <a:pt x="555" y="707"/>
                  </a:cubicBezTo>
                  <a:cubicBezTo>
                    <a:pt x="556" y="706"/>
                    <a:pt x="564" y="700"/>
                    <a:pt x="564" y="700"/>
                  </a:cubicBezTo>
                  <a:cubicBezTo>
                    <a:pt x="564" y="700"/>
                    <a:pt x="565" y="693"/>
                    <a:pt x="565" y="690"/>
                  </a:cubicBezTo>
                  <a:cubicBezTo>
                    <a:pt x="565" y="688"/>
                    <a:pt x="574" y="681"/>
                    <a:pt x="574" y="678"/>
                  </a:cubicBezTo>
                  <a:cubicBezTo>
                    <a:pt x="574" y="675"/>
                    <a:pt x="575" y="676"/>
                    <a:pt x="576" y="674"/>
                  </a:cubicBezTo>
                  <a:cubicBezTo>
                    <a:pt x="577" y="671"/>
                    <a:pt x="580" y="666"/>
                    <a:pt x="581" y="663"/>
                  </a:cubicBezTo>
                  <a:cubicBezTo>
                    <a:pt x="582" y="660"/>
                    <a:pt x="583" y="647"/>
                    <a:pt x="586" y="639"/>
                  </a:cubicBezTo>
                  <a:cubicBezTo>
                    <a:pt x="589" y="630"/>
                    <a:pt x="589" y="618"/>
                    <a:pt x="589" y="618"/>
                  </a:cubicBezTo>
                  <a:cubicBezTo>
                    <a:pt x="589" y="618"/>
                    <a:pt x="590" y="613"/>
                    <a:pt x="593" y="616"/>
                  </a:cubicBezTo>
                  <a:cubicBezTo>
                    <a:pt x="596" y="619"/>
                    <a:pt x="622" y="678"/>
                    <a:pt x="623" y="679"/>
                  </a:cubicBezTo>
                  <a:cubicBezTo>
                    <a:pt x="623" y="680"/>
                    <a:pt x="632" y="697"/>
                    <a:pt x="633" y="700"/>
                  </a:cubicBezTo>
                  <a:cubicBezTo>
                    <a:pt x="634" y="702"/>
                    <a:pt x="651" y="736"/>
                    <a:pt x="651" y="736"/>
                  </a:cubicBezTo>
                  <a:cubicBezTo>
                    <a:pt x="651" y="736"/>
                    <a:pt x="657" y="749"/>
                    <a:pt x="659" y="752"/>
                  </a:cubicBezTo>
                  <a:cubicBezTo>
                    <a:pt x="661" y="755"/>
                    <a:pt x="677" y="806"/>
                    <a:pt x="680" y="809"/>
                  </a:cubicBezTo>
                  <a:cubicBezTo>
                    <a:pt x="683" y="812"/>
                    <a:pt x="722" y="905"/>
                    <a:pt x="723" y="907"/>
                  </a:cubicBezTo>
                  <a:cubicBezTo>
                    <a:pt x="723" y="908"/>
                    <a:pt x="727" y="907"/>
                    <a:pt x="727" y="906"/>
                  </a:cubicBezTo>
                  <a:cubicBezTo>
                    <a:pt x="727" y="904"/>
                    <a:pt x="721" y="864"/>
                    <a:pt x="721" y="860"/>
                  </a:cubicBezTo>
                  <a:cubicBezTo>
                    <a:pt x="721" y="856"/>
                    <a:pt x="715" y="840"/>
                    <a:pt x="715" y="834"/>
                  </a:cubicBezTo>
                  <a:cubicBezTo>
                    <a:pt x="715" y="829"/>
                    <a:pt x="713" y="829"/>
                    <a:pt x="713" y="828"/>
                  </a:cubicBezTo>
                  <a:cubicBezTo>
                    <a:pt x="713" y="827"/>
                    <a:pt x="711" y="821"/>
                    <a:pt x="711" y="821"/>
                  </a:cubicBezTo>
                  <a:cubicBezTo>
                    <a:pt x="711" y="821"/>
                    <a:pt x="708" y="823"/>
                    <a:pt x="710" y="820"/>
                  </a:cubicBezTo>
                  <a:cubicBezTo>
                    <a:pt x="712" y="817"/>
                    <a:pt x="709" y="813"/>
                    <a:pt x="709" y="812"/>
                  </a:cubicBezTo>
                  <a:cubicBezTo>
                    <a:pt x="709" y="811"/>
                    <a:pt x="706" y="799"/>
                    <a:pt x="706" y="799"/>
                  </a:cubicBezTo>
                  <a:cubicBezTo>
                    <a:pt x="704" y="791"/>
                    <a:pt x="704" y="791"/>
                    <a:pt x="704" y="791"/>
                  </a:cubicBezTo>
                  <a:cubicBezTo>
                    <a:pt x="704" y="791"/>
                    <a:pt x="705" y="788"/>
                    <a:pt x="706" y="786"/>
                  </a:cubicBezTo>
                  <a:cubicBezTo>
                    <a:pt x="707" y="784"/>
                    <a:pt x="700" y="771"/>
                    <a:pt x="700" y="771"/>
                  </a:cubicBezTo>
                  <a:cubicBezTo>
                    <a:pt x="700" y="771"/>
                    <a:pt x="698" y="765"/>
                    <a:pt x="698" y="764"/>
                  </a:cubicBezTo>
                  <a:cubicBezTo>
                    <a:pt x="698" y="762"/>
                    <a:pt x="695" y="752"/>
                    <a:pt x="695" y="752"/>
                  </a:cubicBezTo>
                  <a:cubicBezTo>
                    <a:pt x="691" y="752"/>
                    <a:pt x="691" y="752"/>
                    <a:pt x="691" y="752"/>
                  </a:cubicBezTo>
                  <a:cubicBezTo>
                    <a:pt x="691" y="752"/>
                    <a:pt x="690" y="744"/>
                    <a:pt x="690" y="742"/>
                  </a:cubicBezTo>
                  <a:cubicBezTo>
                    <a:pt x="690" y="739"/>
                    <a:pt x="683" y="733"/>
                    <a:pt x="683" y="732"/>
                  </a:cubicBezTo>
                  <a:cubicBezTo>
                    <a:pt x="682" y="731"/>
                    <a:pt x="672" y="715"/>
                    <a:pt x="672" y="713"/>
                  </a:cubicBezTo>
                  <a:cubicBezTo>
                    <a:pt x="672" y="711"/>
                    <a:pt x="666" y="696"/>
                    <a:pt x="666" y="696"/>
                  </a:cubicBezTo>
                  <a:cubicBezTo>
                    <a:pt x="666" y="696"/>
                    <a:pt x="646" y="662"/>
                    <a:pt x="646" y="660"/>
                  </a:cubicBezTo>
                  <a:cubicBezTo>
                    <a:pt x="645" y="658"/>
                    <a:pt x="643" y="651"/>
                    <a:pt x="640" y="647"/>
                  </a:cubicBezTo>
                  <a:cubicBezTo>
                    <a:pt x="637" y="643"/>
                    <a:pt x="627" y="632"/>
                    <a:pt x="627" y="631"/>
                  </a:cubicBezTo>
                  <a:cubicBezTo>
                    <a:pt x="627" y="629"/>
                    <a:pt x="622" y="621"/>
                    <a:pt x="616" y="613"/>
                  </a:cubicBezTo>
                  <a:cubicBezTo>
                    <a:pt x="610" y="605"/>
                    <a:pt x="595" y="599"/>
                    <a:pt x="595" y="599"/>
                  </a:cubicBezTo>
                  <a:cubicBezTo>
                    <a:pt x="595" y="599"/>
                    <a:pt x="596" y="592"/>
                    <a:pt x="597" y="588"/>
                  </a:cubicBezTo>
                  <a:cubicBezTo>
                    <a:pt x="597" y="584"/>
                    <a:pt x="590" y="562"/>
                    <a:pt x="589" y="560"/>
                  </a:cubicBezTo>
                  <a:cubicBezTo>
                    <a:pt x="589" y="558"/>
                    <a:pt x="587" y="554"/>
                    <a:pt x="588" y="551"/>
                  </a:cubicBezTo>
                  <a:cubicBezTo>
                    <a:pt x="588" y="547"/>
                    <a:pt x="586" y="542"/>
                    <a:pt x="585" y="537"/>
                  </a:cubicBezTo>
                  <a:cubicBezTo>
                    <a:pt x="584" y="532"/>
                    <a:pt x="583" y="537"/>
                    <a:pt x="589" y="528"/>
                  </a:cubicBezTo>
                  <a:cubicBezTo>
                    <a:pt x="595" y="520"/>
                    <a:pt x="597" y="527"/>
                    <a:pt x="598" y="529"/>
                  </a:cubicBezTo>
                  <a:cubicBezTo>
                    <a:pt x="599" y="531"/>
                    <a:pt x="598" y="533"/>
                    <a:pt x="598" y="537"/>
                  </a:cubicBezTo>
                  <a:cubicBezTo>
                    <a:pt x="598" y="541"/>
                    <a:pt x="598" y="547"/>
                    <a:pt x="599" y="550"/>
                  </a:cubicBezTo>
                  <a:cubicBezTo>
                    <a:pt x="600" y="553"/>
                    <a:pt x="602" y="552"/>
                    <a:pt x="605" y="558"/>
                  </a:cubicBezTo>
                  <a:cubicBezTo>
                    <a:pt x="608" y="564"/>
                    <a:pt x="608" y="566"/>
                    <a:pt x="608" y="568"/>
                  </a:cubicBezTo>
                  <a:cubicBezTo>
                    <a:pt x="608" y="576"/>
                    <a:pt x="608" y="576"/>
                    <a:pt x="608" y="576"/>
                  </a:cubicBezTo>
                  <a:cubicBezTo>
                    <a:pt x="608" y="577"/>
                    <a:pt x="613" y="577"/>
                    <a:pt x="618" y="577"/>
                  </a:cubicBezTo>
                  <a:cubicBezTo>
                    <a:pt x="622" y="578"/>
                    <a:pt x="618" y="577"/>
                    <a:pt x="618" y="576"/>
                  </a:cubicBezTo>
                  <a:cubicBezTo>
                    <a:pt x="618" y="575"/>
                    <a:pt x="618" y="573"/>
                    <a:pt x="618" y="569"/>
                  </a:cubicBezTo>
                  <a:cubicBezTo>
                    <a:pt x="618" y="566"/>
                    <a:pt x="619" y="565"/>
                    <a:pt x="620" y="562"/>
                  </a:cubicBezTo>
                  <a:cubicBezTo>
                    <a:pt x="621" y="559"/>
                    <a:pt x="622" y="557"/>
                    <a:pt x="622" y="556"/>
                  </a:cubicBezTo>
                  <a:cubicBezTo>
                    <a:pt x="622" y="555"/>
                    <a:pt x="623" y="553"/>
                    <a:pt x="626" y="552"/>
                  </a:cubicBezTo>
                  <a:cubicBezTo>
                    <a:pt x="630" y="552"/>
                    <a:pt x="630" y="550"/>
                    <a:pt x="631" y="549"/>
                  </a:cubicBezTo>
                  <a:cubicBezTo>
                    <a:pt x="631" y="548"/>
                    <a:pt x="631" y="542"/>
                    <a:pt x="632" y="537"/>
                  </a:cubicBezTo>
                  <a:cubicBezTo>
                    <a:pt x="633" y="532"/>
                    <a:pt x="636" y="537"/>
                    <a:pt x="638" y="537"/>
                  </a:cubicBezTo>
                  <a:cubicBezTo>
                    <a:pt x="640" y="537"/>
                    <a:pt x="641" y="543"/>
                    <a:pt x="642" y="546"/>
                  </a:cubicBezTo>
                  <a:cubicBezTo>
                    <a:pt x="643" y="549"/>
                    <a:pt x="646" y="554"/>
                    <a:pt x="649" y="557"/>
                  </a:cubicBezTo>
                  <a:cubicBezTo>
                    <a:pt x="651" y="561"/>
                    <a:pt x="649" y="557"/>
                    <a:pt x="645" y="558"/>
                  </a:cubicBezTo>
                  <a:cubicBezTo>
                    <a:pt x="642" y="559"/>
                    <a:pt x="639" y="555"/>
                    <a:pt x="636" y="555"/>
                  </a:cubicBezTo>
                  <a:cubicBezTo>
                    <a:pt x="633" y="554"/>
                    <a:pt x="630" y="557"/>
                    <a:pt x="629" y="557"/>
                  </a:cubicBezTo>
                  <a:cubicBezTo>
                    <a:pt x="628" y="557"/>
                    <a:pt x="625" y="559"/>
                    <a:pt x="622" y="561"/>
                  </a:cubicBezTo>
                  <a:cubicBezTo>
                    <a:pt x="619" y="564"/>
                    <a:pt x="621" y="572"/>
                    <a:pt x="621" y="572"/>
                  </a:cubicBezTo>
                  <a:cubicBezTo>
                    <a:pt x="624" y="577"/>
                    <a:pt x="624" y="577"/>
                    <a:pt x="624" y="577"/>
                  </a:cubicBezTo>
                  <a:cubicBezTo>
                    <a:pt x="624" y="577"/>
                    <a:pt x="624" y="582"/>
                    <a:pt x="623" y="585"/>
                  </a:cubicBezTo>
                  <a:cubicBezTo>
                    <a:pt x="623" y="587"/>
                    <a:pt x="627" y="605"/>
                    <a:pt x="627" y="605"/>
                  </a:cubicBezTo>
                  <a:cubicBezTo>
                    <a:pt x="631" y="605"/>
                    <a:pt x="631" y="605"/>
                    <a:pt x="631" y="605"/>
                  </a:cubicBezTo>
                  <a:cubicBezTo>
                    <a:pt x="631" y="605"/>
                    <a:pt x="629" y="601"/>
                    <a:pt x="629" y="598"/>
                  </a:cubicBezTo>
                  <a:cubicBezTo>
                    <a:pt x="629" y="580"/>
                    <a:pt x="629" y="580"/>
                    <a:pt x="629" y="580"/>
                  </a:cubicBezTo>
                  <a:cubicBezTo>
                    <a:pt x="629" y="578"/>
                    <a:pt x="632" y="575"/>
                    <a:pt x="634" y="571"/>
                  </a:cubicBezTo>
                  <a:cubicBezTo>
                    <a:pt x="635" y="567"/>
                    <a:pt x="638" y="571"/>
                    <a:pt x="639" y="571"/>
                  </a:cubicBezTo>
                  <a:cubicBezTo>
                    <a:pt x="641" y="571"/>
                    <a:pt x="647" y="571"/>
                    <a:pt x="651" y="572"/>
                  </a:cubicBezTo>
                  <a:cubicBezTo>
                    <a:pt x="655" y="572"/>
                    <a:pt x="661" y="574"/>
                    <a:pt x="661" y="574"/>
                  </a:cubicBezTo>
                  <a:cubicBezTo>
                    <a:pt x="664" y="579"/>
                    <a:pt x="664" y="579"/>
                    <a:pt x="664" y="579"/>
                  </a:cubicBezTo>
                  <a:cubicBezTo>
                    <a:pt x="664" y="579"/>
                    <a:pt x="674" y="593"/>
                    <a:pt x="675" y="597"/>
                  </a:cubicBezTo>
                  <a:cubicBezTo>
                    <a:pt x="677" y="600"/>
                    <a:pt x="691" y="620"/>
                    <a:pt x="691" y="620"/>
                  </a:cubicBezTo>
                  <a:cubicBezTo>
                    <a:pt x="691" y="620"/>
                    <a:pt x="705" y="636"/>
                    <a:pt x="704" y="630"/>
                  </a:cubicBezTo>
                  <a:cubicBezTo>
                    <a:pt x="703" y="624"/>
                    <a:pt x="669" y="575"/>
                    <a:pt x="669" y="575"/>
                  </a:cubicBezTo>
                  <a:cubicBezTo>
                    <a:pt x="691" y="581"/>
                    <a:pt x="691" y="581"/>
                    <a:pt x="691" y="581"/>
                  </a:cubicBezTo>
                  <a:cubicBezTo>
                    <a:pt x="691" y="581"/>
                    <a:pt x="695" y="591"/>
                    <a:pt x="697" y="598"/>
                  </a:cubicBezTo>
                  <a:cubicBezTo>
                    <a:pt x="699" y="604"/>
                    <a:pt x="704" y="614"/>
                    <a:pt x="707" y="619"/>
                  </a:cubicBezTo>
                  <a:cubicBezTo>
                    <a:pt x="709" y="624"/>
                    <a:pt x="715" y="640"/>
                    <a:pt x="714" y="642"/>
                  </a:cubicBezTo>
                  <a:cubicBezTo>
                    <a:pt x="713" y="644"/>
                    <a:pt x="709" y="642"/>
                    <a:pt x="709" y="642"/>
                  </a:cubicBezTo>
                  <a:cubicBezTo>
                    <a:pt x="709" y="642"/>
                    <a:pt x="703" y="642"/>
                    <a:pt x="702" y="644"/>
                  </a:cubicBezTo>
                  <a:cubicBezTo>
                    <a:pt x="701" y="647"/>
                    <a:pt x="705" y="650"/>
                    <a:pt x="705" y="650"/>
                  </a:cubicBezTo>
                  <a:cubicBezTo>
                    <a:pt x="705" y="650"/>
                    <a:pt x="705" y="650"/>
                    <a:pt x="705" y="652"/>
                  </a:cubicBezTo>
                  <a:cubicBezTo>
                    <a:pt x="705" y="654"/>
                    <a:pt x="705" y="659"/>
                    <a:pt x="706" y="664"/>
                  </a:cubicBezTo>
                  <a:cubicBezTo>
                    <a:pt x="707" y="669"/>
                    <a:pt x="713" y="669"/>
                    <a:pt x="717" y="671"/>
                  </a:cubicBezTo>
                  <a:cubicBezTo>
                    <a:pt x="720" y="672"/>
                    <a:pt x="720" y="668"/>
                    <a:pt x="722" y="668"/>
                  </a:cubicBezTo>
                  <a:cubicBezTo>
                    <a:pt x="724" y="668"/>
                    <a:pt x="728" y="675"/>
                    <a:pt x="728" y="675"/>
                  </a:cubicBezTo>
                  <a:cubicBezTo>
                    <a:pt x="728" y="675"/>
                    <a:pt x="724" y="675"/>
                    <a:pt x="723" y="673"/>
                  </a:cubicBezTo>
                  <a:cubicBezTo>
                    <a:pt x="723" y="672"/>
                    <a:pt x="718" y="671"/>
                    <a:pt x="720" y="673"/>
                  </a:cubicBezTo>
                  <a:cubicBezTo>
                    <a:pt x="722" y="675"/>
                    <a:pt x="746" y="732"/>
                    <a:pt x="747" y="733"/>
                  </a:cubicBezTo>
                  <a:cubicBezTo>
                    <a:pt x="747" y="734"/>
                    <a:pt x="752" y="738"/>
                    <a:pt x="754" y="740"/>
                  </a:cubicBezTo>
                  <a:cubicBezTo>
                    <a:pt x="756" y="742"/>
                    <a:pt x="757" y="746"/>
                    <a:pt x="757" y="746"/>
                  </a:cubicBezTo>
                  <a:cubicBezTo>
                    <a:pt x="757" y="746"/>
                    <a:pt x="761" y="746"/>
                    <a:pt x="762" y="745"/>
                  </a:cubicBezTo>
                  <a:cubicBezTo>
                    <a:pt x="763" y="744"/>
                    <a:pt x="762" y="738"/>
                    <a:pt x="762" y="738"/>
                  </a:cubicBezTo>
                  <a:cubicBezTo>
                    <a:pt x="762" y="738"/>
                    <a:pt x="765" y="735"/>
                    <a:pt x="767" y="733"/>
                  </a:cubicBezTo>
                  <a:cubicBezTo>
                    <a:pt x="769" y="732"/>
                    <a:pt x="770" y="729"/>
                    <a:pt x="770" y="729"/>
                  </a:cubicBezTo>
                  <a:cubicBezTo>
                    <a:pt x="770" y="729"/>
                    <a:pt x="771" y="723"/>
                    <a:pt x="770" y="722"/>
                  </a:cubicBezTo>
                  <a:cubicBezTo>
                    <a:pt x="769" y="721"/>
                    <a:pt x="768" y="709"/>
                    <a:pt x="768" y="709"/>
                  </a:cubicBezTo>
                  <a:cubicBezTo>
                    <a:pt x="768" y="709"/>
                    <a:pt x="762" y="692"/>
                    <a:pt x="760" y="683"/>
                  </a:cubicBezTo>
                  <a:cubicBezTo>
                    <a:pt x="759" y="673"/>
                    <a:pt x="760" y="676"/>
                    <a:pt x="760" y="664"/>
                  </a:cubicBezTo>
                  <a:cubicBezTo>
                    <a:pt x="760" y="652"/>
                    <a:pt x="768" y="608"/>
                    <a:pt x="768" y="608"/>
                  </a:cubicBezTo>
                  <a:cubicBezTo>
                    <a:pt x="770" y="609"/>
                    <a:pt x="770" y="609"/>
                    <a:pt x="770" y="609"/>
                  </a:cubicBezTo>
                  <a:cubicBezTo>
                    <a:pt x="770" y="609"/>
                    <a:pt x="774" y="611"/>
                    <a:pt x="777" y="613"/>
                  </a:cubicBezTo>
                  <a:cubicBezTo>
                    <a:pt x="780" y="615"/>
                    <a:pt x="782" y="616"/>
                    <a:pt x="782" y="616"/>
                  </a:cubicBezTo>
                  <a:cubicBezTo>
                    <a:pt x="782" y="616"/>
                    <a:pt x="787" y="620"/>
                    <a:pt x="789" y="623"/>
                  </a:cubicBezTo>
                  <a:cubicBezTo>
                    <a:pt x="792" y="626"/>
                    <a:pt x="804" y="635"/>
                    <a:pt x="804" y="636"/>
                  </a:cubicBezTo>
                  <a:cubicBezTo>
                    <a:pt x="804" y="637"/>
                    <a:pt x="808" y="641"/>
                    <a:pt x="810" y="642"/>
                  </a:cubicBezTo>
                  <a:cubicBezTo>
                    <a:pt x="812" y="643"/>
                    <a:pt x="814" y="644"/>
                    <a:pt x="816" y="645"/>
                  </a:cubicBezTo>
                  <a:cubicBezTo>
                    <a:pt x="819" y="646"/>
                    <a:pt x="820" y="649"/>
                    <a:pt x="821" y="650"/>
                  </a:cubicBezTo>
                  <a:cubicBezTo>
                    <a:pt x="822" y="652"/>
                    <a:pt x="829" y="658"/>
                    <a:pt x="829" y="658"/>
                  </a:cubicBezTo>
                  <a:cubicBezTo>
                    <a:pt x="829" y="658"/>
                    <a:pt x="831" y="661"/>
                    <a:pt x="833" y="663"/>
                  </a:cubicBezTo>
                  <a:cubicBezTo>
                    <a:pt x="836" y="666"/>
                    <a:pt x="838" y="668"/>
                    <a:pt x="837" y="672"/>
                  </a:cubicBezTo>
                  <a:cubicBezTo>
                    <a:pt x="836" y="676"/>
                    <a:pt x="841" y="677"/>
                    <a:pt x="841" y="677"/>
                  </a:cubicBezTo>
                  <a:cubicBezTo>
                    <a:pt x="841" y="677"/>
                    <a:pt x="841" y="679"/>
                    <a:pt x="840" y="681"/>
                  </a:cubicBezTo>
                  <a:cubicBezTo>
                    <a:pt x="838" y="683"/>
                    <a:pt x="837" y="687"/>
                    <a:pt x="835" y="687"/>
                  </a:cubicBezTo>
                  <a:cubicBezTo>
                    <a:pt x="833" y="688"/>
                    <a:pt x="828" y="690"/>
                    <a:pt x="827" y="691"/>
                  </a:cubicBezTo>
                  <a:cubicBezTo>
                    <a:pt x="826" y="692"/>
                    <a:pt x="825" y="694"/>
                    <a:pt x="820" y="696"/>
                  </a:cubicBezTo>
                  <a:cubicBezTo>
                    <a:pt x="815" y="699"/>
                    <a:pt x="816" y="700"/>
                    <a:pt x="815" y="700"/>
                  </a:cubicBezTo>
                  <a:cubicBezTo>
                    <a:pt x="814" y="700"/>
                    <a:pt x="807" y="705"/>
                    <a:pt x="806" y="706"/>
                  </a:cubicBezTo>
                  <a:cubicBezTo>
                    <a:pt x="805" y="708"/>
                    <a:pt x="802" y="709"/>
                    <a:pt x="802" y="710"/>
                  </a:cubicBezTo>
                  <a:cubicBezTo>
                    <a:pt x="801" y="711"/>
                    <a:pt x="797" y="713"/>
                    <a:pt x="795" y="714"/>
                  </a:cubicBezTo>
                  <a:cubicBezTo>
                    <a:pt x="792" y="716"/>
                    <a:pt x="795" y="719"/>
                    <a:pt x="795" y="719"/>
                  </a:cubicBezTo>
                  <a:cubicBezTo>
                    <a:pt x="795" y="719"/>
                    <a:pt x="799" y="717"/>
                    <a:pt x="800" y="715"/>
                  </a:cubicBezTo>
                  <a:cubicBezTo>
                    <a:pt x="802" y="714"/>
                    <a:pt x="802" y="713"/>
                    <a:pt x="805" y="712"/>
                  </a:cubicBezTo>
                  <a:cubicBezTo>
                    <a:pt x="807" y="710"/>
                    <a:pt x="808" y="711"/>
                    <a:pt x="812" y="711"/>
                  </a:cubicBezTo>
                  <a:cubicBezTo>
                    <a:pt x="816" y="711"/>
                    <a:pt x="817" y="707"/>
                    <a:pt x="818" y="705"/>
                  </a:cubicBezTo>
                  <a:cubicBezTo>
                    <a:pt x="820" y="702"/>
                    <a:pt x="824" y="704"/>
                    <a:pt x="826" y="702"/>
                  </a:cubicBezTo>
                  <a:cubicBezTo>
                    <a:pt x="828" y="701"/>
                    <a:pt x="829" y="699"/>
                    <a:pt x="830" y="698"/>
                  </a:cubicBezTo>
                  <a:cubicBezTo>
                    <a:pt x="832" y="697"/>
                    <a:pt x="836" y="697"/>
                    <a:pt x="836" y="697"/>
                  </a:cubicBezTo>
                  <a:cubicBezTo>
                    <a:pt x="836" y="697"/>
                    <a:pt x="839" y="693"/>
                    <a:pt x="840" y="695"/>
                  </a:cubicBezTo>
                  <a:cubicBezTo>
                    <a:pt x="840" y="696"/>
                    <a:pt x="846" y="699"/>
                    <a:pt x="846" y="699"/>
                  </a:cubicBezTo>
                  <a:cubicBezTo>
                    <a:pt x="846" y="699"/>
                    <a:pt x="848" y="705"/>
                    <a:pt x="849" y="706"/>
                  </a:cubicBezTo>
                  <a:cubicBezTo>
                    <a:pt x="850" y="707"/>
                    <a:pt x="871" y="758"/>
                    <a:pt x="872" y="760"/>
                  </a:cubicBezTo>
                  <a:cubicBezTo>
                    <a:pt x="872" y="761"/>
                    <a:pt x="884" y="784"/>
                    <a:pt x="883" y="785"/>
                  </a:cubicBezTo>
                  <a:cubicBezTo>
                    <a:pt x="882" y="786"/>
                    <a:pt x="879" y="787"/>
                    <a:pt x="877" y="787"/>
                  </a:cubicBezTo>
                  <a:cubicBezTo>
                    <a:pt x="875" y="787"/>
                    <a:pt x="872" y="789"/>
                    <a:pt x="870" y="792"/>
                  </a:cubicBezTo>
                  <a:cubicBezTo>
                    <a:pt x="868" y="795"/>
                    <a:pt x="863" y="797"/>
                    <a:pt x="862" y="799"/>
                  </a:cubicBezTo>
                  <a:cubicBezTo>
                    <a:pt x="861" y="801"/>
                    <a:pt x="863" y="801"/>
                    <a:pt x="867" y="801"/>
                  </a:cubicBezTo>
                  <a:cubicBezTo>
                    <a:pt x="871" y="800"/>
                    <a:pt x="869" y="799"/>
                    <a:pt x="872" y="799"/>
                  </a:cubicBezTo>
                  <a:cubicBezTo>
                    <a:pt x="874" y="798"/>
                    <a:pt x="876" y="798"/>
                    <a:pt x="877" y="796"/>
                  </a:cubicBezTo>
                  <a:cubicBezTo>
                    <a:pt x="877" y="795"/>
                    <a:pt x="884" y="796"/>
                    <a:pt x="885" y="796"/>
                  </a:cubicBezTo>
                  <a:cubicBezTo>
                    <a:pt x="886" y="796"/>
                    <a:pt x="884" y="797"/>
                    <a:pt x="881" y="799"/>
                  </a:cubicBezTo>
                  <a:cubicBezTo>
                    <a:pt x="879" y="801"/>
                    <a:pt x="873" y="812"/>
                    <a:pt x="873" y="813"/>
                  </a:cubicBezTo>
                  <a:cubicBezTo>
                    <a:pt x="873" y="814"/>
                    <a:pt x="875" y="816"/>
                    <a:pt x="877" y="816"/>
                  </a:cubicBezTo>
                  <a:cubicBezTo>
                    <a:pt x="879" y="816"/>
                    <a:pt x="890" y="799"/>
                    <a:pt x="890" y="799"/>
                  </a:cubicBezTo>
                  <a:cubicBezTo>
                    <a:pt x="894" y="806"/>
                    <a:pt x="894" y="806"/>
                    <a:pt x="894" y="806"/>
                  </a:cubicBezTo>
                  <a:cubicBezTo>
                    <a:pt x="894" y="806"/>
                    <a:pt x="896" y="804"/>
                    <a:pt x="891" y="811"/>
                  </a:cubicBezTo>
                  <a:cubicBezTo>
                    <a:pt x="887" y="818"/>
                    <a:pt x="876" y="851"/>
                    <a:pt x="876" y="851"/>
                  </a:cubicBezTo>
                  <a:cubicBezTo>
                    <a:pt x="876" y="851"/>
                    <a:pt x="876" y="860"/>
                    <a:pt x="875" y="862"/>
                  </a:cubicBezTo>
                  <a:cubicBezTo>
                    <a:pt x="875" y="864"/>
                    <a:pt x="873" y="871"/>
                    <a:pt x="873" y="873"/>
                  </a:cubicBezTo>
                  <a:cubicBezTo>
                    <a:pt x="873" y="876"/>
                    <a:pt x="864" y="879"/>
                    <a:pt x="864" y="880"/>
                  </a:cubicBezTo>
                  <a:cubicBezTo>
                    <a:pt x="863" y="882"/>
                    <a:pt x="861" y="895"/>
                    <a:pt x="861" y="895"/>
                  </a:cubicBezTo>
                  <a:cubicBezTo>
                    <a:pt x="861" y="895"/>
                    <a:pt x="864" y="895"/>
                    <a:pt x="867" y="895"/>
                  </a:cubicBezTo>
                  <a:cubicBezTo>
                    <a:pt x="870" y="895"/>
                    <a:pt x="869" y="894"/>
                    <a:pt x="874" y="893"/>
                  </a:cubicBezTo>
                  <a:cubicBezTo>
                    <a:pt x="880" y="892"/>
                    <a:pt x="881" y="889"/>
                    <a:pt x="885" y="888"/>
                  </a:cubicBezTo>
                  <a:cubicBezTo>
                    <a:pt x="888" y="888"/>
                    <a:pt x="890" y="884"/>
                    <a:pt x="894" y="879"/>
                  </a:cubicBezTo>
                  <a:cubicBezTo>
                    <a:pt x="897" y="874"/>
                    <a:pt x="895" y="873"/>
                    <a:pt x="897" y="871"/>
                  </a:cubicBezTo>
                  <a:cubicBezTo>
                    <a:pt x="899" y="868"/>
                    <a:pt x="900" y="871"/>
                    <a:pt x="901" y="870"/>
                  </a:cubicBezTo>
                  <a:cubicBezTo>
                    <a:pt x="903" y="869"/>
                    <a:pt x="905" y="867"/>
                    <a:pt x="907" y="862"/>
                  </a:cubicBezTo>
                  <a:cubicBezTo>
                    <a:pt x="910" y="857"/>
                    <a:pt x="912" y="862"/>
                    <a:pt x="913" y="862"/>
                  </a:cubicBezTo>
                  <a:cubicBezTo>
                    <a:pt x="914" y="862"/>
                    <a:pt x="919" y="857"/>
                    <a:pt x="919" y="857"/>
                  </a:cubicBezTo>
                  <a:cubicBezTo>
                    <a:pt x="919" y="857"/>
                    <a:pt x="919" y="862"/>
                    <a:pt x="921" y="866"/>
                  </a:cubicBezTo>
                  <a:cubicBezTo>
                    <a:pt x="922" y="869"/>
                    <a:pt x="925" y="881"/>
                    <a:pt x="925" y="883"/>
                  </a:cubicBezTo>
                  <a:cubicBezTo>
                    <a:pt x="925" y="884"/>
                    <a:pt x="920" y="891"/>
                    <a:pt x="924" y="904"/>
                  </a:cubicBezTo>
                  <a:cubicBezTo>
                    <a:pt x="928" y="917"/>
                    <a:pt x="927" y="924"/>
                    <a:pt x="927" y="925"/>
                  </a:cubicBezTo>
                  <a:cubicBezTo>
                    <a:pt x="928" y="927"/>
                    <a:pt x="929" y="934"/>
                    <a:pt x="930" y="939"/>
                  </a:cubicBezTo>
                  <a:cubicBezTo>
                    <a:pt x="931" y="944"/>
                    <a:pt x="930" y="948"/>
                    <a:pt x="930" y="951"/>
                  </a:cubicBezTo>
                  <a:cubicBezTo>
                    <a:pt x="930" y="954"/>
                    <a:pt x="930" y="960"/>
                    <a:pt x="930" y="962"/>
                  </a:cubicBezTo>
                  <a:cubicBezTo>
                    <a:pt x="931" y="964"/>
                    <a:pt x="936" y="976"/>
                    <a:pt x="937" y="978"/>
                  </a:cubicBezTo>
                  <a:cubicBezTo>
                    <a:pt x="937" y="980"/>
                    <a:pt x="937" y="984"/>
                    <a:pt x="937" y="985"/>
                  </a:cubicBezTo>
                  <a:cubicBezTo>
                    <a:pt x="937" y="987"/>
                    <a:pt x="941" y="989"/>
                    <a:pt x="944" y="990"/>
                  </a:cubicBezTo>
                  <a:cubicBezTo>
                    <a:pt x="947" y="990"/>
                    <a:pt x="945" y="986"/>
                    <a:pt x="946" y="982"/>
                  </a:cubicBezTo>
                  <a:cubicBezTo>
                    <a:pt x="948" y="977"/>
                    <a:pt x="949" y="968"/>
                    <a:pt x="950" y="966"/>
                  </a:cubicBezTo>
                  <a:cubicBezTo>
                    <a:pt x="950" y="964"/>
                    <a:pt x="953" y="938"/>
                    <a:pt x="954" y="935"/>
                  </a:cubicBezTo>
                  <a:cubicBezTo>
                    <a:pt x="955" y="933"/>
                    <a:pt x="954" y="923"/>
                    <a:pt x="954" y="920"/>
                  </a:cubicBezTo>
                  <a:cubicBezTo>
                    <a:pt x="954" y="917"/>
                    <a:pt x="953" y="905"/>
                    <a:pt x="953" y="904"/>
                  </a:cubicBezTo>
                  <a:cubicBezTo>
                    <a:pt x="953" y="897"/>
                    <a:pt x="953" y="897"/>
                    <a:pt x="953" y="897"/>
                  </a:cubicBezTo>
                  <a:cubicBezTo>
                    <a:pt x="953" y="896"/>
                    <a:pt x="948" y="883"/>
                    <a:pt x="948" y="883"/>
                  </a:cubicBezTo>
                  <a:cubicBezTo>
                    <a:pt x="947" y="863"/>
                    <a:pt x="947" y="863"/>
                    <a:pt x="947" y="863"/>
                  </a:cubicBezTo>
                  <a:cubicBezTo>
                    <a:pt x="947" y="863"/>
                    <a:pt x="941" y="858"/>
                    <a:pt x="947" y="858"/>
                  </a:cubicBezTo>
                  <a:cubicBezTo>
                    <a:pt x="953" y="858"/>
                    <a:pt x="994" y="883"/>
                    <a:pt x="994" y="883"/>
                  </a:cubicBezTo>
                  <a:cubicBezTo>
                    <a:pt x="994" y="883"/>
                    <a:pt x="996" y="890"/>
                    <a:pt x="996" y="891"/>
                  </a:cubicBezTo>
                  <a:cubicBezTo>
                    <a:pt x="996" y="893"/>
                    <a:pt x="996" y="893"/>
                    <a:pt x="996" y="898"/>
                  </a:cubicBezTo>
                  <a:cubicBezTo>
                    <a:pt x="996" y="904"/>
                    <a:pt x="996" y="901"/>
                    <a:pt x="997" y="906"/>
                  </a:cubicBezTo>
                  <a:cubicBezTo>
                    <a:pt x="998" y="912"/>
                    <a:pt x="998" y="912"/>
                    <a:pt x="999" y="918"/>
                  </a:cubicBezTo>
                  <a:cubicBezTo>
                    <a:pt x="1000" y="923"/>
                    <a:pt x="1001" y="924"/>
                    <a:pt x="1003" y="927"/>
                  </a:cubicBezTo>
                  <a:cubicBezTo>
                    <a:pt x="1004" y="930"/>
                    <a:pt x="1003" y="941"/>
                    <a:pt x="1003" y="943"/>
                  </a:cubicBezTo>
                  <a:cubicBezTo>
                    <a:pt x="1003" y="946"/>
                    <a:pt x="1002" y="957"/>
                    <a:pt x="1002" y="957"/>
                  </a:cubicBezTo>
                  <a:cubicBezTo>
                    <a:pt x="1006" y="961"/>
                    <a:pt x="1006" y="961"/>
                    <a:pt x="1006" y="961"/>
                  </a:cubicBezTo>
                  <a:cubicBezTo>
                    <a:pt x="1006" y="961"/>
                    <a:pt x="1007" y="963"/>
                    <a:pt x="1006" y="966"/>
                  </a:cubicBezTo>
                  <a:cubicBezTo>
                    <a:pt x="1006" y="969"/>
                    <a:pt x="1008" y="979"/>
                    <a:pt x="1008" y="980"/>
                  </a:cubicBezTo>
                  <a:cubicBezTo>
                    <a:pt x="1009" y="981"/>
                    <a:pt x="1008" y="984"/>
                    <a:pt x="1006" y="987"/>
                  </a:cubicBezTo>
                  <a:cubicBezTo>
                    <a:pt x="1005" y="990"/>
                    <a:pt x="1008" y="993"/>
                    <a:pt x="1008" y="993"/>
                  </a:cubicBezTo>
                  <a:cubicBezTo>
                    <a:pt x="1008" y="993"/>
                    <a:pt x="1007" y="998"/>
                    <a:pt x="1008" y="1001"/>
                  </a:cubicBezTo>
                  <a:cubicBezTo>
                    <a:pt x="1008" y="1004"/>
                    <a:pt x="1011" y="1010"/>
                    <a:pt x="1011" y="1012"/>
                  </a:cubicBezTo>
                  <a:cubicBezTo>
                    <a:pt x="1011" y="1013"/>
                    <a:pt x="1009" y="1015"/>
                    <a:pt x="1009" y="1019"/>
                  </a:cubicBezTo>
                  <a:cubicBezTo>
                    <a:pt x="1008" y="1023"/>
                    <a:pt x="1007" y="1025"/>
                    <a:pt x="1007" y="1025"/>
                  </a:cubicBezTo>
                  <a:cubicBezTo>
                    <a:pt x="1007" y="1025"/>
                    <a:pt x="1013" y="1051"/>
                    <a:pt x="1014" y="1064"/>
                  </a:cubicBezTo>
                  <a:cubicBezTo>
                    <a:pt x="1015" y="1076"/>
                    <a:pt x="1017" y="1119"/>
                    <a:pt x="1017" y="1120"/>
                  </a:cubicBezTo>
                  <a:cubicBezTo>
                    <a:pt x="1018" y="1122"/>
                    <a:pt x="1019" y="1120"/>
                    <a:pt x="1020" y="1118"/>
                  </a:cubicBezTo>
                  <a:cubicBezTo>
                    <a:pt x="1021" y="1116"/>
                    <a:pt x="1021" y="1109"/>
                    <a:pt x="1021" y="1106"/>
                  </a:cubicBezTo>
                  <a:cubicBezTo>
                    <a:pt x="1021" y="1103"/>
                    <a:pt x="1023" y="1095"/>
                    <a:pt x="1023" y="1092"/>
                  </a:cubicBezTo>
                  <a:cubicBezTo>
                    <a:pt x="1023" y="1090"/>
                    <a:pt x="1023" y="1084"/>
                    <a:pt x="1023" y="1076"/>
                  </a:cubicBezTo>
                  <a:cubicBezTo>
                    <a:pt x="1024" y="1069"/>
                    <a:pt x="1026" y="1063"/>
                    <a:pt x="1026" y="1058"/>
                  </a:cubicBezTo>
                  <a:cubicBezTo>
                    <a:pt x="1026" y="1053"/>
                    <a:pt x="1027" y="1048"/>
                    <a:pt x="1027" y="1045"/>
                  </a:cubicBezTo>
                  <a:cubicBezTo>
                    <a:pt x="1026" y="1043"/>
                    <a:pt x="1029" y="1044"/>
                    <a:pt x="1030" y="1042"/>
                  </a:cubicBezTo>
                  <a:cubicBezTo>
                    <a:pt x="1031" y="1040"/>
                    <a:pt x="1030" y="1036"/>
                    <a:pt x="1031" y="1033"/>
                  </a:cubicBezTo>
                  <a:cubicBezTo>
                    <a:pt x="1032" y="1030"/>
                    <a:pt x="1033" y="1030"/>
                    <a:pt x="1032" y="1029"/>
                  </a:cubicBezTo>
                  <a:cubicBezTo>
                    <a:pt x="1030" y="1029"/>
                    <a:pt x="1031" y="1026"/>
                    <a:pt x="1031" y="1025"/>
                  </a:cubicBezTo>
                  <a:cubicBezTo>
                    <a:pt x="1031" y="1024"/>
                    <a:pt x="1036" y="1021"/>
                    <a:pt x="1036" y="1021"/>
                  </a:cubicBezTo>
                  <a:cubicBezTo>
                    <a:pt x="1036" y="1021"/>
                    <a:pt x="1036" y="1008"/>
                    <a:pt x="1036" y="1005"/>
                  </a:cubicBezTo>
                  <a:cubicBezTo>
                    <a:pt x="1036" y="1002"/>
                    <a:pt x="1036" y="999"/>
                    <a:pt x="1036" y="999"/>
                  </a:cubicBezTo>
                  <a:cubicBezTo>
                    <a:pt x="1036" y="999"/>
                    <a:pt x="1039" y="998"/>
                    <a:pt x="1042" y="995"/>
                  </a:cubicBezTo>
                  <a:cubicBezTo>
                    <a:pt x="1044" y="993"/>
                    <a:pt x="1039" y="984"/>
                    <a:pt x="1040" y="984"/>
                  </a:cubicBezTo>
                  <a:cubicBezTo>
                    <a:pt x="1041" y="983"/>
                    <a:pt x="1043" y="980"/>
                    <a:pt x="1043" y="979"/>
                  </a:cubicBezTo>
                  <a:cubicBezTo>
                    <a:pt x="1042" y="978"/>
                    <a:pt x="1037" y="977"/>
                    <a:pt x="1037" y="975"/>
                  </a:cubicBezTo>
                  <a:cubicBezTo>
                    <a:pt x="1037" y="973"/>
                    <a:pt x="1040" y="975"/>
                    <a:pt x="1041" y="974"/>
                  </a:cubicBezTo>
                  <a:cubicBezTo>
                    <a:pt x="1042" y="974"/>
                    <a:pt x="1043" y="969"/>
                    <a:pt x="1043" y="967"/>
                  </a:cubicBezTo>
                  <a:cubicBezTo>
                    <a:pt x="1043" y="965"/>
                    <a:pt x="1043" y="949"/>
                    <a:pt x="1043" y="946"/>
                  </a:cubicBezTo>
                  <a:cubicBezTo>
                    <a:pt x="1042" y="943"/>
                    <a:pt x="1043" y="940"/>
                    <a:pt x="1043" y="937"/>
                  </a:cubicBezTo>
                  <a:cubicBezTo>
                    <a:pt x="1042" y="935"/>
                    <a:pt x="1044" y="932"/>
                    <a:pt x="1044" y="930"/>
                  </a:cubicBezTo>
                  <a:cubicBezTo>
                    <a:pt x="1044" y="928"/>
                    <a:pt x="1045" y="923"/>
                    <a:pt x="1048" y="926"/>
                  </a:cubicBezTo>
                  <a:cubicBezTo>
                    <a:pt x="1051" y="929"/>
                    <a:pt x="1064" y="945"/>
                    <a:pt x="1064" y="945"/>
                  </a:cubicBezTo>
                  <a:cubicBezTo>
                    <a:pt x="1070" y="947"/>
                    <a:pt x="1070" y="947"/>
                    <a:pt x="1070" y="947"/>
                  </a:cubicBezTo>
                  <a:cubicBezTo>
                    <a:pt x="1070" y="947"/>
                    <a:pt x="1071" y="951"/>
                    <a:pt x="1072" y="952"/>
                  </a:cubicBezTo>
                  <a:cubicBezTo>
                    <a:pt x="1073" y="953"/>
                    <a:pt x="1082" y="961"/>
                    <a:pt x="1082" y="961"/>
                  </a:cubicBezTo>
                  <a:cubicBezTo>
                    <a:pt x="1077" y="966"/>
                    <a:pt x="1077" y="966"/>
                    <a:pt x="1077" y="966"/>
                  </a:cubicBezTo>
                  <a:cubicBezTo>
                    <a:pt x="1077" y="966"/>
                    <a:pt x="1075" y="969"/>
                    <a:pt x="1076" y="970"/>
                  </a:cubicBezTo>
                  <a:cubicBezTo>
                    <a:pt x="1078" y="971"/>
                    <a:pt x="1076" y="974"/>
                    <a:pt x="1075" y="976"/>
                  </a:cubicBezTo>
                  <a:cubicBezTo>
                    <a:pt x="1073" y="978"/>
                    <a:pt x="1072" y="979"/>
                    <a:pt x="1071" y="980"/>
                  </a:cubicBezTo>
                  <a:cubicBezTo>
                    <a:pt x="1069" y="981"/>
                    <a:pt x="1067" y="984"/>
                    <a:pt x="1067" y="984"/>
                  </a:cubicBezTo>
                  <a:cubicBezTo>
                    <a:pt x="1067" y="984"/>
                    <a:pt x="1072" y="985"/>
                    <a:pt x="1071" y="986"/>
                  </a:cubicBezTo>
                  <a:cubicBezTo>
                    <a:pt x="1070" y="988"/>
                    <a:pt x="1065" y="991"/>
                    <a:pt x="1063" y="993"/>
                  </a:cubicBezTo>
                  <a:cubicBezTo>
                    <a:pt x="1061" y="994"/>
                    <a:pt x="1059" y="1001"/>
                    <a:pt x="1059" y="1005"/>
                  </a:cubicBezTo>
                  <a:cubicBezTo>
                    <a:pt x="1059" y="1008"/>
                    <a:pt x="1056" y="1013"/>
                    <a:pt x="1055" y="1015"/>
                  </a:cubicBezTo>
                  <a:cubicBezTo>
                    <a:pt x="1054" y="1018"/>
                    <a:pt x="1054" y="1024"/>
                    <a:pt x="1052" y="1026"/>
                  </a:cubicBezTo>
                  <a:cubicBezTo>
                    <a:pt x="1049" y="1028"/>
                    <a:pt x="1050" y="1038"/>
                    <a:pt x="1049" y="1041"/>
                  </a:cubicBezTo>
                  <a:cubicBezTo>
                    <a:pt x="1048" y="1044"/>
                    <a:pt x="1050" y="1046"/>
                    <a:pt x="1050" y="1046"/>
                  </a:cubicBezTo>
                  <a:cubicBezTo>
                    <a:pt x="1050" y="1046"/>
                    <a:pt x="1055" y="1043"/>
                    <a:pt x="1056" y="1041"/>
                  </a:cubicBezTo>
                  <a:cubicBezTo>
                    <a:pt x="1057" y="1040"/>
                    <a:pt x="1063" y="1035"/>
                    <a:pt x="1065" y="1032"/>
                  </a:cubicBezTo>
                  <a:cubicBezTo>
                    <a:pt x="1067" y="1029"/>
                    <a:pt x="1068" y="1028"/>
                    <a:pt x="1070" y="1025"/>
                  </a:cubicBezTo>
                  <a:cubicBezTo>
                    <a:pt x="1072" y="1023"/>
                    <a:pt x="1073" y="1018"/>
                    <a:pt x="1076" y="1015"/>
                  </a:cubicBezTo>
                  <a:cubicBezTo>
                    <a:pt x="1078" y="1012"/>
                    <a:pt x="1082" y="1005"/>
                    <a:pt x="1082" y="1002"/>
                  </a:cubicBezTo>
                  <a:cubicBezTo>
                    <a:pt x="1083" y="1000"/>
                    <a:pt x="1087" y="998"/>
                    <a:pt x="1087" y="997"/>
                  </a:cubicBezTo>
                  <a:cubicBezTo>
                    <a:pt x="1086" y="996"/>
                    <a:pt x="1091" y="987"/>
                    <a:pt x="1091" y="985"/>
                  </a:cubicBezTo>
                  <a:cubicBezTo>
                    <a:pt x="1091" y="983"/>
                    <a:pt x="1096" y="979"/>
                    <a:pt x="1096" y="979"/>
                  </a:cubicBezTo>
                  <a:cubicBezTo>
                    <a:pt x="1096" y="979"/>
                    <a:pt x="1099" y="981"/>
                    <a:pt x="1102" y="986"/>
                  </a:cubicBezTo>
                  <a:cubicBezTo>
                    <a:pt x="1105" y="991"/>
                    <a:pt x="1110" y="995"/>
                    <a:pt x="1112" y="997"/>
                  </a:cubicBezTo>
                  <a:cubicBezTo>
                    <a:pt x="1115" y="999"/>
                    <a:pt x="1129" y="1019"/>
                    <a:pt x="1130" y="1021"/>
                  </a:cubicBezTo>
                  <a:cubicBezTo>
                    <a:pt x="1131" y="1023"/>
                    <a:pt x="1133" y="1022"/>
                    <a:pt x="1134" y="1021"/>
                  </a:cubicBezTo>
                  <a:cubicBezTo>
                    <a:pt x="1136" y="1019"/>
                    <a:pt x="1133" y="1018"/>
                    <a:pt x="1132" y="1015"/>
                  </a:cubicBezTo>
                  <a:cubicBezTo>
                    <a:pt x="1130" y="1012"/>
                    <a:pt x="1128" y="1009"/>
                    <a:pt x="1123" y="1002"/>
                  </a:cubicBezTo>
                  <a:cubicBezTo>
                    <a:pt x="1118" y="995"/>
                    <a:pt x="1110" y="975"/>
                    <a:pt x="1107" y="973"/>
                  </a:cubicBezTo>
                  <a:cubicBezTo>
                    <a:pt x="1104" y="970"/>
                    <a:pt x="1106" y="968"/>
                    <a:pt x="1105" y="964"/>
                  </a:cubicBezTo>
                  <a:cubicBezTo>
                    <a:pt x="1105" y="960"/>
                    <a:pt x="1111" y="950"/>
                    <a:pt x="1116" y="953"/>
                  </a:cubicBezTo>
                  <a:cubicBezTo>
                    <a:pt x="1121" y="955"/>
                    <a:pt x="1132" y="986"/>
                    <a:pt x="1133" y="990"/>
                  </a:cubicBezTo>
                  <a:cubicBezTo>
                    <a:pt x="1134" y="994"/>
                    <a:pt x="1138" y="999"/>
                    <a:pt x="1141" y="1006"/>
                  </a:cubicBezTo>
                  <a:cubicBezTo>
                    <a:pt x="1143" y="1012"/>
                    <a:pt x="1149" y="1029"/>
                    <a:pt x="1156" y="1040"/>
                  </a:cubicBezTo>
                  <a:cubicBezTo>
                    <a:pt x="1162" y="1050"/>
                    <a:pt x="1172" y="1069"/>
                    <a:pt x="1173" y="1070"/>
                  </a:cubicBezTo>
                  <a:cubicBezTo>
                    <a:pt x="1174" y="1071"/>
                    <a:pt x="1178" y="1078"/>
                    <a:pt x="1181" y="1082"/>
                  </a:cubicBezTo>
                  <a:cubicBezTo>
                    <a:pt x="1184" y="1086"/>
                    <a:pt x="1187" y="1099"/>
                    <a:pt x="1190" y="1103"/>
                  </a:cubicBezTo>
                  <a:cubicBezTo>
                    <a:pt x="1193" y="1107"/>
                    <a:pt x="1192" y="1107"/>
                    <a:pt x="1195" y="1113"/>
                  </a:cubicBezTo>
                  <a:cubicBezTo>
                    <a:pt x="1198" y="1119"/>
                    <a:pt x="1212" y="1134"/>
                    <a:pt x="1214" y="1134"/>
                  </a:cubicBezTo>
                  <a:cubicBezTo>
                    <a:pt x="1216" y="1134"/>
                    <a:pt x="1208" y="1125"/>
                    <a:pt x="1208" y="1122"/>
                  </a:cubicBezTo>
                  <a:cubicBezTo>
                    <a:pt x="1208" y="1118"/>
                    <a:pt x="1204" y="1112"/>
                    <a:pt x="1203" y="1107"/>
                  </a:cubicBezTo>
                  <a:cubicBezTo>
                    <a:pt x="1202" y="1102"/>
                    <a:pt x="1203" y="1103"/>
                    <a:pt x="1203" y="1097"/>
                  </a:cubicBezTo>
                  <a:cubicBezTo>
                    <a:pt x="1203" y="1090"/>
                    <a:pt x="1201" y="1085"/>
                    <a:pt x="1200" y="1076"/>
                  </a:cubicBezTo>
                  <a:cubicBezTo>
                    <a:pt x="1198" y="1067"/>
                    <a:pt x="1189" y="1033"/>
                    <a:pt x="1188" y="1030"/>
                  </a:cubicBezTo>
                  <a:cubicBezTo>
                    <a:pt x="1188" y="1026"/>
                    <a:pt x="1184" y="1015"/>
                    <a:pt x="1184" y="1014"/>
                  </a:cubicBezTo>
                  <a:cubicBezTo>
                    <a:pt x="1184" y="1013"/>
                    <a:pt x="1177" y="1002"/>
                    <a:pt x="1177" y="1000"/>
                  </a:cubicBezTo>
                  <a:cubicBezTo>
                    <a:pt x="1177" y="998"/>
                    <a:pt x="1172" y="987"/>
                    <a:pt x="1170" y="984"/>
                  </a:cubicBezTo>
                  <a:cubicBezTo>
                    <a:pt x="1168" y="981"/>
                    <a:pt x="1170" y="981"/>
                    <a:pt x="1170" y="977"/>
                  </a:cubicBezTo>
                  <a:cubicBezTo>
                    <a:pt x="1170" y="973"/>
                    <a:pt x="1164" y="959"/>
                    <a:pt x="1164" y="959"/>
                  </a:cubicBezTo>
                  <a:cubicBezTo>
                    <a:pt x="1164" y="959"/>
                    <a:pt x="1159" y="952"/>
                    <a:pt x="1159" y="951"/>
                  </a:cubicBezTo>
                  <a:cubicBezTo>
                    <a:pt x="1158" y="949"/>
                    <a:pt x="1154" y="940"/>
                    <a:pt x="1154" y="940"/>
                  </a:cubicBezTo>
                  <a:cubicBezTo>
                    <a:pt x="1165" y="943"/>
                    <a:pt x="1288" y="1041"/>
                    <a:pt x="1307" y="1059"/>
                  </a:cubicBezTo>
                  <a:cubicBezTo>
                    <a:pt x="1325" y="1077"/>
                    <a:pt x="1376" y="1116"/>
                    <a:pt x="1380" y="1119"/>
                  </a:cubicBezTo>
                  <a:cubicBezTo>
                    <a:pt x="1383" y="1122"/>
                    <a:pt x="1385" y="1121"/>
                    <a:pt x="1387" y="1124"/>
                  </a:cubicBezTo>
                  <a:cubicBezTo>
                    <a:pt x="1388" y="1128"/>
                    <a:pt x="1391" y="1129"/>
                    <a:pt x="1394" y="1129"/>
                  </a:cubicBezTo>
                  <a:cubicBezTo>
                    <a:pt x="1397" y="1129"/>
                    <a:pt x="1398" y="1130"/>
                    <a:pt x="1398" y="1130"/>
                  </a:cubicBezTo>
                  <a:cubicBezTo>
                    <a:pt x="1398" y="1130"/>
                    <a:pt x="1396" y="1130"/>
                    <a:pt x="1396" y="1132"/>
                  </a:cubicBezTo>
                  <a:cubicBezTo>
                    <a:pt x="1396" y="1133"/>
                    <a:pt x="1401" y="1135"/>
                    <a:pt x="1404" y="1136"/>
                  </a:cubicBezTo>
                  <a:cubicBezTo>
                    <a:pt x="1406" y="1137"/>
                    <a:pt x="1412" y="1145"/>
                    <a:pt x="1414" y="1146"/>
                  </a:cubicBezTo>
                  <a:cubicBezTo>
                    <a:pt x="1416" y="1147"/>
                    <a:pt x="1417" y="1147"/>
                    <a:pt x="1417" y="1145"/>
                  </a:cubicBezTo>
                  <a:cubicBezTo>
                    <a:pt x="1417" y="1144"/>
                    <a:pt x="1416" y="1144"/>
                    <a:pt x="1415" y="1140"/>
                  </a:cubicBezTo>
                  <a:cubicBezTo>
                    <a:pt x="1414" y="1137"/>
                    <a:pt x="1414" y="1135"/>
                    <a:pt x="1414" y="1133"/>
                  </a:cubicBezTo>
                  <a:cubicBezTo>
                    <a:pt x="1414" y="1130"/>
                    <a:pt x="1412" y="1124"/>
                    <a:pt x="1412" y="1122"/>
                  </a:cubicBezTo>
                  <a:cubicBezTo>
                    <a:pt x="1412" y="1121"/>
                    <a:pt x="1405" y="1113"/>
                    <a:pt x="1405" y="1109"/>
                  </a:cubicBezTo>
                  <a:cubicBezTo>
                    <a:pt x="1405" y="1105"/>
                    <a:pt x="1399" y="1103"/>
                    <a:pt x="1395" y="1097"/>
                  </a:cubicBezTo>
                  <a:cubicBezTo>
                    <a:pt x="1391" y="1091"/>
                    <a:pt x="1384" y="1085"/>
                    <a:pt x="1382" y="1080"/>
                  </a:cubicBezTo>
                  <a:cubicBezTo>
                    <a:pt x="1380" y="1074"/>
                    <a:pt x="1372" y="1064"/>
                    <a:pt x="1366" y="1055"/>
                  </a:cubicBezTo>
                  <a:cubicBezTo>
                    <a:pt x="1361" y="1046"/>
                    <a:pt x="1342" y="1033"/>
                    <a:pt x="1340" y="1030"/>
                  </a:cubicBezTo>
                  <a:cubicBezTo>
                    <a:pt x="1338" y="1027"/>
                    <a:pt x="1337" y="1026"/>
                    <a:pt x="1337" y="1022"/>
                  </a:cubicBezTo>
                  <a:cubicBezTo>
                    <a:pt x="1337" y="1019"/>
                    <a:pt x="1329" y="1019"/>
                    <a:pt x="1329" y="1018"/>
                  </a:cubicBezTo>
                  <a:cubicBezTo>
                    <a:pt x="1328" y="1016"/>
                    <a:pt x="1320" y="1008"/>
                    <a:pt x="1315" y="1006"/>
                  </a:cubicBezTo>
                  <a:cubicBezTo>
                    <a:pt x="1311" y="1004"/>
                    <a:pt x="1315" y="1003"/>
                    <a:pt x="1315" y="1001"/>
                  </a:cubicBezTo>
                  <a:cubicBezTo>
                    <a:pt x="1315" y="999"/>
                    <a:pt x="1309" y="996"/>
                    <a:pt x="1307" y="995"/>
                  </a:cubicBezTo>
                  <a:cubicBezTo>
                    <a:pt x="1304" y="993"/>
                    <a:pt x="1298" y="989"/>
                    <a:pt x="1297" y="986"/>
                  </a:cubicBezTo>
                  <a:cubicBezTo>
                    <a:pt x="1295" y="983"/>
                    <a:pt x="1295" y="981"/>
                    <a:pt x="1285" y="976"/>
                  </a:cubicBezTo>
                  <a:cubicBezTo>
                    <a:pt x="1275" y="971"/>
                    <a:pt x="1278" y="969"/>
                    <a:pt x="1266" y="963"/>
                  </a:cubicBezTo>
                  <a:cubicBezTo>
                    <a:pt x="1255" y="956"/>
                    <a:pt x="1240" y="945"/>
                    <a:pt x="1234" y="942"/>
                  </a:cubicBezTo>
                  <a:cubicBezTo>
                    <a:pt x="1228" y="940"/>
                    <a:pt x="1227" y="941"/>
                    <a:pt x="1203" y="931"/>
                  </a:cubicBezTo>
                  <a:cubicBezTo>
                    <a:pt x="1179" y="921"/>
                    <a:pt x="1168" y="922"/>
                    <a:pt x="1158" y="922"/>
                  </a:cubicBezTo>
                  <a:cubicBezTo>
                    <a:pt x="1149" y="923"/>
                    <a:pt x="1143" y="919"/>
                    <a:pt x="1141" y="915"/>
                  </a:cubicBezTo>
                  <a:cubicBezTo>
                    <a:pt x="1138" y="911"/>
                    <a:pt x="1143" y="914"/>
                    <a:pt x="1143" y="907"/>
                  </a:cubicBezTo>
                  <a:cubicBezTo>
                    <a:pt x="1143" y="900"/>
                    <a:pt x="1145" y="904"/>
                    <a:pt x="1150" y="892"/>
                  </a:cubicBezTo>
                  <a:cubicBezTo>
                    <a:pt x="1154" y="879"/>
                    <a:pt x="1143" y="875"/>
                    <a:pt x="1142" y="873"/>
                  </a:cubicBezTo>
                  <a:cubicBezTo>
                    <a:pt x="1140" y="870"/>
                    <a:pt x="1134" y="870"/>
                    <a:pt x="1133" y="874"/>
                  </a:cubicBezTo>
                  <a:cubicBezTo>
                    <a:pt x="1132" y="877"/>
                    <a:pt x="1127" y="883"/>
                    <a:pt x="1125" y="882"/>
                  </a:cubicBezTo>
                  <a:cubicBezTo>
                    <a:pt x="1123" y="881"/>
                    <a:pt x="1104" y="842"/>
                    <a:pt x="1104" y="842"/>
                  </a:cubicBezTo>
                  <a:cubicBezTo>
                    <a:pt x="1104" y="842"/>
                    <a:pt x="1098" y="842"/>
                    <a:pt x="1096" y="840"/>
                  </a:cubicBezTo>
                  <a:cubicBezTo>
                    <a:pt x="1094" y="838"/>
                    <a:pt x="1098" y="838"/>
                    <a:pt x="1097" y="836"/>
                  </a:cubicBezTo>
                  <a:cubicBezTo>
                    <a:pt x="1096" y="833"/>
                    <a:pt x="1099" y="832"/>
                    <a:pt x="1099" y="832"/>
                  </a:cubicBezTo>
                  <a:cubicBezTo>
                    <a:pt x="1107" y="828"/>
                    <a:pt x="1137" y="842"/>
                    <a:pt x="1142" y="845"/>
                  </a:cubicBezTo>
                  <a:cubicBezTo>
                    <a:pt x="1148" y="847"/>
                    <a:pt x="1149" y="849"/>
                    <a:pt x="1154" y="850"/>
                  </a:cubicBezTo>
                  <a:cubicBezTo>
                    <a:pt x="1160" y="851"/>
                    <a:pt x="1158" y="851"/>
                    <a:pt x="1162" y="856"/>
                  </a:cubicBezTo>
                  <a:cubicBezTo>
                    <a:pt x="1166" y="861"/>
                    <a:pt x="1171" y="861"/>
                    <a:pt x="1173" y="861"/>
                  </a:cubicBezTo>
                  <a:cubicBezTo>
                    <a:pt x="1175" y="861"/>
                    <a:pt x="1172" y="858"/>
                    <a:pt x="1170" y="857"/>
                  </a:cubicBezTo>
                  <a:cubicBezTo>
                    <a:pt x="1168" y="855"/>
                    <a:pt x="1169" y="855"/>
                    <a:pt x="1169" y="849"/>
                  </a:cubicBezTo>
                  <a:cubicBezTo>
                    <a:pt x="1168" y="842"/>
                    <a:pt x="1168" y="845"/>
                    <a:pt x="1164" y="844"/>
                  </a:cubicBezTo>
                  <a:cubicBezTo>
                    <a:pt x="1160" y="843"/>
                    <a:pt x="1161" y="840"/>
                    <a:pt x="1159" y="837"/>
                  </a:cubicBezTo>
                  <a:cubicBezTo>
                    <a:pt x="1156" y="835"/>
                    <a:pt x="1152" y="835"/>
                    <a:pt x="1149" y="834"/>
                  </a:cubicBezTo>
                  <a:cubicBezTo>
                    <a:pt x="1145" y="834"/>
                    <a:pt x="1143" y="827"/>
                    <a:pt x="1139" y="824"/>
                  </a:cubicBezTo>
                  <a:cubicBezTo>
                    <a:pt x="1136" y="822"/>
                    <a:pt x="1127" y="823"/>
                    <a:pt x="1125" y="822"/>
                  </a:cubicBezTo>
                  <a:cubicBezTo>
                    <a:pt x="1123" y="822"/>
                    <a:pt x="1111" y="817"/>
                    <a:pt x="1107" y="817"/>
                  </a:cubicBezTo>
                  <a:cubicBezTo>
                    <a:pt x="1095" y="817"/>
                    <a:pt x="1095" y="817"/>
                    <a:pt x="1095" y="817"/>
                  </a:cubicBezTo>
                  <a:cubicBezTo>
                    <a:pt x="1090" y="817"/>
                    <a:pt x="1089" y="819"/>
                    <a:pt x="1089" y="819"/>
                  </a:cubicBezTo>
                  <a:cubicBezTo>
                    <a:pt x="1090" y="825"/>
                    <a:pt x="1090" y="825"/>
                    <a:pt x="1090" y="825"/>
                  </a:cubicBezTo>
                  <a:cubicBezTo>
                    <a:pt x="1090" y="825"/>
                    <a:pt x="1087" y="825"/>
                    <a:pt x="1087" y="823"/>
                  </a:cubicBezTo>
                  <a:cubicBezTo>
                    <a:pt x="1087" y="822"/>
                    <a:pt x="1085" y="819"/>
                    <a:pt x="1086" y="819"/>
                  </a:cubicBezTo>
                  <a:cubicBezTo>
                    <a:pt x="1087" y="819"/>
                    <a:pt x="1089" y="812"/>
                    <a:pt x="1089" y="811"/>
                  </a:cubicBezTo>
                  <a:cubicBezTo>
                    <a:pt x="1089" y="809"/>
                    <a:pt x="1090" y="807"/>
                    <a:pt x="1091" y="807"/>
                  </a:cubicBezTo>
                  <a:cubicBezTo>
                    <a:pt x="1093" y="807"/>
                    <a:pt x="1094" y="806"/>
                    <a:pt x="1089" y="800"/>
                  </a:cubicBezTo>
                  <a:cubicBezTo>
                    <a:pt x="1085" y="794"/>
                    <a:pt x="1078" y="801"/>
                    <a:pt x="1078" y="801"/>
                  </a:cubicBezTo>
                  <a:cubicBezTo>
                    <a:pt x="1076" y="810"/>
                    <a:pt x="1076" y="810"/>
                    <a:pt x="1076" y="810"/>
                  </a:cubicBezTo>
                  <a:cubicBezTo>
                    <a:pt x="1076" y="810"/>
                    <a:pt x="1076" y="810"/>
                    <a:pt x="1062" y="797"/>
                  </a:cubicBezTo>
                  <a:cubicBezTo>
                    <a:pt x="1048" y="784"/>
                    <a:pt x="1040" y="787"/>
                    <a:pt x="1037" y="787"/>
                  </a:cubicBezTo>
                  <a:cubicBezTo>
                    <a:pt x="1033" y="787"/>
                    <a:pt x="1013" y="794"/>
                    <a:pt x="1013" y="793"/>
                  </a:cubicBezTo>
                  <a:cubicBezTo>
                    <a:pt x="1013" y="792"/>
                    <a:pt x="1005" y="789"/>
                    <a:pt x="1003" y="787"/>
                  </a:cubicBezTo>
                  <a:cubicBezTo>
                    <a:pt x="1002" y="785"/>
                    <a:pt x="992" y="780"/>
                    <a:pt x="990" y="779"/>
                  </a:cubicBezTo>
                  <a:cubicBezTo>
                    <a:pt x="988" y="778"/>
                    <a:pt x="990" y="776"/>
                    <a:pt x="988" y="774"/>
                  </a:cubicBezTo>
                  <a:cubicBezTo>
                    <a:pt x="987" y="771"/>
                    <a:pt x="977" y="768"/>
                    <a:pt x="979" y="766"/>
                  </a:cubicBezTo>
                  <a:cubicBezTo>
                    <a:pt x="981" y="764"/>
                    <a:pt x="983" y="762"/>
                    <a:pt x="983" y="759"/>
                  </a:cubicBezTo>
                  <a:cubicBezTo>
                    <a:pt x="984" y="756"/>
                    <a:pt x="985" y="753"/>
                    <a:pt x="986" y="749"/>
                  </a:cubicBezTo>
                  <a:cubicBezTo>
                    <a:pt x="986" y="745"/>
                    <a:pt x="989" y="742"/>
                    <a:pt x="992" y="739"/>
                  </a:cubicBezTo>
                  <a:cubicBezTo>
                    <a:pt x="994" y="736"/>
                    <a:pt x="998" y="719"/>
                    <a:pt x="998" y="711"/>
                  </a:cubicBezTo>
                  <a:cubicBezTo>
                    <a:pt x="998" y="703"/>
                    <a:pt x="983" y="700"/>
                    <a:pt x="983" y="700"/>
                  </a:cubicBezTo>
                  <a:cubicBezTo>
                    <a:pt x="983" y="700"/>
                    <a:pt x="985" y="699"/>
                    <a:pt x="989" y="697"/>
                  </a:cubicBezTo>
                  <a:cubicBezTo>
                    <a:pt x="992" y="695"/>
                    <a:pt x="993" y="685"/>
                    <a:pt x="993" y="682"/>
                  </a:cubicBezTo>
                  <a:cubicBezTo>
                    <a:pt x="993" y="679"/>
                    <a:pt x="984" y="664"/>
                    <a:pt x="979" y="673"/>
                  </a:cubicBezTo>
                  <a:cubicBezTo>
                    <a:pt x="973" y="682"/>
                    <a:pt x="935" y="719"/>
                    <a:pt x="935" y="718"/>
                  </a:cubicBezTo>
                  <a:cubicBezTo>
                    <a:pt x="935" y="717"/>
                    <a:pt x="934" y="713"/>
                    <a:pt x="933" y="712"/>
                  </a:cubicBezTo>
                  <a:cubicBezTo>
                    <a:pt x="932" y="710"/>
                    <a:pt x="928" y="708"/>
                    <a:pt x="927" y="707"/>
                  </a:cubicBezTo>
                  <a:cubicBezTo>
                    <a:pt x="925" y="705"/>
                    <a:pt x="922" y="700"/>
                    <a:pt x="921" y="699"/>
                  </a:cubicBezTo>
                  <a:cubicBezTo>
                    <a:pt x="920" y="698"/>
                    <a:pt x="918" y="696"/>
                    <a:pt x="918" y="696"/>
                  </a:cubicBezTo>
                  <a:cubicBezTo>
                    <a:pt x="918" y="696"/>
                    <a:pt x="914" y="693"/>
                    <a:pt x="914" y="693"/>
                  </a:cubicBezTo>
                  <a:cubicBezTo>
                    <a:pt x="913" y="693"/>
                    <a:pt x="911" y="690"/>
                    <a:pt x="909" y="688"/>
                  </a:cubicBezTo>
                  <a:cubicBezTo>
                    <a:pt x="908" y="686"/>
                    <a:pt x="906" y="685"/>
                    <a:pt x="903" y="684"/>
                  </a:cubicBezTo>
                  <a:cubicBezTo>
                    <a:pt x="901" y="682"/>
                    <a:pt x="900" y="677"/>
                    <a:pt x="900" y="677"/>
                  </a:cubicBezTo>
                  <a:cubicBezTo>
                    <a:pt x="900" y="677"/>
                    <a:pt x="903" y="677"/>
                    <a:pt x="904" y="676"/>
                  </a:cubicBezTo>
                  <a:cubicBezTo>
                    <a:pt x="905" y="675"/>
                    <a:pt x="906" y="675"/>
                    <a:pt x="908" y="674"/>
                  </a:cubicBezTo>
                  <a:cubicBezTo>
                    <a:pt x="910" y="673"/>
                    <a:pt x="911" y="673"/>
                    <a:pt x="911" y="673"/>
                  </a:cubicBezTo>
                  <a:cubicBezTo>
                    <a:pt x="911" y="673"/>
                    <a:pt x="916" y="669"/>
                    <a:pt x="922" y="666"/>
                  </a:cubicBezTo>
                  <a:cubicBezTo>
                    <a:pt x="928" y="664"/>
                    <a:pt x="924" y="666"/>
                    <a:pt x="927" y="665"/>
                  </a:cubicBezTo>
                  <a:cubicBezTo>
                    <a:pt x="929" y="664"/>
                    <a:pt x="927" y="665"/>
                    <a:pt x="932" y="665"/>
                  </a:cubicBezTo>
                  <a:cubicBezTo>
                    <a:pt x="937" y="665"/>
                    <a:pt x="935" y="662"/>
                    <a:pt x="937" y="662"/>
                  </a:cubicBezTo>
                  <a:cubicBezTo>
                    <a:pt x="939" y="661"/>
                    <a:pt x="937" y="662"/>
                    <a:pt x="941" y="662"/>
                  </a:cubicBezTo>
                  <a:cubicBezTo>
                    <a:pt x="946" y="663"/>
                    <a:pt x="943" y="660"/>
                    <a:pt x="946" y="659"/>
                  </a:cubicBezTo>
                  <a:cubicBezTo>
                    <a:pt x="950" y="659"/>
                    <a:pt x="947" y="662"/>
                    <a:pt x="950" y="662"/>
                  </a:cubicBezTo>
                  <a:cubicBezTo>
                    <a:pt x="952" y="662"/>
                    <a:pt x="951" y="660"/>
                    <a:pt x="953" y="659"/>
                  </a:cubicBezTo>
                  <a:cubicBezTo>
                    <a:pt x="955" y="657"/>
                    <a:pt x="956" y="657"/>
                    <a:pt x="958" y="657"/>
                  </a:cubicBezTo>
                  <a:cubicBezTo>
                    <a:pt x="961" y="657"/>
                    <a:pt x="963" y="658"/>
                    <a:pt x="963" y="657"/>
                  </a:cubicBezTo>
                  <a:cubicBezTo>
                    <a:pt x="963" y="656"/>
                    <a:pt x="969" y="656"/>
                    <a:pt x="971" y="656"/>
                  </a:cubicBezTo>
                  <a:cubicBezTo>
                    <a:pt x="974" y="656"/>
                    <a:pt x="973" y="657"/>
                    <a:pt x="972" y="659"/>
                  </a:cubicBezTo>
                  <a:cubicBezTo>
                    <a:pt x="972" y="661"/>
                    <a:pt x="970" y="661"/>
                    <a:pt x="971" y="664"/>
                  </a:cubicBezTo>
                  <a:cubicBezTo>
                    <a:pt x="972" y="667"/>
                    <a:pt x="973" y="664"/>
                    <a:pt x="975" y="663"/>
                  </a:cubicBezTo>
                  <a:cubicBezTo>
                    <a:pt x="977" y="662"/>
                    <a:pt x="977" y="660"/>
                    <a:pt x="977" y="658"/>
                  </a:cubicBezTo>
                  <a:cubicBezTo>
                    <a:pt x="978" y="656"/>
                    <a:pt x="981" y="657"/>
                    <a:pt x="981" y="655"/>
                  </a:cubicBezTo>
                  <a:cubicBezTo>
                    <a:pt x="981" y="653"/>
                    <a:pt x="984" y="654"/>
                    <a:pt x="985" y="653"/>
                  </a:cubicBezTo>
                  <a:cubicBezTo>
                    <a:pt x="987" y="653"/>
                    <a:pt x="987" y="653"/>
                    <a:pt x="989" y="653"/>
                  </a:cubicBezTo>
                  <a:cubicBezTo>
                    <a:pt x="991" y="652"/>
                    <a:pt x="992" y="652"/>
                    <a:pt x="994" y="650"/>
                  </a:cubicBezTo>
                  <a:cubicBezTo>
                    <a:pt x="996" y="649"/>
                    <a:pt x="994" y="648"/>
                    <a:pt x="995" y="646"/>
                  </a:cubicBezTo>
                  <a:cubicBezTo>
                    <a:pt x="996" y="644"/>
                    <a:pt x="995" y="643"/>
                    <a:pt x="991" y="641"/>
                  </a:cubicBezTo>
                  <a:cubicBezTo>
                    <a:pt x="987" y="640"/>
                    <a:pt x="990" y="640"/>
                    <a:pt x="989" y="639"/>
                  </a:cubicBezTo>
                  <a:cubicBezTo>
                    <a:pt x="989" y="638"/>
                    <a:pt x="989" y="639"/>
                    <a:pt x="981" y="639"/>
                  </a:cubicBezTo>
                  <a:cubicBezTo>
                    <a:pt x="973" y="639"/>
                    <a:pt x="978" y="639"/>
                    <a:pt x="973" y="640"/>
                  </a:cubicBezTo>
                  <a:cubicBezTo>
                    <a:pt x="969" y="641"/>
                    <a:pt x="970" y="642"/>
                    <a:pt x="964" y="644"/>
                  </a:cubicBezTo>
                  <a:cubicBezTo>
                    <a:pt x="957" y="645"/>
                    <a:pt x="955" y="647"/>
                    <a:pt x="953" y="647"/>
                  </a:cubicBezTo>
                  <a:cubicBezTo>
                    <a:pt x="951" y="647"/>
                    <a:pt x="946" y="649"/>
                    <a:pt x="945" y="651"/>
                  </a:cubicBezTo>
                  <a:cubicBezTo>
                    <a:pt x="943" y="652"/>
                    <a:pt x="941" y="651"/>
                    <a:pt x="937" y="651"/>
                  </a:cubicBezTo>
                  <a:cubicBezTo>
                    <a:pt x="933" y="652"/>
                    <a:pt x="931" y="655"/>
                    <a:pt x="928" y="656"/>
                  </a:cubicBezTo>
                  <a:cubicBezTo>
                    <a:pt x="925" y="656"/>
                    <a:pt x="924" y="660"/>
                    <a:pt x="921" y="660"/>
                  </a:cubicBezTo>
                  <a:cubicBezTo>
                    <a:pt x="918" y="660"/>
                    <a:pt x="916" y="662"/>
                    <a:pt x="915" y="663"/>
                  </a:cubicBezTo>
                  <a:cubicBezTo>
                    <a:pt x="914" y="664"/>
                    <a:pt x="912" y="665"/>
                    <a:pt x="909" y="665"/>
                  </a:cubicBezTo>
                  <a:cubicBezTo>
                    <a:pt x="906" y="665"/>
                    <a:pt x="907" y="666"/>
                    <a:pt x="902" y="668"/>
                  </a:cubicBezTo>
                  <a:cubicBezTo>
                    <a:pt x="898" y="670"/>
                    <a:pt x="893" y="674"/>
                    <a:pt x="893" y="674"/>
                  </a:cubicBezTo>
                  <a:cubicBezTo>
                    <a:pt x="893" y="674"/>
                    <a:pt x="891" y="674"/>
                    <a:pt x="890" y="673"/>
                  </a:cubicBezTo>
                  <a:cubicBezTo>
                    <a:pt x="889" y="672"/>
                    <a:pt x="884" y="667"/>
                    <a:pt x="884" y="666"/>
                  </a:cubicBezTo>
                  <a:cubicBezTo>
                    <a:pt x="884" y="665"/>
                    <a:pt x="871" y="658"/>
                    <a:pt x="869" y="657"/>
                  </a:cubicBezTo>
                  <a:cubicBezTo>
                    <a:pt x="867" y="656"/>
                    <a:pt x="862" y="654"/>
                    <a:pt x="861" y="653"/>
                  </a:cubicBezTo>
                  <a:cubicBezTo>
                    <a:pt x="860" y="653"/>
                    <a:pt x="859" y="649"/>
                    <a:pt x="854" y="648"/>
                  </a:cubicBezTo>
                  <a:cubicBezTo>
                    <a:pt x="848" y="647"/>
                    <a:pt x="844" y="639"/>
                    <a:pt x="841" y="636"/>
                  </a:cubicBezTo>
                  <a:cubicBezTo>
                    <a:pt x="839" y="633"/>
                    <a:pt x="837" y="633"/>
                    <a:pt x="832" y="627"/>
                  </a:cubicBezTo>
                  <a:cubicBezTo>
                    <a:pt x="826" y="621"/>
                    <a:pt x="821" y="621"/>
                    <a:pt x="818" y="620"/>
                  </a:cubicBezTo>
                  <a:cubicBezTo>
                    <a:pt x="814" y="619"/>
                    <a:pt x="807" y="613"/>
                    <a:pt x="802" y="610"/>
                  </a:cubicBezTo>
                  <a:cubicBezTo>
                    <a:pt x="796" y="607"/>
                    <a:pt x="770" y="588"/>
                    <a:pt x="770" y="588"/>
                  </a:cubicBezTo>
                  <a:cubicBezTo>
                    <a:pt x="770" y="588"/>
                    <a:pt x="768" y="586"/>
                    <a:pt x="768" y="584"/>
                  </a:cubicBezTo>
                  <a:cubicBezTo>
                    <a:pt x="767" y="581"/>
                    <a:pt x="762" y="573"/>
                    <a:pt x="761" y="571"/>
                  </a:cubicBezTo>
                  <a:cubicBezTo>
                    <a:pt x="761" y="570"/>
                    <a:pt x="754" y="548"/>
                    <a:pt x="752" y="546"/>
                  </a:cubicBezTo>
                  <a:cubicBezTo>
                    <a:pt x="751" y="545"/>
                    <a:pt x="749" y="537"/>
                    <a:pt x="746" y="537"/>
                  </a:cubicBezTo>
                  <a:cubicBezTo>
                    <a:pt x="743" y="537"/>
                    <a:pt x="741" y="531"/>
                    <a:pt x="740" y="528"/>
                  </a:cubicBezTo>
                  <a:cubicBezTo>
                    <a:pt x="738" y="525"/>
                    <a:pt x="730" y="503"/>
                    <a:pt x="728" y="501"/>
                  </a:cubicBezTo>
                  <a:cubicBezTo>
                    <a:pt x="726" y="498"/>
                    <a:pt x="719" y="491"/>
                    <a:pt x="719" y="488"/>
                  </a:cubicBezTo>
                  <a:cubicBezTo>
                    <a:pt x="719" y="484"/>
                    <a:pt x="714" y="484"/>
                    <a:pt x="713" y="482"/>
                  </a:cubicBezTo>
                  <a:cubicBezTo>
                    <a:pt x="713" y="480"/>
                    <a:pt x="707" y="475"/>
                    <a:pt x="707" y="474"/>
                  </a:cubicBezTo>
                  <a:cubicBezTo>
                    <a:pt x="707" y="473"/>
                    <a:pt x="696" y="461"/>
                    <a:pt x="696" y="461"/>
                  </a:cubicBezTo>
                  <a:cubicBezTo>
                    <a:pt x="696" y="461"/>
                    <a:pt x="691" y="455"/>
                    <a:pt x="691" y="452"/>
                  </a:cubicBezTo>
                  <a:cubicBezTo>
                    <a:pt x="690" y="450"/>
                    <a:pt x="688" y="445"/>
                    <a:pt x="687" y="442"/>
                  </a:cubicBezTo>
                  <a:cubicBezTo>
                    <a:pt x="687" y="439"/>
                    <a:pt x="686" y="431"/>
                    <a:pt x="686" y="429"/>
                  </a:cubicBezTo>
                  <a:cubicBezTo>
                    <a:pt x="686" y="428"/>
                    <a:pt x="687" y="427"/>
                    <a:pt x="691" y="428"/>
                  </a:cubicBezTo>
                  <a:cubicBezTo>
                    <a:pt x="694" y="428"/>
                    <a:pt x="699" y="429"/>
                    <a:pt x="703" y="430"/>
                  </a:cubicBezTo>
                  <a:cubicBezTo>
                    <a:pt x="707" y="431"/>
                    <a:pt x="713" y="431"/>
                    <a:pt x="718" y="433"/>
                  </a:cubicBezTo>
                  <a:cubicBezTo>
                    <a:pt x="723" y="435"/>
                    <a:pt x="734" y="439"/>
                    <a:pt x="743" y="443"/>
                  </a:cubicBezTo>
                  <a:cubicBezTo>
                    <a:pt x="753" y="447"/>
                    <a:pt x="749" y="448"/>
                    <a:pt x="753" y="450"/>
                  </a:cubicBezTo>
                  <a:cubicBezTo>
                    <a:pt x="757" y="451"/>
                    <a:pt x="764" y="455"/>
                    <a:pt x="768" y="456"/>
                  </a:cubicBezTo>
                  <a:cubicBezTo>
                    <a:pt x="771" y="458"/>
                    <a:pt x="773" y="462"/>
                    <a:pt x="776" y="464"/>
                  </a:cubicBezTo>
                  <a:cubicBezTo>
                    <a:pt x="778" y="467"/>
                    <a:pt x="800" y="477"/>
                    <a:pt x="802" y="479"/>
                  </a:cubicBezTo>
                  <a:cubicBezTo>
                    <a:pt x="805" y="481"/>
                    <a:pt x="812" y="479"/>
                    <a:pt x="814" y="481"/>
                  </a:cubicBezTo>
                  <a:cubicBezTo>
                    <a:pt x="817" y="483"/>
                    <a:pt x="816" y="484"/>
                    <a:pt x="821" y="486"/>
                  </a:cubicBezTo>
                  <a:cubicBezTo>
                    <a:pt x="825" y="488"/>
                    <a:pt x="827" y="487"/>
                    <a:pt x="829" y="488"/>
                  </a:cubicBezTo>
                  <a:cubicBezTo>
                    <a:pt x="832" y="489"/>
                    <a:pt x="835" y="492"/>
                    <a:pt x="836" y="494"/>
                  </a:cubicBezTo>
                  <a:cubicBezTo>
                    <a:pt x="838" y="496"/>
                    <a:pt x="853" y="501"/>
                    <a:pt x="853" y="501"/>
                  </a:cubicBezTo>
                  <a:cubicBezTo>
                    <a:pt x="853" y="501"/>
                    <a:pt x="854" y="502"/>
                    <a:pt x="858" y="505"/>
                  </a:cubicBezTo>
                  <a:cubicBezTo>
                    <a:pt x="861" y="508"/>
                    <a:pt x="862" y="507"/>
                    <a:pt x="865" y="508"/>
                  </a:cubicBezTo>
                  <a:cubicBezTo>
                    <a:pt x="867" y="510"/>
                    <a:pt x="869" y="512"/>
                    <a:pt x="871" y="514"/>
                  </a:cubicBezTo>
                  <a:cubicBezTo>
                    <a:pt x="874" y="516"/>
                    <a:pt x="879" y="517"/>
                    <a:pt x="882" y="518"/>
                  </a:cubicBezTo>
                  <a:cubicBezTo>
                    <a:pt x="884" y="520"/>
                    <a:pt x="887" y="521"/>
                    <a:pt x="890" y="524"/>
                  </a:cubicBezTo>
                  <a:cubicBezTo>
                    <a:pt x="892" y="527"/>
                    <a:pt x="897" y="527"/>
                    <a:pt x="899" y="528"/>
                  </a:cubicBezTo>
                  <a:cubicBezTo>
                    <a:pt x="902" y="530"/>
                    <a:pt x="906" y="532"/>
                    <a:pt x="907" y="533"/>
                  </a:cubicBezTo>
                  <a:cubicBezTo>
                    <a:pt x="907" y="533"/>
                    <a:pt x="909" y="537"/>
                    <a:pt x="912" y="537"/>
                  </a:cubicBezTo>
                  <a:cubicBezTo>
                    <a:pt x="916" y="537"/>
                    <a:pt x="914" y="537"/>
                    <a:pt x="915" y="537"/>
                  </a:cubicBezTo>
                  <a:cubicBezTo>
                    <a:pt x="917" y="537"/>
                    <a:pt x="923" y="537"/>
                    <a:pt x="924" y="542"/>
                  </a:cubicBezTo>
                  <a:cubicBezTo>
                    <a:pt x="926" y="547"/>
                    <a:pt x="928" y="545"/>
                    <a:pt x="934" y="546"/>
                  </a:cubicBezTo>
                  <a:cubicBezTo>
                    <a:pt x="940" y="548"/>
                    <a:pt x="934" y="550"/>
                    <a:pt x="942" y="550"/>
                  </a:cubicBezTo>
                  <a:cubicBezTo>
                    <a:pt x="950" y="550"/>
                    <a:pt x="944" y="551"/>
                    <a:pt x="946" y="552"/>
                  </a:cubicBezTo>
                  <a:cubicBezTo>
                    <a:pt x="949" y="554"/>
                    <a:pt x="950" y="554"/>
                    <a:pt x="953" y="555"/>
                  </a:cubicBezTo>
                  <a:cubicBezTo>
                    <a:pt x="957" y="555"/>
                    <a:pt x="956" y="556"/>
                    <a:pt x="957" y="557"/>
                  </a:cubicBezTo>
                  <a:cubicBezTo>
                    <a:pt x="958" y="558"/>
                    <a:pt x="958" y="558"/>
                    <a:pt x="961" y="561"/>
                  </a:cubicBezTo>
                  <a:cubicBezTo>
                    <a:pt x="964" y="563"/>
                    <a:pt x="964" y="561"/>
                    <a:pt x="965" y="561"/>
                  </a:cubicBezTo>
                  <a:cubicBezTo>
                    <a:pt x="966" y="561"/>
                    <a:pt x="967" y="561"/>
                    <a:pt x="970" y="563"/>
                  </a:cubicBezTo>
                  <a:cubicBezTo>
                    <a:pt x="973" y="565"/>
                    <a:pt x="974" y="564"/>
                    <a:pt x="976" y="565"/>
                  </a:cubicBezTo>
                  <a:cubicBezTo>
                    <a:pt x="979" y="566"/>
                    <a:pt x="979" y="564"/>
                    <a:pt x="979" y="564"/>
                  </a:cubicBezTo>
                  <a:cubicBezTo>
                    <a:pt x="979" y="564"/>
                    <a:pt x="983" y="565"/>
                    <a:pt x="983" y="563"/>
                  </a:cubicBezTo>
                  <a:cubicBezTo>
                    <a:pt x="983" y="560"/>
                    <a:pt x="982" y="561"/>
                    <a:pt x="981" y="561"/>
                  </a:cubicBezTo>
                  <a:cubicBezTo>
                    <a:pt x="980" y="560"/>
                    <a:pt x="977" y="559"/>
                    <a:pt x="976" y="558"/>
                  </a:cubicBezTo>
                  <a:cubicBezTo>
                    <a:pt x="976" y="557"/>
                    <a:pt x="974" y="554"/>
                    <a:pt x="972" y="552"/>
                  </a:cubicBezTo>
                  <a:cubicBezTo>
                    <a:pt x="970" y="550"/>
                    <a:pt x="963" y="547"/>
                    <a:pt x="962" y="546"/>
                  </a:cubicBezTo>
                  <a:cubicBezTo>
                    <a:pt x="962" y="546"/>
                    <a:pt x="958" y="537"/>
                    <a:pt x="957" y="537"/>
                  </a:cubicBezTo>
                  <a:cubicBezTo>
                    <a:pt x="956" y="537"/>
                    <a:pt x="951" y="537"/>
                    <a:pt x="949" y="531"/>
                  </a:cubicBezTo>
                  <a:cubicBezTo>
                    <a:pt x="947" y="526"/>
                    <a:pt x="943" y="526"/>
                    <a:pt x="940" y="524"/>
                  </a:cubicBezTo>
                  <a:cubicBezTo>
                    <a:pt x="936" y="521"/>
                    <a:pt x="937" y="524"/>
                    <a:pt x="932" y="523"/>
                  </a:cubicBezTo>
                  <a:cubicBezTo>
                    <a:pt x="928" y="521"/>
                    <a:pt x="930" y="519"/>
                    <a:pt x="925" y="515"/>
                  </a:cubicBezTo>
                  <a:cubicBezTo>
                    <a:pt x="921" y="512"/>
                    <a:pt x="919" y="511"/>
                    <a:pt x="917" y="508"/>
                  </a:cubicBezTo>
                  <a:cubicBezTo>
                    <a:pt x="916" y="505"/>
                    <a:pt x="910" y="502"/>
                    <a:pt x="908" y="500"/>
                  </a:cubicBezTo>
                  <a:cubicBezTo>
                    <a:pt x="906" y="499"/>
                    <a:pt x="897" y="495"/>
                    <a:pt x="896" y="493"/>
                  </a:cubicBezTo>
                  <a:cubicBezTo>
                    <a:pt x="895" y="491"/>
                    <a:pt x="893" y="488"/>
                    <a:pt x="886" y="485"/>
                  </a:cubicBezTo>
                  <a:cubicBezTo>
                    <a:pt x="879" y="482"/>
                    <a:pt x="870" y="471"/>
                    <a:pt x="870" y="471"/>
                  </a:cubicBezTo>
                  <a:cubicBezTo>
                    <a:pt x="870" y="471"/>
                    <a:pt x="863" y="470"/>
                    <a:pt x="860" y="468"/>
                  </a:cubicBezTo>
                  <a:cubicBezTo>
                    <a:pt x="857" y="465"/>
                    <a:pt x="850" y="461"/>
                    <a:pt x="844" y="458"/>
                  </a:cubicBezTo>
                  <a:cubicBezTo>
                    <a:pt x="839" y="454"/>
                    <a:pt x="833" y="449"/>
                    <a:pt x="828" y="448"/>
                  </a:cubicBezTo>
                  <a:cubicBezTo>
                    <a:pt x="823" y="447"/>
                    <a:pt x="819" y="446"/>
                    <a:pt x="816" y="444"/>
                  </a:cubicBezTo>
                  <a:cubicBezTo>
                    <a:pt x="814" y="443"/>
                    <a:pt x="791" y="434"/>
                    <a:pt x="789" y="433"/>
                  </a:cubicBezTo>
                  <a:cubicBezTo>
                    <a:pt x="786" y="431"/>
                    <a:pt x="774" y="427"/>
                    <a:pt x="769" y="424"/>
                  </a:cubicBezTo>
                  <a:cubicBezTo>
                    <a:pt x="764" y="422"/>
                    <a:pt x="743" y="417"/>
                    <a:pt x="736" y="416"/>
                  </a:cubicBezTo>
                  <a:cubicBezTo>
                    <a:pt x="730" y="415"/>
                    <a:pt x="715" y="416"/>
                    <a:pt x="714" y="416"/>
                  </a:cubicBezTo>
                  <a:cubicBezTo>
                    <a:pt x="713" y="416"/>
                    <a:pt x="701" y="416"/>
                    <a:pt x="698" y="416"/>
                  </a:cubicBezTo>
                  <a:cubicBezTo>
                    <a:pt x="696" y="417"/>
                    <a:pt x="692" y="414"/>
                    <a:pt x="692" y="413"/>
                  </a:cubicBezTo>
                  <a:cubicBezTo>
                    <a:pt x="692" y="412"/>
                    <a:pt x="692" y="412"/>
                    <a:pt x="688" y="409"/>
                  </a:cubicBezTo>
                  <a:cubicBezTo>
                    <a:pt x="685" y="406"/>
                    <a:pt x="687" y="407"/>
                    <a:pt x="686" y="405"/>
                  </a:cubicBezTo>
                  <a:cubicBezTo>
                    <a:pt x="686" y="402"/>
                    <a:pt x="683" y="401"/>
                    <a:pt x="683" y="400"/>
                  </a:cubicBezTo>
                  <a:cubicBezTo>
                    <a:pt x="682" y="398"/>
                    <a:pt x="682" y="396"/>
                    <a:pt x="680" y="392"/>
                  </a:cubicBezTo>
                  <a:cubicBezTo>
                    <a:pt x="677" y="389"/>
                    <a:pt x="677" y="392"/>
                    <a:pt x="676" y="390"/>
                  </a:cubicBezTo>
                  <a:cubicBezTo>
                    <a:pt x="675" y="388"/>
                    <a:pt x="674" y="388"/>
                    <a:pt x="673" y="385"/>
                  </a:cubicBezTo>
                  <a:cubicBezTo>
                    <a:pt x="672" y="382"/>
                    <a:pt x="669" y="381"/>
                    <a:pt x="667" y="379"/>
                  </a:cubicBezTo>
                  <a:cubicBezTo>
                    <a:pt x="664" y="378"/>
                    <a:pt x="658" y="372"/>
                    <a:pt x="657" y="371"/>
                  </a:cubicBezTo>
                  <a:cubicBezTo>
                    <a:pt x="656" y="370"/>
                    <a:pt x="652" y="370"/>
                    <a:pt x="651" y="369"/>
                  </a:cubicBezTo>
                  <a:cubicBezTo>
                    <a:pt x="649" y="369"/>
                    <a:pt x="649" y="366"/>
                    <a:pt x="649" y="365"/>
                  </a:cubicBezTo>
                  <a:cubicBezTo>
                    <a:pt x="649" y="364"/>
                    <a:pt x="656" y="362"/>
                    <a:pt x="658" y="362"/>
                  </a:cubicBezTo>
                  <a:cubicBezTo>
                    <a:pt x="661" y="362"/>
                    <a:pt x="664" y="361"/>
                    <a:pt x="667" y="361"/>
                  </a:cubicBezTo>
                  <a:cubicBezTo>
                    <a:pt x="681" y="361"/>
                    <a:pt x="681" y="361"/>
                    <a:pt x="681" y="361"/>
                  </a:cubicBezTo>
                  <a:cubicBezTo>
                    <a:pt x="683" y="361"/>
                    <a:pt x="691" y="360"/>
                    <a:pt x="692" y="360"/>
                  </a:cubicBezTo>
                  <a:cubicBezTo>
                    <a:pt x="694" y="359"/>
                    <a:pt x="701" y="360"/>
                    <a:pt x="706" y="359"/>
                  </a:cubicBezTo>
                  <a:cubicBezTo>
                    <a:pt x="712" y="357"/>
                    <a:pt x="711" y="358"/>
                    <a:pt x="714" y="358"/>
                  </a:cubicBezTo>
                  <a:cubicBezTo>
                    <a:pt x="717" y="357"/>
                    <a:pt x="717" y="357"/>
                    <a:pt x="720" y="357"/>
                  </a:cubicBezTo>
                  <a:cubicBezTo>
                    <a:pt x="722" y="357"/>
                    <a:pt x="723" y="357"/>
                    <a:pt x="727" y="357"/>
                  </a:cubicBezTo>
                  <a:cubicBezTo>
                    <a:pt x="730" y="356"/>
                    <a:pt x="732" y="356"/>
                    <a:pt x="736" y="356"/>
                  </a:cubicBezTo>
                  <a:cubicBezTo>
                    <a:pt x="739" y="356"/>
                    <a:pt x="741" y="355"/>
                    <a:pt x="743" y="356"/>
                  </a:cubicBezTo>
                  <a:cubicBezTo>
                    <a:pt x="745" y="356"/>
                    <a:pt x="746" y="356"/>
                    <a:pt x="751" y="356"/>
                  </a:cubicBezTo>
                  <a:cubicBezTo>
                    <a:pt x="755" y="356"/>
                    <a:pt x="754" y="356"/>
                    <a:pt x="757" y="356"/>
                  </a:cubicBezTo>
                  <a:cubicBezTo>
                    <a:pt x="760" y="356"/>
                    <a:pt x="763" y="355"/>
                    <a:pt x="765" y="355"/>
                  </a:cubicBezTo>
                  <a:cubicBezTo>
                    <a:pt x="767" y="355"/>
                    <a:pt x="770" y="355"/>
                    <a:pt x="777" y="357"/>
                  </a:cubicBezTo>
                  <a:cubicBezTo>
                    <a:pt x="785" y="359"/>
                    <a:pt x="800" y="357"/>
                    <a:pt x="803" y="357"/>
                  </a:cubicBezTo>
                  <a:cubicBezTo>
                    <a:pt x="805" y="357"/>
                    <a:pt x="808" y="356"/>
                    <a:pt x="810" y="356"/>
                  </a:cubicBezTo>
                  <a:cubicBezTo>
                    <a:pt x="812" y="356"/>
                    <a:pt x="824" y="357"/>
                    <a:pt x="828" y="358"/>
                  </a:cubicBezTo>
                  <a:cubicBezTo>
                    <a:pt x="831" y="358"/>
                    <a:pt x="833" y="358"/>
                    <a:pt x="835" y="357"/>
                  </a:cubicBezTo>
                  <a:cubicBezTo>
                    <a:pt x="837" y="357"/>
                    <a:pt x="838" y="357"/>
                    <a:pt x="843" y="357"/>
                  </a:cubicBezTo>
                  <a:cubicBezTo>
                    <a:pt x="847" y="356"/>
                    <a:pt x="846" y="357"/>
                    <a:pt x="854" y="356"/>
                  </a:cubicBezTo>
                  <a:cubicBezTo>
                    <a:pt x="862" y="356"/>
                    <a:pt x="854" y="356"/>
                    <a:pt x="857" y="356"/>
                  </a:cubicBezTo>
                  <a:cubicBezTo>
                    <a:pt x="859" y="355"/>
                    <a:pt x="860" y="357"/>
                    <a:pt x="868" y="355"/>
                  </a:cubicBezTo>
                  <a:cubicBezTo>
                    <a:pt x="876" y="353"/>
                    <a:pt x="870" y="357"/>
                    <a:pt x="873" y="356"/>
                  </a:cubicBezTo>
                  <a:cubicBezTo>
                    <a:pt x="876" y="356"/>
                    <a:pt x="877" y="355"/>
                    <a:pt x="878" y="357"/>
                  </a:cubicBezTo>
                  <a:cubicBezTo>
                    <a:pt x="879" y="358"/>
                    <a:pt x="888" y="357"/>
                    <a:pt x="889" y="357"/>
                  </a:cubicBezTo>
                  <a:cubicBezTo>
                    <a:pt x="890" y="357"/>
                    <a:pt x="889" y="357"/>
                    <a:pt x="888" y="356"/>
                  </a:cubicBezTo>
                  <a:cubicBezTo>
                    <a:pt x="888" y="356"/>
                    <a:pt x="889" y="357"/>
                    <a:pt x="890" y="357"/>
                  </a:cubicBezTo>
                  <a:cubicBezTo>
                    <a:pt x="896" y="357"/>
                    <a:pt x="901" y="356"/>
                    <a:pt x="901" y="356"/>
                  </a:cubicBezTo>
                  <a:cubicBezTo>
                    <a:pt x="901" y="352"/>
                    <a:pt x="890" y="351"/>
                    <a:pt x="890" y="351"/>
                  </a:cubicBezTo>
                  <a:cubicBezTo>
                    <a:pt x="890" y="351"/>
                    <a:pt x="886" y="354"/>
                    <a:pt x="888" y="356"/>
                  </a:cubicBezTo>
                  <a:cubicBezTo>
                    <a:pt x="887" y="355"/>
                    <a:pt x="886" y="354"/>
                    <a:pt x="886" y="352"/>
                  </a:cubicBezTo>
                  <a:cubicBezTo>
                    <a:pt x="885" y="347"/>
                    <a:pt x="889" y="350"/>
                    <a:pt x="892" y="349"/>
                  </a:cubicBezTo>
                  <a:cubicBezTo>
                    <a:pt x="894" y="348"/>
                    <a:pt x="891" y="347"/>
                    <a:pt x="889" y="346"/>
                  </a:cubicBezTo>
                  <a:cubicBezTo>
                    <a:pt x="887" y="344"/>
                    <a:pt x="885" y="345"/>
                    <a:pt x="881" y="344"/>
                  </a:cubicBezTo>
                  <a:cubicBezTo>
                    <a:pt x="877" y="343"/>
                    <a:pt x="877" y="342"/>
                    <a:pt x="875" y="341"/>
                  </a:cubicBezTo>
                  <a:cubicBezTo>
                    <a:pt x="873" y="340"/>
                    <a:pt x="868" y="340"/>
                    <a:pt x="863" y="340"/>
                  </a:cubicBezTo>
                  <a:cubicBezTo>
                    <a:pt x="859" y="340"/>
                    <a:pt x="856" y="338"/>
                    <a:pt x="854" y="338"/>
                  </a:cubicBezTo>
                  <a:cubicBezTo>
                    <a:pt x="853" y="338"/>
                    <a:pt x="847" y="336"/>
                    <a:pt x="841" y="335"/>
                  </a:cubicBezTo>
                  <a:cubicBezTo>
                    <a:pt x="836" y="335"/>
                    <a:pt x="832" y="332"/>
                    <a:pt x="829" y="332"/>
                  </a:cubicBezTo>
                  <a:cubicBezTo>
                    <a:pt x="827" y="332"/>
                    <a:pt x="818" y="330"/>
                    <a:pt x="810" y="331"/>
                  </a:cubicBezTo>
                  <a:cubicBezTo>
                    <a:pt x="803" y="332"/>
                    <a:pt x="799" y="328"/>
                    <a:pt x="797" y="326"/>
                  </a:cubicBezTo>
                  <a:cubicBezTo>
                    <a:pt x="796" y="324"/>
                    <a:pt x="792" y="325"/>
                    <a:pt x="791" y="325"/>
                  </a:cubicBezTo>
                  <a:cubicBezTo>
                    <a:pt x="789" y="325"/>
                    <a:pt x="764" y="319"/>
                    <a:pt x="761" y="319"/>
                  </a:cubicBezTo>
                  <a:cubicBezTo>
                    <a:pt x="758" y="319"/>
                    <a:pt x="757" y="319"/>
                    <a:pt x="757" y="319"/>
                  </a:cubicBezTo>
                  <a:cubicBezTo>
                    <a:pt x="757" y="319"/>
                    <a:pt x="752" y="317"/>
                    <a:pt x="749" y="317"/>
                  </a:cubicBezTo>
                  <a:cubicBezTo>
                    <a:pt x="746" y="317"/>
                    <a:pt x="749" y="320"/>
                    <a:pt x="745" y="320"/>
                  </a:cubicBezTo>
                  <a:cubicBezTo>
                    <a:pt x="742" y="320"/>
                    <a:pt x="739" y="320"/>
                    <a:pt x="736" y="321"/>
                  </a:cubicBezTo>
                  <a:cubicBezTo>
                    <a:pt x="733" y="323"/>
                    <a:pt x="732" y="323"/>
                    <a:pt x="731" y="323"/>
                  </a:cubicBezTo>
                  <a:cubicBezTo>
                    <a:pt x="730" y="323"/>
                    <a:pt x="724" y="323"/>
                    <a:pt x="721" y="324"/>
                  </a:cubicBezTo>
                  <a:cubicBezTo>
                    <a:pt x="717" y="324"/>
                    <a:pt x="714" y="326"/>
                    <a:pt x="711" y="326"/>
                  </a:cubicBezTo>
                  <a:cubicBezTo>
                    <a:pt x="707" y="326"/>
                    <a:pt x="696" y="328"/>
                    <a:pt x="696" y="328"/>
                  </a:cubicBezTo>
                  <a:cubicBezTo>
                    <a:pt x="696" y="328"/>
                    <a:pt x="688" y="329"/>
                    <a:pt x="687" y="329"/>
                  </a:cubicBezTo>
                  <a:cubicBezTo>
                    <a:pt x="686" y="329"/>
                    <a:pt x="678" y="331"/>
                    <a:pt x="676" y="332"/>
                  </a:cubicBezTo>
                  <a:cubicBezTo>
                    <a:pt x="674" y="333"/>
                    <a:pt x="661" y="336"/>
                    <a:pt x="661" y="336"/>
                  </a:cubicBezTo>
                  <a:cubicBezTo>
                    <a:pt x="661" y="336"/>
                    <a:pt x="655" y="337"/>
                    <a:pt x="653" y="338"/>
                  </a:cubicBezTo>
                  <a:cubicBezTo>
                    <a:pt x="651" y="339"/>
                    <a:pt x="648" y="341"/>
                    <a:pt x="648" y="341"/>
                  </a:cubicBezTo>
                  <a:cubicBezTo>
                    <a:pt x="641" y="344"/>
                    <a:pt x="641" y="344"/>
                    <a:pt x="641" y="344"/>
                  </a:cubicBezTo>
                  <a:cubicBezTo>
                    <a:pt x="632" y="356"/>
                    <a:pt x="632" y="356"/>
                    <a:pt x="632" y="356"/>
                  </a:cubicBezTo>
                  <a:cubicBezTo>
                    <a:pt x="632" y="356"/>
                    <a:pt x="632" y="358"/>
                    <a:pt x="632" y="360"/>
                  </a:cubicBezTo>
                  <a:cubicBezTo>
                    <a:pt x="632" y="361"/>
                    <a:pt x="627" y="362"/>
                    <a:pt x="625" y="362"/>
                  </a:cubicBezTo>
                  <a:cubicBezTo>
                    <a:pt x="623" y="362"/>
                    <a:pt x="617" y="360"/>
                    <a:pt x="616" y="360"/>
                  </a:cubicBezTo>
                  <a:cubicBezTo>
                    <a:pt x="616" y="360"/>
                    <a:pt x="614" y="360"/>
                    <a:pt x="612" y="359"/>
                  </a:cubicBezTo>
                  <a:cubicBezTo>
                    <a:pt x="609" y="358"/>
                    <a:pt x="608" y="357"/>
                    <a:pt x="607" y="355"/>
                  </a:cubicBezTo>
                  <a:cubicBezTo>
                    <a:pt x="607" y="352"/>
                    <a:pt x="606" y="352"/>
                    <a:pt x="603" y="352"/>
                  </a:cubicBezTo>
                  <a:cubicBezTo>
                    <a:pt x="600" y="351"/>
                    <a:pt x="598" y="345"/>
                    <a:pt x="598" y="343"/>
                  </a:cubicBezTo>
                  <a:cubicBezTo>
                    <a:pt x="599" y="341"/>
                    <a:pt x="602" y="342"/>
                    <a:pt x="604" y="342"/>
                  </a:cubicBezTo>
                  <a:cubicBezTo>
                    <a:pt x="605" y="342"/>
                    <a:pt x="607" y="341"/>
                    <a:pt x="608" y="341"/>
                  </a:cubicBezTo>
                  <a:cubicBezTo>
                    <a:pt x="609" y="340"/>
                    <a:pt x="614" y="337"/>
                    <a:pt x="615" y="336"/>
                  </a:cubicBezTo>
                  <a:cubicBezTo>
                    <a:pt x="615" y="335"/>
                    <a:pt x="622" y="335"/>
                    <a:pt x="622" y="335"/>
                  </a:cubicBezTo>
                  <a:cubicBezTo>
                    <a:pt x="622" y="335"/>
                    <a:pt x="646" y="324"/>
                    <a:pt x="679" y="315"/>
                  </a:cubicBezTo>
                  <a:cubicBezTo>
                    <a:pt x="712" y="307"/>
                    <a:pt x="785" y="290"/>
                    <a:pt x="788" y="289"/>
                  </a:cubicBezTo>
                  <a:cubicBezTo>
                    <a:pt x="791" y="289"/>
                    <a:pt x="819" y="283"/>
                    <a:pt x="819" y="283"/>
                  </a:cubicBezTo>
                  <a:cubicBezTo>
                    <a:pt x="819" y="283"/>
                    <a:pt x="880" y="273"/>
                    <a:pt x="886" y="271"/>
                  </a:cubicBezTo>
                  <a:cubicBezTo>
                    <a:pt x="892" y="269"/>
                    <a:pt x="890" y="271"/>
                    <a:pt x="892" y="271"/>
                  </a:cubicBezTo>
                  <a:cubicBezTo>
                    <a:pt x="895" y="271"/>
                    <a:pt x="899" y="271"/>
                    <a:pt x="901" y="270"/>
                  </a:cubicBezTo>
                  <a:cubicBezTo>
                    <a:pt x="904" y="269"/>
                    <a:pt x="907" y="268"/>
                    <a:pt x="909" y="268"/>
                  </a:cubicBezTo>
                  <a:cubicBezTo>
                    <a:pt x="912" y="267"/>
                    <a:pt x="917" y="267"/>
                    <a:pt x="919" y="267"/>
                  </a:cubicBezTo>
                  <a:cubicBezTo>
                    <a:pt x="921" y="267"/>
                    <a:pt x="941" y="263"/>
                    <a:pt x="943" y="263"/>
                  </a:cubicBezTo>
                  <a:cubicBezTo>
                    <a:pt x="946" y="263"/>
                    <a:pt x="946" y="264"/>
                    <a:pt x="949" y="264"/>
                  </a:cubicBezTo>
                  <a:cubicBezTo>
                    <a:pt x="952" y="265"/>
                    <a:pt x="957" y="266"/>
                    <a:pt x="961" y="266"/>
                  </a:cubicBezTo>
                  <a:cubicBezTo>
                    <a:pt x="965" y="266"/>
                    <a:pt x="966" y="267"/>
                    <a:pt x="966" y="268"/>
                  </a:cubicBezTo>
                  <a:cubicBezTo>
                    <a:pt x="966" y="269"/>
                    <a:pt x="969" y="271"/>
                    <a:pt x="970" y="271"/>
                  </a:cubicBezTo>
                  <a:cubicBezTo>
                    <a:pt x="971" y="272"/>
                    <a:pt x="974" y="274"/>
                    <a:pt x="974" y="274"/>
                  </a:cubicBezTo>
                  <a:cubicBezTo>
                    <a:pt x="974" y="274"/>
                    <a:pt x="977" y="278"/>
                    <a:pt x="975" y="281"/>
                  </a:cubicBezTo>
                  <a:cubicBezTo>
                    <a:pt x="972" y="285"/>
                    <a:pt x="969" y="293"/>
                    <a:pt x="968" y="295"/>
                  </a:cubicBezTo>
                  <a:cubicBezTo>
                    <a:pt x="968" y="296"/>
                    <a:pt x="969" y="296"/>
                    <a:pt x="969" y="298"/>
                  </a:cubicBezTo>
                  <a:cubicBezTo>
                    <a:pt x="969" y="299"/>
                    <a:pt x="966" y="300"/>
                    <a:pt x="966" y="301"/>
                  </a:cubicBezTo>
                  <a:cubicBezTo>
                    <a:pt x="966" y="303"/>
                    <a:pt x="971" y="304"/>
                    <a:pt x="971" y="303"/>
                  </a:cubicBezTo>
                  <a:cubicBezTo>
                    <a:pt x="972" y="302"/>
                    <a:pt x="972" y="302"/>
                    <a:pt x="972" y="301"/>
                  </a:cubicBezTo>
                  <a:cubicBezTo>
                    <a:pt x="973" y="299"/>
                    <a:pt x="972" y="299"/>
                    <a:pt x="974" y="296"/>
                  </a:cubicBezTo>
                  <a:cubicBezTo>
                    <a:pt x="975" y="293"/>
                    <a:pt x="975" y="293"/>
                    <a:pt x="975" y="291"/>
                  </a:cubicBezTo>
                  <a:cubicBezTo>
                    <a:pt x="976" y="289"/>
                    <a:pt x="978" y="289"/>
                    <a:pt x="979" y="288"/>
                  </a:cubicBezTo>
                  <a:cubicBezTo>
                    <a:pt x="980" y="286"/>
                    <a:pt x="980" y="284"/>
                    <a:pt x="982" y="285"/>
                  </a:cubicBezTo>
                  <a:cubicBezTo>
                    <a:pt x="983" y="286"/>
                    <a:pt x="987" y="285"/>
                    <a:pt x="987" y="285"/>
                  </a:cubicBezTo>
                  <a:cubicBezTo>
                    <a:pt x="987" y="285"/>
                    <a:pt x="1046" y="319"/>
                    <a:pt x="1048" y="321"/>
                  </a:cubicBezTo>
                  <a:cubicBezTo>
                    <a:pt x="1049" y="322"/>
                    <a:pt x="1050" y="322"/>
                    <a:pt x="1052" y="323"/>
                  </a:cubicBezTo>
                  <a:cubicBezTo>
                    <a:pt x="1054" y="324"/>
                    <a:pt x="1054" y="326"/>
                    <a:pt x="1053" y="327"/>
                  </a:cubicBezTo>
                  <a:cubicBezTo>
                    <a:pt x="1052" y="328"/>
                    <a:pt x="1052" y="329"/>
                    <a:pt x="1052" y="330"/>
                  </a:cubicBezTo>
                  <a:cubicBezTo>
                    <a:pt x="1052" y="331"/>
                    <a:pt x="1049" y="332"/>
                    <a:pt x="1049" y="334"/>
                  </a:cubicBezTo>
                  <a:cubicBezTo>
                    <a:pt x="1048" y="335"/>
                    <a:pt x="1049" y="335"/>
                    <a:pt x="1049" y="339"/>
                  </a:cubicBezTo>
                  <a:cubicBezTo>
                    <a:pt x="1049" y="342"/>
                    <a:pt x="1047" y="341"/>
                    <a:pt x="1047" y="343"/>
                  </a:cubicBezTo>
                  <a:cubicBezTo>
                    <a:pt x="1047" y="345"/>
                    <a:pt x="1049" y="346"/>
                    <a:pt x="1049" y="346"/>
                  </a:cubicBezTo>
                  <a:cubicBezTo>
                    <a:pt x="1050" y="346"/>
                    <a:pt x="1050" y="346"/>
                    <a:pt x="1050" y="346"/>
                  </a:cubicBezTo>
                  <a:cubicBezTo>
                    <a:pt x="1050" y="346"/>
                    <a:pt x="1051" y="344"/>
                    <a:pt x="1053" y="342"/>
                  </a:cubicBezTo>
                  <a:cubicBezTo>
                    <a:pt x="1055" y="340"/>
                    <a:pt x="1054" y="341"/>
                    <a:pt x="1054" y="339"/>
                  </a:cubicBezTo>
                  <a:cubicBezTo>
                    <a:pt x="1055" y="337"/>
                    <a:pt x="1056" y="338"/>
                    <a:pt x="1056" y="338"/>
                  </a:cubicBezTo>
                  <a:cubicBezTo>
                    <a:pt x="1056" y="338"/>
                    <a:pt x="1056" y="339"/>
                    <a:pt x="1056" y="340"/>
                  </a:cubicBezTo>
                  <a:cubicBezTo>
                    <a:pt x="1057" y="342"/>
                    <a:pt x="1056" y="340"/>
                    <a:pt x="1058" y="341"/>
                  </a:cubicBezTo>
                  <a:cubicBezTo>
                    <a:pt x="1061" y="341"/>
                    <a:pt x="1058" y="340"/>
                    <a:pt x="1058" y="338"/>
                  </a:cubicBezTo>
                  <a:cubicBezTo>
                    <a:pt x="1058" y="335"/>
                    <a:pt x="1058" y="335"/>
                    <a:pt x="1059" y="333"/>
                  </a:cubicBezTo>
                  <a:cubicBezTo>
                    <a:pt x="1060" y="331"/>
                    <a:pt x="1061" y="333"/>
                    <a:pt x="1061" y="333"/>
                  </a:cubicBezTo>
                  <a:cubicBezTo>
                    <a:pt x="1061" y="333"/>
                    <a:pt x="1061" y="338"/>
                    <a:pt x="1061" y="340"/>
                  </a:cubicBezTo>
                  <a:cubicBezTo>
                    <a:pt x="1061" y="341"/>
                    <a:pt x="1061" y="345"/>
                    <a:pt x="1062" y="347"/>
                  </a:cubicBezTo>
                  <a:cubicBezTo>
                    <a:pt x="1063" y="349"/>
                    <a:pt x="1064" y="347"/>
                    <a:pt x="1066" y="346"/>
                  </a:cubicBezTo>
                  <a:cubicBezTo>
                    <a:pt x="1068" y="345"/>
                    <a:pt x="1065" y="344"/>
                    <a:pt x="1065" y="341"/>
                  </a:cubicBezTo>
                  <a:cubicBezTo>
                    <a:pt x="1065" y="333"/>
                    <a:pt x="1065" y="333"/>
                    <a:pt x="1065" y="333"/>
                  </a:cubicBezTo>
                  <a:cubicBezTo>
                    <a:pt x="1065" y="331"/>
                    <a:pt x="1067" y="332"/>
                    <a:pt x="1067" y="332"/>
                  </a:cubicBezTo>
                  <a:cubicBezTo>
                    <a:pt x="1067" y="332"/>
                    <a:pt x="1074" y="336"/>
                    <a:pt x="1074" y="337"/>
                  </a:cubicBezTo>
                  <a:cubicBezTo>
                    <a:pt x="1074" y="339"/>
                    <a:pt x="1076" y="344"/>
                    <a:pt x="1076" y="346"/>
                  </a:cubicBezTo>
                  <a:cubicBezTo>
                    <a:pt x="1077" y="347"/>
                    <a:pt x="1076" y="351"/>
                    <a:pt x="1078" y="354"/>
                  </a:cubicBezTo>
                  <a:cubicBezTo>
                    <a:pt x="1079" y="357"/>
                    <a:pt x="1079" y="366"/>
                    <a:pt x="1080" y="368"/>
                  </a:cubicBezTo>
                  <a:cubicBezTo>
                    <a:pt x="1081" y="369"/>
                    <a:pt x="1082" y="371"/>
                    <a:pt x="1082" y="372"/>
                  </a:cubicBezTo>
                  <a:cubicBezTo>
                    <a:pt x="1082" y="374"/>
                    <a:pt x="1085" y="377"/>
                    <a:pt x="1085" y="377"/>
                  </a:cubicBezTo>
                  <a:cubicBezTo>
                    <a:pt x="1085" y="377"/>
                    <a:pt x="1085" y="378"/>
                    <a:pt x="1087" y="382"/>
                  </a:cubicBezTo>
                  <a:cubicBezTo>
                    <a:pt x="1089" y="385"/>
                    <a:pt x="1089" y="387"/>
                    <a:pt x="1089" y="388"/>
                  </a:cubicBezTo>
                  <a:cubicBezTo>
                    <a:pt x="1089" y="392"/>
                    <a:pt x="1089" y="392"/>
                    <a:pt x="1089" y="392"/>
                  </a:cubicBezTo>
                  <a:cubicBezTo>
                    <a:pt x="1089" y="393"/>
                    <a:pt x="1089" y="395"/>
                    <a:pt x="1091" y="400"/>
                  </a:cubicBezTo>
                  <a:cubicBezTo>
                    <a:pt x="1092" y="405"/>
                    <a:pt x="1091" y="403"/>
                    <a:pt x="1091" y="406"/>
                  </a:cubicBezTo>
                  <a:cubicBezTo>
                    <a:pt x="1091" y="410"/>
                    <a:pt x="1092" y="410"/>
                    <a:pt x="1094" y="409"/>
                  </a:cubicBezTo>
                  <a:cubicBezTo>
                    <a:pt x="1096" y="409"/>
                    <a:pt x="1105" y="401"/>
                    <a:pt x="1106" y="399"/>
                  </a:cubicBezTo>
                  <a:cubicBezTo>
                    <a:pt x="1107" y="397"/>
                    <a:pt x="1106" y="397"/>
                    <a:pt x="1107" y="393"/>
                  </a:cubicBezTo>
                  <a:cubicBezTo>
                    <a:pt x="1108" y="389"/>
                    <a:pt x="1108" y="392"/>
                    <a:pt x="1109" y="390"/>
                  </a:cubicBezTo>
                  <a:cubicBezTo>
                    <a:pt x="1109" y="388"/>
                    <a:pt x="1109" y="386"/>
                    <a:pt x="1109" y="384"/>
                  </a:cubicBezTo>
                  <a:cubicBezTo>
                    <a:pt x="1109" y="381"/>
                    <a:pt x="1108" y="380"/>
                    <a:pt x="1109" y="376"/>
                  </a:cubicBezTo>
                  <a:cubicBezTo>
                    <a:pt x="1110" y="372"/>
                    <a:pt x="1109" y="373"/>
                    <a:pt x="1109" y="371"/>
                  </a:cubicBezTo>
                  <a:cubicBezTo>
                    <a:pt x="1109" y="368"/>
                    <a:pt x="1109" y="369"/>
                    <a:pt x="1109" y="365"/>
                  </a:cubicBezTo>
                  <a:cubicBezTo>
                    <a:pt x="1108" y="360"/>
                    <a:pt x="1110" y="364"/>
                    <a:pt x="1111" y="363"/>
                  </a:cubicBezTo>
                  <a:cubicBezTo>
                    <a:pt x="1112" y="362"/>
                    <a:pt x="1113" y="359"/>
                    <a:pt x="1115" y="359"/>
                  </a:cubicBezTo>
                  <a:cubicBezTo>
                    <a:pt x="1117" y="359"/>
                    <a:pt x="1118" y="360"/>
                    <a:pt x="1119" y="360"/>
                  </a:cubicBezTo>
                  <a:cubicBezTo>
                    <a:pt x="1120" y="360"/>
                    <a:pt x="1121" y="363"/>
                    <a:pt x="1122" y="366"/>
                  </a:cubicBezTo>
                  <a:cubicBezTo>
                    <a:pt x="1124" y="369"/>
                    <a:pt x="1124" y="367"/>
                    <a:pt x="1127" y="367"/>
                  </a:cubicBezTo>
                  <a:cubicBezTo>
                    <a:pt x="1130" y="367"/>
                    <a:pt x="1129" y="368"/>
                    <a:pt x="1129" y="370"/>
                  </a:cubicBezTo>
                  <a:cubicBezTo>
                    <a:pt x="1130" y="372"/>
                    <a:pt x="1129" y="370"/>
                    <a:pt x="1134" y="378"/>
                  </a:cubicBezTo>
                  <a:cubicBezTo>
                    <a:pt x="1138" y="385"/>
                    <a:pt x="1137" y="381"/>
                    <a:pt x="1139" y="385"/>
                  </a:cubicBezTo>
                  <a:cubicBezTo>
                    <a:pt x="1141" y="388"/>
                    <a:pt x="1143" y="389"/>
                    <a:pt x="1145" y="391"/>
                  </a:cubicBezTo>
                  <a:cubicBezTo>
                    <a:pt x="1146" y="393"/>
                    <a:pt x="1149" y="394"/>
                    <a:pt x="1151" y="396"/>
                  </a:cubicBezTo>
                  <a:cubicBezTo>
                    <a:pt x="1153" y="398"/>
                    <a:pt x="1155" y="400"/>
                    <a:pt x="1156" y="402"/>
                  </a:cubicBezTo>
                  <a:cubicBezTo>
                    <a:pt x="1157" y="403"/>
                    <a:pt x="1162" y="405"/>
                    <a:pt x="1163" y="407"/>
                  </a:cubicBezTo>
                  <a:cubicBezTo>
                    <a:pt x="1165" y="409"/>
                    <a:pt x="1166" y="411"/>
                    <a:pt x="1168" y="414"/>
                  </a:cubicBezTo>
                  <a:cubicBezTo>
                    <a:pt x="1170" y="416"/>
                    <a:pt x="1182" y="426"/>
                    <a:pt x="1184" y="427"/>
                  </a:cubicBezTo>
                  <a:cubicBezTo>
                    <a:pt x="1187" y="428"/>
                    <a:pt x="1186" y="430"/>
                    <a:pt x="1188" y="430"/>
                  </a:cubicBezTo>
                  <a:cubicBezTo>
                    <a:pt x="1189" y="430"/>
                    <a:pt x="1189" y="430"/>
                    <a:pt x="1191" y="431"/>
                  </a:cubicBezTo>
                  <a:cubicBezTo>
                    <a:pt x="1194" y="431"/>
                    <a:pt x="1191" y="431"/>
                    <a:pt x="1193" y="433"/>
                  </a:cubicBezTo>
                  <a:cubicBezTo>
                    <a:pt x="1194" y="434"/>
                    <a:pt x="1194" y="433"/>
                    <a:pt x="1196" y="432"/>
                  </a:cubicBezTo>
                  <a:cubicBezTo>
                    <a:pt x="1199" y="432"/>
                    <a:pt x="1196" y="432"/>
                    <a:pt x="1196" y="431"/>
                  </a:cubicBezTo>
                  <a:cubicBezTo>
                    <a:pt x="1195" y="429"/>
                    <a:pt x="1196" y="428"/>
                    <a:pt x="1194" y="428"/>
                  </a:cubicBezTo>
                  <a:cubicBezTo>
                    <a:pt x="1192" y="428"/>
                    <a:pt x="1192" y="426"/>
                    <a:pt x="1192" y="426"/>
                  </a:cubicBezTo>
                  <a:cubicBezTo>
                    <a:pt x="1192" y="426"/>
                    <a:pt x="1194" y="425"/>
                    <a:pt x="1195" y="423"/>
                  </a:cubicBezTo>
                  <a:cubicBezTo>
                    <a:pt x="1196" y="422"/>
                    <a:pt x="1194" y="422"/>
                    <a:pt x="1192" y="421"/>
                  </a:cubicBezTo>
                  <a:cubicBezTo>
                    <a:pt x="1190" y="419"/>
                    <a:pt x="1192" y="419"/>
                    <a:pt x="1192" y="417"/>
                  </a:cubicBezTo>
                  <a:cubicBezTo>
                    <a:pt x="1191" y="415"/>
                    <a:pt x="1191" y="415"/>
                    <a:pt x="1190" y="414"/>
                  </a:cubicBezTo>
                  <a:cubicBezTo>
                    <a:pt x="1189" y="412"/>
                    <a:pt x="1189" y="411"/>
                    <a:pt x="1186" y="406"/>
                  </a:cubicBezTo>
                  <a:cubicBezTo>
                    <a:pt x="1184" y="401"/>
                    <a:pt x="1181" y="399"/>
                    <a:pt x="1180" y="397"/>
                  </a:cubicBezTo>
                  <a:cubicBezTo>
                    <a:pt x="1179" y="394"/>
                    <a:pt x="1172" y="384"/>
                    <a:pt x="1172" y="382"/>
                  </a:cubicBezTo>
                  <a:cubicBezTo>
                    <a:pt x="1172" y="380"/>
                    <a:pt x="1166" y="377"/>
                    <a:pt x="1164" y="376"/>
                  </a:cubicBezTo>
                  <a:cubicBezTo>
                    <a:pt x="1163" y="375"/>
                    <a:pt x="1156" y="370"/>
                    <a:pt x="1156" y="369"/>
                  </a:cubicBezTo>
                  <a:cubicBezTo>
                    <a:pt x="1156" y="368"/>
                    <a:pt x="1150" y="362"/>
                    <a:pt x="1149" y="360"/>
                  </a:cubicBezTo>
                  <a:cubicBezTo>
                    <a:pt x="1149" y="358"/>
                    <a:pt x="1144" y="358"/>
                    <a:pt x="1143" y="355"/>
                  </a:cubicBezTo>
                  <a:cubicBezTo>
                    <a:pt x="1142" y="352"/>
                    <a:pt x="1137" y="347"/>
                    <a:pt x="1134" y="345"/>
                  </a:cubicBezTo>
                  <a:cubicBezTo>
                    <a:pt x="1131" y="343"/>
                    <a:pt x="1137" y="341"/>
                    <a:pt x="1139" y="341"/>
                  </a:cubicBezTo>
                  <a:cubicBezTo>
                    <a:pt x="1141" y="341"/>
                    <a:pt x="1141" y="340"/>
                    <a:pt x="1146" y="340"/>
                  </a:cubicBezTo>
                  <a:cubicBezTo>
                    <a:pt x="1150" y="339"/>
                    <a:pt x="1149" y="340"/>
                    <a:pt x="1151" y="340"/>
                  </a:cubicBezTo>
                  <a:cubicBezTo>
                    <a:pt x="1154" y="340"/>
                    <a:pt x="1159" y="339"/>
                    <a:pt x="1161" y="338"/>
                  </a:cubicBezTo>
                  <a:cubicBezTo>
                    <a:pt x="1163" y="338"/>
                    <a:pt x="1169" y="338"/>
                    <a:pt x="1174" y="337"/>
                  </a:cubicBezTo>
                  <a:cubicBezTo>
                    <a:pt x="1179" y="337"/>
                    <a:pt x="1181" y="339"/>
                    <a:pt x="1181" y="339"/>
                  </a:cubicBezTo>
                  <a:cubicBezTo>
                    <a:pt x="1181" y="339"/>
                    <a:pt x="1181" y="339"/>
                    <a:pt x="1182" y="342"/>
                  </a:cubicBezTo>
                  <a:cubicBezTo>
                    <a:pt x="1182" y="346"/>
                    <a:pt x="1184" y="345"/>
                    <a:pt x="1186" y="347"/>
                  </a:cubicBezTo>
                  <a:cubicBezTo>
                    <a:pt x="1188" y="349"/>
                    <a:pt x="1191" y="350"/>
                    <a:pt x="1194" y="353"/>
                  </a:cubicBezTo>
                  <a:cubicBezTo>
                    <a:pt x="1197" y="356"/>
                    <a:pt x="1197" y="357"/>
                    <a:pt x="1199" y="360"/>
                  </a:cubicBezTo>
                  <a:cubicBezTo>
                    <a:pt x="1200" y="363"/>
                    <a:pt x="1204" y="365"/>
                    <a:pt x="1206" y="366"/>
                  </a:cubicBezTo>
                  <a:cubicBezTo>
                    <a:pt x="1208" y="367"/>
                    <a:pt x="1209" y="369"/>
                    <a:pt x="1209" y="369"/>
                  </a:cubicBezTo>
                  <a:cubicBezTo>
                    <a:pt x="1209" y="369"/>
                    <a:pt x="1213" y="372"/>
                    <a:pt x="1213" y="373"/>
                  </a:cubicBezTo>
                  <a:cubicBezTo>
                    <a:pt x="1214" y="374"/>
                    <a:pt x="1218" y="379"/>
                    <a:pt x="1219" y="381"/>
                  </a:cubicBezTo>
                  <a:cubicBezTo>
                    <a:pt x="1220" y="382"/>
                    <a:pt x="1220" y="385"/>
                    <a:pt x="1225" y="385"/>
                  </a:cubicBezTo>
                  <a:cubicBezTo>
                    <a:pt x="1230" y="385"/>
                    <a:pt x="1226" y="389"/>
                    <a:pt x="1231" y="394"/>
                  </a:cubicBezTo>
                  <a:cubicBezTo>
                    <a:pt x="1236" y="400"/>
                    <a:pt x="1234" y="398"/>
                    <a:pt x="1236" y="400"/>
                  </a:cubicBezTo>
                  <a:cubicBezTo>
                    <a:pt x="1237" y="402"/>
                    <a:pt x="1236" y="401"/>
                    <a:pt x="1239" y="404"/>
                  </a:cubicBezTo>
                  <a:cubicBezTo>
                    <a:pt x="1242" y="407"/>
                    <a:pt x="1241" y="406"/>
                    <a:pt x="1243" y="408"/>
                  </a:cubicBezTo>
                  <a:cubicBezTo>
                    <a:pt x="1245" y="410"/>
                    <a:pt x="1247" y="412"/>
                    <a:pt x="1248" y="413"/>
                  </a:cubicBezTo>
                  <a:cubicBezTo>
                    <a:pt x="1250" y="414"/>
                    <a:pt x="1250" y="414"/>
                    <a:pt x="1252" y="417"/>
                  </a:cubicBezTo>
                  <a:cubicBezTo>
                    <a:pt x="1254" y="419"/>
                    <a:pt x="1256" y="421"/>
                    <a:pt x="1256" y="423"/>
                  </a:cubicBezTo>
                  <a:cubicBezTo>
                    <a:pt x="1257" y="425"/>
                    <a:pt x="1256" y="423"/>
                    <a:pt x="1259" y="427"/>
                  </a:cubicBezTo>
                  <a:cubicBezTo>
                    <a:pt x="1262" y="431"/>
                    <a:pt x="1265" y="434"/>
                    <a:pt x="1267" y="436"/>
                  </a:cubicBezTo>
                  <a:cubicBezTo>
                    <a:pt x="1270" y="437"/>
                    <a:pt x="1270" y="438"/>
                    <a:pt x="1270" y="438"/>
                  </a:cubicBezTo>
                  <a:cubicBezTo>
                    <a:pt x="1270" y="438"/>
                    <a:pt x="1270" y="438"/>
                    <a:pt x="1270" y="440"/>
                  </a:cubicBezTo>
                  <a:cubicBezTo>
                    <a:pt x="1270" y="442"/>
                    <a:pt x="1271" y="442"/>
                    <a:pt x="1278" y="446"/>
                  </a:cubicBezTo>
                  <a:cubicBezTo>
                    <a:pt x="1285" y="451"/>
                    <a:pt x="1278" y="446"/>
                    <a:pt x="1280" y="448"/>
                  </a:cubicBezTo>
                  <a:cubicBezTo>
                    <a:pt x="1282" y="450"/>
                    <a:pt x="1282" y="451"/>
                    <a:pt x="1283" y="452"/>
                  </a:cubicBezTo>
                  <a:cubicBezTo>
                    <a:pt x="1284" y="453"/>
                    <a:pt x="1284" y="453"/>
                    <a:pt x="1286" y="456"/>
                  </a:cubicBezTo>
                  <a:cubicBezTo>
                    <a:pt x="1289" y="459"/>
                    <a:pt x="1289" y="458"/>
                    <a:pt x="1289" y="459"/>
                  </a:cubicBezTo>
                  <a:cubicBezTo>
                    <a:pt x="1289" y="459"/>
                    <a:pt x="1291" y="463"/>
                    <a:pt x="1295" y="465"/>
                  </a:cubicBezTo>
                  <a:cubicBezTo>
                    <a:pt x="1298" y="467"/>
                    <a:pt x="1295" y="465"/>
                    <a:pt x="1295" y="466"/>
                  </a:cubicBezTo>
                  <a:cubicBezTo>
                    <a:pt x="1295" y="467"/>
                    <a:pt x="1297" y="469"/>
                    <a:pt x="1298" y="471"/>
                  </a:cubicBezTo>
                  <a:cubicBezTo>
                    <a:pt x="1300" y="473"/>
                    <a:pt x="1310" y="484"/>
                    <a:pt x="1310" y="485"/>
                  </a:cubicBezTo>
                  <a:cubicBezTo>
                    <a:pt x="1310" y="486"/>
                    <a:pt x="1310" y="483"/>
                    <a:pt x="1310" y="481"/>
                  </a:cubicBezTo>
                  <a:cubicBezTo>
                    <a:pt x="1310" y="479"/>
                    <a:pt x="1306" y="474"/>
                    <a:pt x="1304" y="471"/>
                  </a:cubicBezTo>
                  <a:cubicBezTo>
                    <a:pt x="1302" y="468"/>
                    <a:pt x="1303" y="470"/>
                    <a:pt x="1302" y="469"/>
                  </a:cubicBezTo>
                  <a:cubicBezTo>
                    <a:pt x="1300" y="468"/>
                    <a:pt x="1302" y="466"/>
                    <a:pt x="1302" y="465"/>
                  </a:cubicBezTo>
                  <a:cubicBezTo>
                    <a:pt x="1302" y="463"/>
                    <a:pt x="1298" y="460"/>
                    <a:pt x="1297" y="458"/>
                  </a:cubicBezTo>
                  <a:cubicBezTo>
                    <a:pt x="1295" y="456"/>
                    <a:pt x="1295" y="456"/>
                    <a:pt x="1294" y="454"/>
                  </a:cubicBezTo>
                  <a:cubicBezTo>
                    <a:pt x="1293" y="452"/>
                    <a:pt x="1291" y="451"/>
                    <a:pt x="1290" y="449"/>
                  </a:cubicBezTo>
                  <a:cubicBezTo>
                    <a:pt x="1289" y="447"/>
                    <a:pt x="1288" y="444"/>
                    <a:pt x="1286" y="444"/>
                  </a:cubicBezTo>
                  <a:cubicBezTo>
                    <a:pt x="1284" y="443"/>
                    <a:pt x="1286" y="437"/>
                    <a:pt x="1286" y="437"/>
                  </a:cubicBezTo>
                  <a:cubicBezTo>
                    <a:pt x="1285" y="430"/>
                    <a:pt x="1281" y="433"/>
                    <a:pt x="1281" y="433"/>
                  </a:cubicBezTo>
                  <a:cubicBezTo>
                    <a:pt x="1281" y="433"/>
                    <a:pt x="1280" y="434"/>
                    <a:pt x="1280" y="432"/>
                  </a:cubicBezTo>
                  <a:cubicBezTo>
                    <a:pt x="1280" y="430"/>
                    <a:pt x="1280" y="429"/>
                    <a:pt x="1278" y="426"/>
                  </a:cubicBezTo>
                  <a:cubicBezTo>
                    <a:pt x="1277" y="424"/>
                    <a:pt x="1276" y="423"/>
                    <a:pt x="1276" y="421"/>
                  </a:cubicBezTo>
                  <a:cubicBezTo>
                    <a:pt x="1276" y="419"/>
                    <a:pt x="1277" y="421"/>
                    <a:pt x="1278" y="420"/>
                  </a:cubicBezTo>
                  <a:cubicBezTo>
                    <a:pt x="1278" y="418"/>
                    <a:pt x="1277" y="418"/>
                    <a:pt x="1275" y="418"/>
                  </a:cubicBezTo>
                  <a:cubicBezTo>
                    <a:pt x="1273" y="418"/>
                    <a:pt x="1274" y="418"/>
                    <a:pt x="1274" y="417"/>
                  </a:cubicBezTo>
                  <a:cubicBezTo>
                    <a:pt x="1274" y="415"/>
                    <a:pt x="1274" y="415"/>
                    <a:pt x="1274" y="415"/>
                  </a:cubicBezTo>
                  <a:cubicBezTo>
                    <a:pt x="1274" y="414"/>
                    <a:pt x="1276" y="412"/>
                    <a:pt x="1276" y="411"/>
                  </a:cubicBezTo>
                  <a:cubicBezTo>
                    <a:pt x="1276" y="410"/>
                    <a:pt x="1274" y="409"/>
                    <a:pt x="1274" y="409"/>
                  </a:cubicBezTo>
                  <a:cubicBezTo>
                    <a:pt x="1274" y="409"/>
                    <a:pt x="1273" y="408"/>
                    <a:pt x="1271" y="404"/>
                  </a:cubicBezTo>
                  <a:cubicBezTo>
                    <a:pt x="1269" y="402"/>
                    <a:pt x="1269" y="401"/>
                    <a:pt x="1269" y="401"/>
                  </a:cubicBezTo>
                  <a:cubicBezTo>
                    <a:pt x="1268" y="401"/>
                    <a:pt x="1267" y="401"/>
                    <a:pt x="1265" y="400"/>
                  </a:cubicBezTo>
                  <a:cubicBezTo>
                    <a:pt x="1264" y="399"/>
                    <a:pt x="1262" y="397"/>
                    <a:pt x="1262" y="396"/>
                  </a:cubicBezTo>
                  <a:cubicBezTo>
                    <a:pt x="1262" y="395"/>
                    <a:pt x="1265" y="396"/>
                    <a:pt x="1265" y="396"/>
                  </a:cubicBezTo>
                  <a:cubicBezTo>
                    <a:pt x="1269" y="394"/>
                    <a:pt x="1264" y="389"/>
                    <a:pt x="1264" y="389"/>
                  </a:cubicBezTo>
                  <a:cubicBezTo>
                    <a:pt x="1264" y="389"/>
                    <a:pt x="1258" y="385"/>
                    <a:pt x="1258" y="384"/>
                  </a:cubicBezTo>
                  <a:cubicBezTo>
                    <a:pt x="1258" y="382"/>
                    <a:pt x="1259" y="383"/>
                    <a:pt x="1261" y="383"/>
                  </a:cubicBezTo>
                  <a:cubicBezTo>
                    <a:pt x="1263" y="382"/>
                    <a:pt x="1260" y="378"/>
                    <a:pt x="1257" y="380"/>
                  </a:cubicBezTo>
                  <a:cubicBezTo>
                    <a:pt x="1254" y="382"/>
                    <a:pt x="1253" y="378"/>
                    <a:pt x="1253" y="378"/>
                  </a:cubicBezTo>
                  <a:cubicBezTo>
                    <a:pt x="1256" y="374"/>
                    <a:pt x="1253" y="372"/>
                    <a:pt x="1251" y="370"/>
                  </a:cubicBezTo>
                  <a:cubicBezTo>
                    <a:pt x="1250" y="368"/>
                    <a:pt x="1248" y="366"/>
                    <a:pt x="1248" y="364"/>
                  </a:cubicBezTo>
                  <a:cubicBezTo>
                    <a:pt x="1248" y="361"/>
                    <a:pt x="1239" y="353"/>
                    <a:pt x="1239" y="353"/>
                  </a:cubicBezTo>
                  <a:cubicBezTo>
                    <a:pt x="1239" y="351"/>
                    <a:pt x="1236" y="347"/>
                    <a:pt x="1236" y="345"/>
                  </a:cubicBezTo>
                  <a:cubicBezTo>
                    <a:pt x="1235" y="343"/>
                    <a:pt x="1232" y="341"/>
                    <a:pt x="1233" y="341"/>
                  </a:cubicBezTo>
                  <a:cubicBezTo>
                    <a:pt x="1234" y="341"/>
                    <a:pt x="1239" y="342"/>
                    <a:pt x="1240" y="342"/>
                  </a:cubicBezTo>
                  <a:cubicBezTo>
                    <a:pt x="1241" y="343"/>
                    <a:pt x="1242" y="343"/>
                    <a:pt x="1246" y="343"/>
                  </a:cubicBezTo>
                  <a:cubicBezTo>
                    <a:pt x="1249" y="344"/>
                    <a:pt x="1254" y="346"/>
                    <a:pt x="1257" y="345"/>
                  </a:cubicBezTo>
                  <a:cubicBezTo>
                    <a:pt x="1260" y="345"/>
                    <a:pt x="1257" y="345"/>
                    <a:pt x="1258" y="344"/>
                  </a:cubicBezTo>
                  <a:cubicBezTo>
                    <a:pt x="1259" y="344"/>
                    <a:pt x="1261" y="344"/>
                    <a:pt x="1261" y="344"/>
                  </a:cubicBezTo>
                  <a:cubicBezTo>
                    <a:pt x="1261" y="344"/>
                    <a:pt x="1264" y="347"/>
                    <a:pt x="1266" y="348"/>
                  </a:cubicBezTo>
                  <a:cubicBezTo>
                    <a:pt x="1267" y="349"/>
                    <a:pt x="1269" y="348"/>
                    <a:pt x="1269" y="348"/>
                  </a:cubicBezTo>
                  <a:cubicBezTo>
                    <a:pt x="1275" y="348"/>
                    <a:pt x="1275" y="348"/>
                    <a:pt x="1275" y="348"/>
                  </a:cubicBezTo>
                  <a:cubicBezTo>
                    <a:pt x="1275" y="348"/>
                    <a:pt x="1275" y="352"/>
                    <a:pt x="1275" y="354"/>
                  </a:cubicBezTo>
                  <a:cubicBezTo>
                    <a:pt x="1275" y="356"/>
                    <a:pt x="1275" y="357"/>
                    <a:pt x="1277" y="358"/>
                  </a:cubicBezTo>
                  <a:cubicBezTo>
                    <a:pt x="1279" y="359"/>
                    <a:pt x="1279" y="359"/>
                    <a:pt x="1279" y="360"/>
                  </a:cubicBezTo>
                  <a:cubicBezTo>
                    <a:pt x="1279" y="361"/>
                    <a:pt x="1279" y="363"/>
                    <a:pt x="1277" y="364"/>
                  </a:cubicBezTo>
                  <a:cubicBezTo>
                    <a:pt x="1276" y="365"/>
                    <a:pt x="1276" y="372"/>
                    <a:pt x="1276" y="372"/>
                  </a:cubicBezTo>
                  <a:cubicBezTo>
                    <a:pt x="1277" y="371"/>
                    <a:pt x="1277" y="371"/>
                    <a:pt x="1277" y="371"/>
                  </a:cubicBezTo>
                  <a:cubicBezTo>
                    <a:pt x="1281" y="370"/>
                    <a:pt x="1281" y="370"/>
                    <a:pt x="1281" y="370"/>
                  </a:cubicBezTo>
                  <a:cubicBezTo>
                    <a:pt x="1281" y="370"/>
                    <a:pt x="1281" y="374"/>
                    <a:pt x="1281" y="376"/>
                  </a:cubicBezTo>
                  <a:cubicBezTo>
                    <a:pt x="1281" y="378"/>
                    <a:pt x="1280" y="381"/>
                    <a:pt x="1280" y="383"/>
                  </a:cubicBezTo>
                  <a:cubicBezTo>
                    <a:pt x="1280" y="385"/>
                    <a:pt x="1283" y="387"/>
                    <a:pt x="1283" y="387"/>
                  </a:cubicBezTo>
                  <a:cubicBezTo>
                    <a:pt x="1283" y="387"/>
                    <a:pt x="1283" y="387"/>
                    <a:pt x="1283" y="390"/>
                  </a:cubicBezTo>
                  <a:cubicBezTo>
                    <a:pt x="1284" y="393"/>
                    <a:pt x="1286" y="394"/>
                    <a:pt x="1286" y="395"/>
                  </a:cubicBezTo>
                  <a:cubicBezTo>
                    <a:pt x="1286" y="397"/>
                    <a:pt x="1286" y="399"/>
                    <a:pt x="1288" y="405"/>
                  </a:cubicBezTo>
                  <a:cubicBezTo>
                    <a:pt x="1290" y="411"/>
                    <a:pt x="1294" y="421"/>
                    <a:pt x="1294" y="421"/>
                  </a:cubicBezTo>
                  <a:cubicBezTo>
                    <a:pt x="1297" y="419"/>
                    <a:pt x="1297" y="419"/>
                    <a:pt x="1297" y="419"/>
                  </a:cubicBezTo>
                  <a:cubicBezTo>
                    <a:pt x="1301" y="406"/>
                    <a:pt x="1295" y="353"/>
                    <a:pt x="1295" y="353"/>
                  </a:cubicBezTo>
                  <a:cubicBezTo>
                    <a:pt x="1295" y="353"/>
                    <a:pt x="1295" y="353"/>
                    <a:pt x="1299" y="353"/>
                  </a:cubicBezTo>
                  <a:cubicBezTo>
                    <a:pt x="1303" y="354"/>
                    <a:pt x="1308" y="356"/>
                    <a:pt x="1311" y="357"/>
                  </a:cubicBezTo>
                  <a:cubicBezTo>
                    <a:pt x="1314" y="358"/>
                    <a:pt x="1313" y="357"/>
                    <a:pt x="1315" y="357"/>
                  </a:cubicBezTo>
                  <a:cubicBezTo>
                    <a:pt x="1317" y="357"/>
                    <a:pt x="1317" y="358"/>
                    <a:pt x="1317" y="358"/>
                  </a:cubicBezTo>
                  <a:cubicBezTo>
                    <a:pt x="1317" y="358"/>
                    <a:pt x="1321" y="361"/>
                    <a:pt x="1324" y="361"/>
                  </a:cubicBezTo>
                  <a:cubicBezTo>
                    <a:pt x="1327" y="361"/>
                    <a:pt x="1327" y="361"/>
                    <a:pt x="1327" y="361"/>
                  </a:cubicBezTo>
                  <a:cubicBezTo>
                    <a:pt x="1327" y="361"/>
                    <a:pt x="1334" y="362"/>
                    <a:pt x="1338" y="365"/>
                  </a:cubicBezTo>
                  <a:cubicBezTo>
                    <a:pt x="1342" y="367"/>
                    <a:pt x="1342" y="363"/>
                    <a:pt x="1342" y="363"/>
                  </a:cubicBezTo>
                  <a:cubicBezTo>
                    <a:pt x="1333" y="359"/>
                    <a:pt x="1303" y="347"/>
                    <a:pt x="1302" y="346"/>
                  </a:cubicBezTo>
                  <a:cubicBezTo>
                    <a:pt x="1301" y="346"/>
                    <a:pt x="1299" y="345"/>
                    <a:pt x="1299" y="345"/>
                  </a:cubicBezTo>
                  <a:cubicBezTo>
                    <a:pt x="1299" y="345"/>
                    <a:pt x="1294" y="342"/>
                    <a:pt x="1296" y="342"/>
                  </a:cubicBezTo>
                  <a:cubicBezTo>
                    <a:pt x="1297" y="341"/>
                    <a:pt x="1296" y="341"/>
                    <a:pt x="1296" y="339"/>
                  </a:cubicBezTo>
                  <a:cubicBezTo>
                    <a:pt x="1296" y="337"/>
                    <a:pt x="1293" y="338"/>
                    <a:pt x="1293" y="338"/>
                  </a:cubicBezTo>
                  <a:cubicBezTo>
                    <a:pt x="1293" y="338"/>
                    <a:pt x="1293" y="335"/>
                    <a:pt x="1293" y="334"/>
                  </a:cubicBezTo>
                  <a:cubicBezTo>
                    <a:pt x="1293" y="333"/>
                    <a:pt x="1293" y="332"/>
                    <a:pt x="1295" y="332"/>
                  </a:cubicBezTo>
                  <a:cubicBezTo>
                    <a:pt x="1296" y="331"/>
                    <a:pt x="1296" y="329"/>
                    <a:pt x="1296" y="329"/>
                  </a:cubicBezTo>
                  <a:cubicBezTo>
                    <a:pt x="1293" y="327"/>
                    <a:pt x="1293" y="327"/>
                    <a:pt x="1293" y="327"/>
                  </a:cubicBezTo>
                  <a:cubicBezTo>
                    <a:pt x="1293" y="327"/>
                    <a:pt x="1296" y="327"/>
                    <a:pt x="1297" y="327"/>
                  </a:cubicBezTo>
                  <a:cubicBezTo>
                    <a:pt x="1298" y="327"/>
                    <a:pt x="1298" y="327"/>
                    <a:pt x="1300" y="327"/>
                  </a:cubicBezTo>
                  <a:cubicBezTo>
                    <a:pt x="1302" y="327"/>
                    <a:pt x="1304" y="330"/>
                    <a:pt x="1305" y="330"/>
                  </a:cubicBezTo>
                  <a:cubicBezTo>
                    <a:pt x="1306" y="330"/>
                    <a:pt x="1309" y="332"/>
                    <a:pt x="1310" y="333"/>
                  </a:cubicBezTo>
                  <a:cubicBezTo>
                    <a:pt x="1311" y="334"/>
                    <a:pt x="1314" y="335"/>
                    <a:pt x="1316" y="336"/>
                  </a:cubicBezTo>
                  <a:cubicBezTo>
                    <a:pt x="1319" y="337"/>
                    <a:pt x="1320" y="338"/>
                    <a:pt x="1320" y="338"/>
                  </a:cubicBezTo>
                  <a:cubicBezTo>
                    <a:pt x="1320" y="338"/>
                    <a:pt x="1319" y="339"/>
                    <a:pt x="1317" y="339"/>
                  </a:cubicBezTo>
                  <a:cubicBezTo>
                    <a:pt x="1316" y="339"/>
                    <a:pt x="1319" y="341"/>
                    <a:pt x="1320" y="342"/>
                  </a:cubicBezTo>
                  <a:cubicBezTo>
                    <a:pt x="1322" y="343"/>
                    <a:pt x="1325" y="342"/>
                    <a:pt x="1325" y="342"/>
                  </a:cubicBezTo>
                  <a:cubicBezTo>
                    <a:pt x="1322" y="340"/>
                    <a:pt x="1322" y="340"/>
                    <a:pt x="1322" y="340"/>
                  </a:cubicBezTo>
                  <a:cubicBezTo>
                    <a:pt x="1322" y="340"/>
                    <a:pt x="1323" y="341"/>
                    <a:pt x="1327" y="342"/>
                  </a:cubicBezTo>
                  <a:cubicBezTo>
                    <a:pt x="1330" y="342"/>
                    <a:pt x="1331" y="346"/>
                    <a:pt x="1331" y="346"/>
                  </a:cubicBezTo>
                  <a:cubicBezTo>
                    <a:pt x="1331" y="346"/>
                    <a:pt x="1333" y="348"/>
                    <a:pt x="1334" y="348"/>
                  </a:cubicBezTo>
                  <a:cubicBezTo>
                    <a:pt x="1334" y="348"/>
                    <a:pt x="1336" y="348"/>
                    <a:pt x="1337" y="348"/>
                  </a:cubicBezTo>
                  <a:cubicBezTo>
                    <a:pt x="1338" y="348"/>
                    <a:pt x="1340" y="349"/>
                    <a:pt x="1340" y="350"/>
                  </a:cubicBezTo>
                  <a:cubicBezTo>
                    <a:pt x="1340" y="350"/>
                    <a:pt x="1336" y="349"/>
                    <a:pt x="1335" y="350"/>
                  </a:cubicBezTo>
                  <a:cubicBezTo>
                    <a:pt x="1334" y="350"/>
                    <a:pt x="1337" y="351"/>
                    <a:pt x="1338" y="353"/>
                  </a:cubicBezTo>
                  <a:cubicBezTo>
                    <a:pt x="1340" y="355"/>
                    <a:pt x="1345" y="356"/>
                    <a:pt x="1347" y="359"/>
                  </a:cubicBezTo>
                  <a:cubicBezTo>
                    <a:pt x="1350" y="361"/>
                    <a:pt x="1351" y="357"/>
                    <a:pt x="1351" y="357"/>
                  </a:cubicBezTo>
                  <a:cubicBezTo>
                    <a:pt x="1351" y="357"/>
                    <a:pt x="1353" y="359"/>
                    <a:pt x="1355" y="361"/>
                  </a:cubicBezTo>
                  <a:cubicBezTo>
                    <a:pt x="1357" y="363"/>
                    <a:pt x="1359" y="364"/>
                    <a:pt x="1359" y="364"/>
                  </a:cubicBezTo>
                  <a:cubicBezTo>
                    <a:pt x="1365" y="367"/>
                    <a:pt x="1365" y="367"/>
                    <a:pt x="1365" y="367"/>
                  </a:cubicBezTo>
                  <a:cubicBezTo>
                    <a:pt x="1371" y="369"/>
                    <a:pt x="1371" y="369"/>
                    <a:pt x="1371" y="369"/>
                  </a:cubicBezTo>
                  <a:cubicBezTo>
                    <a:pt x="1376" y="373"/>
                    <a:pt x="1376" y="373"/>
                    <a:pt x="1376" y="373"/>
                  </a:cubicBezTo>
                  <a:cubicBezTo>
                    <a:pt x="1381" y="377"/>
                    <a:pt x="1381" y="377"/>
                    <a:pt x="1381" y="377"/>
                  </a:cubicBezTo>
                  <a:cubicBezTo>
                    <a:pt x="1381" y="377"/>
                    <a:pt x="1383" y="375"/>
                    <a:pt x="1385" y="377"/>
                  </a:cubicBezTo>
                  <a:cubicBezTo>
                    <a:pt x="1388" y="378"/>
                    <a:pt x="1388" y="377"/>
                    <a:pt x="1389" y="376"/>
                  </a:cubicBezTo>
                  <a:cubicBezTo>
                    <a:pt x="1389" y="375"/>
                    <a:pt x="1389" y="377"/>
                    <a:pt x="1390" y="378"/>
                  </a:cubicBezTo>
                  <a:cubicBezTo>
                    <a:pt x="1392" y="378"/>
                    <a:pt x="1394" y="380"/>
                    <a:pt x="1394" y="380"/>
                  </a:cubicBezTo>
                  <a:cubicBezTo>
                    <a:pt x="1397" y="381"/>
                    <a:pt x="1397" y="381"/>
                    <a:pt x="1397" y="381"/>
                  </a:cubicBezTo>
                  <a:cubicBezTo>
                    <a:pt x="1397" y="381"/>
                    <a:pt x="1399" y="382"/>
                    <a:pt x="1404" y="387"/>
                  </a:cubicBezTo>
                  <a:cubicBezTo>
                    <a:pt x="1410" y="391"/>
                    <a:pt x="1404" y="384"/>
                    <a:pt x="1404" y="384"/>
                  </a:cubicBezTo>
                  <a:cubicBezTo>
                    <a:pt x="1404" y="384"/>
                    <a:pt x="1408" y="387"/>
                    <a:pt x="1410" y="388"/>
                  </a:cubicBezTo>
                  <a:cubicBezTo>
                    <a:pt x="1412" y="389"/>
                    <a:pt x="1420" y="394"/>
                    <a:pt x="1424" y="396"/>
                  </a:cubicBezTo>
                  <a:cubicBezTo>
                    <a:pt x="1427" y="398"/>
                    <a:pt x="1436" y="397"/>
                    <a:pt x="1439" y="401"/>
                  </a:cubicBezTo>
                  <a:cubicBezTo>
                    <a:pt x="1442" y="404"/>
                    <a:pt x="1446" y="399"/>
                    <a:pt x="1442" y="397"/>
                  </a:cubicBezTo>
                  <a:cubicBezTo>
                    <a:pt x="1437" y="395"/>
                    <a:pt x="1425" y="383"/>
                    <a:pt x="1424" y="381"/>
                  </a:cubicBezTo>
                  <a:cubicBezTo>
                    <a:pt x="1422" y="378"/>
                    <a:pt x="1416" y="372"/>
                    <a:pt x="1413" y="370"/>
                  </a:cubicBezTo>
                  <a:cubicBezTo>
                    <a:pt x="1410" y="368"/>
                    <a:pt x="1404" y="363"/>
                    <a:pt x="1393" y="354"/>
                  </a:cubicBezTo>
                  <a:cubicBezTo>
                    <a:pt x="1382" y="344"/>
                    <a:pt x="1359" y="330"/>
                    <a:pt x="1359" y="329"/>
                  </a:cubicBezTo>
                  <a:cubicBezTo>
                    <a:pt x="1358" y="328"/>
                    <a:pt x="1355" y="322"/>
                    <a:pt x="1353" y="322"/>
                  </a:cubicBezTo>
                  <a:cubicBezTo>
                    <a:pt x="1352" y="322"/>
                    <a:pt x="1348" y="323"/>
                    <a:pt x="1346" y="321"/>
                  </a:cubicBezTo>
                  <a:cubicBezTo>
                    <a:pt x="1344" y="320"/>
                    <a:pt x="1339" y="312"/>
                    <a:pt x="1339" y="311"/>
                  </a:cubicBezTo>
                  <a:cubicBezTo>
                    <a:pt x="1338" y="310"/>
                    <a:pt x="1334" y="308"/>
                    <a:pt x="1332" y="308"/>
                  </a:cubicBezTo>
                  <a:cubicBezTo>
                    <a:pt x="1329" y="308"/>
                    <a:pt x="1328" y="305"/>
                    <a:pt x="1323" y="304"/>
                  </a:cubicBezTo>
                  <a:cubicBezTo>
                    <a:pt x="1317" y="304"/>
                    <a:pt x="1316" y="301"/>
                    <a:pt x="1316" y="300"/>
                  </a:cubicBezTo>
                  <a:cubicBezTo>
                    <a:pt x="1315" y="299"/>
                    <a:pt x="1318" y="300"/>
                    <a:pt x="1320" y="300"/>
                  </a:cubicBezTo>
                  <a:cubicBezTo>
                    <a:pt x="1322" y="300"/>
                    <a:pt x="1326" y="299"/>
                    <a:pt x="1329" y="298"/>
                  </a:cubicBezTo>
                  <a:cubicBezTo>
                    <a:pt x="1332" y="297"/>
                    <a:pt x="1332" y="298"/>
                    <a:pt x="1335" y="300"/>
                  </a:cubicBezTo>
                  <a:cubicBezTo>
                    <a:pt x="1337" y="301"/>
                    <a:pt x="1342" y="300"/>
                    <a:pt x="1346" y="300"/>
                  </a:cubicBezTo>
                  <a:cubicBezTo>
                    <a:pt x="1349" y="300"/>
                    <a:pt x="1352" y="299"/>
                    <a:pt x="1353" y="299"/>
                  </a:cubicBezTo>
                  <a:cubicBezTo>
                    <a:pt x="1353" y="298"/>
                    <a:pt x="1355" y="299"/>
                    <a:pt x="1360" y="300"/>
                  </a:cubicBezTo>
                  <a:cubicBezTo>
                    <a:pt x="1365" y="301"/>
                    <a:pt x="1363" y="300"/>
                    <a:pt x="1364" y="298"/>
                  </a:cubicBezTo>
                  <a:cubicBezTo>
                    <a:pt x="1366" y="296"/>
                    <a:pt x="1368" y="300"/>
                    <a:pt x="1372" y="300"/>
                  </a:cubicBezTo>
                  <a:cubicBezTo>
                    <a:pt x="1376" y="300"/>
                    <a:pt x="1379" y="300"/>
                    <a:pt x="1383" y="300"/>
                  </a:cubicBezTo>
                  <a:cubicBezTo>
                    <a:pt x="1387" y="300"/>
                    <a:pt x="1393" y="302"/>
                    <a:pt x="1395" y="302"/>
                  </a:cubicBezTo>
                  <a:cubicBezTo>
                    <a:pt x="1396" y="301"/>
                    <a:pt x="1404" y="302"/>
                    <a:pt x="1405" y="302"/>
                  </a:cubicBezTo>
                  <a:cubicBezTo>
                    <a:pt x="1406" y="302"/>
                    <a:pt x="1410" y="302"/>
                    <a:pt x="1412" y="302"/>
                  </a:cubicBezTo>
                  <a:cubicBezTo>
                    <a:pt x="1413" y="303"/>
                    <a:pt x="1417" y="303"/>
                    <a:pt x="1421" y="303"/>
                  </a:cubicBezTo>
                  <a:cubicBezTo>
                    <a:pt x="1424" y="303"/>
                    <a:pt x="1423" y="303"/>
                    <a:pt x="1426" y="303"/>
                  </a:cubicBezTo>
                  <a:cubicBezTo>
                    <a:pt x="1428" y="303"/>
                    <a:pt x="1431" y="303"/>
                    <a:pt x="1432" y="302"/>
                  </a:cubicBezTo>
                  <a:cubicBezTo>
                    <a:pt x="1434" y="302"/>
                    <a:pt x="1440" y="304"/>
                    <a:pt x="1443" y="303"/>
                  </a:cubicBezTo>
                  <a:cubicBezTo>
                    <a:pt x="1445" y="303"/>
                    <a:pt x="1446" y="304"/>
                    <a:pt x="1447" y="305"/>
                  </a:cubicBezTo>
                  <a:cubicBezTo>
                    <a:pt x="1449" y="305"/>
                    <a:pt x="1450" y="305"/>
                    <a:pt x="1452" y="305"/>
                  </a:cubicBezTo>
                  <a:cubicBezTo>
                    <a:pt x="1457" y="305"/>
                    <a:pt x="1457" y="305"/>
                    <a:pt x="1457" y="305"/>
                  </a:cubicBezTo>
                  <a:cubicBezTo>
                    <a:pt x="1460" y="305"/>
                    <a:pt x="1459" y="305"/>
                    <a:pt x="1459" y="305"/>
                  </a:cubicBezTo>
                  <a:cubicBezTo>
                    <a:pt x="1459" y="305"/>
                    <a:pt x="1463" y="305"/>
                    <a:pt x="1466" y="305"/>
                  </a:cubicBezTo>
                  <a:cubicBezTo>
                    <a:pt x="1469" y="305"/>
                    <a:pt x="1468" y="306"/>
                    <a:pt x="1470" y="306"/>
                  </a:cubicBezTo>
                  <a:cubicBezTo>
                    <a:pt x="1471" y="306"/>
                    <a:pt x="1474" y="306"/>
                    <a:pt x="1476" y="306"/>
                  </a:cubicBezTo>
                  <a:cubicBezTo>
                    <a:pt x="1479" y="306"/>
                    <a:pt x="1481" y="307"/>
                    <a:pt x="1483" y="307"/>
                  </a:cubicBezTo>
                  <a:cubicBezTo>
                    <a:pt x="1484" y="306"/>
                    <a:pt x="1487" y="308"/>
                    <a:pt x="1488" y="308"/>
                  </a:cubicBezTo>
                  <a:cubicBezTo>
                    <a:pt x="1490" y="308"/>
                    <a:pt x="1491" y="308"/>
                    <a:pt x="1492" y="308"/>
                  </a:cubicBezTo>
                  <a:cubicBezTo>
                    <a:pt x="1494" y="308"/>
                    <a:pt x="1495" y="309"/>
                    <a:pt x="1497" y="309"/>
                  </a:cubicBezTo>
                  <a:cubicBezTo>
                    <a:pt x="1498" y="310"/>
                    <a:pt x="1498" y="309"/>
                    <a:pt x="1502" y="309"/>
                  </a:cubicBezTo>
                  <a:cubicBezTo>
                    <a:pt x="1506" y="309"/>
                    <a:pt x="1503" y="310"/>
                    <a:pt x="1505" y="309"/>
                  </a:cubicBezTo>
                  <a:cubicBezTo>
                    <a:pt x="1508" y="309"/>
                    <a:pt x="1508" y="309"/>
                    <a:pt x="1510" y="310"/>
                  </a:cubicBezTo>
                  <a:cubicBezTo>
                    <a:pt x="1511" y="311"/>
                    <a:pt x="1516" y="312"/>
                    <a:pt x="1519" y="312"/>
                  </a:cubicBezTo>
                  <a:cubicBezTo>
                    <a:pt x="1521" y="312"/>
                    <a:pt x="1522" y="311"/>
                    <a:pt x="1524" y="311"/>
                  </a:cubicBezTo>
                  <a:cubicBezTo>
                    <a:pt x="1526" y="311"/>
                    <a:pt x="1531" y="311"/>
                    <a:pt x="1533" y="311"/>
                  </a:cubicBezTo>
                  <a:cubicBezTo>
                    <a:pt x="1535" y="311"/>
                    <a:pt x="1534" y="312"/>
                    <a:pt x="1536" y="313"/>
                  </a:cubicBezTo>
                  <a:cubicBezTo>
                    <a:pt x="1538" y="315"/>
                    <a:pt x="1539" y="313"/>
                    <a:pt x="1540" y="312"/>
                  </a:cubicBezTo>
                  <a:cubicBezTo>
                    <a:pt x="1542" y="311"/>
                    <a:pt x="1541" y="312"/>
                    <a:pt x="1544" y="311"/>
                  </a:cubicBezTo>
                  <a:cubicBezTo>
                    <a:pt x="1547" y="310"/>
                    <a:pt x="1546" y="312"/>
                    <a:pt x="1549" y="312"/>
                  </a:cubicBezTo>
                  <a:cubicBezTo>
                    <a:pt x="1552" y="312"/>
                    <a:pt x="1553" y="310"/>
                    <a:pt x="1555" y="311"/>
                  </a:cubicBezTo>
                  <a:cubicBezTo>
                    <a:pt x="1557" y="311"/>
                    <a:pt x="1558" y="313"/>
                    <a:pt x="1559" y="313"/>
                  </a:cubicBezTo>
                  <a:cubicBezTo>
                    <a:pt x="1559" y="312"/>
                    <a:pt x="1560" y="311"/>
                    <a:pt x="1560" y="311"/>
                  </a:cubicBezTo>
                  <a:cubicBezTo>
                    <a:pt x="1562" y="312"/>
                    <a:pt x="1562" y="312"/>
                    <a:pt x="1562" y="312"/>
                  </a:cubicBezTo>
                  <a:cubicBezTo>
                    <a:pt x="1562" y="312"/>
                    <a:pt x="1562" y="309"/>
                    <a:pt x="1567" y="313"/>
                  </a:cubicBezTo>
                  <a:cubicBezTo>
                    <a:pt x="1571" y="316"/>
                    <a:pt x="1570" y="313"/>
                    <a:pt x="1569" y="312"/>
                  </a:cubicBezTo>
                  <a:cubicBezTo>
                    <a:pt x="1568" y="311"/>
                    <a:pt x="1569" y="311"/>
                    <a:pt x="1570" y="310"/>
                  </a:cubicBezTo>
                  <a:cubicBezTo>
                    <a:pt x="1572" y="308"/>
                    <a:pt x="1574" y="309"/>
                    <a:pt x="1573" y="311"/>
                  </a:cubicBezTo>
                  <a:cubicBezTo>
                    <a:pt x="1573" y="312"/>
                    <a:pt x="1572" y="312"/>
                    <a:pt x="1572" y="312"/>
                  </a:cubicBezTo>
                  <a:cubicBezTo>
                    <a:pt x="1572" y="313"/>
                    <a:pt x="1573" y="313"/>
                    <a:pt x="1576" y="313"/>
                  </a:cubicBezTo>
                  <a:cubicBezTo>
                    <a:pt x="1579" y="313"/>
                    <a:pt x="1579" y="313"/>
                    <a:pt x="1581" y="312"/>
                  </a:cubicBezTo>
                  <a:cubicBezTo>
                    <a:pt x="1582" y="311"/>
                    <a:pt x="1582" y="312"/>
                    <a:pt x="1584" y="312"/>
                  </a:cubicBezTo>
                  <a:cubicBezTo>
                    <a:pt x="1586" y="312"/>
                    <a:pt x="1587" y="312"/>
                    <a:pt x="1590" y="313"/>
                  </a:cubicBezTo>
                  <a:cubicBezTo>
                    <a:pt x="1593" y="314"/>
                    <a:pt x="1594" y="315"/>
                    <a:pt x="1595" y="312"/>
                  </a:cubicBezTo>
                  <a:cubicBezTo>
                    <a:pt x="1596" y="309"/>
                    <a:pt x="1591" y="309"/>
                    <a:pt x="1589" y="307"/>
                  </a:cubicBezTo>
                  <a:close/>
                  <a:moveTo>
                    <a:pt x="787" y="41"/>
                  </a:move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6" y="41"/>
                    <a:pt x="787" y="41"/>
                  </a:cubicBezTo>
                  <a:close/>
                  <a:moveTo>
                    <a:pt x="181" y="457"/>
                  </a:moveTo>
                  <a:cubicBezTo>
                    <a:pt x="181" y="459"/>
                    <a:pt x="172" y="467"/>
                    <a:pt x="171" y="468"/>
                  </a:cubicBezTo>
                  <a:cubicBezTo>
                    <a:pt x="170" y="469"/>
                    <a:pt x="174" y="472"/>
                    <a:pt x="174" y="472"/>
                  </a:cubicBezTo>
                  <a:cubicBezTo>
                    <a:pt x="174" y="472"/>
                    <a:pt x="170" y="474"/>
                    <a:pt x="169" y="474"/>
                  </a:cubicBezTo>
                  <a:cubicBezTo>
                    <a:pt x="169" y="474"/>
                    <a:pt x="163" y="477"/>
                    <a:pt x="161" y="478"/>
                  </a:cubicBezTo>
                  <a:cubicBezTo>
                    <a:pt x="159" y="478"/>
                    <a:pt x="154" y="483"/>
                    <a:pt x="154" y="483"/>
                  </a:cubicBezTo>
                  <a:cubicBezTo>
                    <a:pt x="154" y="483"/>
                    <a:pt x="149" y="485"/>
                    <a:pt x="147" y="486"/>
                  </a:cubicBezTo>
                  <a:cubicBezTo>
                    <a:pt x="146" y="487"/>
                    <a:pt x="143" y="489"/>
                    <a:pt x="142" y="491"/>
                  </a:cubicBezTo>
                  <a:cubicBezTo>
                    <a:pt x="140" y="494"/>
                    <a:pt x="133" y="495"/>
                    <a:pt x="132" y="495"/>
                  </a:cubicBezTo>
                  <a:cubicBezTo>
                    <a:pt x="131" y="494"/>
                    <a:pt x="129" y="492"/>
                    <a:pt x="127" y="492"/>
                  </a:cubicBezTo>
                  <a:cubicBezTo>
                    <a:pt x="125" y="493"/>
                    <a:pt x="119" y="490"/>
                    <a:pt x="118" y="488"/>
                  </a:cubicBezTo>
                  <a:cubicBezTo>
                    <a:pt x="117" y="487"/>
                    <a:pt x="112" y="487"/>
                    <a:pt x="111" y="487"/>
                  </a:cubicBezTo>
                  <a:cubicBezTo>
                    <a:pt x="111" y="487"/>
                    <a:pt x="106" y="485"/>
                    <a:pt x="106" y="484"/>
                  </a:cubicBezTo>
                  <a:cubicBezTo>
                    <a:pt x="105" y="482"/>
                    <a:pt x="109" y="485"/>
                    <a:pt x="110" y="485"/>
                  </a:cubicBezTo>
                  <a:cubicBezTo>
                    <a:pt x="111" y="485"/>
                    <a:pt x="117" y="486"/>
                    <a:pt x="119" y="486"/>
                  </a:cubicBezTo>
                  <a:cubicBezTo>
                    <a:pt x="120" y="486"/>
                    <a:pt x="125" y="487"/>
                    <a:pt x="129" y="487"/>
                  </a:cubicBezTo>
                  <a:cubicBezTo>
                    <a:pt x="133" y="487"/>
                    <a:pt x="133" y="486"/>
                    <a:pt x="137" y="486"/>
                  </a:cubicBezTo>
                  <a:cubicBezTo>
                    <a:pt x="141" y="486"/>
                    <a:pt x="140" y="482"/>
                    <a:pt x="140" y="482"/>
                  </a:cubicBezTo>
                  <a:cubicBezTo>
                    <a:pt x="140" y="482"/>
                    <a:pt x="138" y="481"/>
                    <a:pt x="134" y="482"/>
                  </a:cubicBezTo>
                  <a:cubicBezTo>
                    <a:pt x="129" y="482"/>
                    <a:pt x="116" y="480"/>
                    <a:pt x="116" y="480"/>
                  </a:cubicBezTo>
                  <a:cubicBezTo>
                    <a:pt x="111" y="480"/>
                    <a:pt x="111" y="480"/>
                    <a:pt x="111" y="480"/>
                  </a:cubicBezTo>
                  <a:cubicBezTo>
                    <a:pt x="110" y="480"/>
                    <a:pt x="105" y="479"/>
                    <a:pt x="102" y="478"/>
                  </a:cubicBezTo>
                  <a:cubicBezTo>
                    <a:pt x="99" y="478"/>
                    <a:pt x="93" y="478"/>
                    <a:pt x="92" y="478"/>
                  </a:cubicBezTo>
                  <a:cubicBezTo>
                    <a:pt x="91" y="478"/>
                    <a:pt x="90" y="478"/>
                    <a:pt x="88" y="477"/>
                  </a:cubicBezTo>
                  <a:cubicBezTo>
                    <a:pt x="86" y="476"/>
                    <a:pt x="89" y="474"/>
                    <a:pt x="89" y="474"/>
                  </a:cubicBezTo>
                  <a:cubicBezTo>
                    <a:pt x="89" y="474"/>
                    <a:pt x="94" y="473"/>
                    <a:pt x="94" y="470"/>
                  </a:cubicBezTo>
                  <a:cubicBezTo>
                    <a:pt x="94" y="467"/>
                    <a:pt x="96" y="468"/>
                    <a:pt x="98" y="465"/>
                  </a:cubicBezTo>
                  <a:cubicBezTo>
                    <a:pt x="99" y="462"/>
                    <a:pt x="100" y="465"/>
                    <a:pt x="102" y="465"/>
                  </a:cubicBezTo>
                  <a:cubicBezTo>
                    <a:pt x="104" y="465"/>
                    <a:pt x="105" y="463"/>
                    <a:pt x="107" y="462"/>
                  </a:cubicBezTo>
                  <a:cubicBezTo>
                    <a:pt x="109" y="460"/>
                    <a:pt x="116" y="459"/>
                    <a:pt x="117" y="459"/>
                  </a:cubicBezTo>
                  <a:cubicBezTo>
                    <a:pt x="119" y="458"/>
                    <a:pt x="121" y="457"/>
                    <a:pt x="122" y="455"/>
                  </a:cubicBezTo>
                  <a:cubicBezTo>
                    <a:pt x="122" y="453"/>
                    <a:pt x="125" y="455"/>
                    <a:pt x="128" y="455"/>
                  </a:cubicBezTo>
                  <a:cubicBezTo>
                    <a:pt x="131" y="454"/>
                    <a:pt x="135" y="453"/>
                    <a:pt x="136" y="453"/>
                  </a:cubicBezTo>
                  <a:cubicBezTo>
                    <a:pt x="138" y="453"/>
                    <a:pt x="141" y="451"/>
                    <a:pt x="143" y="451"/>
                  </a:cubicBezTo>
                  <a:cubicBezTo>
                    <a:pt x="146" y="451"/>
                    <a:pt x="150" y="451"/>
                    <a:pt x="154" y="450"/>
                  </a:cubicBezTo>
                  <a:cubicBezTo>
                    <a:pt x="159" y="448"/>
                    <a:pt x="157" y="450"/>
                    <a:pt x="159" y="450"/>
                  </a:cubicBezTo>
                  <a:cubicBezTo>
                    <a:pt x="162" y="450"/>
                    <a:pt x="166" y="449"/>
                    <a:pt x="170" y="448"/>
                  </a:cubicBezTo>
                  <a:cubicBezTo>
                    <a:pt x="173" y="447"/>
                    <a:pt x="174" y="448"/>
                    <a:pt x="178" y="447"/>
                  </a:cubicBezTo>
                  <a:cubicBezTo>
                    <a:pt x="181" y="447"/>
                    <a:pt x="179" y="448"/>
                    <a:pt x="180" y="451"/>
                  </a:cubicBezTo>
                  <a:cubicBezTo>
                    <a:pt x="182" y="454"/>
                    <a:pt x="181" y="456"/>
                    <a:pt x="181" y="457"/>
                  </a:cubicBezTo>
                  <a:close/>
                  <a:moveTo>
                    <a:pt x="178" y="344"/>
                  </a:moveTo>
                  <a:cubicBezTo>
                    <a:pt x="178" y="347"/>
                    <a:pt x="180" y="346"/>
                    <a:pt x="178" y="349"/>
                  </a:cubicBezTo>
                  <a:cubicBezTo>
                    <a:pt x="176" y="351"/>
                    <a:pt x="176" y="352"/>
                    <a:pt x="176" y="352"/>
                  </a:cubicBezTo>
                  <a:cubicBezTo>
                    <a:pt x="176" y="352"/>
                    <a:pt x="178" y="354"/>
                    <a:pt x="178" y="358"/>
                  </a:cubicBezTo>
                  <a:cubicBezTo>
                    <a:pt x="178" y="362"/>
                    <a:pt x="179" y="362"/>
                    <a:pt x="179" y="364"/>
                  </a:cubicBezTo>
                  <a:cubicBezTo>
                    <a:pt x="179" y="365"/>
                    <a:pt x="181" y="367"/>
                    <a:pt x="181" y="367"/>
                  </a:cubicBezTo>
                  <a:cubicBezTo>
                    <a:pt x="181" y="367"/>
                    <a:pt x="180" y="373"/>
                    <a:pt x="179" y="374"/>
                  </a:cubicBezTo>
                  <a:cubicBezTo>
                    <a:pt x="179" y="376"/>
                    <a:pt x="179" y="373"/>
                    <a:pt x="179" y="376"/>
                  </a:cubicBezTo>
                  <a:cubicBezTo>
                    <a:pt x="178" y="378"/>
                    <a:pt x="181" y="379"/>
                    <a:pt x="180" y="382"/>
                  </a:cubicBezTo>
                  <a:cubicBezTo>
                    <a:pt x="179" y="384"/>
                    <a:pt x="177" y="386"/>
                    <a:pt x="177" y="386"/>
                  </a:cubicBezTo>
                  <a:cubicBezTo>
                    <a:pt x="177" y="386"/>
                    <a:pt x="175" y="380"/>
                    <a:pt x="175" y="385"/>
                  </a:cubicBezTo>
                  <a:cubicBezTo>
                    <a:pt x="176" y="391"/>
                    <a:pt x="178" y="390"/>
                    <a:pt x="179" y="393"/>
                  </a:cubicBezTo>
                  <a:cubicBezTo>
                    <a:pt x="179" y="395"/>
                    <a:pt x="179" y="395"/>
                    <a:pt x="177" y="398"/>
                  </a:cubicBezTo>
                  <a:cubicBezTo>
                    <a:pt x="174" y="401"/>
                    <a:pt x="174" y="403"/>
                    <a:pt x="174" y="404"/>
                  </a:cubicBezTo>
                  <a:cubicBezTo>
                    <a:pt x="174" y="405"/>
                    <a:pt x="174" y="404"/>
                    <a:pt x="175" y="408"/>
                  </a:cubicBezTo>
                  <a:cubicBezTo>
                    <a:pt x="176" y="411"/>
                    <a:pt x="176" y="411"/>
                    <a:pt x="175" y="414"/>
                  </a:cubicBezTo>
                  <a:cubicBezTo>
                    <a:pt x="175" y="416"/>
                    <a:pt x="175" y="419"/>
                    <a:pt x="176" y="420"/>
                  </a:cubicBezTo>
                  <a:cubicBezTo>
                    <a:pt x="177" y="422"/>
                    <a:pt x="177" y="425"/>
                    <a:pt x="177" y="428"/>
                  </a:cubicBezTo>
                  <a:cubicBezTo>
                    <a:pt x="177" y="431"/>
                    <a:pt x="176" y="433"/>
                    <a:pt x="177" y="435"/>
                  </a:cubicBezTo>
                  <a:cubicBezTo>
                    <a:pt x="179" y="438"/>
                    <a:pt x="177" y="439"/>
                    <a:pt x="177" y="439"/>
                  </a:cubicBezTo>
                  <a:cubicBezTo>
                    <a:pt x="177" y="439"/>
                    <a:pt x="161" y="437"/>
                    <a:pt x="154" y="441"/>
                  </a:cubicBezTo>
                  <a:cubicBezTo>
                    <a:pt x="146" y="446"/>
                    <a:pt x="141" y="441"/>
                    <a:pt x="141" y="441"/>
                  </a:cubicBezTo>
                  <a:cubicBezTo>
                    <a:pt x="141" y="441"/>
                    <a:pt x="135" y="445"/>
                    <a:pt x="132" y="444"/>
                  </a:cubicBezTo>
                  <a:cubicBezTo>
                    <a:pt x="129" y="444"/>
                    <a:pt x="125" y="445"/>
                    <a:pt x="124" y="445"/>
                  </a:cubicBezTo>
                  <a:cubicBezTo>
                    <a:pt x="124" y="445"/>
                    <a:pt x="117" y="447"/>
                    <a:pt x="116" y="448"/>
                  </a:cubicBezTo>
                  <a:cubicBezTo>
                    <a:pt x="115" y="448"/>
                    <a:pt x="109" y="450"/>
                    <a:pt x="107" y="451"/>
                  </a:cubicBezTo>
                  <a:cubicBezTo>
                    <a:pt x="104" y="452"/>
                    <a:pt x="95" y="453"/>
                    <a:pt x="95" y="453"/>
                  </a:cubicBezTo>
                  <a:cubicBezTo>
                    <a:pt x="95" y="453"/>
                    <a:pt x="86" y="459"/>
                    <a:pt x="83" y="455"/>
                  </a:cubicBezTo>
                  <a:cubicBezTo>
                    <a:pt x="81" y="451"/>
                    <a:pt x="87" y="451"/>
                    <a:pt x="85" y="449"/>
                  </a:cubicBezTo>
                  <a:cubicBezTo>
                    <a:pt x="84" y="447"/>
                    <a:pt x="81" y="447"/>
                    <a:pt x="81" y="446"/>
                  </a:cubicBezTo>
                  <a:cubicBezTo>
                    <a:pt x="81" y="445"/>
                    <a:pt x="78" y="441"/>
                    <a:pt x="77" y="443"/>
                  </a:cubicBezTo>
                  <a:cubicBezTo>
                    <a:pt x="76" y="446"/>
                    <a:pt x="73" y="449"/>
                    <a:pt x="73" y="451"/>
                  </a:cubicBezTo>
                  <a:cubicBezTo>
                    <a:pt x="73" y="452"/>
                    <a:pt x="73" y="455"/>
                    <a:pt x="73" y="458"/>
                  </a:cubicBezTo>
                  <a:cubicBezTo>
                    <a:pt x="73" y="461"/>
                    <a:pt x="72" y="463"/>
                    <a:pt x="73" y="463"/>
                  </a:cubicBezTo>
                  <a:cubicBezTo>
                    <a:pt x="74" y="463"/>
                    <a:pt x="76" y="465"/>
                    <a:pt x="76" y="468"/>
                  </a:cubicBezTo>
                  <a:cubicBezTo>
                    <a:pt x="76" y="470"/>
                    <a:pt x="76" y="472"/>
                    <a:pt x="77" y="473"/>
                  </a:cubicBezTo>
                  <a:cubicBezTo>
                    <a:pt x="79" y="474"/>
                    <a:pt x="80" y="475"/>
                    <a:pt x="81" y="477"/>
                  </a:cubicBezTo>
                  <a:cubicBezTo>
                    <a:pt x="82" y="478"/>
                    <a:pt x="83" y="478"/>
                    <a:pt x="83" y="478"/>
                  </a:cubicBezTo>
                  <a:cubicBezTo>
                    <a:pt x="82" y="478"/>
                    <a:pt x="78" y="479"/>
                    <a:pt x="77" y="477"/>
                  </a:cubicBezTo>
                  <a:cubicBezTo>
                    <a:pt x="75" y="476"/>
                    <a:pt x="74" y="476"/>
                    <a:pt x="73" y="476"/>
                  </a:cubicBezTo>
                  <a:cubicBezTo>
                    <a:pt x="72" y="476"/>
                    <a:pt x="70" y="477"/>
                    <a:pt x="69" y="476"/>
                  </a:cubicBezTo>
                  <a:cubicBezTo>
                    <a:pt x="68" y="476"/>
                    <a:pt x="65" y="476"/>
                    <a:pt x="67" y="472"/>
                  </a:cubicBezTo>
                  <a:cubicBezTo>
                    <a:pt x="69" y="468"/>
                    <a:pt x="70" y="469"/>
                    <a:pt x="71" y="468"/>
                  </a:cubicBezTo>
                  <a:cubicBezTo>
                    <a:pt x="72" y="468"/>
                    <a:pt x="74" y="464"/>
                    <a:pt x="73" y="464"/>
                  </a:cubicBezTo>
                  <a:cubicBezTo>
                    <a:pt x="71" y="464"/>
                    <a:pt x="71" y="465"/>
                    <a:pt x="70" y="462"/>
                  </a:cubicBezTo>
                  <a:cubicBezTo>
                    <a:pt x="69" y="458"/>
                    <a:pt x="70" y="456"/>
                    <a:pt x="70" y="456"/>
                  </a:cubicBezTo>
                  <a:cubicBezTo>
                    <a:pt x="70" y="456"/>
                    <a:pt x="70" y="453"/>
                    <a:pt x="69" y="452"/>
                  </a:cubicBezTo>
                  <a:cubicBezTo>
                    <a:pt x="69" y="452"/>
                    <a:pt x="69" y="447"/>
                    <a:pt x="69" y="447"/>
                  </a:cubicBezTo>
                  <a:cubicBezTo>
                    <a:pt x="69" y="447"/>
                    <a:pt x="67" y="444"/>
                    <a:pt x="66" y="447"/>
                  </a:cubicBezTo>
                  <a:cubicBezTo>
                    <a:pt x="65" y="449"/>
                    <a:pt x="64" y="451"/>
                    <a:pt x="64" y="453"/>
                  </a:cubicBezTo>
                  <a:cubicBezTo>
                    <a:pt x="64" y="454"/>
                    <a:pt x="61" y="459"/>
                    <a:pt x="60" y="460"/>
                  </a:cubicBezTo>
                  <a:cubicBezTo>
                    <a:pt x="59" y="461"/>
                    <a:pt x="60" y="463"/>
                    <a:pt x="59" y="463"/>
                  </a:cubicBezTo>
                  <a:cubicBezTo>
                    <a:pt x="57" y="464"/>
                    <a:pt x="57" y="461"/>
                    <a:pt x="54" y="464"/>
                  </a:cubicBezTo>
                  <a:cubicBezTo>
                    <a:pt x="52" y="467"/>
                    <a:pt x="52" y="467"/>
                    <a:pt x="48" y="468"/>
                  </a:cubicBezTo>
                  <a:cubicBezTo>
                    <a:pt x="44" y="468"/>
                    <a:pt x="45" y="469"/>
                    <a:pt x="42" y="470"/>
                  </a:cubicBezTo>
                  <a:cubicBezTo>
                    <a:pt x="39" y="472"/>
                    <a:pt x="34" y="472"/>
                    <a:pt x="34" y="474"/>
                  </a:cubicBezTo>
                  <a:cubicBezTo>
                    <a:pt x="33" y="475"/>
                    <a:pt x="32" y="473"/>
                    <a:pt x="31" y="474"/>
                  </a:cubicBezTo>
                  <a:cubicBezTo>
                    <a:pt x="30" y="475"/>
                    <a:pt x="29" y="476"/>
                    <a:pt x="27" y="476"/>
                  </a:cubicBezTo>
                  <a:cubicBezTo>
                    <a:pt x="26" y="477"/>
                    <a:pt x="22" y="480"/>
                    <a:pt x="23" y="477"/>
                  </a:cubicBezTo>
                  <a:cubicBezTo>
                    <a:pt x="23" y="477"/>
                    <a:pt x="28" y="473"/>
                    <a:pt x="30" y="471"/>
                  </a:cubicBezTo>
                  <a:cubicBezTo>
                    <a:pt x="31" y="470"/>
                    <a:pt x="31" y="464"/>
                    <a:pt x="31" y="464"/>
                  </a:cubicBezTo>
                  <a:cubicBezTo>
                    <a:pt x="31" y="464"/>
                    <a:pt x="38" y="458"/>
                    <a:pt x="41" y="455"/>
                  </a:cubicBezTo>
                  <a:cubicBezTo>
                    <a:pt x="44" y="453"/>
                    <a:pt x="54" y="443"/>
                    <a:pt x="54" y="441"/>
                  </a:cubicBezTo>
                  <a:cubicBezTo>
                    <a:pt x="55" y="438"/>
                    <a:pt x="60" y="434"/>
                    <a:pt x="60" y="434"/>
                  </a:cubicBezTo>
                  <a:cubicBezTo>
                    <a:pt x="60" y="434"/>
                    <a:pt x="64" y="431"/>
                    <a:pt x="65" y="428"/>
                  </a:cubicBezTo>
                  <a:cubicBezTo>
                    <a:pt x="66" y="426"/>
                    <a:pt x="70" y="424"/>
                    <a:pt x="70" y="424"/>
                  </a:cubicBezTo>
                  <a:cubicBezTo>
                    <a:pt x="70" y="423"/>
                    <a:pt x="70" y="419"/>
                    <a:pt x="71" y="419"/>
                  </a:cubicBezTo>
                  <a:cubicBezTo>
                    <a:pt x="72" y="418"/>
                    <a:pt x="79" y="413"/>
                    <a:pt x="80" y="411"/>
                  </a:cubicBezTo>
                  <a:cubicBezTo>
                    <a:pt x="82" y="410"/>
                    <a:pt x="85" y="405"/>
                    <a:pt x="86" y="405"/>
                  </a:cubicBezTo>
                  <a:cubicBezTo>
                    <a:pt x="87" y="405"/>
                    <a:pt x="89" y="403"/>
                    <a:pt x="89" y="403"/>
                  </a:cubicBezTo>
                  <a:cubicBezTo>
                    <a:pt x="89" y="403"/>
                    <a:pt x="94" y="406"/>
                    <a:pt x="96" y="406"/>
                  </a:cubicBezTo>
                  <a:cubicBezTo>
                    <a:pt x="97" y="406"/>
                    <a:pt x="100" y="402"/>
                    <a:pt x="100" y="400"/>
                  </a:cubicBezTo>
                  <a:cubicBezTo>
                    <a:pt x="100" y="398"/>
                    <a:pt x="110" y="392"/>
                    <a:pt x="112" y="391"/>
                  </a:cubicBezTo>
                  <a:cubicBezTo>
                    <a:pt x="114" y="389"/>
                    <a:pt x="120" y="386"/>
                    <a:pt x="120" y="384"/>
                  </a:cubicBezTo>
                  <a:cubicBezTo>
                    <a:pt x="120" y="382"/>
                    <a:pt x="124" y="376"/>
                    <a:pt x="124" y="376"/>
                  </a:cubicBezTo>
                  <a:cubicBezTo>
                    <a:pt x="124" y="376"/>
                    <a:pt x="133" y="369"/>
                    <a:pt x="139" y="366"/>
                  </a:cubicBezTo>
                  <a:cubicBezTo>
                    <a:pt x="144" y="363"/>
                    <a:pt x="148" y="359"/>
                    <a:pt x="149" y="358"/>
                  </a:cubicBezTo>
                  <a:cubicBezTo>
                    <a:pt x="150" y="357"/>
                    <a:pt x="156" y="354"/>
                    <a:pt x="157" y="353"/>
                  </a:cubicBezTo>
                  <a:cubicBezTo>
                    <a:pt x="158" y="352"/>
                    <a:pt x="162" y="348"/>
                    <a:pt x="167" y="346"/>
                  </a:cubicBezTo>
                  <a:cubicBezTo>
                    <a:pt x="171" y="343"/>
                    <a:pt x="176" y="339"/>
                    <a:pt x="177" y="339"/>
                  </a:cubicBezTo>
                  <a:cubicBezTo>
                    <a:pt x="179" y="339"/>
                    <a:pt x="182" y="337"/>
                    <a:pt x="181" y="339"/>
                  </a:cubicBezTo>
                  <a:cubicBezTo>
                    <a:pt x="181" y="341"/>
                    <a:pt x="178" y="341"/>
                    <a:pt x="178" y="344"/>
                  </a:cubicBezTo>
                  <a:close/>
                  <a:moveTo>
                    <a:pt x="1062" y="872"/>
                  </a:moveTo>
                  <a:cubicBezTo>
                    <a:pt x="1064" y="873"/>
                    <a:pt x="1065" y="875"/>
                    <a:pt x="1065" y="873"/>
                  </a:cubicBezTo>
                  <a:cubicBezTo>
                    <a:pt x="1065" y="870"/>
                    <a:pt x="1065" y="872"/>
                    <a:pt x="1065" y="870"/>
                  </a:cubicBezTo>
                  <a:cubicBezTo>
                    <a:pt x="1065" y="867"/>
                    <a:pt x="1066" y="867"/>
                    <a:pt x="1067" y="867"/>
                  </a:cubicBezTo>
                  <a:cubicBezTo>
                    <a:pt x="1067" y="866"/>
                    <a:pt x="1066" y="863"/>
                    <a:pt x="1068" y="865"/>
                  </a:cubicBezTo>
                  <a:cubicBezTo>
                    <a:pt x="1069" y="867"/>
                    <a:pt x="1075" y="878"/>
                    <a:pt x="1075" y="880"/>
                  </a:cubicBezTo>
                  <a:cubicBezTo>
                    <a:pt x="1075" y="881"/>
                    <a:pt x="1077" y="886"/>
                    <a:pt x="1078" y="889"/>
                  </a:cubicBezTo>
                  <a:cubicBezTo>
                    <a:pt x="1080" y="891"/>
                    <a:pt x="1087" y="901"/>
                    <a:pt x="1087" y="902"/>
                  </a:cubicBezTo>
                  <a:cubicBezTo>
                    <a:pt x="1087" y="904"/>
                    <a:pt x="1092" y="911"/>
                    <a:pt x="1093" y="913"/>
                  </a:cubicBezTo>
                  <a:cubicBezTo>
                    <a:pt x="1095" y="915"/>
                    <a:pt x="1098" y="921"/>
                    <a:pt x="1098" y="922"/>
                  </a:cubicBezTo>
                  <a:cubicBezTo>
                    <a:pt x="1098" y="923"/>
                    <a:pt x="1100" y="921"/>
                    <a:pt x="1098" y="926"/>
                  </a:cubicBezTo>
                  <a:cubicBezTo>
                    <a:pt x="1097" y="930"/>
                    <a:pt x="1092" y="931"/>
                    <a:pt x="1093" y="934"/>
                  </a:cubicBezTo>
                  <a:cubicBezTo>
                    <a:pt x="1094" y="937"/>
                    <a:pt x="1096" y="939"/>
                    <a:pt x="1094" y="939"/>
                  </a:cubicBezTo>
                  <a:cubicBezTo>
                    <a:pt x="1091" y="939"/>
                    <a:pt x="1091" y="936"/>
                    <a:pt x="1090" y="939"/>
                  </a:cubicBezTo>
                  <a:cubicBezTo>
                    <a:pt x="1090" y="942"/>
                    <a:pt x="1091" y="940"/>
                    <a:pt x="1090" y="944"/>
                  </a:cubicBezTo>
                  <a:cubicBezTo>
                    <a:pt x="1088" y="947"/>
                    <a:pt x="1089" y="951"/>
                    <a:pt x="1088" y="948"/>
                  </a:cubicBezTo>
                  <a:cubicBezTo>
                    <a:pt x="1087" y="946"/>
                    <a:pt x="1088" y="945"/>
                    <a:pt x="1087" y="943"/>
                  </a:cubicBezTo>
                  <a:cubicBezTo>
                    <a:pt x="1085" y="941"/>
                    <a:pt x="1084" y="941"/>
                    <a:pt x="1082" y="940"/>
                  </a:cubicBezTo>
                  <a:cubicBezTo>
                    <a:pt x="1081" y="940"/>
                    <a:pt x="1083" y="945"/>
                    <a:pt x="1079" y="939"/>
                  </a:cubicBezTo>
                  <a:cubicBezTo>
                    <a:pt x="1076" y="933"/>
                    <a:pt x="1075" y="929"/>
                    <a:pt x="1074" y="928"/>
                  </a:cubicBezTo>
                  <a:cubicBezTo>
                    <a:pt x="1073" y="926"/>
                    <a:pt x="1073" y="925"/>
                    <a:pt x="1070" y="925"/>
                  </a:cubicBezTo>
                  <a:cubicBezTo>
                    <a:pt x="1068" y="925"/>
                    <a:pt x="1068" y="924"/>
                    <a:pt x="1068" y="923"/>
                  </a:cubicBezTo>
                  <a:cubicBezTo>
                    <a:pt x="1068" y="923"/>
                    <a:pt x="1066" y="921"/>
                    <a:pt x="1065" y="920"/>
                  </a:cubicBezTo>
                  <a:cubicBezTo>
                    <a:pt x="1064" y="919"/>
                    <a:pt x="1064" y="917"/>
                    <a:pt x="1062" y="916"/>
                  </a:cubicBezTo>
                  <a:cubicBezTo>
                    <a:pt x="1060" y="915"/>
                    <a:pt x="1061" y="916"/>
                    <a:pt x="1059" y="913"/>
                  </a:cubicBezTo>
                  <a:cubicBezTo>
                    <a:pt x="1057" y="910"/>
                    <a:pt x="1057" y="910"/>
                    <a:pt x="1055" y="908"/>
                  </a:cubicBezTo>
                  <a:cubicBezTo>
                    <a:pt x="1052" y="906"/>
                    <a:pt x="1051" y="906"/>
                    <a:pt x="1051" y="906"/>
                  </a:cubicBezTo>
                  <a:cubicBezTo>
                    <a:pt x="1051" y="906"/>
                    <a:pt x="1054" y="901"/>
                    <a:pt x="1051" y="900"/>
                  </a:cubicBezTo>
                  <a:cubicBezTo>
                    <a:pt x="1048" y="899"/>
                    <a:pt x="1045" y="898"/>
                    <a:pt x="1045" y="898"/>
                  </a:cubicBezTo>
                  <a:cubicBezTo>
                    <a:pt x="1045" y="896"/>
                    <a:pt x="1045" y="896"/>
                    <a:pt x="1045" y="896"/>
                  </a:cubicBezTo>
                  <a:cubicBezTo>
                    <a:pt x="1045" y="896"/>
                    <a:pt x="1045" y="896"/>
                    <a:pt x="1047" y="893"/>
                  </a:cubicBezTo>
                  <a:cubicBezTo>
                    <a:pt x="1048" y="889"/>
                    <a:pt x="1048" y="889"/>
                    <a:pt x="1050" y="887"/>
                  </a:cubicBezTo>
                  <a:cubicBezTo>
                    <a:pt x="1051" y="886"/>
                    <a:pt x="1050" y="886"/>
                    <a:pt x="1051" y="884"/>
                  </a:cubicBezTo>
                  <a:cubicBezTo>
                    <a:pt x="1052" y="883"/>
                    <a:pt x="1053" y="882"/>
                    <a:pt x="1053" y="881"/>
                  </a:cubicBezTo>
                  <a:cubicBezTo>
                    <a:pt x="1053" y="880"/>
                    <a:pt x="1054" y="879"/>
                    <a:pt x="1056" y="879"/>
                  </a:cubicBezTo>
                  <a:cubicBezTo>
                    <a:pt x="1058" y="880"/>
                    <a:pt x="1058" y="880"/>
                    <a:pt x="1060" y="879"/>
                  </a:cubicBezTo>
                  <a:cubicBezTo>
                    <a:pt x="1061" y="877"/>
                    <a:pt x="1061" y="876"/>
                    <a:pt x="1061" y="874"/>
                  </a:cubicBezTo>
                  <a:cubicBezTo>
                    <a:pt x="1061" y="872"/>
                    <a:pt x="1060" y="872"/>
                    <a:pt x="1059" y="871"/>
                  </a:cubicBezTo>
                  <a:cubicBezTo>
                    <a:pt x="1058" y="870"/>
                    <a:pt x="1057" y="868"/>
                    <a:pt x="1059" y="868"/>
                  </a:cubicBezTo>
                  <a:cubicBezTo>
                    <a:pt x="1061" y="869"/>
                    <a:pt x="1061" y="870"/>
                    <a:pt x="1062" y="872"/>
                  </a:cubicBezTo>
                  <a:close/>
                  <a:moveTo>
                    <a:pt x="1036" y="802"/>
                  </a:moveTo>
                  <a:cubicBezTo>
                    <a:pt x="1038" y="806"/>
                    <a:pt x="1042" y="809"/>
                    <a:pt x="1042" y="810"/>
                  </a:cubicBezTo>
                  <a:cubicBezTo>
                    <a:pt x="1042" y="811"/>
                    <a:pt x="1045" y="816"/>
                    <a:pt x="1047" y="820"/>
                  </a:cubicBezTo>
                  <a:cubicBezTo>
                    <a:pt x="1048" y="823"/>
                    <a:pt x="1052" y="827"/>
                    <a:pt x="1052" y="830"/>
                  </a:cubicBezTo>
                  <a:cubicBezTo>
                    <a:pt x="1052" y="833"/>
                    <a:pt x="1054" y="837"/>
                    <a:pt x="1055" y="840"/>
                  </a:cubicBezTo>
                  <a:cubicBezTo>
                    <a:pt x="1055" y="843"/>
                    <a:pt x="1058" y="849"/>
                    <a:pt x="1058" y="850"/>
                  </a:cubicBezTo>
                  <a:cubicBezTo>
                    <a:pt x="1058" y="851"/>
                    <a:pt x="1054" y="867"/>
                    <a:pt x="1054" y="869"/>
                  </a:cubicBezTo>
                  <a:cubicBezTo>
                    <a:pt x="1053" y="871"/>
                    <a:pt x="1052" y="874"/>
                    <a:pt x="1050" y="876"/>
                  </a:cubicBezTo>
                  <a:cubicBezTo>
                    <a:pt x="1049" y="878"/>
                    <a:pt x="1048" y="880"/>
                    <a:pt x="1047" y="882"/>
                  </a:cubicBezTo>
                  <a:cubicBezTo>
                    <a:pt x="1046" y="884"/>
                    <a:pt x="1044" y="888"/>
                    <a:pt x="1044" y="889"/>
                  </a:cubicBezTo>
                  <a:cubicBezTo>
                    <a:pt x="1043" y="890"/>
                    <a:pt x="1041" y="891"/>
                    <a:pt x="1041" y="889"/>
                  </a:cubicBezTo>
                  <a:cubicBezTo>
                    <a:pt x="1041" y="888"/>
                    <a:pt x="1043" y="883"/>
                    <a:pt x="1042" y="883"/>
                  </a:cubicBezTo>
                  <a:cubicBezTo>
                    <a:pt x="1041" y="883"/>
                    <a:pt x="1041" y="886"/>
                    <a:pt x="1040" y="883"/>
                  </a:cubicBezTo>
                  <a:cubicBezTo>
                    <a:pt x="1038" y="879"/>
                    <a:pt x="1038" y="878"/>
                    <a:pt x="1038" y="875"/>
                  </a:cubicBezTo>
                  <a:cubicBezTo>
                    <a:pt x="1038" y="871"/>
                    <a:pt x="1040" y="872"/>
                    <a:pt x="1038" y="868"/>
                  </a:cubicBezTo>
                  <a:cubicBezTo>
                    <a:pt x="1036" y="863"/>
                    <a:pt x="1035" y="864"/>
                    <a:pt x="1036" y="862"/>
                  </a:cubicBezTo>
                  <a:cubicBezTo>
                    <a:pt x="1036" y="859"/>
                    <a:pt x="1036" y="857"/>
                    <a:pt x="1035" y="854"/>
                  </a:cubicBezTo>
                  <a:cubicBezTo>
                    <a:pt x="1034" y="851"/>
                    <a:pt x="1039" y="844"/>
                    <a:pt x="1037" y="840"/>
                  </a:cubicBezTo>
                  <a:cubicBezTo>
                    <a:pt x="1034" y="836"/>
                    <a:pt x="1034" y="832"/>
                    <a:pt x="1034" y="831"/>
                  </a:cubicBezTo>
                  <a:cubicBezTo>
                    <a:pt x="1034" y="830"/>
                    <a:pt x="1039" y="837"/>
                    <a:pt x="1039" y="837"/>
                  </a:cubicBezTo>
                  <a:cubicBezTo>
                    <a:pt x="1039" y="837"/>
                    <a:pt x="1044" y="839"/>
                    <a:pt x="1042" y="836"/>
                  </a:cubicBezTo>
                  <a:cubicBezTo>
                    <a:pt x="1040" y="832"/>
                    <a:pt x="1036" y="829"/>
                    <a:pt x="1035" y="827"/>
                  </a:cubicBezTo>
                  <a:cubicBezTo>
                    <a:pt x="1035" y="824"/>
                    <a:pt x="1033" y="825"/>
                    <a:pt x="1033" y="822"/>
                  </a:cubicBezTo>
                  <a:cubicBezTo>
                    <a:pt x="1033" y="819"/>
                    <a:pt x="1037" y="819"/>
                    <a:pt x="1038" y="817"/>
                  </a:cubicBezTo>
                  <a:cubicBezTo>
                    <a:pt x="1040" y="814"/>
                    <a:pt x="1038" y="812"/>
                    <a:pt x="1038" y="809"/>
                  </a:cubicBezTo>
                  <a:cubicBezTo>
                    <a:pt x="1037" y="807"/>
                    <a:pt x="1033" y="804"/>
                    <a:pt x="1033" y="804"/>
                  </a:cubicBezTo>
                  <a:cubicBezTo>
                    <a:pt x="1033" y="804"/>
                    <a:pt x="1034" y="798"/>
                    <a:pt x="1036" y="802"/>
                  </a:cubicBezTo>
                  <a:close/>
                  <a:moveTo>
                    <a:pt x="894" y="778"/>
                  </a:moveTo>
                  <a:cubicBezTo>
                    <a:pt x="893" y="779"/>
                    <a:pt x="891" y="780"/>
                    <a:pt x="889" y="780"/>
                  </a:cubicBezTo>
                  <a:cubicBezTo>
                    <a:pt x="888" y="781"/>
                    <a:pt x="886" y="775"/>
                    <a:pt x="884" y="772"/>
                  </a:cubicBezTo>
                  <a:cubicBezTo>
                    <a:pt x="883" y="769"/>
                    <a:pt x="878" y="762"/>
                    <a:pt x="878" y="760"/>
                  </a:cubicBezTo>
                  <a:cubicBezTo>
                    <a:pt x="877" y="757"/>
                    <a:pt x="873" y="748"/>
                    <a:pt x="872" y="746"/>
                  </a:cubicBezTo>
                  <a:cubicBezTo>
                    <a:pt x="872" y="743"/>
                    <a:pt x="868" y="737"/>
                    <a:pt x="867" y="736"/>
                  </a:cubicBezTo>
                  <a:cubicBezTo>
                    <a:pt x="867" y="734"/>
                    <a:pt x="865" y="726"/>
                    <a:pt x="864" y="725"/>
                  </a:cubicBezTo>
                  <a:cubicBezTo>
                    <a:pt x="864" y="723"/>
                    <a:pt x="861" y="718"/>
                    <a:pt x="860" y="716"/>
                  </a:cubicBezTo>
                  <a:cubicBezTo>
                    <a:pt x="859" y="715"/>
                    <a:pt x="856" y="708"/>
                    <a:pt x="855" y="706"/>
                  </a:cubicBezTo>
                  <a:cubicBezTo>
                    <a:pt x="855" y="706"/>
                    <a:pt x="854" y="703"/>
                    <a:pt x="854" y="702"/>
                  </a:cubicBezTo>
                  <a:cubicBezTo>
                    <a:pt x="853" y="702"/>
                    <a:pt x="853" y="702"/>
                    <a:pt x="853" y="702"/>
                  </a:cubicBezTo>
                  <a:cubicBezTo>
                    <a:pt x="853" y="701"/>
                    <a:pt x="853" y="701"/>
                    <a:pt x="853" y="701"/>
                  </a:cubicBezTo>
                  <a:cubicBezTo>
                    <a:pt x="853" y="701"/>
                    <a:pt x="853" y="701"/>
                    <a:pt x="854" y="702"/>
                  </a:cubicBezTo>
                  <a:cubicBezTo>
                    <a:pt x="857" y="702"/>
                    <a:pt x="857" y="702"/>
                    <a:pt x="857" y="702"/>
                  </a:cubicBezTo>
                  <a:cubicBezTo>
                    <a:pt x="859" y="700"/>
                    <a:pt x="859" y="700"/>
                    <a:pt x="859" y="700"/>
                  </a:cubicBezTo>
                  <a:cubicBezTo>
                    <a:pt x="859" y="700"/>
                    <a:pt x="885" y="739"/>
                    <a:pt x="892" y="750"/>
                  </a:cubicBezTo>
                  <a:cubicBezTo>
                    <a:pt x="899" y="757"/>
                    <a:pt x="899" y="756"/>
                    <a:pt x="899" y="756"/>
                  </a:cubicBezTo>
                  <a:cubicBezTo>
                    <a:pt x="899" y="756"/>
                    <a:pt x="905" y="758"/>
                    <a:pt x="902" y="750"/>
                  </a:cubicBezTo>
                  <a:cubicBezTo>
                    <a:pt x="900" y="742"/>
                    <a:pt x="896" y="737"/>
                    <a:pt x="896" y="737"/>
                  </a:cubicBezTo>
                  <a:cubicBezTo>
                    <a:pt x="896" y="737"/>
                    <a:pt x="883" y="722"/>
                    <a:pt x="883" y="722"/>
                  </a:cubicBezTo>
                  <a:cubicBezTo>
                    <a:pt x="883" y="721"/>
                    <a:pt x="885" y="717"/>
                    <a:pt x="881" y="715"/>
                  </a:cubicBezTo>
                  <a:cubicBezTo>
                    <a:pt x="877" y="712"/>
                    <a:pt x="875" y="710"/>
                    <a:pt x="875" y="710"/>
                  </a:cubicBezTo>
                  <a:cubicBezTo>
                    <a:pt x="873" y="705"/>
                    <a:pt x="873" y="705"/>
                    <a:pt x="873" y="705"/>
                  </a:cubicBezTo>
                  <a:cubicBezTo>
                    <a:pt x="873" y="705"/>
                    <a:pt x="893" y="713"/>
                    <a:pt x="900" y="718"/>
                  </a:cubicBezTo>
                  <a:cubicBezTo>
                    <a:pt x="908" y="722"/>
                    <a:pt x="914" y="726"/>
                    <a:pt x="914" y="726"/>
                  </a:cubicBezTo>
                  <a:cubicBezTo>
                    <a:pt x="914" y="726"/>
                    <a:pt x="919" y="733"/>
                    <a:pt x="923" y="733"/>
                  </a:cubicBezTo>
                  <a:cubicBezTo>
                    <a:pt x="923" y="733"/>
                    <a:pt x="915" y="747"/>
                    <a:pt x="914" y="748"/>
                  </a:cubicBezTo>
                  <a:cubicBezTo>
                    <a:pt x="914" y="749"/>
                    <a:pt x="912" y="751"/>
                    <a:pt x="910" y="753"/>
                  </a:cubicBezTo>
                  <a:cubicBezTo>
                    <a:pt x="909" y="755"/>
                    <a:pt x="908" y="757"/>
                    <a:pt x="906" y="759"/>
                  </a:cubicBezTo>
                  <a:cubicBezTo>
                    <a:pt x="905" y="761"/>
                    <a:pt x="904" y="765"/>
                    <a:pt x="904" y="765"/>
                  </a:cubicBezTo>
                  <a:cubicBezTo>
                    <a:pt x="904" y="765"/>
                    <a:pt x="902" y="767"/>
                    <a:pt x="901" y="768"/>
                  </a:cubicBezTo>
                  <a:cubicBezTo>
                    <a:pt x="899" y="769"/>
                    <a:pt x="899" y="773"/>
                    <a:pt x="898" y="774"/>
                  </a:cubicBezTo>
                  <a:cubicBezTo>
                    <a:pt x="897" y="775"/>
                    <a:pt x="894" y="777"/>
                    <a:pt x="894" y="778"/>
                  </a:cubicBezTo>
                  <a:close/>
                  <a:moveTo>
                    <a:pt x="983" y="808"/>
                  </a:moveTo>
                  <a:cubicBezTo>
                    <a:pt x="984" y="811"/>
                    <a:pt x="982" y="812"/>
                    <a:pt x="982" y="815"/>
                  </a:cubicBezTo>
                  <a:cubicBezTo>
                    <a:pt x="983" y="819"/>
                    <a:pt x="985" y="824"/>
                    <a:pt x="985" y="825"/>
                  </a:cubicBezTo>
                  <a:cubicBezTo>
                    <a:pt x="985" y="826"/>
                    <a:pt x="984" y="828"/>
                    <a:pt x="984" y="831"/>
                  </a:cubicBezTo>
                  <a:cubicBezTo>
                    <a:pt x="984" y="833"/>
                    <a:pt x="987" y="844"/>
                    <a:pt x="989" y="845"/>
                  </a:cubicBezTo>
                  <a:cubicBezTo>
                    <a:pt x="990" y="847"/>
                    <a:pt x="989" y="848"/>
                    <a:pt x="988" y="851"/>
                  </a:cubicBezTo>
                  <a:cubicBezTo>
                    <a:pt x="988" y="855"/>
                    <a:pt x="988" y="859"/>
                    <a:pt x="988" y="859"/>
                  </a:cubicBezTo>
                  <a:cubicBezTo>
                    <a:pt x="988" y="859"/>
                    <a:pt x="988" y="860"/>
                    <a:pt x="986" y="860"/>
                  </a:cubicBezTo>
                  <a:cubicBezTo>
                    <a:pt x="984" y="860"/>
                    <a:pt x="979" y="857"/>
                    <a:pt x="978" y="857"/>
                  </a:cubicBezTo>
                  <a:cubicBezTo>
                    <a:pt x="977" y="857"/>
                    <a:pt x="973" y="857"/>
                    <a:pt x="971" y="855"/>
                  </a:cubicBezTo>
                  <a:cubicBezTo>
                    <a:pt x="968" y="853"/>
                    <a:pt x="966" y="853"/>
                    <a:pt x="963" y="852"/>
                  </a:cubicBezTo>
                  <a:cubicBezTo>
                    <a:pt x="960" y="851"/>
                    <a:pt x="961" y="852"/>
                    <a:pt x="958" y="850"/>
                  </a:cubicBezTo>
                  <a:cubicBezTo>
                    <a:pt x="955" y="847"/>
                    <a:pt x="956" y="848"/>
                    <a:pt x="953" y="847"/>
                  </a:cubicBezTo>
                  <a:cubicBezTo>
                    <a:pt x="950" y="845"/>
                    <a:pt x="948" y="842"/>
                    <a:pt x="948" y="842"/>
                  </a:cubicBezTo>
                  <a:cubicBezTo>
                    <a:pt x="945" y="841"/>
                    <a:pt x="945" y="841"/>
                    <a:pt x="945" y="841"/>
                  </a:cubicBezTo>
                  <a:cubicBezTo>
                    <a:pt x="945" y="841"/>
                    <a:pt x="952" y="837"/>
                    <a:pt x="952" y="836"/>
                  </a:cubicBezTo>
                  <a:cubicBezTo>
                    <a:pt x="951" y="834"/>
                    <a:pt x="947" y="834"/>
                    <a:pt x="947" y="834"/>
                  </a:cubicBezTo>
                  <a:cubicBezTo>
                    <a:pt x="947" y="834"/>
                    <a:pt x="955" y="834"/>
                    <a:pt x="956" y="833"/>
                  </a:cubicBezTo>
                  <a:cubicBezTo>
                    <a:pt x="956" y="831"/>
                    <a:pt x="956" y="829"/>
                    <a:pt x="954" y="829"/>
                  </a:cubicBezTo>
                  <a:cubicBezTo>
                    <a:pt x="952" y="828"/>
                    <a:pt x="951" y="827"/>
                    <a:pt x="953" y="827"/>
                  </a:cubicBezTo>
                  <a:cubicBezTo>
                    <a:pt x="954" y="827"/>
                    <a:pt x="957" y="824"/>
                    <a:pt x="958" y="823"/>
                  </a:cubicBezTo>
                  <a:cubicBezTo>
                    <a:pt x="958" y="822"/>
                    <a:pt x="958" y="821"/>
                    <a:pt x="957" y="821"/>
                  </a:cubicBezTo>
                  <a:cubicBezTo>
                    <a:pt x="956" y="820"/>
                    <a:pt x="960" y="817"/>
                    <a:pt x="963" y="814"/>
                  </a:cubicBezTo>
                  <a:cubicBezTo>
                    <a:pt x="966" y="811"/>
                    <a:pt x="966" y="810"/>
                    <a:pt x="966" y="808"/>
                  </a:cubicBezTo>
                  <a:cubicBezTo>
                    <a:pt x="966" y="805"/>
                    <a:pt x="967" y="805"/>
                    <a:pt x="965" y="802"/>
                  </a:cubicBezTo>
                  <a:cubicBezTo>
                    <a:pt x="963" y="799"/>
                    <a:pt x="960" y="800"/>
                    <a:pt x="963" y="799"/>
                  </a:cubicBezTo>
                  <a:cubicBezTo>
                    <a:pt x="966" y="798"/>
                    <a:pt x="968" y="798"/>
                    <a:pt x="969" y="797"/>
                  </a:cubicBezTo>
                  <a:cubicBezTo>
                    <a:pt x="969" y="795"/>
                    <a:pt x="969" y="793"/>
                    <a:pt x="969" y="793"/>
                  </a:cubicBezTo>
                  <a:cubicBezTo>
                    <a:pt x="969" y="793"/>
                    <a:pt x="965" y="794"/>
                    <a:pt x="968" y="792"/>
                  </a:cubicBezTo>
                  <a:cubicBezTo>
                    <a:pt x="971" y="790"/>
                    <a:pt x="973" y="787"/>
                    <a:pt x="973" y="787"/>
                  </a:cubicBezTo>
                  <a:cubicBezTo>
                    <a:pt x="972" y="784"/>
                    <a:pt x="972" y="784"/>
                    <a:pt x="972" y="784"/>
                  </a:cubicBezTo>
                  <a:cubicBezTo>
                    <a:pt x="974" y="784"/>
                    <a:pt x="974" y="784"/>
                    <a:pt x="974" y="784"/>
                  </a:cubicBezTo>
                  <a:cubicBezTo>
                    <a:pt x="976" y="786"/>
                    <a:pt x="976" y="786"/>
                    <a:pt x="976" y="786"/>
                  </a:cubicBezTo>
                  <a:cubicBezTo>
                    <a:pt x="976" y="786"/>
                    <a:pt x="976" y="785"/>
                    <a:pt x="976" y="788"/>
                  </a:cubicBezTo>
                  <a:cubicBezTo>
                    <a:pt x="976" y="790"/>
                    <a:pt x="977" y="789"/>
                    <a:pt x="977" y="793"/>
                  </a:cubicBezTo>
                  <a:cubicBezTo>
                    <a:pt x="977" y="796"/>
                    <a:pt x="982" y="806"/>
                    <a:pt x="983" y="808"/>
                  </a:cubicBezTo>
                  <a:close/>
                  <a:moveTo>
                    <a:pt x="950" y="727"/>
                  </a:moveTo>
                  <a:cubicBezTo>
                    <a:pt x="950" y="726"/>
                    <a:pt x="953" y="726"/>
                    <a:pt x="953" y="726"/>
                  </a:cubicBezTo>
                  <a:cubicBezTo>
                    <a:pt x="956" y="725"/>
                    <a:pt x="956" y="725"/>
                    <a:pt x="956" y="725"/>
                  </a:cubicBezTo>
                  <a:cubicBezTo>
                    <a:pt x="956" y="725"/>
                    <a:pt x="960" y="728"/>
                    <a:pt x="961" y="728"/>
                  </a:cubicBezTo>
                  <a:cubicBezTo>
                    <a:pt x="962" y="729"/>
                    <a:pt x="965" y="730"/>
                    <a:pt x="965" y="731"/>
                  </a:cubicBezTo>
                  <a:cubicBezTo>
                    <a:pt x="965" y="732"/>
                    <a:pt x="964" y="736"/>
                    <a:pt x="966" y="736"/>
                  </a:cubicBezTo>
                  <a:cubicBezTo>
                    <a:pt x="968" y="737"/>
                    <a:pt x="973" y="734"/>
                    <a:pt x="973" y="734"/>
                  </a:cubicBezTo>
                  <a:cubicBezTo>
                    <a:pt x="973" y="734"/>
                    <a:pt x="973" y="729"/>
                    <a:pt x="972" y="728"/>
                  </a:cubicBezTo>
                  <a:cubicBezTo>
                    <a:pt x="971" y="727"/>
                    <a:pt x="968" y="724"/>
                    <a:pt x="967" y="723"/>
                  </a:cubicBezTo>
                  <a:cubicBezTo>
                    <a:pt x="966" y="722"/>
                    <a:pt x="962" y="719"/>
                    <a:pt x="962" y="719"/>
                  </a:cubicBezTo>
                  <a:cubicBezTo>
                    <a:pt x="962" y="719"/>
                    <a:pt x="966" y="716"/>
                    <a:pt x="968" y="715"/>
                  </a:cubicBezTo>
                  <a:cubicBezTo>
                    <a:pt x="970" y="714"/>
                    <a:pt x="972" y="714"/>
                    <a:pt x="972" y="713"/>
                  </a:cubicBezTo>
                  <a:cubicBezTo>
                    <a:pt x="972" y="712"/>
                    <a:pt x="972" y="709"/>
                    <a:pt x="972" y="709"/>
                  </a:cubicBezTo>
                  <a:cubicBezTo>
                    <a:pt x="972" y="709"/>
                    <a:pt x="972" y="707"/>
                    <a:pt x="973" y="707"/>
                  </a:cubicBezTo>
                  <a:cubicBezTo>
                    <a:pt x="974" y="707"/>
                    <a:pt x="976" y="710"/>
                    <a:pt x="978" y="710"/>
                  </a:cubicBezTo>
                  <a:cubicBezTo>
                    <a:pt x="980" y="711"/>
                    <a:pt x="980" y="713"/>
                    <a:pt x="980" y="714"/>
                  </a:cubicBezTo>
                  <a:cubicBezTo>
                    <a:pt x="980" y="719"/>
                    <a:pt x="980" y="719"/>
                    <a:pt x="980" y="719"/>
                  </a:cubicBezTo>
                  <a:cubicBezTo>
                    <a:pt x="980" y="721"/>
                    <a:pt x="978" y="723"/>
                    <a:pt x="978" y="726"/>
                  </a:cubicBezTo>
                  <a:cubicBezTo>
                    <a:pt x="977" y="729"/>
                    <a:pt x="976" y="730"/>
                    <a:pt x="975" y="733"/>
                  </a:cubicBezTo>
                  <a:cubicBezTo>
                    <a:pt x="975" y="735"/>
                    <a:pt x="975" y="737"/>
                    <a:pt x="975" y="738"/>
                  </a:cubicBezTo>
                  <a:cubicBezTo>
                    <a:pt x="975" y="740"/>
                    <a:pt x="972" y="743"/>
                    <a:pt x="971" y="744"/>
                  </a:cubicBezTo>
                  <a:cubicBezTo>
                    <a:pt x="971" y="746"/>
                    <a:pt x="968" y="750"/>
                    <a:pt x="968" y="751"/>
                  </a:cubicBezTo>
                  <a:cubicBezTo>
                    <a:pt x="968" y="753"/>
                    <a:pt x="968" y="753"/>
                    <a:pt x="968" y="753"/>
                  </a:cubicBezTo>
                  <a:cubicBezTo>
                    <a:pt x="968" y="753"/>
                    <a:pt x="966" y="754"/>
                    <a:pt x="964" y="751"/>
                  </a:cubicBezTo>
                  <a:cubicBezTo>
                    <a:pt x="962" y="748"/>
                    <a:pt x="960" y="743"/>
                    <a:pt x="959" y="742"/>
                  </a:cubicBezTo>
                  <a:cubicBezTo>
                    <a:pt x="958" y="742"/>
                    <a:pt x="955" y="739"/>
                    <a:pt x="955" y="739"/>
                  </a:cubicBezTo>
                  <a:cubicBezTo>
                    <a:pt x="955" y="739"/>
                    <a:pt x="952" y="737"/>
                    <a:pt x="952" y="735"/>
                  </a:cubicBezTo>
                  <a:cubicBezTo>
                    <a:pt x="951" y="734"/>
                    <a:pt x="949" y="733"/>
                    <a:pt x="949" y="733"/>
                  </a:cubicBezTo>
                  <a:cubicBezTo>
                    <a:pt x="951" y="730"/>
                    <a:pt x="951" y="730"/>
                    <a:pt x="951" y="730"/>
                  </a:cubicBezTo>
                  <a:cubicBezTo>
                    <a:pt x="951" y="730"/>
                    <a:pt x="950" y="727"/>
                    <a:pt x="950" y="727"/>
                  </a:cubicBezTo>
                  <a:close/>
                  <a:moveTo>
                    <a:pt x="938" y="735"/>
                  </a:moveTo>
                  <a:cubicBezTo>
                    <a:pt x="938" y="735"/>
                    <a:pt x="942" y="735"/>
                    <a:pt x="944" y="735"/>
                  </a:cubicBezTo>
                  <a:cubicBezTo>
                    <a:pt x="945" y="735"/>
                    <a:pt x="946" y="738"/>
                    <a:pt x="948" y="740"/>
                  </a:cubicBezTo>
                  <a:cubicBezTo>
                    <a:pt x="950" y="743"/>
                    <a:pt x="952" y="742"/>
                    <a:pt x="953" y="742"/>
                  </a:cubicBezTo>
                  <a:cubicBezTo>
                    <a:pt x="953" y="743"/>
                    <a:pt x="958" y="749"/>
                    <a:pt x="960" y="752"/>
                  </a:cubicBezTo>
                  <a:cubicBezTo>
                    <a:pt x="961" y="754"/>
                    <a:pt x="964" y="757"/>
                    <a:pt x="966" y="758"/>
                  </a:cubicBezTo>
                  <a:cubicBezTo>
                    <a:pt x="967" y="760"/>
                    <a:pt x="964" y="763"/>
                    <a:pt x="962" y="761"/>
                  </a:cubicBezTo>
                  <a:cubicBezTo>
                    <a:pt x="960" y="760"/>
                    <a:pt x="943" y="746"/>
                    <a:pt x="942" y="745"/>
                  </a:cubicBezTo>
                  <a:cubicBezTo>
                    <a:pt x="941" y="743"/>
                    <a:pt x="938" y="739"/>
                    <a:pt x="938" y="739"/>
                  </a:cubicBezTo>
                  <a:lnTo>
                    <a:pt x="938" y="735"/>
                  </a:lnTo>
                  <a:close/>
                  <a:moveTo>
                    <a:pt x="937" y="747"/>
                  </a:moveTo>
                  <a:cubicBezTo>
                    <a:pt x="940" y="749"/>
                    <a:pt x="961" y="765"/>
                    <a:pt x="962" y="766"/>
                  </a:cubicBezTo>
                  <a:cubicBezTo>
                    <a:pt x="962" y="767"/>
                    <a:pt x="962" y="772"/>
                    <a:pt x="962" y="772"/>
                  </a:cubicBezTo>
                  <a:cubicBezTo>
                    <a:pt x="961" y="773"/>
                    <a:pt x="960" y="778"/>
                    <a:pt x="959" y="780"/>
                  </a:cubicBezTo>
                  <a:cubicBezTo>
                    <a:pt x="957" y="781"/>
                    <a:pt x="955" y="782"/>
                    <a:pt x="955" y="784"/>
                  </a:cubicBezTo>
                  <a:cubicBezTo>
                    <a:pt x="955" y="785"/>
                    <a:pt x="956" y="787"/>
                    <a:pt x="955" y="789"/>
                  </a:cubicBezTo>
                  <a:cubicBezTo>
                    <a:pt x="954" y="791"/>
                    <a:pt x="952" y="796"/>
                    <a:pt x="952" y="796"/>
                  </a:cubicBezTo>
                  <a:cubicBezTo>
                    <a:pt x="952" y="796"/>
                    <a:pt x="946" y="796"/>
                    <a:pt x="944" y="796"/>
                  </a:cubicBezTo>
                  <a:cubicBezTo>
                    <a:pt x="942" y="797"/>
                    <a:pt x="941" y="800"/>
                    <a:pt x="941" y="800"/>
                  </a:cubicBezTo>
                  <a:cubicBezTo>
                    <a:pt x="941" y="800"/>
                    <a:pt x="946" y="807"/>
                    <a:pt x="948" y="809"/>
                  </a:cubicBezTo>
                  <a:cubicBezTo>
                    <a:pt x="949" y="812"/>
                    <a:pt x="949" y="812"/>
                    <a:pt x="947" y="814"/>
                  </a:cubicBezTo>
                  <a:cubicBezTo>
                    <a:pt x="945" y="816"/>
                    <a:pt x="944" y="811"/>
                    <a:pt x="943" y="817"/>
                  </a:cubicBezTo>
                  <a:cubicBezTo>
                    <a:pt x="942" y="822"/>
                    <a:pt x="942" y="821"/>
                    <a:pt x="942" y="823"/>
                  </a:cubicBezTo>
                  <a:cubicBezTo>
                    <a:pt x="942" y="825"/>
                    <a:pt x="942" y="824"/>
                    <a:pt x="940" y="827"/>
                  </a:cubicBezTo>
                  <a:cubicBezTo>
                    <a:pt x="939" y="830"/>
                    <a:pt x="939" y="832"/>
                    <a:pt x="939" y="831"/>
                  </a:cubicBezTo>
                  <a:cubicBezTo>
                    <a:pt x="939" y="830"/>
                    <a:pt x="935" y="829"/>
                    <a:pt x="937" y="823"/>
                  </a:cubicBezTo>
                  <a:cubicBezTo>
                    <a:pt x="940" y="817"/>
                    <a:pt x="941" y="817"/>
                    <a:pt x="941" y="816"/>
                  </a:cubicBezTo>
                  <a:cubicBezTo>
                    <a:pt x="940" y="815"/>
                    <a:pt x="939" y="816"/>
                    <a:pt x="938" y="813"/>
                  </a:cubicBezTo>
                  <a:cubicBezTo>
                    <a:pt x="936" y="809"/>
                    <a:pt x="937" y="805"/>
                    <a:pt x="937" y="804"/>
                  </a:cubicBezTo>
                  <a:cubicBezTo>
                    <a:pt x="937" y="803"/>
                    <a:pt x="934" y="794"/>
                    <a:pt x="932" y="791"/>
                  </a:cubicBezTo>
                  <a:cubicBezTo>
                    <a:pt x="931" y="789"/>
                    <a:pt x="932" y="787"/>
                    <a:pt x="930" y="787"/>
                  </a:cubicBezTo>
                  <a:cubicBezTo>
                    <a:pt x="928" y="788"/>
                    <a:pt x="925" y="788"/>
                    <a:pt x="922" y="788"/>
                  </a:cubicBezTo>
                  <a:cubicBezTo>
                    <a:pt x="920" y="787"/>
                    <a:pt x="920" y="786"/>
                    <a:pt x="916" y="787"/>
                  </a:cubicBezTo>
                  <a:cubicBezTo>
                    <a:pt x="912" y="789"/>
                    <a:pt x="909" y="789"/>
                    <a:pt x="909" y="789"/>
                  </a:cubicBezTo>
                  <a:cubicBezTo>
                    <a:pt x="909" y="789"/>
                    <a:pt x="909" y="788"/>
                    <a:pt x="908" y="788"/>
                  </a:cubicBezTo>
                  <a:cubicBezTo>
                    <a:pt x="906" y="789"/>
                    <a:pt x="905" y="791"/>
                    <a:pt x="905" y="792"/>
                  </a:cubicBezTo>
                  <a:cubicBezTo>
                    <a:pt x="905" y="793"/>
                    <a:pt x="902" y="793"/>
                    <a:pt x="900" y="795"/>
                  </a:cubicBezTo>
                  <a:cubicBezTo>
                    <a:pt x="898" y="797"/>
                    <a:pt x="896" y="798"/>
                    <a:pt x="896" y="798"/>
                  </a:cubicBezTo>
                  <a:cubicBezTo>
                    <a:pt x="896" y="798"/>
                    <a:pt x="898" y="793"/>
                    <a:pt x="896" y="792"/>
                  </a:cubicBezTo>
                  <a:cubicBezTo>
                    <a:pt x="895" y="791"/>
                    <a:pt x="899" y="788"/>
                    <a:pt x="900" y="788"/>
                  </a:cubicBezTo>
                  <a:cubicBezTo>
                    <a:pt x="901" y="788"/>
                    <a:pt x="904" y="787"/>
                    <a:pt x="907" y="786"/>
                  </a:cubicBezTo>
                  <a:cubicBezTo>
                    <a:pt x="909" y="785"/>
                    <a:pt x="912" y="784"/>
                    <a:pt x="913" y="784"/>
                  </a:cubicBezTo>
                  <a:cubicBezTo>
                    <a:pt x="915" y="784"/>
                    <a:pt x="915" y="785"/>
                    <a:pt x="919" y="784"/>
                  </a:cubicBezTo>
                  <a:cubicBezTo>
                    <a:pt x="922" y="784"/>
                    <a:pt x="924" y="781"/>
                    <a:pt x="924" y="781"/>
                  </a:cubicBezTo>
                  <a:cubicBezTo>
                    <a:pt x="924" y="781"/>
                    <a:pt x="925" y="781"/>
                    <a:pt x="928" y="781"/>
                  </a:cubicBezTo>
                  <a:cubicBezTo>
                    <a:pt x="930" y="781"/>
                    <a:pt x="938" y="781"/>
                    <a:pt x="940" y="779"/>
                  </a:cubicBezTo>
                  <a:cubicBezTo>
                    <a:pt x="942" y="778"/>
                    <a:pt x="945" y="778"/>
                    <a:pt x="945" y="776"/>
                  </a:cubicBezTo>
                  <a:cubicBezTo>
                    <a:pt x="945" y="769"/>
                    <a:pt x="945" y="769"/>
                    <a:pt x="945" y="769"/>
                  </a:cubicBezTo>
                  <a:cubicBezTo>
                    <a:pt x="945" y="768"/>
                    <a:pt x="942" y="767"/>
                    <a:pt x="941" y="765"/>
                  </a:cubicBezTo>
                  <a:cubicBezTo>
                    <a:pt x="939" y="764"/>
                    <a:pt x="938" y="762"/>
                    <a:pt x="938" y="760"/>
                  </a:cubicBezTo>
                  <a:cubicBezTo>
                    <a:pt x="937" y="759"/>
                    <a:pt x="936" y="759"/>
                    <a:pt x="934" y="758"/>
                  </a:cubicBezTo>
                  <a:cubicBezTo>
                    <a:pt x="932" y="757"/>
                    <a:pt x="932" y="756"/>
                    <a:pt x="930" y="755"/>
                  </a:cubicBezTo>
                  <a:cubicBezTo>
                    <a:pt x="928" y="753"/>
                    <a:pt x="927" y="754"/>
                    <a:pt x="927" y="753"/>
                  </a:cubicBezTo>
                  <a:cubicBezTo>
                    <a:pt x="926" y="751"/>
                    <a:pt x="930" y="748"/>
                    <a:pt x="930" y="748"/>
                  </a:cubicBezTo>
                  <a:cubicBezTo>
                    <a:pt x="930" y="746"/>
                    <a:pt x="930" y="746"/>
                    <a:pt x="930" y="746"/>
                  </a:cubicBezTo>
                  <a:cubicBezTo>
                    <a:pt x="930" y="746"/>
                    <a:pt x="932" y="746"/>
                    <a:pt x="934" y="745"/>
                  </a:cubicBezTo>
                  <a:cubicBezTo>
                    <a:pt x="935" y="743"/>
                    <a:pt x="935" y="746"/>
                    <a:pt x="937" y="747"/>
                  </a:cubicBezTo>
                  <a:close/>
                  <a:moveTo>
                    <a:pt x="837" y="641"/>
                  </a:moveTo>
                  <a:cubicBezTo>
                    <a:pt x="857" y="660"/>
                    <a:pt x="885" y="675"/>
                    <a:pt x="886" y="676"/>
                  </a:cubicBezTo>
                  <a:cubicBezTo>
                    <a:pt x="886" y="677"/>
                    <a:pt x="879" y="683"/>
                    <a:pt x="871" y="685"/>
                  </a:cubicBezTo>
                  <a:cubicBezTo>
                    <a:pt x="864" y="686"/>
                    <a:pt x="865" y="691"/>
                    <a:pt x="865" y="691"/>
                  </a:cubicBezTo>
                  <a:cubicBezTo>
                    <a:pt x="865" y="691"/>
                    <a:pt x="869" y="692"/>
                    <a:pt x="872" y="689"/>
                  </a:cubicBezTo>
                  <a:cubicBezTo>
                    <a:pt x="876" y="688"/>
                    <a:pt x="890" y="684"/>
                    <a:pt x="892" y="679"/>
                  </a:cubicBezTo>
                  <a:cubicBezTo>
                    <a:pt x="894" y="675"/>
                    <a:pt x="925" y="714"/>
                    <a:pt x="930" y="719"/>
                  </a:cubicBezTo>
                  <a:cubicBezTo>
                    <a:pt x="932" y="720"/>
                    <a:pt x="933" y="721"/>
                    <a:pt x="933" y="721"/>
                  </a:cubicBezTo>
                  <a:cubicBezTo>
                    <a:pt x="933" y="721"/>
                    <a:pt x="933" y="721"/>
                    <a:pt x="933" y="721"/>
                  </a:cubicBezTo>
                  <a:cubicBezTo>
                    <a:pt x="933" y="721"/>
                    <a:pt x="934" y="722"/>
                    <a:pt x="933" y="721"/>
                  </a:cubicBezTo>
                  <a:cubicBezTo>
                    <a:pt x="932" y="723"/>
                    <a:pt x="926" y="730"/>
                    <a:pt x="925" y="730"/>
                  </a:cubicBezTo>
                  <a:cubicBezTo>
                    <a:pt x="924" y="730"/>
                    <a:pt x="922" y="727"/>
                    <a:pt x="921" y="726"/>
                  </a:cubicBezTo>
                  <a:cubicBezTo>
                    <a:pt x="920" y="726"/>
                    <a:pt x="914" y="722"/>
                    <a:pt x="912" y="721"/>
                  </a:cubicBezTo>
                  <a:cubicBezTo>
                    <a:pt x="911" y="720"/>
                    <a:pt x="884" y="705"/>
                    <a:pt x="876" y="702"/>
                  </a:cubicBezTo>
                  <a:cubicBezTo>
                    <a:pt x="868" y="699"/>
                    <a:pt x="865" y="696"/>
                    <a:pt x="865" y="696"/>
                  </a:cubicBezTo>
                  <a:cubicBezTo>
                    <a:pt x="865" y="696"/>
                    <a:pt x="860" y="688"/>
                    <a:pt x="859" y="685"/>
                  </a:cubicBezTo>
                  <a:cubicBezTo>
                    <a:pt x="859" y="682"/>
                    <a:pt x="866" y="685"/>
                    <a:pt x="866" y="682"/>
                  </a:cubicBezTo>
                  <a:cubicBezTo>
                    <a:pt x="867" y="679"/>
                    <a:pt x="868" y="677"/>
                    <a:pt x="866" y="677"/>
                  </a:cubicBezTo>
                  <a:cubicBezTo>
                    <a:pt x="865" y="677"/>
                    <a:pt x="860" y="674"/>
                    <a:pt x="860" y="674"/>
                  </a:cubicBezTo>
                  <a:cubicBezTo>
                    <a:pt x="860" y="674"/>
                    <a:pt x="853" y="675"/>
                    <a:pt x="852" y="676"/>
                  </a:cubicBezTo>
                  <a:cubicBezTo>
                    <a:pt x="852" y="677"/>
                    <a:pt x="850" y="676"/>
                    <a:pt x="849" y="674"/>
                  </a:cubicBezTo>
                  <a:cubicBezTo>
                    <a:pt x="848" y="673"/>
                    <a:pt x="832" y="652"/>
                    <a:pt x="831" y="648"/>
                  </a:cubicBezTo>
                  <a:cubicBezTo>
                    <a:pt x="830" y="644"/>
                    <a:pt x="827" y="643"/>
                    <a:pt x="825" y="642"/>
                  </a:cubicBezTo>
                  <a:cubicBezTo>
                    <a:pt x="823" y="641"/>
                    <a:pt x="819" y="635"/>
                    <a:pt x="819" y="635"/>
                  </a:cubicBezTo>
                  <a:cubicBezTo>
                    <a:pt x="812" y="630"/>
                    <a:pt x="812" y="630"/>
                    <a:pt x="812" y="630"/>
                  </a:cubicBezTo>
                  <a:cubicBezTo>
                    <a:pt x="812" y="630"/>
                    <a:pt x="806" y="626"/>
                    <a:pt x="805" y="625"/>
                  </a:cubicBezTo>
                  <a:cubicBezTo>
                    <a:pt x="803" y="624"/>
                    <a:pt x="798" y="619"/>
                    <a:pt x="798" y="619"/>
                  </a:cubicBezTo>
                  <a:cubicBezTo>
                    <a:pt x="794" y="618"/>
                    <a:pt x="794" y="618"/>
                    <a:pt x="794" y="618"/>
                  </a:cubicBezTo>
                  <a:cubicBezTo>
                    <a:pt x="790" y="614"/>
                    <a:pt x="790" y="614"/>
                    <a:pt x="790" y="614"/>
                  </a:cubicBezTo>
                  <a:cubicBezTo>
                    <a:pt x="790" y="614"/>
                    <a:pt x="817" y="622"/>
                    <a:pt x="837" y="641"/>
                  </a:cubicBezTo>
                  <a:close/>
                  <a:moveTo>
                    <a:pt x="683" y="562"/>
                  </a:moveTo>
                  <a:cubicBezTo>
                    <a:pt x="679" y="562"/>
                    <a:pt x="674" y="560"/>
                    <a:pt x="673" y="560"/>
                  </a:cubicBezTo>
                  <a:cubicBezTo>
                    <a:pt x="672" y="559"/>
                    <a:pt x="667" y="558"/>
                    <a:pt x="663" y="559"/>
                  </a:cubicBezTo>
                  <a:cubicBezTo>
                    <a:pt x="658" y="561"/>
                    <a:pt x="656" y="559"/>
                    <a:pt x="655" y="557"/>
                  </a:cubicBezTo>
                  <a:cubicBezTo>
                    <a:pt x="654" y="555"/>
                    <a:pt x="651" y="551"/>
                    <a:pt x="648" y="544"/>
                  </a:cubicBezTo>
                  <a:cubicBezTo>
                    <a:pt x="646" y="537"/>
                    <a:pt x="643" y="537"/>
                    <a:pt x="641" y="532"/>
                  </a:cubicBezTo>
                  <a:cubicBezTo>
                    <a:pt x="638" y="527"/>
                    <a:pt x="635" y="529"/>
                    <a:pt x="635" y="523"/>
                  </a:cubicBezTo>
                  <a:cubicBezTo>
                    <a:pt x="635" y="523"/>
                    <a:pt x="635" y="523"/>
                    <a:pt x="636" y="522"/>
                  </a:cubicBezTo>
                  <a:cubicBezTo>
                    <a:pt x="636" y="520"/>
                    <a:pt x="638" y="518"/>
                    <a:pt x="639" y="518"/>
                  </a:cubicBezTo>
                  <a:cubicBezTo>
                    <a:pt x="642" y="519"/>
                    <a:pt x="657" y="525"/>
                    <a:pt x="659" y="526"/>
                  </a:cubicBezTo>
                  <a:cubicBezTo>
                    <a:pt x="660" y="527"/>
                    <a:pt x="669" y="528"/>
                    <a:pt x="669" y="528"/>
                  </a:cubicBezTo>
                  <a:cubicBezTo>
                    <a:pt x="673" y="533"/>
                    <a:pt x="673" y="533"/>
                    <a:pt x="673" y="533"/>
                  </a:cubicBezTo>
                  <a:cubicBezTo>
                    <a:pt x="673" y="533"/>
                    <a:pt x="680" y="550"/>
                    <a:pt x="680" y="553"/>
                  </a:cubicBezTo>
                  <a:cubicBezTo>
                    <a:pt x="680" y="555"/>
                    <a:pt x="687" y="561"/>
                    <a:pt x="683" y="562"/>
                  </a:cubicBezTo>
                  <a:close/>
                  <a:moveTo>
                    <a:pt x="639" y="462"/>
                  </a:moveTo>
                  <a:cubicBezTo>
                    <a:pt x="639" y="460"/>
                    <a:pt x="641" y="457"/>
                    <a:pt x="641" y="457"/>
                  </a:cubicBezTo>
                  <a:cubicBezTo>
                    <a:pt x="644" y="459"/>
                    <a:pt x="644" y="459"/>
                    <a:pt x="644" y="459"/>
                  </a:cubicBezTo>
                  <a:cubicBezTo>
                    <a:pt x="644" y="459"/>
                    <a:pt x="647" y="466"/>
                    <a:pt x="647" y="468"/>
                  </a:cubicBezTo>
                  <a:cubicBezTo>
                    <a:pt x="648" y="470"/>
                    <a:pt x="651" y="476"/>
                    <a:pt x="653" y="478"/>
                  </a:cubicBezTo>
                  <a:cubicBezTo>
                    <a:pt x="654" y="480"/>
                    <a:pt x="653" y="484"/>
                    <a:pt x="653" y="484"/>
                  </a:cubicBezTo>
                  <a:cubicBezTo>
                    <a:pt x="653" y="484"/>
                    <a:pt x="645" y="479"/>
                    <a:pt x="642" y="477"/>
                  </a:cubicBezTo>
                  <a:cubicBezTo>
                    <a:pt x="638" y="475"/>
                    <a:pt x="641" y="472"/>
                    <a:pt x="641" y="471"/>
                  </a:cubicBezTo>
                  <a:cubicBezTo>
                    <a:pt x="641" y="470"/>
                    <a:pt x="639" y="463"/>
                    <a:pt x="639" y="462"/>
                  </a:cubicBezTo>
                  <a:close/>
                  <a:moveTo>
                    <a:pt x="642" y="486"/>
                  </a:moveTo>
                  <a:cubicBezTo>
                    <a:pt x="642" y="486"/>
                    <a:pt x="648" y="489"/>
                    <a:pt x="652" y="491"/>
                  </a:cubicBezTo>
                  <a:cubicBezTo>
                    <a:pt x="655" y="492"/>
                    <a:pt x="659" y="496"/>
                    <a:pt x="659" y="497"/>
                  </a:cubicBezTo>
                  <a:cubicBezTo>
                    <a:pt x="659" y="499"/>
                    <a:pt x="659" y="501"/>
                    <a:pt x="661" y="504"/>
                  </a:cubicBezTo>
                  <a:cubicBezTo>
                    <a:pt x="662" y="507"/>
                    <a:pt x="665" y="509"/>
                    <a:pt x="665" y="512"/>
                  </a:cubicBezTo>
                  <a:cubicBezTo>
                    <a:pt x="665" y="514"/>
                    <a:pt x="665" y="516"/>
                    <a:pt x="665" y="516"/>
                  </a:cubicBezTo>
                  <a:cubicBezTo>
                    <a:pt x="665" y="516"/>
                    <a:pt x="661" y="514"/>
                    <a:pt x="655" y="512"/>
                  </a:cubicBezTo>
                  <a:cubicBezTo>
                    <a:pt x="649" y="509"/>
                    <a:pt x="649" y="508"/>
                    <a:pt x="647" y="508"/>
                  </a:cubicBezTo>
                  <a:cubicBezTo>
                    <a:pt x="644" y="508"/>
                    <a:pt x="641" y="508"/>
                    <a:pt x="641" y="508"/>
                  </a:cubicBezTo>
                  <a:cubicBezTo>
                    <a:pt x="638" y="506"/>
                    <a:pt x="638" y="506"/>
                    <a:pt x="638" y="506"/>
                  </a:cubicBezTo>
                  <a:cubicBezTo>
                    <a:pt x="638" y="506"/>
                    <a:pt x="637" y="495"/>
                    <a:pt x="638" y="493"/>
                  </a:cubicBezTo>
                  <a:cubicBezTo>
                    <a:pt x="639" y="490"/>
                    <a:pt x="642" y="486"/>
                    <a:pt x="642" y="486"/>
                  </a:cubicBezTo>
                  <a:close/>
                  <a:moveTo>
                    <a:pt x="683" y="412"/>
                  </a:moveTo>
                  <a:cubicBezTo>
                    <a:pt x="683" y="413"/>
                    <a:pt x="690" y="416"/>
                    <a:pt x="680" y="419"/>
                  </a:cubicBezTo>
                  <a:cubicBezTo>
                    <a:pt x="680" y="419"/>
                    <a:pt x="677" y="437"/>
                    <a:pt x="677" y="439"/>
                  </a:cubicBezTo>
                  <a:cubicBezTo>
                    <a:pt x="677" y="441"/>
                    <a:pt x="674" y="444"/>
                    <a:pt x="673" y="443"/>
                  </a:cubicBezTo>
                  <a:cubicBezTo>
                    <a:pt x="672" y="443"/>
                    <a:pt x="665" y="440"/>
                    <a:pt x="662" y="440"/>
                  </a:cubicBezTo>
                  <a:cubicBezTo>
                    <a:pt x="659" y="440"/>
                    <a:pt x="658" y="440"/>
                    <a:pt x="655" y="440"/>
                  </a:cubicBezTo>
                  <a:cubicBezTo>
                    <a:pt x="652" y="440"/>
                    <a:pt x="645" y="437"/>
                    <a:pt x="645" y="437"/>
                  </a:cubicBezTo>
                  <a:cubicBezTo>
                    <a:pt x="645" y="437"/>
                    <a:pt x="645" y="439"/>
                    <a:pt x="641" y="436"/>
                  </a:cubicBezTo>
                  <a:cubicBezTo>
                    <a:pt x="637" y="433"/>
                    <a:pt x="636" y="430"/>
                    <a:pt x="636" y="428"/>
                  </a:cubicBezTo>
                  <a:cubicBezTo>
                    <a:pt x="636" y="426"/>
                    <a:pt x="634" y="416"/>
                    <a:pt x="634" y="412"/>
                  </a:cubicBezTo>
                  <a:cubicBezTo>
                    <a:pt x="634" y="409"/>
                    <a:pt x="633" y="400"/>
                    <a:pt x="632" y="397"/>
                  </a:cubicBezTo>
                  <a:cubicBezTo>
                    <a:pt x="632" y="395"/>
                    <a:pt x="631" y="387"/>
                    <a:pt x="631" y="387"/>
                  </a:cubicBezTo>
                  <a:cubicBezTo>
                    <a:pt x="631" y="387"/>
                    <a:pt x="683" y="411"/>
                    <a:pt x="683" y="412"/>
                  </a:cubicBezTo>
                  <a:close/>
                  <a:moveTo>
                    <a:pt x="579" y="347"/>
                  </a:moveTo>
                  <a:cubicBezTo>
                    <a:pt x="579" y="345"/>
                    <a:pt x="582" y="346"/>
                    <a:pt x="583" y="346"/>
                  </a:cubicBezTo>
                  <a:cubicBezTo>
                    <a:pt x="585" y="346"/>
                    <a:pt x="589" y="348"/>
                    <a:pt x="589" y="348"/>
                  </a:cubicBezTo>
                  <a:cubicBezTo>
                    <a:pt x="589" y="348"/>
                    <a:pt x="592" y="351"/>
                    <a:pt x="592" y="353"/>
                  </a:cubicBezTo>
                  <a:cubicBezTo>
                    <a:pt x="592" y="354"/>
                    <a:pt x="592" y="358"/>
                    <a:pt x="592" y="358"/>
                  </a:cubicBezTo>
                  <a:cubicBezTo>
                    <a:pt x="592" y="358"/>
                    <a:pt x="593" y="360"/>
                    <a:pt x="590" y="360"/>
                  </a:cubicBezTo>
                  <a:cubicBezTo>
                    <a:pt x="587" y="360"/>
                    <a:pt x="582" y="359"/>
                    <a:pt x="581" y="358"/>
                  </a:cubicBezTo>
                  <a:cubicBezTo>
                    <a:pt x="580" y="357"/>
                    <a:pt x="577" y="358"/>
                    <a:pt x="577" y="356"/>
                  </a:cubicBezTo>
                  <a:cubicBezTo>
                    <a:pt x="576" y="355"/>
                    <a:pt x="575" y="353"/>
                    <a:pt x="575" y="353"/>
                  </a:cubicBezTo>
                  <a:cubicBezTo>
                    <a:pt x="575" y="353"/>
                    <a:pt x="579" y="350"/>
                    <a:pt x="579" y="347"/>
                  </a:cubicBezTo>
                  <a:close/>
                  <a:moveTo>
                    <a:pt x="545" y="324"/>
                  </a:moveTo>
                  <a:cubicBezTo>
                    <a:pt x="546" y="323"/>
                    <a:pt x="548" y="319"/>
                    <a:pt x="548" y="319"/>
                  </a:cubicBezTo>
                  <a:cubicBezTo>
                    <a:pt x="548" y="319"/>
                    <a:pt x="551" y="317"/>
                    <a:pt x="551" y="316"/>
                  </a:cubicBezTo>
                  <a:cubicBezTo>
                    <a:pt x="551" y="316"/>
                    <a:pt x="550" y="312"/>
                    <a:pt x="550" y="312"/>
                  </a:cubicBezTo>
                  <a:cubicBezTo>
                    <a:pt x="550" y="312"/>
                    <a:pt x="552" y="309"/>
                    <a:pt x="554" y="308"/>
                  </a:cubicBezTo>
                  <a:cubicBezTo>
                    <a:pt x="556" y="308"/>
                    <a:pt x="557" y="307"/>
                    <a:pt x="560" y="306"/>
                  </a:cubicBezTo>
                  <a:cubicBezTo>
                    <a:pt x="563" y="305"/>
                    <a:pt x="563" y="303"/>
                    <a:pt x="565" y="305"/>
                  </a:cubicBezTo>
                  <a:cubicBezTo>
                    <a:pt x="567" y="308"/>
                    <a:pt x="572" y="309"/>
                    <a:pt x="572" y="311"/>
                  </a:cubicBezTo>
                  <a:cubicBezTo>
                    <a:pt x="573" y="312"/>
                    <a:pt x="575" y="315"/>
                    <a:pt x="575" y="317"/>
                  </a:cubicBezTo>
                  <a:cubicBezTo>
                    <a:pt x="575" y="319"/>
                    <a:pt x="579" y="319"/>
                    <a:pt x="573" y="319"/>
                  </a:cubicBezTo>
                  <a:cubicBezTo>
                    <a:pt x="567" y="320"/>
                    <a:pt x="566" y="321"/>
                    <a:pt x="563" y="322"/>
                  </a:cubicBezTo>
                  <a:cubicBezTo>
                    <a:pt x="561" y="323"/>
                    <a:pt x="558" y="323"/>
                    <a:pt x="557" y="324"/>
                  </a:cubicBezTo>
                  <a:cubicBezTo>
                    <a:pt x="555" y="324"/>
                    <a:pt x="550" y="326"/>
                    <a:pt x="549" y="326"/>
                  </a:cubicBezTo>
                  <a:cubicBezTo>
                    <a:pt x="548" y="326"/>
                    <a:pt x="546" y="327"/>
                    <a:pt x="546" y="327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45" y="328"/>
                    <a:pt x="544" y="326"/>
                    <a:pt x="545" y="324"/>
                  </a:cubicBezTo>
                  <a:close/>
                  <a:moveTo>
                    <a:pt x="566" y="361"/>
                  </a:moveTo>
                  <a:cubicBezTo>
                    <a:pt x="564" y="363"/>
                    <a:pt x="563" y="363"/>
                    <a:pt x="562" y="363"/>
                  </a:cubicBezTo>
                  <a:cubicBezTo>
                    <a:pt x="561" y="363"/>
                    <a:pt x="558" y="363"/>
                    <a:pt x="557" y="363"/>
                  </a:cubicBezTo>
                  <a:cubicBezTo>
                    <a:pt x="556" y="363"/>
                    <a:pt x="554" y="362"/>
                    <a:pt x="554" y="362"/>
                  </a:cubicBezTo>
                  <a:cubicBezTo>
                    <a:pt x="554" y="362"/>
                    <a:pt x="555" y="359"/>
                    <a:pt x="557" y="359"/>
                  </a:cubicBezTo>
                  <a:cubicBezTo>
                    <a:pt x="559" y="359"/>
                    <a:pt x="559" y="360"/>
                    <a:pt x="561" y="360"/>
                  </a:cubicBezTo>
                  <a:cubicBezTo>
                    <a:pt x="563" y="360"/>
                    <a:pt x="565" y="359"/>
                    <a:pt x="565" y="359"/>
                  </a:cubicBezTo>
                  <a:cubicBezTo>
                    <a:pt x="565" y="359"/>
                    <a:pt x="567" y="360"/>
                    <a:pt x="566" y="361"/>
                  </a:cubicBezTo>
                  <a:close/>
                  <a:moveTo>
                    <a:pt x="549" y="365"/>
                  </a:moveTo>
                  <a:cubicBezTo>
                    <a:pt x="549" y="365"/>
                    <a:pt x="553" y="374"/>
                    <a:pt x="563" y="372"/>
                  </a:cubicBezTo>
                  <a:cubicBezTo>
                    <a:pt x="563" y="372"/>
                    <a:pt x="565" y="373"/>
                    <a:pt x="563" y="379"/>
                  </a:cubicBezTo>
                  <a:cubicBezTo>
                    <a:pt x="562" y="384"/>
                    <a:pt x="563" y="388"/>
                    <a:pt x="563" y="388"/>
                  </a:cubicBezTo>
                  <a:cubicBezTo>
                    <a:pt x="561" y="391"/>
                    <a:pt x="561" y="391"/>
                    <a:pt x="561" y="391"/>
                  </a:cubicBezTo>
                  <a:cubicBezTo>
                    <a:pt x="561" y="391"/>
                    <a:pt x="557" y="391"/>
                    <a:pt x="556" y="391"/>
                  </a:cubicBezTo>
                  <a:cubicBezTo>
                    <a:pt x="555" y="391"/>
                    <a:pt x="553" y="391"/>
                    <a:pt x="552" y="391"/>
                  </a:cubicBezTo>
                  <a:cubicBezTo>
                    <a:pt x="550" y="391"/>
                    <a:pt x="545" y="390"/>
                    <a:pt x="546" y="385"/>
                  </a:cubicBezTo>
                  <a:cubicBezTo>
                    <a:pt x="547" y="379"/>
                    <a:pt x="550" y="378"/>
                    <a:pt x="550" y="377"/>
                  </a:cubicBezTo>
                  <a:cubicBezTo>
                    <a:pt x="550" y="376"/>
                    <a:pt x="547" y="374"/>
                    <a:pt x="547" y="373"/>
                  </a:cubicBezTo>
                  <a:cubicBezTo>
                    <a:pt x="546" y="372"/>
                    <a:pt x="545" y="370"/>
                    <a:pt x="544" y="370"/>
                  </a:cubicBezTo>
                  <a:cubicBezTo>
                    <a:pt x="543" y="370"/>
                    <a:pt x="541" y="369"/>
                    <a:pt x="541" y="369"/>
                  </a:cubicBezTo>
                  <a:cubicBezTo>
                    <a:pt x="541" y="369"/>
                    <a:pt x="547" y="366"/>
                    <a:pt x="549" y="365"/>
                  </a:cubicBezTo>
                  <a:close/>
                  <a:moveTo>
                    <a:pt x="554" y="440"/>
                  </a:moveTo>
                  <a:cubicBezTo>
                    <a:pt x="555" y="441"/>
                    <a:pt x="555" y="441"/>
                    <a:pt x="555" y="441"/>
                  </a:cubicBezTo>
                  <a:cubicBezTo>
                    <a:pt x="555" y="441"/>
                    <a:pt x="554" y="442"/>
                    <a:pt x="553" y="442"/>
                  </a:cubicBezTo>
                  <a:cubicBezTo>
                    <a:pt x="551" y="442"/>
                    <a:pt x="549" y="441"/>
                    <a:pt x="547" y="441"/>
                  </a:cubicBezTo>
                  <a:cubicBezTo>
                    <a:pt x="545" y="440"/>
                    <a:pt x="543" y="438"/>
                    <a:pt x="540" y="438"/>
                  </a:cubicBezTo>
                  <a:cubicBezTo>
                    <a:pt x="537" y="438"/>
                    <a:pt x="533" y="438"/>
                    <a:pt x="532" y="437"/>
                  </a:cubicBezTo>
                  <a:cubicBezTo>
                    <a:pt x="531" y="436"/>
                    <a:pt x="536" y="434"/>
                    <a:pt x="538" y="433"/>
                  </a:cubicBezTo>
                  <a:cubicBezTo>
                    <a:pt x="540" y="432"/>
                    <a:pt x="541" y="433"/>
                    <a:pt x="544" y="432"/>
                  </a:cubicBezTo>
                  <a:cubicBezTo>
                    <a:pt x="546" y="431"/>
                    <a:pt x="547" y="431"/>
                    <a:pt x="547" y="431"/>
                  </a:cubicBezTo>
                  <a:cubicBezTo>
                    <a:pt x="555" y="427"/>
                    <a:pt x="555" y="427"/>
                    <a:pt x="555" y="427"/>
                  </a:cubicBezTo>
                  <a:cubicBezTo>
                    <a:pt x="557" y="428"/>
                    <a:pt x="557" y="428"/>
                    <a:pt x="557" y="428"/>
                  </a:cubicBezTo>
                  <a:cubicBezTo>
                    <a:pt x="557" y="428"/>
                    <a:pt x="556" y="431"/>
                    <a:pt x="555" y="434"/>
                  </a:cubicBezTo>
                  <a:cubicBezTo>
                    <a:pt x="554" y="436"/>
                    <a:pt x="554" y="440"/>
                    <a:pt x="554" y="440"/>
                  </a:cubicBezTo>
                  <a:close/>
                  <a:moveTo>
                    <a:pt x="554" y="409"/>
                  </a:moveTo>
                  <a:cubicBezTo>
                    <a:pt x="552" y="411"/>
                    <a:pt x="552" y="412"/>
                    <a:pt x="549" y="412"/>
                  </a:cubicBezTo>
                  <a:cubicBezTo>
                    <a:pt x="546" y="413"/>
                    <a:pt x="545" y="413"/>
                    <a:pt x="543" y="414"/>
                  </a:cubicBezTo>
                  <a:cubicBezTo>
                    <a:pt x="541" y="414"/>
                    <a:pt x="544" y="415"/>
                    <a:pt x="538" y="416"/>
                  </a:cubicBezTo>
                  <a:cubicBezTo>
                    <a:pt x="532" y="416"/>
                    <a:pt x="537" y="416"/>
                    <a:pt x="529" y="416"/>
                  </a:cubicBezTo>
                  <a:cubicBezTo>
                    <a:pt x="521" y="416"/>
                    <a:pt x="519" y="416"/>
                    <a:pt x="519" y="416"/>
                  </a:cubicBezTo>
                  <a:cubicBezTo>
                    <a:pt x="519" y="414"/>
                    <a:pt x="519" y="414"/>
                    <a:pt x="519" y="414"/>
                  </a:cubicBezTo>
                  <a:cubicBezTo>
                    <a:pt x="529" y="409"/>
                    <a:pt x="529" y="409"/>
                    <a:pt x="529" y="409"/>
                  </a:cubicBezTo>
                  <a:cubicBezTo>
                    <a:pt x="529" y="409"/>
                    <a:pt x="531" y="409"/>
                    <a:pt x="536" y="408"/>
                  </a:cubicBezTo>
                  <a:cubicBezTo>
                    <a:pt x="540" y="408"/>
                    <a:pt x="542" y="405"/>
                    <a:pt x="543" y="405"/>
                  </a:cubicBezTo>
                  <a:cubicBezTo>
                    <a:pt x="545" y="404"/>
                    <a:pt x="550" y="403"/>
                    <a:pt x="552" y="402"/>
                  </a:cubicBezTo>
                  <a:cubicBezTo>
                    <a:pt x="555" y="401"/>
                    <a:pt x="558" y="397"/>
                    <a:pt x="559" y="397"/>
                  </a:cubicBezTo>
                  <a:cubicBezTo>
                    <a:pt x="560" y="397"/>
                    <a:pt x="562" y="403"/>
                    <a:pt x="560" y="404"/>
                  </a:cubicBezTo>
                  <a:cubicBezTo>
                    <a:pt x="559" y="406"/>
                    <a:pt x="557" y="407"/>
                    <a:pt x="554" y="409"/>
                  </a:cubicBezTo>
                  <a:close/>
                  <a:moveTo>
                    <a:pt x="523" y="402"/>
                  </a:moveTo>
                  <a:cubicBezTo>
                    <a:pt x="523" y="402"/>
                    <a:pt x="528" y="401"/>
                    <a:pt x="528" y="396"/>
                  </a:cubicBezTo>
                  <a:cubicBezTo>
                    <a:pt x="528" y="396"/>
                    <a:pt x="526" y="395"/>
                    <a:pt x="531" y="396"/>
                  </a:cubicBezTo>
                  <a:cubicBezTo>
                    <a:pt x="536" y="397"/>
                    <a:pt x="536" y="390"/>
                    <a:pt x="536" y="390"/>
                  </a:cubicBezTo>
                  <a:cubicBezTo>
                    <a:pt x="536" y="390"/>
                    <a:pt x="539" y="393"/>
                    <a:pt x="541" y="394"/>
                  </a:cubicBezTo>
                  <a:cubicBezTo>
                    <a:pt x="542" y="394"/>
                    <a:pt x="548" y="395"/>
                    <a:pt x="549" y="395"/>
                  </a:cubicBezTo>
                  <a:cubicBezTo>
                    <a:pt x="550" y="395"/>
                    <a:pt x="550" y="395"/>
                    <a:pt x="550" y="395"/>
                  </a:cubicBezTo>
                  <a:cubicBezTo>
                    <a:pt x="550" y="395"/>
                    <a:pt x="550" y="395"/>
                    <a:pt x="549" y="395"/>
                  </a:cubicBezTo>
                  <a:cubicBezTo>
                    <a:pt x="549" y="396"/>
                    <a:pt x="547" y="396"/>
                    <a:pt x="547" y="397"/>
                  </a:cubicBezTo>
                  <a:cubicBezTo>
                    <a:pt x="545" y="398"/>
                    <a:pt x="531" y="404"/>
                    <a:pt x="531" y="404"/>
                  </a:cubicBezTo>
                  <a:cubicBezTo>
                    <a:pt x="531" y="404"/>
                    <a:pt x="527" y="405"/>
                    <a:pt x="525" y="406"/>
                  </a:cubicBezTo>
                  <a:cubicBezTo>
                    <a:pt x="523" y="407"/>
                    <a:pt x="520" y="408"/>
                    <a:pt x="519" y="408"/>
                  </a:cubicBezTo>
                  <a:cubicBezTo>
                    <a:pt x="518" y="408"/>
                    <a:pt x="515" y="410"/>
                    <a:pt x="515" y="408"/>
                  </a:cubicBezTo>
                  <a:cubicBezTo>
                    <a:pt x="515" y="408"/>
                    <a:pt x="523" y="406"/>
                    <a:pt x="523" y="402"/>
                  </a:cubicBezTo>
                  <a:close/>
                  <a:moveTo>
                    <a:pt x="510" y="387"/>
                  </a:moveTo>
                  <a:cubicBezTo>
                    <a:pt x="510" y="385"/>
                    <a:pt x="511" y="383"/>
                    <a:pt x="512" y="382"/>
                  </a:cubicBezTo>
                  <a:cubicBezTo>
                    <a:pt x="513" y="381"/>
                    <a:pt x="518" y="379"/>
                    <a:pt x="518" y="379"/>
                  </a:cubicBezTo>
                  <a:cubicBezTo>
                    <a:pt x="518" y="379"/>
                    <a:pt x="517" y="380"/>
                    <a:pt x="516" y="382"/>
                  </a:cubicBezTo>
                  <a:cubicBezTo>
                    <a:pt x="514" y="385"/>
                    <a:pt x="514" y="385"/>
                    <a:pt x="514" y="387"/>
                  </a:cubicBezTo>
                  <a:cubicBezTo>
                    <a:pt x="515" y="388"/>
                    <a:pt x="516" y="388"/>
                    <a:pt x="514" y="390"/>
                  </a:cubicBezTo>
                  <a:cubicBezTo>
                    <a:pt x="512" y="391"/>
                    <a:pt x="511" y="393"/>
                    <a:pt x="510" y="393"/>
                  </a:cubicBezTo>
                  <a:cubicBezTo>
                    <a:pt x="509" y="393"/>
                    <a:pt x="508" y="389"/>
                    <a:pt x="508" y="389"/>
                  </a:cubicBezTo>
                  <a:cubicBezTo>
                    <a:pt x="508" y="389"/>
                    <a:pt x="510" y="389"/>
                    <a:pt x="510" y="387"/>
                  </a:cubicBezTo>
                  <a:close/>
                  <a:moveTo>
                    <a:pt x="422" y="327"/>
                  </a:moveTo>
                  <a:cubicBezTo>
                    <a:pt x="425" y="326"/>
                    <a:pt x="426" y="325"/>
                    <a:pt x="428" y="325"/>
                  </a:cubicBezTo>
                  <a:cubicBezTo>
                    <a:pt x="430" y="324"/>
                    <a:pt x="432" y="322"/>
                    <a:pt x="434" y="323"/>
                  </a:cubicBezTo>
                  <a:cubicBezTo>
                    <a:pt x="435" y="324"/>
                    <a:pt x="440" y="326"/>
                    <a:pt x="441" y="329"/>
                  </a:cubicBezTo>
                  <a:cubicBezTo>
                    <a:pt x="442" y="332"/>
                    <a:pt x="443" y="336"/>
                    <a:pt x="445" y="337"/>
                  </a:cubicBezTo>
                  <a:cubicBezTo>
                    <a:pt x="448" y="337"/>
                    <a:pt x="450" y="337"/>
                    <a:pt x="450" y="337"/>
                  </a:cubicBezTo>
                  <a:cubicBezTo>
                    <a:pt x="450" y="338"/>
                    <a:pt x="446" y="342"/>
                    <a:pt x="445" y="343"/>
                  </a:cubicBezTo>
                  <a:cubicBezTo>
                    <a:pt x="444" y="345"/>
                    <a:pt x="444" y="347"/>
                    <a:pt x="444" y="349"/>
                  </a:cubicBezTo>
                  <a:cubicBezTo>
                    <a:pt x="444" y="352"/>
                    <a:pt x="443" y="351"/>
                    <a:pt x="444" y="354"/>
                  </a:cubicBezTo>
                  <a:cubicBezTo>
                    <a:pt x="445" y="356"/>
                    <a:pt x="445" y="357"/>
                    <a:pt x="446" y="357"/>
                  </a:cubicBezTo>
                  <a:cubicBezTo>
                    <a:pt x="447" y="357"/>
                    <a:pt x="447" y="353"/>
                    <a:pt x="447" y="357"/>
                  </a:cubicBezTo>
                  <a:cubicBezTo>
                    <a:pt x="446" y="360"/>
                    <a:pt x="446" y="360"/>
                    <a:pt x="445" y="363"/>
                  </a:cubicBezTo>
                  <a:cubicBezTo>
                    <a:pt x="443" y="366"/>
                    <a:pt x="443" y="368"/>
                    <a:pt x="441" y="369"/>
                  </a:cubicBezTo>
                  <a:cubicBezTo>
                    <a:pt x="439" y="371"/>
                    <a:pt x="439" y="370"/>
                    <a:pt x="438" y="372"/>
                  </a:cubicBezTo>
                  <a:cubicBezTo>
                    <a:pt x="437" y="374"/>
                    <a:pt x="430" y="373"/>
                    <a:pt x="426" y="377"/>
                  </a:cubicBezTo>
                  <a:cubicBezTo>
                    <a:pt x="421" y="380"/>
                    <a:pt x="423" y="380"/>
                    <a:pt x="415" y="379"/>
                  </a:cubicBezTo>
                  <a:cubicBezTo>
                    <a:pt x="408" y="378"/>
                    <a:pt x="414" y="379"/>
                    <a:pt x="405" y="381"/>
                  </a:cubicBezTo>
                  <a:cubicBezTo>
                    <a:pt x="396" y="383"/>
                    <a:pt x="397" y="381"/>
                    <a:pt x="395" y="383"/>
                  </a:cubicBezTo>
                  <a:cubicBezTo>
                    <a:pt x="392" y="386"/>
                    <a:pt x="388" y="384"/>
                    <a:pt x="386" y="385"/>
                  </a:cubicBezTo>
                  <a:cubicBezTo>
                    <a:pt x="383" y="387"/>
                    <a:pt x="384" y="388"/>
                    <a:pt x="376" y="388"/>
                  </a:cubicBezTo>
                  <a:cubicBezTo>
                    <a:pt x="369" y="389"/>
                    <a:pt x="363" y="391"/>
                    <a:pt x="361" y="392"/>
                  </a:cubicBezTo>
                  <a:cubicBezTo>
                    <a:pt x="359" y="393"/>
                    <a:pt x="359" y="392"/>
                    <a:pt x="356" y="394"/>
                  </a:cubicBezTo>
                  <a:cubicBezTo>
                    <a:pt x="354" y="395"/>
                    <a:pt x="360" y="394"/>
                    <a:pt x="353" y="395"/>
                  </a:cubicBezTo>
                  <a:cubicBezTo>
                    <a:pt x="346" y="396"/>
                    <a:pt x="345" y="394"/>
                    <a:pt x="343" y="396"/>
                  </a:cubicBezTo>
                  <a:cubicBezTo>
                    <a:pt x="341" y="397"/>
                    <a:pt x="339" y="398"/>
                    <a:pt x="338" y="397"/>
                  </a:cubicBezTo>
                  <a:cubicBezTo>
                    <a:pt x="338" y="396"/>
                    <a:pt x="325" y="384"/>
                    <a:pt x="326" y="381"/>
                  </a:cubicBezTo>
                  <a:cubicBezTo>
                    <a:pt x="326" y="381"/>
                    <a:pt x="334" y="378"/>
                    <a:pt x="335" y="376"/>
                  </a:cubicBezTo>
                  <a:cubicBezTo>
                    <a:pt x="336" y="374"/>
                    <a:pt x="346" y="371"/>
                    <a:pt x="348" y="369"/>
                  </a:cubicBezTo>
                  <a:cubicBezTo>
                    <a:pt x="350" y="368"/>
                    <a:pt x="354" y="362"/>
                    <a:pt x="357" y="361"/>
                  </a:cubicBezTo>
                  <a:cubicBezTo>
                    <a:pt x="360" y="360"/>
                    <a:pt x="374" y="355"/>
                    <a:pt x="375" y="355"/>
                  </a:cubicBezTo>
                  <a:cubicBezTo>
                    <a:pt x="376" y="355"/>
                    <a:pt x="380" y="356"/>
                    <a:pt x="382" y="355"/>
                  </a:cubicBezTo>
                  <a:cubicBezTo>
                    <a:pt x="385" y="355"/>
                    <a:pt x="385" y="353"/>
                    <a:pt x="385" y="351"/>
                  </a:cubicBezTo>
                  <a:cubicBezTo>
                    <a:pt x="384" y="350"/>
                    <a:pt x="378" y="350"/>
                    <a:pt x="384" y="347"/>
                  </a:cubicBezTo>
                  <a:cubicBezTo>
                    <a:pt x="389" y="345"/>
                    <a:pt x="395" y="341"/>
                    <a:pt x="395" y="341"/>
                  </a:cubicBezTo>
                  <a:cubicBezTo>
                    <a:pt x="395" y="341"/>
                    <a:pt x="398" y="339"/>
                    <a:pt x="399" y="339"/>
                  </a:cubicBezTo>
                  <a:cubicBezTo>
                    <a:pt x="401" y="339"/>
                    <a:pt x="402" y="339"/>
                    <a:pt x="404" y="339"/>
                  </a:cubicBezTo>
                  <a:cubicBezTo>
                    <a:pt x="405" y="339"/>
                    <a:pt x="407" y="340"/>
                    <a:pt x="408" y="337"/>
                  </a:cubicBezTo>
                  <a:cubicBezTo>
                    <a:pt x="410" y="335"/>
                    <a:pt x="409" y="332"/>
                    <a:pt x="412" y="331"/>
                  </a:cubicBezTo>
                  <a:cubicBezTo>
                    <a:pt x="415" y="329"/>
                    <a:pt x="419" y="329"/>
                    <a:pt x="422" y="327"/>
                  </a:cubicBezTo>
                  <a:close/>
                  <a:moveTo>
                    <a:pt x="342" y="285"/>
                  </a:moveTo>
                  <a:cubicBezTo>
                    <a:pt x="349" y="282"/>
                    <a:pt x="351" y="283"/>
                    <a:pt x="351" y="283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50" y="278"/>
                    <a:pt x="347" y="278"/>
                    <a:pt x="347" y="279"/>
                  </a:cubicBezTo>
                  <a:cubicBezTo>
                    <a:pt x="346" y="280"/>
                    <a:pt x="343" y="279"/>
                    <a:pt x="343" y="279"/>
                  </a:cubicBezTo>
                  <a:cubicBezTo>
                    <a:pt x="343" y="279"/>
                    <a:pt x="342" y="277"/>
                    <a:pt x="342" y="274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2" y="270"/>
                    <a:pt x="342" y="268"/>
                    <a:pt x="342" y="266"/>
                  </a:cubicBezTo>
                  <a:cubicBezTo>
                    <a:pt x="342" y="264"/>
                    <a:pt x="343" y="263"/>
                    <a:pt x="343" y="262"/>
                  </a:cubicBezTo>
                  <a:cubicBezTo>
                    <a:pt x="343" y="257"/>
                    <a:pt x="343" y="257"/>
                    <a:pt x="343" y="257"/>
                  </a:cubicBezTo>
                  <a:cubicBezTo>
                    <a:pt x="343" y="256"/>
                    <a:pt x="342" y="253"/>
                    <a:pt x="342" y="253"/>
                  </a:cubicBezTo>
                  <a:cubicBezTo>
                    <a:pt x="342" y="253"/>
                    <a:pt x="346" y="253"/>
                    <a:pt x="347" y="253"/>
                  </a:cubicBezTo>
                  <a:cubicBezTo>
                    <a:pt x="347" y="254"/>
                    <a:pt x="351" y="257"/>
                    <a:pt x="351" y="258"/>
                  </a:cubicBezTo>
                  <a:cubicBezTo>
                    <a:pt x="351" y="259"/>
                    <a:pt x="354" y="261"/>
                    <a:pt x="355" y="262"/>
                  </a:cubicBezTo>
                  <a:cubicBezTo>
                    <a:pt x="356" y="263"/>
                    <a:pt x="359" y="265"/>
                    <a:pt x="359" y="266"/>
                  </a:cubicBezTo>
                  <a:cubicBezTo>
                    <a:pt x="359" y="266"/>
                    <a:pt x="361" y="270"/>
                    <a:pt x="363" y="271"/>
                  </a:cubicBezTo>
                  <a:cubicBezTo>
                    <a:pt x="365" y="272"/>
                    <a:pt x="367" y="273"/>
                    <a:pt x="368" y="273"/>
                  </a:cubicBezTo>
                  <a:cubicBezTo>
                    <a:pt x="369" y="273"/>
                    <a:pt x="371" y="274"/>
                    <a:pt x="369" y="274"/>
                  </a:cubicBezTo>
                  <a:cubicBezTo>
                    <a:pt x="367" y="274"/>
                    <a:pt x="367" y="275"/>
                    <a:pt x="364" y="275"/>
                  </a:cubicBezTo>
                  <a:cubicBezTo>
                    <a:pt x="362" y="275"/>
                    <a:pt x="360" y="275"/>
                    <a:pt x="360" y="277"/>
                  </a:cubicBezTo>
                  <a:cubicBezTo>
                    <a:pt x="360" y="278"/>
                    <a:pt x="359" y="278"/>
                    <a:pt x="361" y="279"/>
                  </a:cubicBezTo>
                  <a:cubicBezTo>
                    <a:pt x="362" y="280"/>
                    <a:pt x="364" y="281"/>
                    <a:pt x="365" y="280"/>
                  </a:cubicBezTo>
                  <a:cubicBezTo>
                    <a:pt x="366" y="279"/>
                    <a:pt x="368" y="278"/>
                    <a:pt x="369" y="279"/>
                  </a:cubicBezTo>
                  <a:cubicBezTo>
                    <a:pt x="371" y="279"/>
                    <a:pt x="372" y="277"/>
                    <a:pt x="374" y="277"/>
                  </a:cubicBezTo>
                  <a:cubicBezTo>
                    <a:pt x="375" y="277"/>
                    <a:pt x="376" y="278"/>
                    <a:pt x="378" y="280"/>
                  </a:cubicBezTo>
                  <a:cubicBezTo>
                    <a:pt x="380" y="282"/>
                    <a:pt x="387" y="284"/>
                    <a:pt x="387" y="285"/>
                  </a:cubicBezTo>
                  <a:cubicBezTo>
                    <a:pt x="388" y="285"/>
                    <a:pt x="390" y="286"/>
                    <a:pt x="387" y="286"/>
                  </a:cubicBezTo>
                  <a:cubicBezTo>
                    <a:pt x="384" y="286"/>
                    <a:pt x="382" y="286"/>
                    <a:pt x="382" y="287"/>
                  </a:cubicBezTo>
                  <a:cubicBezTo>
                    <a:pt x="382" y="287"/>
                    <a:pt x="377" y="287"/>
                    <a:pt x="377" y="287"/>
                  </a:cubicBezTo>
                  <a:cubicBezTo>
                    <a:pt x="376" y="287"/>
                    <a:pt x="373" y="287"/>
                    <a:pt x="370" y="287"/>
                  </a:cubicBezTo>
                  <a:cubicBezTo>
                    <a:pt x="367" y="287"/>
                    <a:pt x="368" y="288"/>
                    <a:pt x="366" y="287"/>
                  </a:cubicBezTo>
                  <a:cubicBezTo>
                    <a:pt x="365" y="287"/>
                    <a:pt x="364" y="286"/>
                    <a:pt x="363" y="287"/>
                  </a:cubicBezTo>
                  <a:cubicBezTo>
                    <a:pt x="361" y="287"/>
                    <a:pt x="361" y="287"/>
                    <a:pt x="361" y="288"/>
                  </a:cubicBezTo>
                  <a:cubicBezTo>
                    <a:pt x="361" y="288"/>
                    <a:pt x="361" y="290"/>
                    <a:pt x="362" y="290"/>
                  </a:cubicBezTo>
                  <a:cubicBezTo>
                    <a:pt x="364" y="291"/>
                    <a:pt x="367" y="291"/>
                    <a:pt x="369" y="291"/>
                  </a:cubicBezTo>
                  <a:cubicBezTo>
                    <a:pt x="372" y="291"/>
                    <a:pt x="378" y="291"/>
                    <a:pt x="378" y="290"/>
                  </a:cubicBezTo>
                  <a:cubicBezTo>
                    <a:pt x="378" y="290"/>
                    <a:pt x="379" y="289"/>
                    <a:pt x="381" y="290"/>
                  </a:cubicBezTo>
                  <a:cubicBezTo>
                    <a:pt x="384" y="291"/>
                    <a:pt x="387" y="292"/>
                    <a:pt x="388" y="291"/>
                  </a:cubicBezTo>
                  <a:cubicBezTo>
                    <a:pt x="389" y="290"/>
                    <a:pt x="388" y="290"/>
                    <a:pt x="390" y="290"/>
                  </a:cubicBezTo>
                  <a:cubicBezTo>
                    <a:pt x="391" y="290"/>
                    <a:pt x="395" y="291"/>
                    <a:pt x="397" y="293"/>
                  </a:cubicBezTo>
                  <a:cubicBezTo>
                    <a:pt x="399" y="296"/>
                    <a:pt x="401" y="295"/>
                    <a:pt x="402" y="297"/>
                  </a:cubicBezTo>
                  <a:cubicBezTo>
                    <a:pt x="404" y="299"/>
                    <a:pt x="405" y="301"/>
                    <a:pt x="408" y="302"/>
                  </a:cubicBezTo>
                  <a:cubicBezTo>
                    <a:pt x="411" y="303"/>
                    <a:pt x="412" y="300"/>
                    <a:pt x="414" y="303"/>
                  </a:cubicBezTo>
                  <a:cubicBezTo>
                    <a:pt x="416" y="307"/>
                    <a:pt x="415" y="307"/>
                    <a:pt x="417" y="308"/>
                  </a:cubicBezTo>
                  <a:cubicBezTo>
                    <a:pt x="418" y="310"/>
                    <a:pt x="419" y="311"/>
                    <a:pt x="419" y="311"/>
                  </a:cubicBezTo>
                  <a:cubicBezTo>
                    <a:pt x="419" y="311"/>
                    <a:pt x="421" y="312"/>
                    <a:pt x="420" y="313"/>
                  </a:cubicBezTo>
                  <a:cubicBezTo>
                    <a:pt x="419" y="314"/>
                    <a:pt x="416" y="316"/>
                    <a:pt x="416" y="316"/>
                  </a:cubicBezTo>
                  <a:cubicBezTo>
                    <a:pt x="415" y="317"/>
                    <a:pt x="414" y="318"/>
                    <a:pt x="411" y="319"/>
                  </a:cubicBezTo>
                  <a:cubicBezTo>
                    <a:pt x="408" y="320"/>
                    <a:pt x="406" y="320"/>
                    <a:pt x="406" y="320"/>
                  </a:cubicBezTo>
                  <a:cubicBezTo>
                    <a:pt x="406" y="320"/>
                    <a:pt x="404" y="319"/>
                    <a:pt x="402" y="321"/>
                  </a:cubicBezTo>
                  <a:cubicBezTo>
                    <a:pt x="399" y="322"/>
                    <a:pt x="400" y="323"/>
                    <a:pt x="397" y="323"/>
                  </a:cubicBezTo>
                  <a:cubicBezTo>
                    <a:pt x="394" y="323"/>
                    <a:pt x="392" y="322"/>
                    <a:pt x="391" y="322"/>
                  </a:cubicBezTo>
                  <a:cubicBezTo>
                    <a:pt x="390" y="322"/>
                    <a:pt x="390" y="322"/>
                    <a:pt x="390" y="322"/>
                  </a:cubicBezTo>
                  <a:cubicBezTo>
                    <a:pt x="390" y="322"/>
                    <a:pt x="390" y="322"/>
                    <a:pt x="391" y="322"/>
                  </a:cubicBezTo>
                  <a:cubicBezTo>
                    <a:pt x="391" y="322"/>
                    <a:pt x="391" y="322"/>
                    <a:pt x="387" y="321"/>
                  </a:cubicBezTo>
                  <a:cubicBezTo>
                    <a:pt x="380" y="320"/>
                    <a:pt x="379" y="320"/>
                    <a:pt x="378" y="321"/>
                  </a:cubicBezTo>
                  <a:cubicBezTo>
                    <a:pt x="377" y="322"/>
                    <a:pt x="375" y="321"/>
                    <a:pt x="375" y="323"/>
                  </a:cubicBezTo>
                  <a:cubicBezTo>
                    <a:pt x="374" y="325"/>
                    <a:pt x="371" y="326"/>
                    <a:pt x="371" y="329"/>
                  </a:cubicBezTo>
                  <a:cubicBezTo>
                    <a:pt x="371" y="331"/>
                    <a:pt x="373" y="333"/>
                    <a:pt x="374" y="334"/>
                  </a:cubicBezTo>
                  <a:cubicBezTo>
                    <a:pt x="376" y="335"/>
                    <a:pt x="378" y="333"/>
                    <a:pt x="377" y="335"/>
                  </a:cubicBezTo>
                  <a:cubicBezTo>
                    <a:pt x="375" y="336"/>
                    <a:pt x="371" y="338"/>
                    <a:pt x="371" y="338"/>
                  </a:cubicBezTo>
                  <a:cubicBezTo>
                    <a:pt x="369" y="338"/>
                    <a:pt x="369" y="338"/>
                    <a:pt x="369" y="338"/>
                  </a:cubicBezTo>
                  <a:cubicBezTo>
                    <a:pt x="367" y="338"/>
                    <a:pt x="367" y="338"/>
                    <a:pt x="367" y="338"/>
                  </a:cubicBezTo>
                  <a:cubicBezTo>
                    <a:pt x="367" y="338"/>
                    <a:pt x="365" y="338"/>
                    <a:pt x="367" y="336"/>
                  </a:cubicBezTo>
                  <a:cubicBezTo>
                    <a:pt x="369" y="334"/>
                    <a:pt x="370" y="334"/>
                    <a:pt x="369" y="332"/>
                  </a:cubicBezTo>
                  <a:cubicBezTo>
                    <a:pt x="367" y="330"/>
                    <a:pt x="366" y="331"/>
                    <a:pt x="366" y="330"/>
                  </a:cubicBezTo>
                  <a:cubicBezTo>
                    <a:pt x="366" y="330"/>
                    <a:pt x="365" y="327"/>
                    <a:pt x="363" y="324"/>
                  </a:cubicBezTo>
                  <a:cubicBezTo>
                    <a:pt x="361" y="322"/>
                    <a:pt x="360" y="321"/>
                    <a:pt x="358" y="319"/>
                  </a:cubicBezTo>
                  <a:cubicBezTo>
                    <a:pt x="356" y="316"/>
                    <a:pt x="356" y="315"/>
                    <a:pt x="355" y="313"/>
                  </a:cubicBezTo>
                  <a:cubicBezTo>
                    <a:pt x="354" y="311"/>
                    <a:pt x="354" y="309"/>
                    <a:pt x="354" y="308"/>
                  </a:cubicBezTo>
                  <a:cubicBezTo>
                    <a:pt x="353" y="307"/>
                    <a:pt x="352" y="304"/>
                    <a:pt x="349" y="301"/>
                  </a:cubicBezTo>
                  <a:cubicBezTo>
                    <a:pt x="345" y="299"/>
                    <a:pt x="344" y="298"/>
                    <a:pt x="343" y="297"/>
                  </a:cubicBezTo>
                  <a:cubicBezTo>
                    <a:pt x="342" y="295"/>
                    <a:pt x="342" y="295"/>
                    <a:pt x="342" y="293"/>
                  </a:cubicBezTo>
                  <a:cubicBezTo>
                    <a:pt x="342" y="290"/>
                    <a:pt x="342" y="288"/>
                    <a:pt x="341" y="288"/>
                  </a:cubicBezTo>
                  <a:cubicBezTo>
                    <a:pt x="339" y="288"/>
                    <a:pt x="336" y="287"/>
                    <a:pt x="342" y="285"/>
                  </a:cubicBezTo>
                  <a:close/>
                  <a:moveTo>
                    <a:pt x="323" y="306"/>
                  </a:moveTo>
                  <a:cubicBezTo>
                    <a:pt x="326" y="304"/>
                    <a:pt x="324" y="302"/>
                    <a:pt x="324" y="302"/>
                  </a:cubicBezTo>
                  <a:cubicBezTo>
                    <a:pt x="325" y="299"/>
                    <a:pt x="325" y="299"/>
                    <a:pt x="325" y="299"/>
                  </a:cubicBezTo>
                  <a:cubicBezTo>
                    <a:pt x="325" y="299"/>
                    <a:pt x="325" y="297"/>
                    <a:pt x="327" y="297"/>
                  </a:cubicBezTo>
                  <a:cubicBezTo>
                    <a:pt x="327" y="297"/>
                    <a:pt x="328" y="299"/>
                    <a:pt x="329" y="300"/>
                  </a:cubicBezTo>
                  <a:cubicBezTo>
                    <a:pt x="330" y="301"/>
                    <a:pt x="331" y="302"/>
                    <a:pt x="332" y="303"/>
                  </a:cubicBezTo>
                  <a:cubicBezTo>
                    <a:pt x="333" y="303"/>
                    <a:pt x="335" y="307"/>
                    <a:pt x="336" y="309"/>
                  </a:cubicBezTo>
                  <a:cubicBezTo>
                    <a:pt x="338" y="311"/>
                    <a:pt x="340" y="315"/>
                    <a:pt x="341" y="316"/>
                  </a:cubicBezTo>
                  <a:cubicBezTo>
                    <a:pt x="342" y="317"/>
                    <a:pt x="343" y="317"/>
                    <a:pt x="343" y="317"/>
                  </a:cubicBezTo>
                  <a:cubicBezTo>
                    <a:pt x="343" y="317"/>
                    <a:pt x="341" y="319"/>
                    <a:pt x="342" y="320"/>
                  </a:cubicBezTo>
                  <a:cubicBezTo>
                    <a:pt x="343" y="322"/>
                    <a:pt x="343" y="319"/>
                    <a:pt x="346" y="322"/>
                  </a:cubicBezTo>
                  <a:cubicBezTo>
                    <a:pt x="349" y="325"/>
                    <a:pt x="350" y="326"/>
                    <a:pt x="350" y="327"/>
                  </a:cubicBezTo>
                  <a:cubicBezTo>
                    <a:pt x="350" y="328"/>
                    <a:pt x="350" y="328"/>
                    <a:pt x="350" y="329"/>
                  </a:cubicBezTo>
                  <a:cubicBezTo>
                    <a:pt x="349" y="331"/>
                    <a:pt x="351" y="332"/>
                    <a:pt x="348" y="332"/>
                  </a:cubicBezTo>
                  <a:cubicBezTo>
                    <a:pt x="346" y="332"/>
                    <a:pt x="344" y="332"/>
                    <a:pt x="343" y="332"/>
                  </a:cubicBezTo>
                  <a:cubicBezTo>
                    <a:pt x="342" y="333"/>
                    <a:pt x="345" y="334"/>
                    <a:pt x="341" y="334"/>
                  </a:cubicBezTo>
                  <a:cubicBezTo>
                    <a:pt x="338" y="333"/>
                    <a:pt x="338" y="332"/>
                    <a:pt x="336" y="333"/>
                  </a:cubicBezTo>
                  <a:cubicBezTo>
                    <a:pt x="335" y="334"/>
                    <a:pt x="336" y="335"/>
                    <a:pt x="336" y="335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8" y="337"/>
                    <a:pt x="341" y="342"/>
                    <a:pt x="343" y="342"/>
                  </a:cubicBezTo>
                  <a:cubicBezTo>
                    <a:pt x="344" y="342"/>
                    <a:pt x="346" y="341"/>
                    <a:pt x="347" y="342"/>
                  </a:cubicBezTo>
                  <a:cubicBezTo>
                    <a:pt x="348" y="342"/>
                    <a:pt x="346" y="346"/>
                    <a:pt x="345" y="346"/>
                  </a:cubicBezTo>
                  <a:cubicBezTo>
                    <a:pt x="344" y="346"/>
                    <a:pt x="342" y="345"/>
                    <a:pt x="340" y="347"/>
                  </a:cubicBezTo>
                  <a:cubicBezTo>
                    <a:pt x="339" y="349"/>
                    <a:pt x="340" y="348"/>
                    <a:pt x="337" y="350"/>
                  </a:cubicBezTo>
                  <a:cubicBezTo>
                    <a:pt x="334" y="353"/>
                    <a:pt x="332" y="353"/>
                    <a:pt x="331" y="355"/>
                  </a:cubicBezTo>
                  <a:cubicBezTo>
                    <a:pt x="329" y="357"/>
                    <a:pt x="327" y="358"/>
                    <a:pt x="327" y="358"/>
                  </a:cubicBezTo>
                  <a:cubicBezTo>
                    <a:pt x="327" y="358"/>
                    <a:pt x="327" y="360"/>
                    <a:pt x="324" y="361"/>
                  </a:cubicBezTo>
                  <a:cubicBezTo>
                    <a:pt x="321" y="362"/>
                    <a:pt x="321" y="361"/>
                    <a:pt x="319" y="362"/>
                  </a:cubicBezTo>
                  <a:cubicBezTo>
                    <a:pt x="318" y="363"/>
                    <a:pt x="318" y="364"/>
                    <a:pt x="316" y="364"/>
                  </a:cubicBezTo>
                  <a:cubicBezTo>
                    <a:pt x="314" y="364"/>
                    <a:pt x="313" y="363"/>
                    <a:pt x="313" y="362"/>
                  </a:cubicBezTo>
                  <a:cubicBezTo>
                    <a:pt x="313" y="360"/>
                    <a:pt x="310" y="359"/>
                    <a:pt x="310" y="357"/>
                  </a:cubicBezTo>
                  <a:cubicBezTo>
                    <a:pt x="310" y="356"/>
                    <a:pt x="310" y="354"/>
                    <a:pt x="310" y="352"/>
                  </a:cubicBezTo>
                  <a:cubicBezTo>
                    <a:pt x="311" y="350"/>
                    <a:pt x="312" y="333"/>
                    <a:pt x="313" y="332"/>
                  </a:cubicBezTo>
                  <a:cubicBezTo>
                    <a:pt x="315" y="330"/>
                    <a:pt x="317" y="329"/>
                    <a:pt x="317" y="325"/>
                  </a:cubicBezTo>
                  <a:cubicBezTo>
                    <a:pt x="317" y="322"/>
                    <a:pt x="316" y="323"/>
                    <a:pt x="317" y="321"/>
                  </a:cubicBezTo>
                  <a:cubicBezTo>
                    <a:pt x="317" y="320"/>
                    <a:pt x="318" y="320"/>
                    <a:pt x="318" y="319"/>
                  </a:cubicBezTo>
                  <a:cubicBezTo>
                    <a:pt x="319" y="317"/>
                    <a:pt x="318" y="315"/>
                    <a:pt x="319" y="314"/>
                  </a:cubicBezTo>
                  <a:cubicBezTo>
                    <a:pt x="319" y="313"/>
                    <a:pt x="319" y="313"/>
                    <a:pt x="320" y="312"/>
                  </a:cubicBezTo>
                  <a:cubicBezTo>
                    <a:pt x="321" y="310"/>
                    <a:pt x="321" y="308"/>
                    <a:pt x="323" y="306"/>
                  </a:cubicBezTo>
                  <a:close/>
                  <a:moveTo>
                    <a:pt x="313" y="257"/>
                  </a:moveTo>
                  <a:cubicBezTo>
                    <a:pt x="314" y="255"/>
                    <a:pt x="314" y="254"/>
                    <a:pt x="316" y="254"/>
                  </a:cubicBezTo>
                  <a:cubicBezTo>
                    <a:pt x="317" y="254"/>
                    <a:pt x="318" y="254"/>
                    <a:pt x="318" y="254"/>
                  </a:cubicBezTo>
                  <a:cubicBezTo>
                    <a:pt x="318" y="254"/>
                    <a:pt x="317" y="256"/>
                    <a:pt x="319" y="257"/>
                  </a:cubicBezTo>
                  <a:cubicBezTo>
                    <a:pt x="320" y="257"/>
                    <a:pt x="320" y="256"/>
                    <a:pt x="320" y="260"/>
                  </a:cubicBezTo>
                  <a:cubicBezTo>
                    <a:pt x="319" y="263"/>
                    <a:pt x="320" y="263"/>
                    <a:pt x="319" y="264"/>
                  </a:cubicBezTo>
                  <a:cubicBezTo>
                    <a:pt x="318" y="265"/>
                    <a:pt x="319" y="267"/>
                    <a:pt x="316" y="265"/>
                  </a:cubicBezTo>
                  <a:cubicBezTo>
                    <a:pt x="314" y="263"/>
                    <a:pt x="312" y="262"/>
                    <a:pt x="311" y="261"/>
                  </a:cubicBezTo>
                  <a:cubicBezTo>
                    <a:pt x="311" y="259"/>
                    <a:pt x="311" y="259"/>
                    <a:pt x="313" y="257"/>
                  </a:cubicBezTo>
                  <a:close/>
                  <a:moveTo>
                    <a:pt x="275" y="255"/>
                  </a:moveTo>
                  <a:cubicBezTo>
                    <a:pt x="276" y="255"/>
                    <a:pt x="280" y="255"/>
                    <a:pt x="280" y="256"/>
                  </a:cubicBezTo>
                  <a:cubicBezTo>
                    <a:pt x="280" y="256"/>
                    <a:pt x="283" y="257"/>
                    <a:pt x="285" y="258"/>
                  </a:cubicBezTo>
                  <a:cubicBezTo>
                    <a:pt x="286" y="259"/>
                    <a:pt x="292" y="265"/>
                    <a:pt x="293" y="266"/>
                  </a:cubicBezTo>
                  <a:cubicBezTo>
                    <a:pt x="293" y="267"/>
                    <a:pt x="303" y="273"/>
                    <a:pt x="304" y="274"/>
                  </a:cubicBezTo>
                  <a:cubicBezTo>
                    <a:pt x="305" y="275"/>
                    <a:pt x="308" y="277"/>
                    <a:pt x="309" y="280"/>
                  </a:cubicBezTo>
                  <a:cubicBezTo>
                    <a:pt x="310" y="282"/>
                    <a:pt x="313" y="286"/>
                    <a:pt x="313" y="286"/>
                  </a:cubicBezTo>
                  <a:cubicBezTo>
                    <a:pt x="314" y="290"/>
                    <a:pt x="314" y="290"/>
                    <a:pt x="314" y="290"/>
                  </a:cubicBezTo>
                  <a:cubicBezTo>
                    <a:pt x="314" y="290"/>
                    <a:pt x="314" y="300"/>
                    <a:pt x="313" y="304"/>
                  </a:cubicBezTo>
                  <a:cubicBezTo>
                    <a:pt x="312" y="307"/>
                    <a:pt x="312" y="309"/>
                    <a:pt x="312" y="312"/>
                  </a:cubicBezTo>
                  <a:cubicBezTo>
                    <a:pt x="311" y="314"/>
                    <a:pt x="305" y="349"/>
                    <a:pt x="305" y="350"/>
                  </a:cubicBezTo>
                  <a:cubicBezTo>
                    <a:pt x="305" y="351"/>
                    <a:pt x="301" y="346"/>
                    <a:pt x="300" y="344"/>
                  </a:cubicBezTo>
                  <a:cubicBezTo>
                    <a:pt x="299" y="343"/>
                    <a:pt x="294" y="338"/>
                    <a:pt x="293" y="337"/>
                  </a:cubicBezTo>
                  <a:cubicBezTo>
                    <a:pt x="292" y="335"/>
                    <a:pt x="291" y="334"/>
                    <a:pt x="290" y="333"/>
                  </a:cubicBezTo>
                  <a:cubicBezTo>
                    <a:pt x="289" y="332"/>
                    <a:pt x="290" y="331"/>
                    <a:pt x="289" y="331"/>
                  </a:cubicBezTo>
                  <a:cubicBezTo>
                    <a:pt x="287" y="330"/>
                    <a:pt x="285" y="330"/>
                    <a:pt x="283" y="328"/>
                  </a:cubicBezTo>
                  <a:cubicBezTo>
                    <a:pt x="282" y="326"/>
                    <a:pt x="283" y="325"/>
                    <a:pt x="280" y="324"/>
                  </a:cubicBezTo>
                  <a:cubicBezTo>
                    <a:pt x="277" y="323"/>
                    <a:pt x="275" y="320"/>
                    <a:pt x="274" y="320"/>
                  </a:cubicBezTo>
                  <a:cubicBezTo>
                    <a:pt x="274" y="319"/>
                    <a:pt x="273" y="320"/>
                    <a:pt x="273" y="318"/>
                  </a:cubicBezTo>
                  <a:cubicBezTo>
                    <a:pt x="272" y="316"/>
                    <a:pt x="273" y="313"/>
                    <a:pt x="273" y="311"/>
                  </a:cubicBezTo>
                  <a:cubicBezTo>
                    <a:pt x="272" y="310"/>
                    <a:pt x="273" y="309"/>
                    <a:pt x="273" y="308"/>
                  </a:cubicBezTo>
                  <a:cubicBezTo>
                    <a:pt x="274" y="307"/>
                    <a:pt x="274" y="301"/>
                    <a:pt x="274" y="301"/>
                  </a:cubicBezTo>
                  <a:cubicBezTo>
                    <a:pt x="274" y="301"/>
                    <a:pt x="278" y="300"/>
                    <a:pt x="279" y="299"/>
                  </a:cubicBezTo>
                  <a:cubicBezTo>
                    <a:pt x="280" y="299"/>
                    <a:pt x="285" y="296"/>
                    <a:pt x="287" y="297"/>
                  </a:cubicBezTo>
                  <a:cubicBezTo>
                    <a:pt x="289" y="297"/>
                    <a:pt x="290" y="298"/>
                    <a:pt x="291" y="297"/>
                  </a:cubicBezTo>
                  <a:cubicBezTo>
                    <a:pt x="292" y="297"/>
                    <a:pt x="294" y="295"/>
                    <a:pt x="295" y="295"/>
                  </a:cubicBezTo>
                  <a:cubicBezTo>
                    <a:pt x="297" y="295"/>
                    <a:pt x="299" y="294"/>
                    <a:pt x="300" y="293"/>
                  </a:cubicBezTo>
                  <a:cubicBezTo>
                    <a:pt x="301" y="292"/>
                    <a:pt x="301" y="292"/>
                    <a:pt x="304" y="292"/>
                  </a:cubicBezTo>
                  <a:cubicBezTo>
                    <a:pt x="307" y="292"/>
                    <a:pt x="307" y="291"/>
                    <a:pt x="308" y="291"/>
                  </a:cubicBezTo>
                  <a:cubicBezTo>
                    <a:pt x="308" y="290"/>
                    <a:pt x="311" y="291"/>
                    <a:pt x="312" y="290"/>
                  </a:cubicBezTo>
                  <a:cubicBezTo>
                    <a:pt x="312" y="289"/>
                    <a:pt x="311" y="286"/>
                    <a:pt x="310" y="286"/>
                  </a:cubicBezTo>
                  <a:cubicBezTo>
                    <a:pt x="309" y="287"/>
                    <a:pt x="308" y="287"/>
                    <a:pt x="306" y="288"/>
                  </a:cubicBezTo>
                  <a:cubicBezTo>
                    <a:pt x="304" y="288"/>
                    <a:pt x="303" y="288"/>
                    <a:pt x="302" y="289"/>
                  </a:cubicBezTo>
                  <a:cubicBezTo>
                    <a:pt x="301" y="290"/>
                    <a:pt x="299" y="291"/>
                    <a:pt x="297" y="291"/>
                  </a:cubicBezTo>
                  <a:cubicBezTo>
                    <a:pt x="295" y="291"/>
                    <a:pt x="294" y="291"/>
                    <a:pt x="293" y="292"/>
                  </a:cubicBezTo>
                  <a:cubicBezTo>
                    <a:pt x="293" y="293"/>
                    <a:pt x="290" y="293"/>
                    <a:pt x="287" y="294"/>
                  </a:cubicBezTo>
                  <a:cubicBezTo>
                    <a:pt x="284" y="294"/>
                    <a:pt x="283" y="293"/>
                    <a:pt x="280" y="294"/>
                  </a:cubicBezTo>
                  <a:cubicBezTo>
                    <a:pt x="278" y="296"/>
                    <a:pt x="277" y="296"/>
                    <a:pt x="277" y="296"/>
                  </a:cubicBezTo>
                  <a:cubicBezTo>
                    <a:pt x="277" y="296"/>
                    <a:pt x="274" y="265"/>
                    <a:pt x="269" y="259"/>
                  </a:cubicBezTo>
                  <a:cubicBezTo>
                    <a:pt x="269" y="259"/>
                    <a:pt x="273" y="255"/>
                    <a:pt x="275" y="255"/>
                  </a:cubicBezTo>
                  <a:close/>
                  <a:moveTo>
                    <a:pt x="243" y="404"/>
                  </a:moveTo>
                  <a:cubicBezTo>
                    <a:pt x="243" y="400"/>
                    <a:pt x="243" y="398"/>
                    <a:pt x="244" y="396"/>
                  </a:cubicBezTo>
                  <a:cubicBezTo>
                    <a:pt x="246" y="393"/>
                    <a:pt x="245" y="389"/>
                    <a:pt x="246" y="388"/>
                  </a:cubicBezTo>
                  <a:cubicBezTo>
                    <a:pt x="247" y="387"/>
                    <a:pt x="248" y="384"/>
                    <a:pt x="248" y="382"/>
                  </a:cubicBezTo>
                  <a:cubicBezTo>
                    <a:pt x="247" y="381"/>
                    <a:pt x="247" y="380"/>
                    <a:pt x="251" y="381"/>
                  </a:cubicBezTo>
                  <a:cubicBezTo>
                    <a:pt x="254" y="381"/>
                    <a:pt x="255" y="380"/>
                    <a:pt x="255" y="379"/>
                  </a:cubicBezTo>
                  <a:cubicBezTo>
                    <a:pt x="256" y="378"/>
                    <a:pt x="257" y="373"/>
                    <a:pt x="257" y="372"/>
                  </a:cubicBezTo>
                  <a:cubicBezTo>
                    <a:pt x="257" y="371"/>
                    <a:pt x="258" y="372"/>
                    <a:pt x="259" y="370"/>
                  </a:cubicBezTo>
                  <a:cubicBezTo>
                    <a:pt x="259" y="369"/>
                    <a:pt x="260" y="367"/>
                    <a:pt x="260" y="366"/>
                  </a:cubicBezTo>
                  <a:cubicBezTo>
                    <a:pt x="260" y="365"/>
                    <a:pt x="262" y="364"/>
                    <a:pt x="262" y="361"/>
                  </a:cubicBezTo>
                  <a:cubicBezTo>
                    <a:pt x="262" y="358"/>
                    <a:pt x="261" y="355"/>
                    <a:pt x="263" y="353"/>
                  </a:cubicBezTo>
                  <a:cubicBezTo>
                    <a:pt x="265" y="352"/>
                    <a:pt x="266" y="351"/>
                    <a:pt x="265" y="350"/>
                  </a:cubicBezTo>
                  <a:cubicBezTo>
                    <a:pt x="265" y="349"/>
                    <a:pt x="264" y="346"/>
                    <a:pt x="264" y="346"/>
                  </a:cubicBezTo>
                  <a:cubicBezTo>
                    <a:pt x="265" y="348"/>
                    <a:pt x="265" y="349"/>
                    <a:pt x="268" y="350"/>
                  </a:cubicBezTo>
                  <a:cubicBezTo>
                    <a:pt x="270" y="351"/>
                    <a:pt x="272" y="352"/>
                    <a:pt x="273" y="353"/>
                  </a:cubicBezTo>
                  <a:cubicBezTo>
                    <a:pt x="275" y="355"/>
                    <a:pt x="275" y="355"/>
                    <a:pt x="277" y="356"/>
                  </a:cubicBezTo>
                  <a:cubicBezTo>
                    <a:pt x="279" y="357"/>
                    <a:pt x="282" y="361"/>
                    <a:pt x="285" y="364"/>
                  </a:cubicBezTo>
                  <a:cubicBezTo>
                    <a:pt x="289" y="367"/>
                    <a:pt x="289" y="367"/>
                    <a:pt x="292" y="369"/>
                  </a:cubicBezTo>
                  <a:cubicBezTo>
                    <a:pt x="295" y="371"/>
                    <a:pt x="295" y="371"/>
                    <a:pt x="296" y="371"/>
                  </a:cubicBezTo>
                  <a:cubicBezTo>
                    <a:pt x="296" y="372"/>
                    <a:pt x="298" y="371"/>
                    <a:pt x="296" y="374"/>
                  </a:cubicBezTo>
                  <a:cubicBezTo>
                    <a:pt x="294" y="376"/>
                    <a:pt x="293" y="378"/>
                    <a:pt x="290" y="380"/>
                  </a:cubicBezTo>
                  <a:cubicBezTo>
                    <a:pt x="288" y="382"/>
                    <a:pt x="286" y="384"/>
                    <a:pt x="285" y="384"/>
                  </a:cubicBezTo>
                  <a:cubicBezTo>
                    <a:pt x="284" y="384"/>
                    <a:pt x="282" y="384"/>
                    <a:pt x="280" y="385"/>
                  </a:cubicBezTo>
                  <a:cubicBezTo>
                    <a:pt x="278" y="387"/>
                    <a:pt x="277" y="387"/>
                    <a:pt x="275" y="390"/>
                  </a:cubicBezTo>
                  <a:cubicBezTo>
                    <a:pt x="273" y="393"/>
                    <a:pt x="272" y="393"/>
                    <a:pt x="271" y="393"/>
                  </a:cubicBezTo>
                  <a:cubicBezTo>
                    <a:pt x="269" y="393"/>
                    <a:pt x="269" y="395"/>
                    <a:pt x="267" y="396"/>
                  </a:cubicBezTo>
                  <a:cubicBezTo>
                    <a:pt x="265" y="398"/>
                    <a:pt x="262" y="399"/>
                    <a:pt x="262" y="399"/>
                  </a:cubicBezTo>
                  <a:cubicBezTo>
                    <a:pt x="262" y="399"/>
                    <a:pt x="255" y="400"/>
                    <a:pt x="254" y="403"/>
                  </a:cubicBezTo>
                  <a:cubicBezTo>
                    <a:pt x="253" y="405"/>
                    <a:pt x="253" y="405"/>
                    <a:pt x="251" y="406"/>
                  </a:cubicBezTo>
                  <a:cubicBezTo>
                    <a:pt x="250" y="406"/>
                    <a:pt x="251" y="404"/>
                    <a:pt x="249" y="407"/>
                  </a:cubicBezTo>
                  <a:cubicBezTo>
                    <a:pt x="247" y="409"/>
                    <a:pt x="247" y="409"/>
                    <a:pt x="246" y="411"/>
                  </a:cubicBezTo>
                  <a:cubicBezTo>
                    <a:pt x="245" y="412"/>
                    <a:pt x="243" y="411"/>
                    <a:pt x="242" y="411"/>
                  </a:cubicBezTo>
                  <a:cubicBezTo>
                    <a:pt x="242" y="410"/>
                    <a:pt x="243" y="407"/>
                    <a:pt x="243" y="404"/>
                  </a:cubicBezTo>
                  <a:close/>
                  <a:moveTo>
                    <a:pt x="214" y="310"/>
                  </a:moveTo>
                  <a:cubicBezTo>
                    <a:pt x="215" y="308"/>
                    <a:pt x="215" y="307"/>
                    <a:pt x="217" y="306"/>
                  </a:cubicBezTo>
                  <a:cubicBezTo>
                    <a:pt x="219" y="305"/>
                    <a:pt x="223" y="302"/>
                    <a:pt x="225" y="302"/>
                  </a:cubicBezTo>
                  <a:cubicBezTo>
                    <a:pt x="227" y="302"/>
                    <a:pt x="228" y="300"/>
                    <a:pt x="228" y="300"/>
                  </a:cubicBezTo>
                  <a:cubicBezTo>
                    <a:pt x="228" y="299"/>
                    <a:pt x="228" y="297"/>
                    <a:pt x="228" y="297"/>
                  </a:cubicBezTo>
                  <a:cubicBezTo>
                    <a:pt x="228" y="297"/>
                    <a:pt x="231" y="296"/>
                    <a:pt x="232" y="295"/>
                  </a:cubicBezTo>
                  <a:cubicBezTo>
                    <a:pt x="233" y="294"/>
                    <a:pt x="234" y="292"/>
                    <a:pt x="235" y="291"/>
                  </a:cubicBezTo>
                  <a:cubicBezTo>
                    <a:pt x="236" y="291"/>
                    <a:pt x="237" y="294"/>
                    <a:pt x="237" y="294"/>
                  </a:cubicBezTo>
                  <a:cubicBezTo>
                    <a:pt x="237" y="295"/>
                    <a:pt x="238" y="299"/>
                    <a:pt x="238" y="299"/>
                  </a:cubicBezTo>
                  <a:cubicBezTo>
                    <a:pt x="238" y="300"/>
                    <a:pt x="237" y="301"/>
                    <a:pt x="235" y="301"/>
                  </a:cubicBezTo>
                  <a:cubicBezTo>
                    <a:pt x="234" y="301"/>
                    <a:pt x="233" y="300"/>
                    <a:pt x="231" y="302"/>
                  </a:cubicBezTo>
                  <a:cubicBezTo>
                    <a:pt x="229" y="304"/>
                    <a:pt x="228" y="304"/>
                    <a:pt x="227" y="305"/>
                  </a:cubicBezTo>
                  <a:cubicBezTo>
                    <a:pt x="226" y="306"/>
                    <a:pt x="226" y="307"/>
                    <a:pt x="224" y="308"/>
                  </a:cubicBezTo>
                  <a:cubicBezTo>
                    <a:pt x="222" y="310"/>
                    <a:pt x="222" y="309"/>
                    <a:pt x="220" y="310"/>
                  </a:cubicBezTo>
                  <a:cubicBezTo>
                    <a:pt x="219" y="311"/>
                    <a:pt x="217" y="311"/>
                    <a:pt x="216" y="313"/>
                  </a:cubicBezTo>
                  <a:cubicBezTo>
                    <a:pt x="215" y="315"/>
                    <a:pt x="215" y="316"/>
                    <a:pt x="214" y="316"/>
                  </a:cubicBezTo>
                  <a:cubicBezTo>
                    <a:pt x="213" y="317"/>
                    <a:pt x="207" y="318"/>
                    <a:pt x="207" y="314"/>
                  </a:cubicBezTo>
                  <a:cubicBezTo>
                    <a:pt x="207" y="314"/>
                    <a:pt x="213" y="312"/>
                    <a:pt x="214" y="310"/>
                  </a:cubicBezTo>
                  <a:close/>
                  <a:moveTo>
                    <a:pt x="226" y="417"/>
                  </a:moveTo>
                  <a:cubicBezTo>
                    <a:pt x="224" y="416"/>
                    <a:pt x="224" y="417"/>
                    <a:pt x="221" y="418"/>
                  </a:cubicBezTo>
                  <a:cubicBezTo>
                    <a:pt x="218" y="420"/>
                    <a:pt x="217" y="419"/>
                    <a:pt x="217" y="422"/>
                  </a:cubicBezTo>
                  <a:cubicBezTo>
                    <a:pt x="216" y="425"/>
                    <a:pt x="218" y="425"/>
                    <a:pt x="217" y="428"/>
                  </a:cubicBezTo>
                  <a:cubicBezTo>
                    <a:pt x="215" y="431"/>
                    <a:pt x="216" y="433"/>
                    <a:pt x="213" y="433"/>
                  </a:cubicBezTo>
                  <a:cubicBezTo>
                    <a:pt x="210" y="433"/>
                    <a:pt x="212" y="433"/>
                    <a:pt x="208" y="435"/>
                  </a:cubicBezTo>
                  <a:cubicBezTo>
                    <a:pt x="204" y="436"/>
                    <a:pt x="204" y="439"/>
                    <a:pt x="203" y="436"/>
                  </a:cubicBezTo>
                  <a:cubicBezTo>
                    <a:pt x="202" y="434"/>
                    <a:pt x="202" y="432"/>
                    <a:pt x="202" y="430"/>
                  </a:cubicBezTo>
                  <a:cubicBezTo>
                    <a:pt x="202" y="429"/>
                    <a:pt x="200" y="430"/>
                    <a:pt x="200" y="429"/>
                  </a:cubicBezTo>
                  <a:cubicBezTo>
                    <a:pt x="200" y="428"/>
                    <a:pt x="198" y="426"/>
                    <a:pt x="202" y="426"/>
                  </a:cubicBezTo>
                  <a:cubicBezTo>
                    <a:pt x="205" y="426"/>
                    <a:pt x="208" y="425"/>
                    <a:pt x="205" y="422"/>
                  </a:cubicBezTo>
                  <a:cubicBezTo>
                    <a:pt x="201" y="420"/>
                    <a:pt x="197" y="423"/>
                    <a:pt x="200" y="418"/>
                  </a:cubicBezTo>
                  <a:cubicBezTo>
                    <a:pt x="203" y="414"/>
                    <a:pt x="204" y="413"/>
                    <a:pt x="205" y="413"/>
                  </a:cubicBezTo>
                  <a:cubicBezTo>
                    <a:pt x="206" y="413"/>
                    <a:pt x="208" y="409"/>
                    <a:pt x="208" y="406"/>
                  </a:cubicBezTo>
                  <a:cubicBezTo>
                    <a:pt x="208" y="404"/>
                    <a:pt x="207" y="402"/>
                    <a:pt x="210" y="402"/>
                  </a:cubicBezTo>
                  <a:cubicBezTo>
                    <a:pt x="212" y="401"/>
                    <a:pt x="216" y="401"/>
                    <a:pt x="213" y="399"/>
                  </a:cubicBezTo>
                  <a:cubicBezTo>
                    <a:pt x="211" y="397"/>
                    <a:pt x="208" y="400"/>
                    <a:pt x="210" y="397"/>
                  </a:cubicBezTo>
                  <a:cubicBezTo>
                    <a:pt x="212" y="394"/>
                    <a:pt x="213" y="396"/>
                    <a:pt x="214" y="393"/>
                  </a:cubicBezTo>
                  <a:cubicBezTo>
                    <a:pt x="215" y="391"/>
                    <a:pt x="214" y="391"/>
                    <a:pt x="216" y="389"/>
                  </a:cubicBezTo>
                  <a:cubicBezTo>
                    <a:pt x="217" y="388"/>
                    <a:pt x="223" y="381"/>
                    <a:pt x="224" y="379"/>
                  </a:cubicBezTo>
                  <a:cubicBezTo>
                    <a:pt x="225" y="376"/>
                    <a:pt x="228" y="372"/>
                    <a:pt x="228" y="369"/>
                  </a:cubicBezTo>
                  <a:cubicBezTo>
                    <a:pt x="229" y="367"/>
                    <a:pt x="230" y="361"/>
                    <a:pt x="231" y="358"/>
                  </a:cubicBezTo>
                  <a:cubicBezTo>
                    <a:pt x="231" y="355"/>
                    <a:pt x="232" y="348"/>
                    <a:pt x="232" y="346"/>
                  </a:cubicBezTo>
                  <a:cubicBezTo>
                    <a:pt x="231" y="343"/>
                    <a:pt x="233" y="340"/>
                    <a:pt x="233" y="340"/>
                  </a:cubicBezTo>
                  <a:cubicBezTo>
                    <a:pt x="233" y="339"/>
                    <a:pt x="235" y="339"/>
                    <a:pt x="233" y="336"/>
                  </a:cubicBezTo>
                  <a:cubicBezTo>
                    <a:pt x="230" y="334"/>
                    <a:pt x="230" y="335"/>
                    <a:pt x="228" y="332"/>
                  </a:cubicBezTo>
                  <a:cubicBezTo>
                    <a:pt x="227" y="329"/>
                    <a:pt x="223" y="325"/>
                    <a:pt x="223" y="325"/>
                  </a:cubicBezTo>
                  <a:cubicBezTo>
                    <a:pt x="222" y="323"/>
                    <a:pt x="222" y="323"/>
                    <a:pt x="222" y="323"/>
                  </a:cubicBezTo>
                  <a:cubicBezTo>
                    <a:pt x="222" y="323"/>
                    <a:pt x="221" y="322"/>
                    <a:pt x="223" y="322"/>
                  </a:cubicBezTo>
                  <a:cubicBezTo>
                    <a:pt x="226" y="323"/>
                    <a:pt x="228" y="321"/>
                    <a:pt x="228" y="322"/>
                  </a:cubicBezTo>
                  <a:cubicBezTo>
                    <a:pt x="228" y="324"/>
                    <a:pt x="234" y="324"/>
                    <a:pt x="235" y="324"/>
                  </a:cubicBezTo>
                  <a:cubicBezTo>
                    <a:pt x="237" y="323"/>
                    <a:pt x="238" y="327"/>
                    <a:pt x="238" y="327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38" y="333"/>
                    <a:pt x="236" y="345"/>
                    <a:pt x="237" y="347"/>
                  </a:cubicBezTo>
                  <a:cubicBezTo>
                    <a:pt x="237" y="348"/>
                    <a:pt x="237" y="352"/>
                    <a:pt x="236" y="354"/>
                  </a:cubicBezTo>
                  <a:cubicBezTo>
                    <a:pt x="236" y="356"/>
                    <a:pt x="236" y="359"/>
                    <a:pt x="236" y="362"/>
                  </a:cubicBezTo>
                  <a:cubicBezTo>
                    <a:pt x="236" y="365"/>
                    <a:pt x="236" y="368"/>
                    <a:pt x="236" y="370"/>
                  </a:cubicBezTo>
                  <a:cubicBezTo>
                    <a:pt x="236" y="372"/>
                    <a:pt x="236" y="377"/>
                    <a:pt x="236" y="380"/>
                  </a:cubicBezTo>
                  <a:cubicBezTo>
                    <a:pt x="236" y="384"/>
                    <a:pt x="238" y="389"/>
                    <a:pt x="238" y="390"/>
                  </a:cubicBezTo>
                  <a:cubicBezTo>
                    <a:pt x="238" y="392"/>
                    <a:pt x="238" y="393"/>
                    <a:pt x="238" y="397"/>
                  </a:cubicBezTo>
                  <a:cubicBezTo>
                    <a:pt x="238" y="401"/>
                    <a:pt x="238" y="403"/>
                    <a:pt x="238" y="405"/>
                  </a:cubicBezTo>
                  <a:cubicBezTo>
                    <a:pt x="238" y="407"/>
                    <a:pt x="238" y="410"/>
                    <a:pt x="238" y="410"/>
                  </a:cubicBezTo>
                  <a:cubicBezTo>
                    <a:pt x="238" y="410"/>
                    <a:pt x="237" y="415"/>
                    <a:pt x="235" y="415"/>
                  </a:cubicBezTo>
                  <a:cubicBezTo>
                    <a:pt x="233" y="416"/>
                    <a:pt x="231" y="417"/>
                    <a:pt x="230" y="417"/>
                  </a:cubicBezTo>
                  <a:cubicBezTo>
                    <a:pt x="229" y="417"/>
                    <a:pt x="227" y="417"/>
                    <a:pt x="226" y="417"/>
                  </a:cubicBezTo>
                  <a:close/>
                  <a:moveTo>
                    <a:pt x="297" y="399"/>
                  </a:moveTo>
                  <a:cubicBezTo>
                    <a:pt x="296" y="400"/>
                    <a:pt x="295" y="400"/>
                    <a:pt x="295" y="403"/>
                  </a:cubicBezTo>
                  <a:cubicBezTo>
                    <a:pt x="295" y="406"/>
                    <a:pt x="296" y="407"/>
                    <a:pt x="296" y="408"/>
                  </a:cubicBezTo>
                  <a:cubicBezTo>
                    <a:pt x="296" y="410"/>
                    <a:pt x="297" y="413"/>
                    <a:pt x="294" y="413"/>
                  </a:cubicBezTo>
                  <a:cubicBezTo>
                    <a:pt x="291" y="413"/>
                    <a:pt x="289" y="413"/>
                    <a:pt x="288" y="413"/>
                  </a:cubicBezTo>
                  <a:cubicBezTo>
                    <a:pt x="287" y="414"/>
                    <a:pt x="286" y="416"/>
                    <a:pt x="284" y="416"/>
                  </a:cubicBezTo>
                  <a:cubicBezTo>
                    <a:pt x="282" y="416"/>
                    <a:pt x="280" y="414"/>
                    <a:pt x="280" y="416"/>
                  </a:cubicBezTo>
                  <a:cubicBezTo>
                    <a:pt x="279" y="418"/>
                    <a:pt x="282" y="419"/>
                    <a:pt x="280" y="420"/>
                  </a:cubicBezTo>
                  <a:cubicBezTo>
                    <a:pt x="277" y="421"/>
                    <a:pt x="275" y="421"/>
                    <a:pt x="275" y="421"/>
                  </a:cubicBezTo>
                  <a:cubicBezTo>
                    <a:pt x="275" y="421"/>
                    <a:pt x="273" y="420"/>
                    <a:pt x="272" y="420"/>
                  </a:cubicBezTo>
                  <a:cubicBezTo>
                    <a:pt x="270" y="420"/>
                    <a:pt x="265" y="422"/>
                    <a:pt x="264" y="424"/>
                  </a:cubicBezTo>
                  <a:cubicBezTo>
                    <a:pt x="263" y="425"/>
                    <a:pt x="263" y="426"/>
                    <a:pt x="261" y="426"/>
                  </a:cubicBezTo>
                  <a:cubicBezTo>
                    <a:pt x="259" y="426"/>
                    <a:pt x="261" y="425"/>
                    <a:pt x="257" y="426"/>
                  </a:cubicBezTo>
                  <a:cubicBezTo>
                    <a:pt x="253" y="427"/>
                    <a:pt x="254" y="429"/>
                    <a:pt x="252" y="431"/>
                  </a:cubicBezTo>
                  <a:cubicBezTo>
                    <a:pt x="249" y="432"/>
                    <a:pt x="249" y="432"/>
                    <a:pt x="247" y="432"/>
                  </a:cubicBezTo>
                  <a:cubicBezTo>
                    <a:pt x="245" y="432"/>
                    <a:pt x="244" y="434"/>
                    <a:pt x="242" y="435"/>
                  </a:cubicBezTo>
                  <a:cubicBezTo>
                    <a:pt x="240" y="436"/>
                    <a:pt x="237" y="437"/>
                    <a:pt x="236" y="437"/>
                  </a:cubicBezTo>
                  <a:cubicBezTo>
                    <a:pt x="236" y="437"/>
                    <a:pt x="233" y="437"/>
                    <a:pt x="234" y="435"/>
                  </a:cubicBezTo>
                  <a:cubicBezTo>
                    <a:pt x="234" y="435"/>
                    <a:pt x="238" y="433"/>
                    <a:pt x="240" y="429"/>
                  </a:cubicBezTo>
                  <a:cubicBezTo>
                    <a:pt x="242" y="426"/>
                    <a:pt x="247" y="423"/>
                    <a:pt x="247" y="423"/>
                  </a:cubicBezTo>
                  <a:cubicBezTo>
                    <a:pt x="248" y="422"/>
                    <a:pt x="254" y="419"/>
                    <a:pt x="256" y="418"/>
                  </a:cubicBezTo>
                  <a:cubicBezTo>
                    <a:pt x="258" y="417"/>
                    <a:pt x="266" y="416"/>
                    <a:pt x="270" y="411"/>
                  </a:cubicBezTo>
                  <a:cubicBezTo>
                    <a:pt x="275" y="406"/>
                    <a:pt x="278" y="408"/>
                    <a:pt x="280" y="405"/>
                  </a:cubicBezTo>
                  <a:cubicBezTo>
                    <a:pt x="283" y="403"/>
                    <a:pt x="290" y="400"/>
                    <a:pt x="290" y="400"/>
                  </a:cubicBezTo>
                  <a:cubicBezTo>
                    <a:pt x="290" y="400"/>
                    <a:pt x="294" y="397"/>
                    <a:pt x="297" y="396"/>
                  </a:cubicBezTo>
                  <a:cubicBezTo>
                    <a:pt x="301" y="394"/>
                    <a:pt x="304" y="392"/>
                    <a:pt x="306" y="391"/>
                  </a:cubicBezTo>
                  <a:cubicBezTo>
                    <a:pt x="308" y="391"/>
                    <a:pt x="311" y="389"/>
                    <a:pt x="313" y="389"/>
                  </a:cubicBezTo>
                  <a:cubicBezTo>
                    <a:pt x="314" y="389"/>
                    <a:pt x="318" y="390"/>
                    <a:pt x="319" y="392"/>
                  </a:cubicBezTo>
                  <a:cubicBezTo>
                    <a:pt x="320" y="393"/>
                    <a:pt x="324" y="396"/>
                    <a:pt x="324" y="397"/>
                  </a:cubicBezTo>
                  <a:cubicBezTo>
                    <a:pt x="324" y="398"/>
                    <a:pt x="327" y="398"/>
                    <a:pt x="327" y="400"/>
                  </a:cubicBezTo>
                  <a:cubicBezTo>
                    <a:pt x="326" y="401"/>
                    <a:pt x="324" y="402"/>
                    <a:pt x="322" y="403"/>
                  </a:cubicBezTo>
                  <a:cubicBezTo>
                    <a:pt x="320" y="403"/>
                    <a:pt x="317" y="404"/>
                    <a:pt x="315" y="405"/>
                  </a:cubicBezTo>
                  <a:cubicBezTo>
                    <a:pt x="313" y="406"/>
                    <a:pt x="312" y="405"/>
                    <a:pt x="310" y="407"/>
                  </a:cubicBezTo>
                  <a:cubicBezTo>
                    <a:pt x="309" y="408"/>
                    <a:pt x="308" y="409"/>
                    <a:pt x="308" y="409"/>
                  </a:cubicBezTo>
                  <a:cubicBezTo>
                    <a:pt x="308" y="404"/>
                    <a:pt x="308" y="404"/>
                    <a:pt x="308" y="404"/>
                  </a:cubicBezTo>
                  <a:cubicBezTo>
                    <a:pt x="308" y="404"/>
                    <a:pt x="309" y="403"/>
                    <a:pt x="306" y="402"/>
                  </a:cubicBezTo>
                  <a:cubicBezTo>
                    <a:pt x="304" y="401"/>
                    <a:pt x="303" y="401"/>
                    <a:pt x="302" y="399"/>
                  </a:cubicBezTo>
                  <a:cubicBezTo>
                    <a:pt x="301" y="398"/>
                    <a:pt x="297" y="398"/>
                    <a:pt x="297" y="399"/>
                  </a:cubicBezTo>
                  <a:close/>
                  <a:moveTo>
                    <a:pt x="430" y="460"/>
                  </a:moveTo>
                  <a:cubicBezTo>
                    <a:pt x="426" y="460"/>
                    <a:pt x="419" y="459"/>
                    <a:pt x="417" y="459"/>
                  </a:cubicBezTo>
                  <a:cubicBezTo>
                    <a:pt x="415" y="458"/>
                    <a:pt x="411" y="458"/>
                    <a:pt x="410" y="456"/>
                  </a:cubicBezTo>
                  <a:cubicBezTo>
                    <a:pt x="409" y="455"/>
                    <a:pt x="407" y="453"/>
                    <a:pt x="407" y="453"/>
                  </a:cubicBezTo>
                  <a:cubicBezTo>
                    <a:pt x="407" y="453"/>
                    <a:pt x="407" y="454"/>
                    <a:pt x="406" y="454"/>
                  </a:cubicBezTo>
                  <a:cubicBezTo>
                    <a:pt x="405" y="454"/>
                    <a:pt x="404" y="453"/>
                    <a:pt x="404" y="453"/>
                  </a:cubicBezTo>
                  <a:cubicBezTo>
                    <a:pt x="404" y="453"/>
                    <a:pt x="403" y="447"/>
                    <a:pt x="404" y="446"/>
                  </a:cubicBezTo>
                  <a:cubicBezTo>
                    <a:pt x="404" y="444"/>
                    <a:pt x="406" y="444"/>
                    <a:pt x="408" y="444"/>
                  </a:cubicBezTo>
                  <a:cubicBezTo>
                    <a:pt x="410" y="444"/>
                    <a:pt x="410" y="444"/>
                    <a:pt x="411" y="444"/>
                  </a:cubicBezTo>
                  <a:cubicBezTo>
                    <a:pt x="413" y="444"/>
                    <a:pt x="417" y="447"/>
                    <a:pt x="419" y="448"/>
                  </a:cubicBezTo>
                  <a:cubicBezTo>
                    <a:pt x="421" y="448"/>
                    <a:pt x="425" y="447"/>
                    <a:pt x="425" y="449"/>
                  </a:cubicBezTo>
                  <a:cubicBezTo>
                    <a:pt x="426" y="450"/>
                    <a:pt x="425" y="451"/>
                    <a:pt x="427" y="452"/>
                  </a:cubicBezTo>
                  <a:cubicBezTo>
                    <a:pt x="430" y="453"/>
                    <a:pt x="433" y="457"/>
                    <a:pt x="434" y="457"/>
                  </a:cubicBezTo>
                  <a:cubicBezTo>
                    <a:pt x="436" y="457"/>
                    <a:pt x="437" y="460"/>
                    <a:pt x="437" y="460"/>
                  </a:cubicBezTo>
                  <a:cubicBezTo>
                    <a:pt x="437" y="460"/>
                    <a:pt x="433" y="461"/>
                    <a:pt x="430" y="460"/>
                  </a:cubicBezTo>
                  <a:close/>
                  <a:moveTo>
                    <a:pt x="465" y="452"/>
                  </a:moveTo>
                  <a:cubicBezTo>
                    <a:pt x="464" y="451"/>
                    <a:pt x="460" y="450"/>
                    <a:pt x="460" y="448"/>
                  </a:cubicBezTo>
                  <a:cubicBezTo>
                    <a:pt x="459" y="447"/>
                    <a:pt x="459" y="443"/>
                    <a:pt x="457" y="443"/>
                  </a:cubicBezTo>
                  <a:cubicBezTo>
                    <a:pt x="454" y="443"/>
                    <a:pt x="452" y="444"/>
                    <a:pt x="452" y="444"/>
                  </a:cubicBezTo>
                  <a:cubicBezTo>
                    <a:pt x="452" y="444"/>
                    <a:pt x="448" y="445"/>
                    <a:pt x="446" y="444"/>
                  </a:cubicBezTo>
                  <a:cubicBezTo>
                    <a:pt x="445" y="443"/>
                    <a:pt x="444" y="442"/>
                    <a:pt x="445" y="441"/>
                  </a:cubicBezTo>
                  <a:cubicBezTo>
                    <a:pt x="445" y="440"/>
                    <a:pt x="446" y="438"/>
                    <a:pt x="446" y="438"/>
                  </a:cubicBezTo>
                  <a:cubicBezTo>
                    <a:pt x="446" y="438"/>
                    <a:pt x="444" y="436"/>
                    <a:pt x="443" y="437"/>
                  </a:cubicBezTo>
                  <a:cubicBezTo>
                    <a:pt x="442" y="439"/>
                    <a:pt x="440" y="440"/>
                    <a:pt x="440" y="440"/>
                  </a:cubicBezTo>
                  <a:cubicBezTo>
                    <a:pt x="440" y="440"/>
                    <a:pt x="440" y="440"/>
                    <a:pt x="440" y="439"/>
                  </a:cubicBezTo>
                  <a:cubicBezTo>
                    <a:pt x="440" y="438"/>
                    <a:pt x="441" y="436"/>
                    <a:pt x="444" y="436"/>
                  </a:cubicBezTo>
                  <a:cubicBezTo>
                    <a:pt x="448" y="436"/>
                    <a:pt x="452" y="437"/>
                    <a:pt x="452" y="436"/>
                  </a:cubicBezTo>
                  <a:cubicBezTo>
                    <a:pt x="452" y="435"/>
                    <a:pt x="453" y="434"/>
                    <a:pt x="453" y="434"/>
                  </a:cubicBezTo>
                  <a:cubicBezTo>
                    <a:pt x="453" y="434"/>
                    <a:pt x="457" y="443"/>
                    <a:pt x="459" y="443"/>
                  </a:cubicBezTo>
                  <a:cubicBezTo>
                    <a:pt x="461" y="444"/>
                    <a:pt x="462" y="448"/>
                    <a:pt x="464" y="449"/>
                  </a:cubicBezTo>
                  <a:cubicBezTo>
                    <a:pt x="465" y="450"/>
                    <a:pt x="467" y="452"/>
                    <a:pt x="467" y="452"/>
                  </a:cubicBezTo>
                  <a:cubicBezTo>
                    <a:pt x="467" y="452"/>
                    <a:pt x="466" y="453"/>
                    <a:pt x="465" y="452"/>
                  </a:cubicBezTo>
                  <a:close/>
                  <a:moveTo>
                    <a:pt x="467" y="420"/>
                  </a:moveTo>
                  <a:cubicBezTo>
                    <a:pt x="465" y="420"/>
                    <a:pt x="465" y="420"/>
                    <a:pt x="461" y="421"/>
                  </a:cubicBezTo>
                  <a:cubicBezTo>
                    <a:pt x="457" y="421"/>
                    <a:pt x="457" y="421"/>
                    <a:pt x="455" y="421"/>
                  </a:cubicBezTo>
                  <a:cubicBezTo>
                    <a:pt x="452" y="421"/>
                    <a:pt x="450" y="422"/>
                    <a:pt x="448" y="422"/>
                  </a:cubicBezTo>
                  <a:cubicBezTo>
                    <a:pt x="446" y="422"/>
                    <a:pt x="438" y="422"/>
                    <a:pt x="437" y="422"/>
                  </a:cubicBezTo>
                  <a:cubicBezTo>
                    <a:pt x="435" y="422"/>
                    <a:pt x="432" y="422"/>
                    <a:pt x="430" y="422"/>
                  </a:cubicBezTo>
                  <a:cubicBezTo>
                    <a:pt x="428" y="422"/>
                    <a:pt x="419" y="425"/>
                    <a:pt x="416" y="425"/>
                  </a:cubicBezTo>
                  <a:cubicBezTo>
                    <a:pt x="413" y="425"/>
                    <a:pt x="406" y="425"/>
                    <a:pt x="403" y="427"/>
                  </a:cubicBezTo>
                  <a:cubicBezTo>
                    <a:pt x="400" y="428"/>
                    <a:pt x="401" y="429"/>
                    <a:pt x="397" y="430"/>
                  </a:cubicBezTo>
                  <a:cubicBezTo>
                    <a:pt x="393" y="431"/>
                    <a:pt x="393" y="434"/>
                    <a:pt x="390" y="434"/>
                  </a:cubicBezTo>
                  <a:cubicBezTo>
                    <a:pt x="386" y="435"/>
                    <a:pt x="382" y="435"/>
                    <a:pt x="379" y="437"/>
                  </a:cubicBezTo>
                  <a:cubicBezTo>
                    <a:pt x="376" y="438"/>
                    <a:pt x="372" y="441"/>
                    <a:pt x="371" y="441"/>
                  </a:cubicBezTo>
                  <a:cubicBezTo>
                    <a:pt x="369" y="442"/>
                    <a:pt x="364" y="441"/>
                    <a:pt x="368" y="442"/>
                  </a:cubicBezTo>
                  <a:cubicBezTo>
                    <a:pt x="372" y="444"/>
                    <a:pt x="374" y="445"/>
                    <a:pt x="379" y="445"/>
                  </a:cubicBezTo>
                  <a:cubicBezTo>
                    <a:pt x="389" y="445"/>
                    <a:pt x="389" y="445"/>
                    <a:pt x="389" y="445"/>
                  </a:cubicBezTo>
                  <a:cubicBezTo>
                    <a:pt x="390" y="445"/>
                    <a:pt x="393" y="445"/>
                    <a:pt x="393" y="445"/>
                  </a:cubicBezTo>
                  <a:cubicBezTo>
                    <a:pt x="393" y="445"/>
                    <a:pt x="393" y="445"/>
                    <a:pt x="394" y="448"/>
                  </a:cubicBezTo>
                  <a:cubicBezTo>
                    <a:pt x="395" y="450"/>
                    <a:pt x="396" y="453"/>
                    <a:pt x="396" y="453"/>
                  </a:cubicBezTo>
                  <a:cubicBezTo>
                    <a:pt x="396" y="453"/>
                    <a:pt x="391" y="454"/>
                    <a:pt x="390" y="454"/>
                  </a:cubicBezTo>
                  <a:cubicBezTo>
                    <a:pt x="389" y="454"/>
                    <a:pt x="393" y="455"/>
                    <a:pt x="387" y="455"/>
                  </a:cubicBezTo>
                  <a:cubicBezTo>
                    <a:pt x="380" y="455"/>
                    <a:pt x="375" y="453"/>
                    <a:pt x="372" y="453"/>
                  </a:cubicBezTo>
                  <a:cubicBezTo>
                    <a:pt x="368" y="453"/>
                    <a:pt x="368" y="450"/>
                    <a:pt x="361" y="454"/>
                  </a:cubicBezTo>
                  <a:cubicBezTo>
                    <a:pt x="339" y="451"/>
                    <a:pt x="339" y="451"/>
                    <a:pt x="339" y="451"/>
                  </a:cubicBezTo>
                  <a:cubicBezTo>
                    <a:pt x="339" y="451"/>
                    <a:pt x="332" y="449"/>
                    <a:pt x="329" y="448"/>
                  </a:cubicBezTo>
                  <a:cubicBezTo>
                    <a:pt x="326" y="447"/>
                    <a:pt x="321" y="446"/>
                    <a:pt x="319" y="446"/>
                  </a:cubicBezTo>
                  <a:cubicBezTo>
                    <a:pt x="316" y="446"/>
                    <a:pt x="307" y="441"/>
                    <a:pt x="303" y="443"/>
                  </a:cubicBezTo>
                  <a:cubicBezTo>
                    <a:pt x="303" y="443"/>
                    <a:pt x="333" y="433"/>
                    <a:pt x="336" y="430"/>
                  </a:cubicBezTo>
                  <a:cubicBezTo>
                    <a:pt x="340" y="427"/>
                    <a:pt x="344" y="427"/>
                    <a:pt x="345" y="427"/>
                  </a:cubicBezTo>
                  <a:cubicBezTo>
                    <a:pt x="346" y="427"/>
                    <a:pt x="359" y="424"/>
                    <a:pt x="362" y="423"/>
                  </a:cubicBezTo>
                  <a:cubicBezTo>
                    <a:pt x="365" y="422"/>
                    <a:pt x="373" y="420"/>
                    <a:pt x="379" y="418"/>
                  </a:cubicBezTo>
                  <a:cubicBezTo>
                    <a:pt x="385" y="416"/>
                    <a:pt x="397" y="413"/>
                    <a:pt x="399" y="413"/>
                  </a:cubicBezTo>
                  <a:cubicBezTo>
                    <a:pt x="402" y="412"/>
                    <a:pt x="415" y="406"/>
                    <a:pt x="421" y="405"/>
                  </a:cubicBezTo>
                  <a:cubicBezTo>
                    <a:pt x="426" y="403"/>
                    <a:pt x="440" y="400"/>
                    <a:pt x="440" y="400"/>
                  </a:cubicBezTo>
                  <a:cubicBezTo>
                    <a:pt x="440" y="400"/>
                    <a:pt x="449" y="397"/>
                    <a:pt x="450" y="398"/>
                  </a:cubicBezTo>
                  <a:cubicBezTo>
                    <a:pt x="451" y="399"/>
                    <a:pt x="458" y="398"/>
                    <a:pt x="461" y="397"/>
                  </a:cubicBezTo>
                  <a:cubicBezTo>
                    <a:pt x="464" y="396"/>
                    <a:pt x="468" y="393"/>
                    <a:pt x="471" y="392"/>
                  </a:cubicBezTo>
                  <a:cubicBezTo>
                    <a:pt x="474" y="391"/>
                    <a:pt x="480" y="387"/>
                    <a:pt x="481" y="384"/>
                  </a:cubicBezTo>
                  <a:cubicBezTo>
                    <a:pt x="482" y="382"/>
                    <a:pt x="485" y="378"/>
                    <a:pt x="485" y="378"/>
                  </a:cubicBezTo>
                  <a:cubicBezTo>
                    <a:pt x="485" y="378"/>
                    <a:pt x="487" y="378"/>
                    <a:pt x="488" y="378"/>
                  </a:cubicBezTo>
                  <a:cubicBezTo>
                    <a:pt x="489" y="378"/>
                    <a:pt x="492" y="384"/>
                    <a:pt x="492" y="386"/>
                  </a:cubicBezTo>
                  <a:cubicBezTo>
                    <a:pt x="492" y="388"/>
                    <a:pt x="492" y="391"/>
                    <a:pt x="492" y="391"/>
                  </a:cubicBezTo>
                  <a:cubicBezTo>
                    <a:pt x="492" y="391"/>
                    <a:pt x="489" y="393"/>
                    <a:pt x="488" y="393"/>
                  </a:cubicBezTo>
                  <a:cubicBezTo>
                    <a:pt x="486" y="393"/>
                    <a:pt x="481" y="394"/>
                    <a:pt x="478" y="394"/>
                  </a:cubicBezTo>
                  <a:cubicBezTo>
                    <a:pt x="476" y="395"/>
                    <a:pt x="472" y="396"/>
                    <a:pt x="471" y="396"/>
                  </a:cubicBezTo>
                  <a:cubicBezTo>
                    <a:pt x="470" y="397"/>
                    <a:pt x="470" y="398"/>
                    <a:pt x="468" y="399"/>
                  </a:cubicBezTo>
                  <a:cubicBezTo>
                    <a:pt x="466" y="400"/>
                    <a:pt x="462" y="401"/>
                    <a:pt x="460" y="401"/>
                  </a:cubicBezTo>
                  <a:cubicBezTo>
                    <a:pt x="458" y="401"/>
                    <a:pt x="457" y="404"/>
                    <a:pt x="455" y="405"/>
                  </a:cubicBezTo>
                  <a:cubicBezTo>
                    <a:pt x="454" y="407"/>
                    <a:pt x="452" y="404"/>
                    <a:pt x="452" y="407"/>
                  </a:cubicBezTo>
                  <a:cubicBezTo>
                    <a:pt x="453" y="411"/>
                    <a:pt x="453" y="416"/>
                    <a:pt x="455" y="416"/>
                  </a:cubicBezTo>
                  <a:cubicBezTo>
                    <a:pt x="457" y="415"/>
                    <a:pt x="460" y="415"/>
                    <a:pt x="460" y="415"/>
                  </a:cubicBezTo>
                  <a:cubicBezTo>
                    <a:pt x="461" y="414"/>
                    <a:pt x="466" y="413"/>
                    <a:pt x="467" y="412"/>
                  </a:cubicBezTo>
                  <a:cubicBezTo>
                    <a:pt x="468" y="411"/>
                    <a:pt x="472" y="410"/>
                    <a:pt x="472" y="410"/>
                  </a:cubicBezTo>
                  <a:cubicBezTo>
                    <a:pt x="473" y="412"/>
                    <a:pt x="473" y="412"/>
                    <a:pt x="473" y="412"/>
                  </a:cubicBezTo>
                  <a:cubicBezTo>
                    <a:pt x="476" y="412"/>
                    <a:pt x="476" y="412"/>
                    <a:pt x="476" y="412"/>
                  </a:cubicBezTo>
                  <a:cubicBezTo>
                    <a:pt x="476" y="412"/>
                    <a:pt x="481" y="405"/>
                    <a:pt x="483" y="405"/>
                  </a:cubicBezTo>
                  <a:cubicBezTo>
                    <a:pt x="485" y="404"/>
                    <a:pt x="485" y="407"/>
                    <a:pt x="486" y="407"/>
                  </a:cubicBezTo>
                  <a:cubicBezTo>
                    <a:pt x="487" y="407"/>
                    <a:pt x="496" y="405"/>
                    <a:pt x="496" y="405"/>
                  </a:cubicBezTo>
                  <a:cubicBezTo>
                    <a:pt x="497" y="405"/>
                    <a:pt x="500" y="404"/>
                    <a:pt x="500" y="405"/>
                  </a:cubicBezTo>
                  <a:cubicBezTo>
                    <a:pt x="500" y="406"/>
                    <a:pt x="498" y="407"/>
                    <a:pt x="499" y="410"/>
                  </a:cubicBezTo>
                  <a:cubicBezTo>
                    <a:pt x="501" y="414"/>
                    <a:pt x="496" y="418"/>
                    <a:pt x="495" y="418"/>
                  </a:cubicBezTo>
                  <a:cubicBezTo>
                    <a:pt x="493" y="419"/>
                    <a:pt x="489" y="419"/>
                    <a:pt x="487" y="419"/>
                  </a:cubicBezTo>
                  <a:cubicBezTo>
                    <a:pt x="476" y="419"/>
                    <a:pt x="476" y="419"/>
                    <a:pt x="476" y="419"/>
                  </a:cubicBezTo>
                  <a:cubicBezTo>
                    <a:pt x="475" y="419"/>
                    <a:pt x="470" y="420"/>
                    <a:pt x="467" y="420"/>
                  </a:cubicBezTo>
                  <a:close/>
                  <a:moveTo>
                    <a:pt x="483" y="448"/>
                  </a:moveTo>
                  <a:cubicBezTo>
                    <a:pt x="483" y="447"/>
                    <a:pt x="483" y="445"/>
                    <a:pt x="483" y="444"/>
                  </a:cubicBezTo>
                  <a:cubicBezTo>
                    <a:pt x="483" y="443"/>
                    <a:pt x="479" y="440"/>
                    <a:pt x="476" y="438"/>
                  </a:cubicBezTo>
                  <a:cubicBezTo>
                    <a:pt x="472" y="437"/>
                    <a:pt x="472" y="431"/>
                    <a:pt x="472" y="431"/>
                  </a:cubicBezTo>
                  <a:cubicBezTo>
                    <a:pt x="473" y="430"/>
                    <a:pt x="473" y="430"/>
                    <a:pt x="473" y="430"/>
                  </a:cubicBezTo>
                  <a:cubicBezTo>
                    <a:pt x="474" y="432"/>
                    <a:pt x="474" y="432"/>
                    <a:pt x="474" y="432"/>
                  </a:cubicBezTo>
                  <a:cubicBezTo>
                    <a:pt x="474" y="432"/>
                    <a:pt x="476" y="432"/>
                    <a:pt x="482" y="431"/>
                  </a:cubicBezTo>
                  <a:cubicBezTo>
                    <a:pt x="489" y="429"/>
                    <a:pt x="483" y="430"/>
                    <a:pt x="485" y="431"/>
                  </a:cubicBezTo>
                  <a:cubicBezTo>
                    <a:pt x="486" y="432"/>
                    <a:pt x="487" y="431"/>
                    <a:pt x="488" y="430"/>
                  </a:cubicBezTo>
                  <a:cubicBezTo>
                    <a:pt x="489" y="429"/>
                    <a:pt x="490" y="430"/>
                    <a:pt x="490" y="431"/>
                  </a:cubicBezTo>
                  <a:cubicBezTo>
                    <a:pt x="490" y="432"/>
                    <a:pt x="488" y="435"/>
                    <a:pt x="487" y="436"/>
                  </a:cubicBezTo>
                  <a:cubicBezTo>
                    <a:pt x="487" y="438"/>
                    <a:pt x="487" y="441"/>
                    <a:pt x="487" y="443"/>
                  </a:cubicBezTo>
                  <a:cubicBezTo>
                    <a:pt x="487" y="446"/>
                    <a:pt x="483" y="449"/>
                    <a:pt x="483" y="448"/>
                  </a:cubicBezTo>
                  <a:close/>
                  <a:moveTo>
                    <a:pt x="497" y="466"/>
                  </a:moveTo>
                  <a:cubicBezTo>
                    <a:pt x="494" y="466"/>
                    <a:pt x="489" y="466"/>
                    <a:pt x="489" y="466"/>
                  </a:cubicBezTo>
                  <a:cubicBezTo>
                    <a:pt x="489" y="466"/>
                    <a:pt x="490" y="463"/>
                    <a:pt x="490" y="461"/>
                  </a:cubicBezTo>
                  <a:cubicBezTo>
                    <a:pt x="491" y="459"/>
                    <a:pt x="489" y="457"/>
                    <a:pt x="487" y="457"/>
                  </a:cubicBezTo>
                  <a:cubicBezTo>
                    <a:pt x="485" y="458"/>
                    <a:pt x="486" y="452"/>
                    <a:pt x="488" y="450"/>
                  </a:cubicBezTo>
                  <a:cubicBezTo>
                    <a:pt x="491" y="448"/>
                    <a:pt x="492" y="444"/>
                    <a:pt x="493" y="442"/>
                  </a:cubicBezTo>
                  <a:cubicBezTo>
                    <a:pt x="494" y="440"/>
                    <a:pt x="494" y="435"/>
                    <a:pt x="494" y="435"/>
                  </a:cubicBezTo>
                  <a:cubicBezTo>
                    <a:pt x="494" y="435"/>
                    <a:pt x="497" y="434"/>
                    <a:pt x="498" y="433"/>
                  </a:cubicBezTo>
                  <a:cubicBezTo>
                    <a:pt x="500" y="431"/>
                    <a:pt x="503" y="428"/>
                    <a:pt x="503" y="426"/>
                  </a:cubicBezTo>
                  <a:cubicBezTo>
                    <a:pt x="506" y="427"/>
                    <a:pt x="506" y="427"/>
                    <a:pt x="506" y="427"/>
                  </a:cubicBezTo>
                  <a:cubicBezTo>
                    <a:pt x="506" y="427"/>
                    <a:pt x="510" y="426"/>
                    <a:pt x="511" y="426"/>
                  </a:cubicBezTo>
                  <a:cubicBezTo>
                    <a:pt x="512" y="425"/>
                    <a:pt x="514" y="425"/>
                    <a:pt x="514" y="425"/>
                  </a:cubicBezTo>
                  <a:cubicBezTo>
                    <a:pt x="514" y="425"/>
                    <a:pt x="518" y="426"/>
                    <a:pt x="519" y="426"/>
                  </a:cubicBezTo>
                  <a:cubicBezTo>
                    <a:pt x="520" y="425"/>
                    <a:pt x="525" y="424"/>
                    <a:pt x="525" y="424"/>
                  </a:cubicBezTo>
                  <a:cubicBezTo>
                    <a:pt x="525" y="424"/>
                    <a:pt x="528" y="422"/>
                    <a:pt x="530" y="423"/>
                  </a:cubicBezTo>
                  <a:cubicBezTo>
                    <a:pt x="532" y="423"/>
                    <a:pt x="533" y="423"/>
                    <a:pt x="532" y="423"/>
                  </a:cubicBezTo>
                  <a:cubicBezTo>
                    <a:pt x="532" y="424"/>
                    <a:pt x="523" y="431"/>
                    <a:pt x="522" y="432"/>
                  </a:cubicBezTo>
                  <a:cubicBezTo>
                    <a:pt x="521" y="433"/>
                    <a:pt x="517" y="436"/>
                    <a:pt x="516" y="437"/>
                  </a:cubicBezTo>
                  <a:cubicBezTo>
                    <a:pt x="515" y="438"/>
                    <a:pt x="512" y="440"/>
                    <a:pt x="512" y="441"/>
                  </a:cubicBezTo>
                  <a:cubicBezTo>
                    <a:pt x="512" y="442"/>
                    <a:pt x="513" y="443"/>
                    <a:pt x="514" y="443"/>
                  </a:cubicBezTo>
                  <a:cubicBezTo>
                    <a:pt x="515" y="443"/>
                    <a:pt x="526" y="440"/>
                    <a:pt x="526" y="440"/>
                  </a:cubicBezTo>
                  <a:cubicBezTo>
                    <a:pt x="529" y="440"/>
                    <a:pt x="529" y="440"/>
                    <a:pt x="529" y="440"/>
                  </a:cubicBezTo>
                  <a:cubicBezTo>
                    <a:pt x="534" y="443"/>
                    <a:pt x="534" y="443"/>
                    <a:pt x="534" y="443"/>
                  </a:cubicBezTo>
                  <a:cubicBezTo>
                    <a:pt x="534" y="443"/>
                    <a:pt x="539" y="444"/>
                    <a:pt x="541" y="444"/>
                  </a:cubicBezTo>
                  <a:cubicBezTo>
                    <a:pt x="544" y="445"/>
                    <a:pt x="548" y="446"/>
                    <a:pt x="549" y="446"/>
                  </a:cubicBezTo>
                  <a:cubicBezTo>
                    <a:pt x="549" y="446"/>
                    <a:pt x="552" y="448"/>
                    <a:pt x="552" y="448"/>
                  </a:cubicBezTo>
                  <a:cubicBezTo>
                    <a:pt x="552" y="448"/>
                    <a:pt x="551" y="452"/>
                    <a:pt x="553" y="454"/>
                  </a:cubicBezTo>
                  <a:cubicBezTo>
                    <a:pt x="555" y="455"/>
                    <a:pt x="552" y="456"/>
                    <a:pt x="552" y="457"/>
                  </a:cubicBezTo>
                  <a:cubicBezTo>
                    <a:pt x="552" y="458"/>
                    <a:pt x="556" y="459"/>
                    <a:pt x="556" y="459"/>
                  </a:cubicBezTo>
                  <a:cubicBezTo>
                    <a:pt x="556" y="459"/>
                    <a:pt x="559" y="455"/>
                    <a:pt x="559" y="454"/>
                  </a:cubicBezTo>
                  <a:cubicBezTo>
                    <a:pt x="560" y="452"/>
                    <a:pt x="562" y="450"/>
                    <a:pt x="565" y="451"/>
                  </a:cubicBezTo>
                  <a:cubicBezTo>
                    <a:pt x="567" y="452"/>
                    <a:pt x="578" y="456"/>
                    <a:pt x="579" y="456"/>
                  </a:cubicBezTo>
                  <a:cubicBezTo>
                    <a:pt x="580" y="456"/>
                    <a:pt x="583" y="459"/>
                    <a:pt x="584" y="460"/>
                  </a:cubicBezTo>
                  <a:cubicBezTo>
                    <a:pt x="586" y="461"/>
                    <a:pt x="594" y="469"/>
                    <a:pt x="594" y="470"/>
                  </a:cubicBezTo>
                  <a:cubicBezTo>
                    <a:pt x="594" y="470"/>
                    <a:pt x="595" y="476"/>
                    <a:pt x="595" y="477"/>
                  </a:cubicBezTo>
                  <a:cubicBezTo>
                    <a:pt x="595" y="478"/>
                    <a:pt x="596" y="482"/>
                    <a:pt x="596" y="483"/>
                  </a:cubicBezTo>
                  <a:cubicBezTo>
                    <a:pt x="596" y="484"/>
                    <a:pt x="599" y="489"/>
                    <a:pt x="596" y="489"/>
                  </a:cubicBezTo>
                  <a:cubicBezTo>
                    <a:pt x="593" y="489"/>
                    <a:pt x="593" y="487"/>
                    <a:pt x="590" y="487"/>
                  </a:cubicBezTo>
                  <a:cubicBezTo>
                    <a:pt x="587" y="487"/>
                    <a:pt x="575" y="483"/>
                    <a:pt x="569" y="482"/>
                  </a:cubicBezTo>
                  <a:cubicBezTo>
                    <a:pt x="563" y="481"/>
                    <a:pt x="560" y="479"/>
                    <a:pt x="557" y="478"/>
                  </a:cubicBezTo>
                  <a:cubicBezTo>
                    <a:pt x="554" y="477"/>
                    <a:pt x="556" y="476"/>
                    <a:pt x="552" y="476"/>
                  </a:cubicBezTo>
                  <a:cubicBezTo>
                    <a:pt x="548" y="477"/>
                    <a:pt x="546" y="477"/>
                    <a:pt x="546" y="477"/>
                  </a:cubicBezTo>
                  <a:cubicBezTo>
                    <a:pt x="546" y="477"/>
                    <a:pt x="547" y="474"/>
                    <a:pt x="544" y="474"/>
                  </a:cubicBezTo>
                  <a:cubicBezTo>
                    <a:pt x="540" y="474"/>
                    <a:pt x="538" y="475"/>
                    <a:pt x="534" y="473"/>
                  </a:cubicBezTo>
                  <a:cubicBezTo>
                    <a:pt x="530" y="471"/>
                    <a:pt x="538" y="470"/>
                    <a:pt x="528" y="470"/>
                  </a:cubicBezTo>
                  <a:cubicBezTo>
                    <a:pt x="518" y="470"/>
                    <a:pt x="513" y="468"/>
                    <a:pt x="509" y="468"/>
                  </a:cubicBezTo>
                  <a:cubicBezTo>
                    <a:pt x="505" y="467"/>
                    <a:pt x="499" y="467"/>
                    <a:pt x="497" y="466"/>
                  </a:cubicBezTo>
                  <a:close/>
                  <a:moveTo>
                    <a:pt x="597" y="513"/>
                  </a:moveTo>
                  <a:cubicBezTo>
                    <a:pt x="594" y="512"/>
                    <a:pt x="590" y="511"/>
                    <a:pt x="588" y="511"/>
                  </a:cubicBezTo>
                  <a:cubicBezTo>
                    <a:pt x="586" y="511"/>
                    <a:pt x="581" y="508"/>
                    <a:pt x="579" y="511"/>
                  </a:cubicBezTo>
                  <a:cubicBezTo>
                    <a:pt x="577" y="513"/>
                    <a:pt x="575" y="516"/>
                    <a:pt x="575" y="518"/>
                  </a:cubicBezTo>
                  <a:cubicBezTo>
                    <a:pt x="575" y="521"/>
                    <a:pt x="575" y="525"/>
                    <a:pt x="575" y="525"/>
                  </a:cubicBezTo>
                  <a:cubicBezTo>
                    <a:pt x="575" y="525"/>
                    <a:pt x="573" y="521"/>
                    <a:pt x="571" y="522"/>
                  </a:cubicBezTo>
                  <a:cubicBezTo>
                    <a:pt x="568" y="524"/>
                    <a:pt x="566" y="529"/>
                    <a:pt x="566" y="530"/>
                  </a:cubicBezTo>
                  <a:cubicBezTo>
                    <a:pt x="566" y="532"/>
                    <a:pt x="558" y="540"/>
                    <a:pt x="557" y="541"/>
                  </a:cubicBezTo>
                  <a:cubicBezTo>
                    <a:pt x="556" y="542"/>
                    <a:pt x="550" y="547"/>
                    <a:pt x="548" y="550"/>
                  </a:cubicBezTo>
                  <a:cubicBezTo>
                    <a:pt x="546" y="552"/>
                    <a:pt x="544" y="553"/>
                    <a:pt x="540" y="557"/>
                  </a:cubicBezTo>
                  <a:cubicBezTo>
                    <a:pt x="536" y="562"/>
                    <a:pt x="531" y="568"/>
                    <a:pt x="528" y="570"/>
                  </a:cubicBezTo>
                  <a:cubicBezTo>
                    <a:pt x="525" y="571"/>
                    <a:pt x="521" y="575"/>
                    <a:pt x="521" y="575"/>
                  </a:cubicBezTo>
                  <a:cubicBezTo>
                    <a:pt x="521" y="575"/>
                    <a:pt x="521" y="575"/>
                    <a:pt x="520" y="571"/>
                  </a:cubicBezTo>
                  <a:cubicBezTo>
                    <a:pt x="519" y="567"/>
                    <a:pt x="516" y="563"/>
                    <a:pt x="515" y="561"/>
                  </a:cubicBezTo>
                  <a:cubicBezTo>
                    <a:pt x="515" y="560"/>
                    <a:pt x="513" y="560"/>
                    <a:pt x="513" y="559"/>
                  </a:cubicBezTo>
                  <a:cubicBezTo>
                    <a:pt x="513" y="558"/>
                    <a:pt x="515" y="556"/>
                    <a:pt x="515" y="556"/>
                  </a:cubicBezTo>
                  <a:cubicBezTo>
                    <a:pt x="515" y="556"/>
                    <a:pt x="514" y="554"/>
                    <a:pt x="513" y="553"/>
                  </a:cubicBezTo>
                  <a:cubicBezTo>
                    <a:pt x="512" y="552"/>
                    <a:pt x="510" y="544"/>
                    <a:pt x="510" y="537"/>
                  </a:cubicBezTo>
                  <a:cubicBezTo>
                    <a:pt x="510" y="530"/>
                    <a:pt x="507" y="528"/>
                    <a:pt x="508" y="525"/>
                  </a:cubicBezTo>
                  <a:cubicBezTo>
                    <a:pt x="509" y="521"/>
                    <a:pt x="506" y="518"/>
                    <a:pt x="509" y="518"/>
                  </a:cubicBezTo>
                  <a:cubicBezTo>
                    <a:pt x="511" y="518"/>
                    <a:pt x="517" y="525"/>
                    <a:pt x="520" y="526"/>
                  </a:cubicBezTo>
                  <a:cubicBezTo>
                    <a:pt x="523" y="527"/>
                    <a:pt x="534" y="537"/>
                    <a:pt x="534" y="537"/>
                  </a:cubicBezTo>
                  <a:cubicBezTo>
                    <a:pt x="535" y="537"/>
                    <a:pt x="538" y="542"/>
                    <a:pt x="538" y="542"/>
                  </a:cubicBezTo>
                  <a:cubicBezTo>
                    <a:pt x="538" y="542"/>
                    <a:pt x="543" y="543"/>
                    <a:pt x="539" y="537"/>
                  </a:cubicBezTo>
                  <a:cubicBezTo>
                    <a:pt x="534" y="531"/>
                    <a:pt x="527" y="517"/>
                    <a:pt x="527" y="517"/>
                  </a:cubicBezTo>
                  <a:cubicBezTo>
                    <a:pt x="527" y="517"/>
                    <a:pt x="525" y="509"/>
                    <a:pt x="522" y="507"/>
                  </a:cubicBezTo>
                  <a:cubicBezTo>
                    <a:pt x="518" y="504"/>
                    <a:pt x="517" y="505"/>
                    <a:pt x="516" y="503"/>
                  </a:cubicBezTo>
                  <a:cubicBezTo>
                    <a:pt x="516" y="501"/>
                    <a:pt x="515" y="496"/>
                    <a:pt x="515" y="496"/>
                  </a:cubicBezTo>
                  <a:cubicBezTo>
                    <a:pt x="515" y="496"/>
                    <a:pt x="513" y="497"/>
                    <a:pt x="513" y="498"/>
                  </a:cubicBezTo>
                  <a:cubicBezTo>
                    <a:pt x="512" y="499"/>
                    <a:pt x="511" y="498"/>
                    <a:pt x="507" y="493"/>
                  </a:cubicBezTo>
                  <a:cubicBezTo>
                    <a:pt x="503" y="488"/>
                    <a:pt x="501" y="483"/>
                    <a:pt x="501" y="483"/>
                  </a:cubicBezTo>
                  <a:cubicBezTo>
                    <a:pt x="499" y="480"/>
                    <a:pt x="499" y="480"/>
                    <a:pt x="499" y="480"/>
                  </a:cubicBezTo>
                  <a:cubicBezTo>
                    <a:pt x="499" y="480"/>
                    <a:pt x="503" y="482"/>
                    <a:pt x="505" y="481"/>
                  </a:cubicBezTo>
                  <a:cubicBezTo>
                    <a:pt x="506" y="481"/>
                    <a:pt x="513" y="481"/>
                    <a:pt x="514" y="481"/>
                  </a:cubicBezTo>
                  <a:cubicBezTo>
                    <a:pt x="515" y="481"/>
                    <a:pt x="530" y="482"/>
                    <a:pt x="532" y="482"/>
                  </a:cubicBezTo>
                  <a:cubicBezTo>
                    <a:pt x="535" y="482"/>
                    <a:pt x="548" y="488"/>
                    <a:pt x="551" y="488"/>
                  </a:cubicBezTo>
                  <a:cubicBezTo>
                    <a:pt x="554" y="488"/>
                    <a:pt x="554" y="488"/>
                    <a:pt x="554" y="488"/>
                  </a:cubicBezTo>
                  <a:cubicBezTo>
                    <a:pt x="554" y="488"/>
                    <a:pt x="581" y="494"/>
                    <a:pt x="584" y="495"/>
                  </a:cubicBezTo>
                  <a:cubicBezTo>
                    <a:pt x="586" y="495"/>
                    <a:pt x="595" y="496"/>
                    <a:pt x="596" y="498"/>
                  </a:cubicBezTo>
                  <a:cubicBezTo>
                    <a:pt x="596" y="499"/>
                    <a:pt x="597" y="510"/>
                    <a:pt x="597" y="510"/>
                  </a:cubicBezTo>
                  <a:cubicBezTo>
                    <a:pt x="597" y="510"/>
                    <a:pt x="599" y="513"/>
                    <a:pt x="597" y="513"/>
                  </a:cubicBezTo>
                  <a:close/>
                  <a:moveTo>
                    <a:pt x="607" y="400"/>
                  </a:moveTo>
                  <a:cubicBezTo>
                    <a:pt x="608" y="401"/>
                    <a:pt x="611" y="408"/>
                    <a:pt x="612" y="411"/>
                  </a:cubicBezTo>
                  <a:cubicBezTo>
                    <a:pt x="612" y="413"/>
                    <a:pt x="613" y="419"/>
                    <a:pt x="615" y="420"/>
                  </a:cubicBezTo>
                  <a:cubicBezTo>
                    <a:pt x="617" y="422"/>
                    <a:pt x="618" y="426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6" y="427"/>
                    <a:pt x="611" y="426"/>
                  </a:cubicBezTo>
                  <a:cubicBezTo>
                    <a:pt x="606" y="424"/>
                    <a:pt x="599" y="424"/>
                    <a:pt x="599" y="424"/>
                  </a:cubicBezTo>
                  <a:cubicBezTo>
                    <a:pt x="593" y="426"/>
                    <a:pt x="593" y="426"/>
                    <a:pt x="593" y="426"/>
                  </a:cubicBezTo>
                  <a:cubicBezTo>
                    <a:pt x="593" y="426"/>
                    <a:pt x="593" y="430"/>
                    <a:pt x="593" y="434"/>
                  </a:cubicBezTo>
                  <a:cubicBezTo>
                    <a:pt x="593" y="437"/>
                    <a:pt x="593" y="438"/>
                    <a:pt x="593" y="440"/>
                  </a:cubicBezTo>
                  <a:cubicBezTo>
                    <a:pt x="594" y="442"/>
                    <a:pt x="594" y="444"/>
                    <a:pt x="594" y="446"/>
                  </a:cubicBezTo>
                  <a:cubicBezTo>
                    <a:pt x="594" y="448"/>
                    <a:pt x="592" y="450"/>
                    <a:pt x="594" y="452"/>
                  </a:cubicBezTo>
                  <a:cubicBezTo>
                    <a:pt x="596" y="454"/>
                    <a:pt x="594" y="457"/>
                    <a:pt x="593" y="456"/>
                  </a:cubicBezTo>
                  <a:cubicBezTo>
                    <a:pt x="593" y="456"/>
                    <a:pt x="592" y="454"/>
                    <a:pt x="590" y="454"/>
                  </a:cubicBezTo>
                  <a:cubicBezTo>
                    <a:pt x="587" y="454"/>
                    <a:pt x="585" y="452"/>
                    <a:pt x="583" y="451"/>
                  </a:cubicBezTo>
                  <a:cubicBezTo>
                    <a:pt x="580" y="450"/>
                    <a:pt x="577" y="448"/>
                    <a:pt x="576" y="448"/>
                  </a:cubicBezTo>
                  <a:cubicBezTo>
                    <a:pt x="575" y="447"/>
                    <a:pt x="570" y="447"/>
                    <a:pt x="568" y="447"/>
                  </a:cubicBezTo>
                  <a:cubicBezTo>
                    <a:pt x="566" y="447"/>
                    <a:pt x="563" y="447"/>
                    <a:pt x="563" y="447"/>
                  </a:cubicBezTo>
                  <a:cubicBezTo>
                    <a:pt x="566" y="447"/>
                    <a:pt x="565" y="442"/>
                    <a:pt x="565" y="440"/>
                  </a:cubicBezTo>
                  <a:cubicBezTo>
                    <a:pt x="565" y="439"/>
                    <a:pt x="569" y="436"/>
                    <a:pt x="569" y="434"/>
                  </a:cubicBezTo>
                  <a:cubicBezTo>
                    <a:pt x="570" y="432"/>
                    <a:pt x="570" y="431"/>
                    <a:pt x="573" y="431"/>
                  </a:cubicBezTo>
                  <a:cubicBezTo>
                    <a:pt x="577" y="430"/>
                    <a:pt x="576" y="427"/>
                    <a:pt x="576" y="427"/>
                  </a:cubicBezTo>
                  <a:cubicBezTo>
                    <a:pt x="576" y="427"/>
                    <a:pt x="573" y="427"/>
                    <a:pt x="571" y="425"/>
                  </a:cubicBezTo>
                  <a:cubicBezTo>
                    <a:pt x="569" y="423"/>
                    <a:pt x="575" y="424"/>
                    <a:pt x="577" y="424"/>
                  </a:cubicBezTo>
                  <a:cubicBezTo>
                    <a:pt x="579" y="424"/>
                    <a:pt x="584" y="423"/>
                    <a:pt x="588" y="423"/>
                  </a:cubicBezTo>
                  <a:cubicBezTo>
                    <a:pt x="591" y="423"/>
                    <a:pt x="590" y="420"/>
                    <a:pt x="591" y="417"/>
                  </a:cubicBezTo>
                  <a:cubicBezTo>
                    <a:pt x="593" y="414"/>
                    <a:pt x="591" y="414"/>
                    <a:pt x="590" y="412"/>
                  </a:cubicBezTo>
                  <a:cubicBezTo>
                    <a:pt x="588" y="410"/>
                    <a:pt x="585" y="412"/>
                    <a:pt x="585" y="410"/>
                  </a:cubicBezTo>
                  <a:cubicBezTo>
                    <a:pt x="584" y="408"/>
                    <a:pt x="589" y="409"/>
                    <a:pt x="590" y="407"/>
                  </a:cubicBezTo>
                  <a:cubicBezTo>
                    <a:pt x="592" y="405"/>
                    <a:pt x="593" y="407"/>
                    <a:pt x="594" y="406"/>
                  </a:cubicBezTo>
                  <a:cubicBezTo>
                    <a:pt x="595" y="406"/>
                    <a:pt x="598" y="403"/>
                    <a:pt x="601" y="402"/>
                  </a:cubicBezTo>
                  <a:cubicBezTo>
                    <a:pt x="604" y="401"/>
                    <a:pt x="605" y="400"/>
                    <a:pt x="606" y="399"/>
                  </a:cubicBezTo>
                  <a:cubicBezTo>
                    <a:pt x="607" y="399"/>
                    <a:pt x="607" y="399"/>
                    <a:pt x="607" y="400"/>
                  </a:cubicBezTo>
                  <a:close/>
                  <a:moveTo>
                    <a:pt x="603" y="381"/>
                  </a:moveTo>
                  <a:cubicBezTo>
                    <a:pt x="603" y="382"/>
                    <a:pt x="603" y="387"/>
                    <a:pt x="603" y="387"/>
                  </a:cubicBezTo>
                  <a:cubicBezTo>
                    <a:pt x="603" y="387"/>
                    <a:pt x="606" y="392"/>
                    <a:pt x="603" y="389"/>
                  </a:cubicBezTo>
                  <a:cubicBezTo>
                    <a:pt x="600" y="386"/>
                    <a:pt x="600" y="385"/>
                    <a:pt x="599" y="385"/>
                  </a:cubicBezTo>
                  <a:cubicBezTo>
                    <a:pt x="598" y="384"/>
                    <a:pt x="593" y="384"/>
                    <a:pt x="593" y="384"/>
                  </a:cubicBezTo>
                  <a:cubicBezTo>
                    <a:pt x="590" y="381"/>
                    <a:pt x="590" y="381"/>
                    <a:pt x="590" y="381"/>
                  </a:cubicBezTo>
                  <a:cubicBezTo>
                    <a:pt x="590" y="381"/>
                    <a:pt x="586" y="377"/>
                    <a:pt x="592" y="377"/>
                  </a:cubicBezTo>
                  <a:cubicBezTo>
                    <a:pt x="597" y="377"/>
                    <a:pt x="603" y="380"/>
                    <a:pt x="603" y="381"/>
                  </a:cubicBezTo>
                  <a:close/>
                  <a:moveTo>
                    <a:pt x="983" y="261"/>
                  </a:moveTo>
                  <a:cubicBezTo>
                    <a:pt x="983" y="262"/>
                    <a:pt x="982" y="264"/>
                    <a:pt x="981" y="265"/>
                  </a:cubicBezTo>
                  <a:cubicBezTo>
                    <a:pt x="979" y="266"/>
                    <a:pt x="979" y="267"/>
                    <a:pt x="978" y="267"/>
                  </a:cubicBezTo>
                  <a:cubicBezTo>
                    <a:pt x="976" y="267"/>
                    <a:pt x="974" y="266"/>
                    <a:pt x="972" y="265"/>
                  </a:cubicBezTo>
                  <a:cubicBezTo>
                    <a:pt x="970" y="265"/>
                    <a:pt x="968" y="265"/>
                    <a:pt x="967" y="264"/>
                  </a:cubicBezTo>
                  <a:cubicBezTo>
                    <a:pt x="966" y="263"/>
                    <a:pt x="963" y="262"/>
                    <a:pt x="965" y="261"/>
                  </a:cubicBezTo>
                  <a:cubicBezTo>
                    <a:pt x="965" y="261"/>
                    <a:pt x="969" y="261"/>
                    <a:pt x="972" y="261"/>
                  </a:cubicBezTo>
                  <a:cubicBezTo>
                    <a:pt x="975" y="260"/>
                    <a:pt x="976" y="260"/>
                    <a:pt x="980" y="260"/>
                  </a:cubicBezTo>
                  <a:cubicBezTo>
                    <a:pt x="984" y="259"/>
                    <a:pt x="983" y="259"/>
                    <a:pt x="983" y="261"/>
                  </a:cubicBezTo>
                  <a:close/>
                  <a:moveTo>
                    <a:pt x="988" y="269"/>
                  </a:moveTo>
                  <a:cubicBezTo>
                    <a:pt x="988" y="269"/>
                    <a:pt x="993" y="265"/>
                    <a:pt x="993" y="263"/>
                  </a:cubicBezTo>
                  <a:cubicBezTo>
                    <a:pt x="994" y="262"/>
                    <a:pt x="992" y="260"/>
                    <a:pt x="992" y="260"/>
                  </a:cubicBezTo>
                  <a:cubicBezTo>
                    <a:pt x="992" y="260"/>
                    <a:pt x="991" y="260"/>
                    <a:pt x="995" y="260"/>
                  </a:cubicBezTo>
                  <a:cubicBezTo>
                    <a:pt x="998" y="260"/>
                    <a:pt x="1000" y="260"/>
                    <a:pt x="999" y="261"/>
                  </a:cubicBezTo>
                  <a:cubicBezTo>
                    <a:pt x="999" y="262"/>
                    <a:pt x="995" y="265"/>
                    <a:pt x="995" y="267"/>
                  </a:cubicBezTo>
                  <a:cubicBezTo>
                    <a:pt x="996" y="269"/>
                    <a:pt x="996" y="270"/>
                    <a:pt x="997" y="270"/>
                  </a:cubicBezTo>
                  <a:cubicBezTo>
                    <a:pt x="998" y="269"/>
                    <a:pt x="1000" y="266"/>
                    <a:pt x="1001" y="264"/>
                  </a:cubicBezTo>
                  <a:cubicBezTo>
                    <a:pt x="1002" y="262"/>
                    <a:pt x="1003" y="260"/>
                    <a:pt x="1006" y="258"/>
                  </a:cubicBezTo>
                  <a:cubicBezTo>
                    <a:pt x="1008" y="256"/>
                    <a:pt x="1009" y="254"/>
                    <a:pt x="1012" y="253"/>
                  </a:cubicBezTo>
                  <a:cubicBezTo>
                    <a:pt x="1014" y="253"/>
                    <a:pt x="1014" y="251"/>
                    <a:pt x="1016" y="252"/>
                  </a:cubicBezTo>
                  <a:cubicBezTo>
                    <a:pt x="1017" y="253"/>
                    <a:pt x="1019" y="254"/>
                    <a:pt x="1020" y="254"/>
                  </a:cubicBezTo>
                  <a:cubicBezTo>
                    <a:pt x="1021" y="255"/>
                    <a:pt x="1021" y="257"/>
                    <a:pt x="1023" y="257"/>
                  </a:cubicBezTo>
                  <a:cubicBezTo>
                    <a:pt x="1025" y="256"/>
                    <a:pt x="1029" y="255"/>
                    <a:pt x="1031" y="255"/>
                  </a:cubicBezTo>
                  <a:cubicBezTo>
                    <a:pt x="1033" y="255"/>
                    <a:pt x="1036" y="255"/>
                    <a:pt x="1038" y="255"/>
                  </a:cubicBezTo>
                  <a:cubicBezTo>
                    <a:pt x="1039" y="255"/>
                    <a:pt x="1042" y="255"/>
                    <a:pt x="1044" y="255"/>
                  </a:cubicBezTo>
                  <a:cubicBezTo>
                    <a:pt x="1046" y="255"/>
                    <a:pt x="1047" y="257"/>
                    <a:pt x="1050" y="257"/>
                  </a:cubicBezTo>
                  <a:cubicBezTo>
                    <a:pt x="1053" y="257"/>
                    <a:pt x="1055" y="256"/>
                    <a:pt x="1055" y="257"/>
                  </a:cubicBezTo>
                  <a:cubicBezTo>
                    <a:pt x="1055" y="257"/>
                    <a:pt x="1057" y="258"/>
                    <a:pt x="1057" y="258"/>
                  </a:cubicBezTo>
                  <a:cubicBezTo>
                    <a:pt x="1057" y="258"/>
                    <a:pt x="1057" y="262"/>
                    <a:pt x="1057" y="263"/>
                  </a:cubicBezTo>
                  <a:cubicBezTo>
                    <a:pt x="1057" y="265"/>
                    <a:pt x="1058" y="266"/>
                    <a:pt x="1056" y="267"/>
                  </a:cubicBezTo>
                  <a:cubicBezTo>
                    <a:pt x="1055" y="268"/>
                    <a:pt x="1054" y="268"/>
                    <a:pt x="1052" y="268"/>
                  </a:cubicBezTo>
                  <a:cubicBezTo>
                    <a:pt x="1050" y="268"/>
                    <a:pt x="1047" y="268"/>
                    <a:pt x="1044" y="268"/>
                  </a:cubicBezTo>
                  <a:cubicBezTo>
                    <a:pt x="1040" y="268"/>
                    <a:pt x="1032" y="268"/>
                    <a:pt x="1030" y="268"/>
                  </a:cubicBezTo>
                  <a:cubicBezTo>
                    <a:pt x="1029" y="269"/>
                    <a:pt x="1027" y="267"/>
                    <a:pt x="1024" y="269"/>
                  </a:cubicBezTo>
                  <a:cubicBezTo>
                    <a:pt x="1021" y="270"/>
                    <a:pt x="1020" y="271"/>
                    <a:pt x="1017" y="271"/>
                  </a:cubicBezTo>
                  <a:cubicBezTo>
                    <a:pt x="1015" y="271"/>
                    <a:pt x="1008" y="271"/>
                    <a:pt x="1007" y="273"/>
                  </a:cubicBezTo>
                  <a:cubicBezTo>
                    <a:pt x="1005" y="274"/>
                    <a:pt x="1005" y="274"/>
                    <a:pt x="1004" y="274"/>
                  </a:cubicBezTo>
                  <a:cubicBezTo>
                    <a:pt x="1002" y="274"/>
                    <a:pt x="1000" y="273"/>
                    <a:pt x="997" y="273"/>
                  </a:cubicBezTo>
                  <a:cubicBezTo>
                    <a:pt x="995" y="273"/>
                    <a:pt x="995" y="271"/>
                    <a:pt x="992" y="271"/>
                  </a:cubicBezTo>
                  <a:cubicBezTo>
                    <a:pt x="990" y="270"/>
                    <a:pt x="988" y="270"/>
                    <a:pt x="988" y="270"/>
                  </a:cubicBezTo>
                  <a:lnTo>
                    <a:pt x="988" y="269"/>
                  </a:lnTo>
                  <a:close/>
                  <a:moveTo>
                    <a:pt x="991" y="279"/>
                  </a:moveTo>
                  <a:cubicBezTo>
                    <a:pt x="989" y="279"/>
                    <a:pt x="987" y="279"/>
                    <a:pt x="987" y="278"/>
                  </a:cubicBezTo>
                  <a:cubicBezTo>
                    <a:pt x="987" y="277"/>
                    <a:pt x="988" y="276"/>
                    <a:pt x="988" y="276"/>
                  </a:cubicBezTo>
                  <a:cubicBezTo>
                    <a:pt x="988" y="276"/>
                    <a:pt x="988" y="275"/>
                    <a:pt x="991" y="275"/>
                  </a:cubicBezTo>
                  <a:cubicBezTo>
                    <a:pt x="994" y="275"/>
                    <a:pt x="996" y="275"/>
                    <a:pt x="994" y="276"/>
                  </a:cubicBezTo>
                  <a:cubicBezTo>
                    <a:pt x="992" y="277"/>
                    <a:pt x="992" y="279"/>
                    <a:pt x="991" y="279"/>
                  </a:cubicBezTo>
                  <a:close/>
                  <a:moveTo>
                    <a:pt x="1059" y="316"/>
                  </a:moveTo>
                  <a:cubicBezTo>
                    <a:pt x="1057" y="318"/>
                    <a:pt x="1056" y="319"/>
                    <a:pt x="1056" y="319"/>
                  </a:cubicBezTo>
                  <a:cubicBezTo>
                    <a:pt x="1055" y="319"/>
                    <a:pt x="1032" y="307"/>
                    <a:pt x="1030" y="305"/>
                  </a:cubicBezTo>
                  <a:cubicBezTo>
                    <a:pt x="1027" y="303"/>
                    <a:pt x="1019" y="298"/>
                    <a:pt x="1017" y="298"/>
                  </a:cubicBezTo>
                  <a:cubicBezTo>
                    <a:pt x="1016" y="297"/>
                    <a:pt x="1006" y="291"/>
                    <a:pt x="1005" y="290"/>
                  </a:cubicBezTo>
                  <a:cubicBezTo>
                    <a:pt x="1003" y="289"/>
                    <a:pt x="997" y="285"/>
                    <a:pt x="997" y="285"/>
                  </a:cubicBezTo>
                  <a:cubicBezTo>
                    <a:pt x="993" y="283"/>
                    <a:pt x="993" y="283"/>
                    <a:pt x="993" y="283"/>
                  </a:cubicBezTo>
                  <a:cubicBezTo>
                    <a:pt x="993" y="283"/>
                    <a:pt x="995" y="279"/>
                    <a:pt x="998" y="279"/>
                  </a:cubicBezTo>
                  <a:cubicBezTo>
                    <a:pt x="1002" y="279"/>
                    <a:pt x="1014" y="286"/>
                    <a:pt x="1015" y="287"/>
                  </a:cubicBezTo>
                  <a:cubicBezTo>
                    <a:pt x="1017" y="287"/>
                    <a:pt x="1029" y="291"/>
                    <a:pt x="1029" y="291"/>
                  </a:cubicBezTo>
                  <a:cubicBezTo>
                    <a:pt x="1030" y="291"/>
                    <a:pt x="1039" y="294"/>
                    <a:pt x="1040" y="295"/>
                  </a:cubicBezTo>
                  <a:cubicBezTo>
                    <a:pt x="1041" y="295"/>
                    <a:pt x="1046" y="298"/>
                    <a:pt x="1046" y="298"/>
                  </a:cubicBezTo>
                  <a:cubicBezTo>
                    <a:pt x="1047" y="299"/>
                    <a:pt x="1049" y="299"/>
                    <a:pt x="1050" y="297"/>
                  </a:cubicBezTo>
                  <a:cubicBezTo>
                    <a:pt x="1052" y="295"/>
                    <a:pt x="1052" y="293"/>
                    <a:pt x="1051" y="292"/>
                  </a:cubicBezTo>
                  <a:cubicBezTo>
                    <a:pt x="1050" y="291"/>
                    <a:pt x="1047" y="290"/>
                    <a:pt x="1046" y="289"/>
                  </a:cubicBezTo>
                  <a:cubicBezTo>
                    <a:pt x="1045" y="289"/>
                    <a:pt x="1040" y="287"/>
                    <a:pt x="1039" y="287"/>
                  </a:cubicBezTo>
                  <a:cubicBezTo>
                    <a:pt x="1038" y="286"/>
                    <a:pt x="1030" y="284"/>
                    <a:pt x="1029" y="283"/>
                  </a:cubicBezTo>
                  <a:cubicBezTo>
                    <a:pt x="1029" y="283"/>
                    <a:pt x="1027" y="282"/>
                    <a:pt x="1026" y="282"/>
                  </a:cubicBezTo>
                  <a:cubicBezTo>
                    <a:pt x="1025" y="281"/>
                    <a:pt x="1022" y="281"/>
                    <a:pt x="1021" y="280"/>
                  </a:cubicBezTo>
                  <a:cubicBezTo>
                    <a:pt x="1020" y="279"/>
                    <a:pt x="1013" y="278"/>
                    <a:pt x="1013" y="278"/>
                  </a:cubicBezTo>
                  <a:cubicBezTo>
                    <a:pt x="1009" y="278"/>
                    <a:pt x="1009" y="278"/>
                    <a:pt x="1009" y="278"/>
                  </a:cubicBezTo>
                  <a:cubicBezTo>
                    <a:pt x="1009" y="278"/>
                    <a:pt x="1009" y="276"/>
                    <a:pt x="1011" y="275"/>
                  </a:cubicBezTo>
                  <a:cubicBezTo>
                    <a:pt x="1012" y="274"/>
                    <a:pt x="1016" y="274"/>
                    <a:pt x="1019" y="274"/>
                  </a:cubicBezTo>
                  <a:cubicBezTo>
                    <a:pt x="1022" y="274"/>
                    <a:pt x="1025" y="272"/>
                    <a:pt x="1029" y="272"/>
                  </a:cubicBezTo>
                  <a:cubicBezTo>
                    <a:pt x="1033" y="272"/>
                    <a:pt x="1038" y="271"/>
                    <a:pt x="1042" y="271"/>
                  </a:cubicBezTo>
                  <a:cubicBezTo>
                    <a:pt x="1045" y="271"/>
                    <a:pt x="1053" y="271"/>
                    <a:pt x="1053" y="271"/>
                  </a:cubicBezTo>
                  <a:cubicBezTo>
                    <a:pt x="1056" y="271"/>
                    <a:pt x="1056" y="271"/>
                    <a:pt x="1056" y="271"/>
                  </a:cubicBezTo>
                  <a:cubicBezTo>
                    <a:pt x="1056" y="271"/>
                    <a:pt x="1057" y="281"/>
                    <a:pt x="1057" y="282"/>
                  </a:cubicBezTo>
                  <a:cubicBezTo>
                    <a:pt x="1057" y="284"/>
                    <a:pt x="1058" y="286"/>
                    <a:pt x="1058" y="290"/>
                  </a:cubicBezTo>
                  <a:cubicBezTo>
                    <a:pt x="1058" y="295"/>
                    <a:pt x="1058" y="300"/>
                    <a:pt x="1058" y="302"/>
                  </a:cubicBezTo>
                  <a:cubicBezTo>
                    <a:pt x="1058" y="304"/>
                    <a:pt x="1058" y="308"/>
                    <a:pt x="1059" y="310"/>
                  </a:cubicBezTo>
                  <a:cubicBezTo>
                    <a:pt x="1059" y="312"/>
                    <a:pt x="1060" y="315"/>
                    <a:pt x="1059" y="316"/>
                  </a:cubicBezTo>
                  <a:close/>
                  <a:moveTo>
                    <a:pt x="1076" y="242"/>
                  </a:moveTo>
                  <a:cubicBezTo>
                    <a:pt x="1076" y="242"/>
                    <a:pt x="1077" y="238"/>
                    <a:pt x="1077" y="237"/>
                  </a:cubicBezTo>
                  <a:cubicBezTo>
                    <a:pt x="1078" y="236"/>
                    <a:pt x="1079" y="236"/>
                    <a:pt x="1079" y="235"/>
                  </a:cubicBezTo>
                  <a:cubicBezTo>
                    <a:pt x="1079" y="234"/>
                    <a:pt x="1079" y="233"/>
                    <a:pt x="1078" y="232"/>
                  </a:cubicBezTo>
                  <a:cubicBezTo>
                    <a:pt x="1077" y="231"/>
                    <a:pt x="1078" y="229"/>
                    <a:pt x="1080" y="229"/>
                  </a:cubicBezTo>
                  <a:cubicBezTo>
                    <a:pt x="1082" y="229"/>
                    <a:pt x="1084" y="229"/>
                    <a:pt x="1085" y="229"/>
                  </a:cubicBezTo>
                  <a:cubicBezTo>
                    <a:pt x="1086" y="230"/>
                    <a:pt x="1086" y="230"/>
                    <a:pt x="1087" y="232"/>
                  </a:cubicBezTo>
                  <a:cubicBezTo>
                    <a:pt x="1087" y="233"/>
                    <a:pt x="1089" y="233"/>
                    <a:pt x="1089" y="235"/>
                  </a:cubicBezTo>
                  <a:cubicBezTo>
                    <a:pt x="1089" y="237"/>
                    <a:pt x="1089" y="237"/>
                    <a:pt x="1089" y="239"/>
                  </a:cubicBezTo>
                  <a:cubicBezTo>
                    <a:pt x="1089" y="241"/>
                    <a:pt x="1090" y="242"/>
                    <a:pt x="1090" y="243"/>
                  </a:cubicBezTo>
                  <a:cubicBezTo>
                    <a:pt x="1090" y="245"/>
                    <a:pt x="1090" y="245"/>
                    <a:pt x="1089" y="245"/>
                  </a:cubicBezTo>
                  <a:cubicBezTo>
                    <a:pt x="1088" y="245"/>
                    <a:pt x="1085" y="244"/>
                    <a:pt x="1083" y="244"/>
                  </a:cubicBezTo>
                  <a:cubicBezTo>
                    <a:pt x="1080" y="243"/>
                    <a:pt x="1078" y="243"/>
                    <a:pt x="1078" y="243"/>
                  </a:cubicBezTo>
                  <a:cubicBezTo>
                    <a:pt x="1077" y="243"/>
                    <a:pt x="1076" y="243"/>
                    <a:pt x="1076" y="243"/>
                  </a:cubicBezTo>
                  <a:lnTo>
                    <a:pt x="1076" y="242"/>
                  </a:lnTo>
                  <a:close/>
                  <a:moveTo>
                    <a:pt x="1071" y="253"/>
                  </a:moveTo>
                  <a:cubicBezTo>
                    <a:pt x="1071" y="253"/>
                    <a:pt x="1073" y="252"/>
                    <a:pt x="1074" y="252"/>
                  </a:cubicBezTo>
                  <a:cubicBezTo>
                    <a:pt x="1076" y="251"/>
                    <a:pt x="1077" y="249"/>
                    <a:pt x="1077" y="249"/>
                  </a:cubicBezTo>
                  <a:cubicBezTo>
                    <a:pt x="1077" y="249"/>
                    <a:pt x="1079" y="251"/>
                    <a:pt x="1080" y="252"/>
                  </a:cubicBezTo>
                  <a:cubicBezTo>
                    <a:pt x="1081" y="253"/>
                    <a:pt x="1084" y="251"/>
                    <a:pt x="1084" y="251"/>
                  </a:cubicBezTo>
                  <a:cubicBezTo>
                    <a:pt x="1084" y="251"/>
                    <a:pt x="1085" y="251"/>
                    <a:pt x="1086" y="251"/>
                  </a:cubicBezTo>
                  <a:cubicBezTo>
                    <a:pt x="1087" y="252"/>
                    <a:pt x="1087" y="252"/>
                    <a:pt x="1089" y="251"/>
                  </a:cubicBezTo>
                  <a:cubicBezTo>
                    <a:pt x="1091" y="251"/>
                    <a:pt x="1090" y="250"/>
                    <a:pt x="1092" y="250"/>
                  </a:cubicBezTo>
                  <a:cubicBezTo>
                    <a:pt x="1093" y="250"/>
                    <a:pt x="1094" y="250"/>
                    <a:pt x="1094" y="251"/>
                  </a:cubicBezTo>
                  <a:cubicBezTo>
                    <a:pt x="1095" y="251"/>
                    <a:pt x="1095" y="257"/>
                    <a:pt x="1096" y="258"/>
                  </a:cubicBezTo>
                  <a:cubicBezTo>
                    <a:pt x="1096" y="259"/>
                    <a:pt x="1096" y="260"/>
                    <a:pt x="1096" y="261"/>
                  </a:cubicBezTo>
                  <a:cubicBezTo>
                    <a:pt x="1096" y="262"/>
                    <a:pt x="1099" y="263"/>
                    <a:pt x="1096" y="263"/>
                  </a:cubicBezTo>
                  <a:cubicBezTo>
                    <a:pt x="1094" y="262"/>
                    <a:pt x="1089" y="262"/>
                    <a:pt x="1087" y="261"/>
                  </a:cubicBezTo>
                  <a:cubicBezTo>
                    <a:pt x="1085" y="260"/>
                    <a:pt x="1082" y="259"/>
                    <a:pt x="1080" y="259"/>
                  </a:cubicBezTo>
                  <a:cubicBezTo>
                    <a:pt x="1078" y="259"/>
                    <a:pt x="1077" y="259"/>
                    <a:pt x="1076" y="259"/>
                  </a:cubicBezTo>
                  <a:cubicBezTo>
                    <a:pt x="1074" y="259"/>
                    <a:pt x="1073" y="259"/>
                    <a:pt x="1073" y="259"/>
                  </a:cubicBezTo>
                  <a:cubicBezTo>
                    <a:pt x="1073" y="258"/>
                    <a:pt x="1073" y="256"/>
                    <a:pt x="1074" y="255"/>
                  </a:cubicBezTo>
                  <a:cubicBezTo>
                    <a:pt x="1074" y="255"/>
                    <a:pt x="1071" y="255"/>
                    <a:pt x="1071" y="255"/>
                  </a:cubicBezTo>
                  <a:lnTo>
                    <a:pt x="1071" y="253"/>
                  </a:lnTo>
                  <a:close/>
                  <a:moveTo>
                    <a:pt x="1072" y="262"/>
                  </a:moveTo>
                  <a:cubicBezTo>
                    <a:pt x="1073" y="262"/>
                    <a:pt x="1075" y="263"/>
                    <a:pt x="1076" y="263"/>
                  </a:cubicBezTo>
                  <a:cubicBezTo>
                    <a:pt x="1077" y="263"/>
                    <a:pt x="1080" y="264"/>
                    <a:pt x="1082" y="264"/>
                  </a:cubicBezTo>
                  <a:cubicBezTo>
                    <a:pt x="1084" y="264"/>
                    <a:pt x="1088" y="265"/>
                    <a:pt x="1089" y="265"/>
                  </a:cubicBezTo>
                  <a:cubicBezTo>
                    <a:pt x="1089" y="265"/>
                    <a:pt x="1093" y="265"/>
                    <a:pt x="1094" y="266"/>
                  </a:cubicBezTo>
                  <a:cubicBezTo>
                    <a:pt x="1095" y="266"/>
                    <a:pt x="1097" y="267"/>
                    <a:pt x="1097" y="267"/>
                  </a:cubicBezTo>
                  <a:cubicBezTo>
                    <a:pt x="1098" y="268"/>
                    <a:pt x="1103" y="269"/>
                    <a:pt x="1100" y="270"/>
                  </a:cubicBezTo>
                  <a:cubicBezTo>
                    <a:pt x="1096" y="271"/>
                    <a:pt x="1095" y="270"/>
                    <a:pt x="1095" y="270"/>
                  </a:cubicBezTo>
                  <a:cubicBezTo>
                    <a:pt x="1095" y="270"/>
                    <a:pt x="1093" y="270"/>
                    <a:pt x="1091" y="270"/>
                  </a:cubicBezTo>
                  <a:cubicBezTo>
                    <a:pt x="1089" y="270"/>
                    <a:pt x="1088" y="270"/>
                    <a:pt x="1086" y="270"/>
                  </a:cubicBezTo>
                  <a:cubicBezTo>
                    <a:pt x="1085" y="270"/>
                    <a:pt x="1083" y="268"/>
                    <a:pt x="1081" y="268"/>
                  </a:cubicBezTo>
                  <a:cubicBezTo>
                    <a:pt x="1078" y="268"/>
                    <a:pt x="1076" y="268"/>
                    <a:pt x="1074" y="268"/>
                  </a:cubicBezTo>
                  <a:cubicBezTo>
                    <a:pt x="1072" y="268"/>
                    <a:pt x="1070" y="269"/>
                    <a:pt x="1070" y="268"/>
                  </a:cubicBezTo>
                  <a:cubicBezTo>
                    <a:pt x="1069" y="267"/>
                    <a:pt x="1068" y="265"/>
                    <a:pt x="1068" y="265"/>
                  </a:cubicBezTo>
                  <a:cubicBezTo>
                    <a:pt x="1068" y="265"/>
                    <a:pt x="1070" y="262"/>
                    <a:pt x="1072" y="262"/>
                  </a:cubicBezTo>
                  <a:close/>
                  <a:moveTo>
                    <a:pt x="1111" y="317"/>
                  </a:moveTo>
                  <a:cubicBezTo>
                    <a:pt x="1110" y="317"/>
                    <a:pt x="1108" y="318"/>
                    <a:pt x="1107" y="318"/>
                  </a:cubicBezTo>
                  <a:cubicBezTo>
                    <a:pt x="1105" y="317"/>
                    <a:pt x="1105" y="315"/>
                    <a:pt x="1103" y="314"/>
                  </a:cubicBezTo>
                  <a:cubicBezTo>
                    <a:pt x="1102" y="313"/>
                    <a:pt x="1099" y="311"/>
                    <a:pt x="1099" y="310"/>
                  </a:cubicBezTo>
                  <a:cubicBezTo>
                    <a:pt x="1099" y="308"/>
                    <a:pt x="1098" y="306"/>
                    <a:pt x="1097" y="305"/>
                  </a:cubicBezTo>
                  <a:cubicBezTo>
                    <a:pt x="1096" y="305"/>
                    <a:pt x="1094" y="306"/>
                    <a:pt x="1093" y="306"/>
                  </a:cubicBezTo>
                  <a:cubicBezTo>
                    <a:pt x="1093" y="306"/>
                    <a:pt x="1091" y="304"/>
                    <a:pt x="1089" y="305"/>
                  </a:cubicBezTo>
                  <a:cubicBezTo>
                    <a:pt x="1088" y="305"/>
                    <a:pt x="1087" y="305"/>
                    <a:pt x="1086" y="306"/>
                  </a:cubicBezTo>
                  <a:cubicBezTo>
                    <a:pt x="1084" y="306"/>
                    <a:pt x="1084" y="306"/>
                    <a:pt x="1082" y="307"/>
                  </a:cubicBezTo>
                  <a:cubicBezTo>
                    <a:pt x="1080" y="308"/>
                    <a:pt x="1079" y="308"/>
                    <a:pt x="1079" y="309"/>
                  </a:cubicBezTo>
                  <a:cubicBezTo>
                    <a:pt x="1079" y="311"/>
                    <a:pt x="1081" y="309"/>
                    <a:pt x="1078" y="312"/>
                  </a:cubicBezTo>
                  <a:cubicBezTo>
                    <a:pt x="1075" y="314"/>
                    <a:pt x="1073" y="314"/>
                    <a:pt x="1073" y="315"/>
                  </a:cubicBezTo>
                  <a:cubicBezTo>
                    <a:pt x="1072" y="316"/>
                    <a:pt x="1072" y="317"/>
                    <a:pt x="1072" y="319"/>
                  </a:cubicBezTo>
                  <a:cubicBezTo>
                    <a:pt x="1072" y="324"/>
                    <a:pt x="1072" y="324"/>
                    <a:pt x="1072" y="324"/>
                  </a:cubicBezTo>
                  <a:cubicBezTo>
                    <a:pt x="1072" y="325"/>
                    <a:pt x="1072" y="324"/>
                    <a:pt x="1072" y="325"/>
                  </a:cubicBezTo>
                  <a:cubicBezTo>
                    <a:pt x="1072" y="327"/>
                    <a:pt x="1073" y="327"/>
                    <a:pt x="1072" y="327"/>
                  </a:cubicBezTo>
                  <a:cubicBezTo>
                    <a:pt x="1070" y="326"/>
                    <a:pt x="1068" y="326"/>
                    <a:pt x="1068" y="325"/>
                  </a:cubicBezTo>
                  <a:cubicBezTo>
                    <a:pt x="1067" y="324"/>
                    <a:pt x="1066" y="325"/>
                    <a:pt x="1066" y="323"/>
                  </a:cubicBezTo>
                  <a:cubicBezTo>
                    <a:pt x="1066" y="321"/>
                    <a:pt x="1070" y="316"/>
                    <a:pt x="1071" y="315"/>
                  </a:cubicBezTo>
                  <a:cubicBezTo>
                    <a:pt x="1071" y="313"/>
                    <a:pt x="1073" y="311"/>
                    <a:pt x="1074" y="310"/>
                  </a:cubicBezTo>
                  <a:cubicBezTo>
                    <a:pt x="1076" y="309"/>
                    <a:pt x="1078" y="309"/>
                    <a:pt x="1079" y="307"/>
                  </a:cubicBezTo>
                  <a:cubicBezTo>
                    <a:pt x="1081" y="306"/>
                    <a:pt x="1081" y="303"/>
                    <a:pt x="1081" y="302"/>
                  </a:cubicBezTo>
                  <a:cubicBezTo>
                    <a:pt x="1081" y="301"/>
                    <a:pt x="1082" y="301"/>
                    <a:pt x="1086" y="298"/>
                  </a:cubicBezTo>
                  <a:cubicBezTo>
                    <a:pt x="1090" y="295"/>
                    <a:pt x="1092" y="290"/>
                    <a:pt x="1092" y="290"/>
                  </a:cubicBezTo>
                  <a:cubicBezTo>
                    <a:pt x="1092" y="290"/>
                    <a:pt x="1092" y="286"/>
                    <a:pt x="1090" y="285"/>
                  </a:cubicBezTo>
                  <a:cubicBezTo>
                    <a:pt x="1089" y="285"/>
                    <a:pt x="1086" y="284"/>
                    <a:pt x="1085" y="284"/>
                  </a:cubicBezTo>
                  <a:cubicBezTo>
                    <a:pt x="1083" y="284"/>
                    <a:pt x="1081" y="283"/>
                    <a:pt x="1081" y="283"/>
                  </a:cubicBezTo>
                  <a:cubicBezTo>
                    <a:pt x="1080" y="282"/>
                    <a:pt x="1080" y="282"/>
                    <a:pt x="1077" y="282"/>
                  </a:cubicBezTo>
                  <a:cubicBezTo>
                    <a:pt x="1073" y="283"/>
                    <a:pt x="1073" y="283"/>
                    <a:pt x="1072" y="283"/>
                  </a:cubicBezTo>
                  <a:cubicBezTo>
                    <a:pt x="1071" y="283"/>
                    <a:pt x="1070" y="284"/>
                    <a:pt x="1069" y="282"/>
                  </a:cubicBezTo>
                  <a:cubicBezTo>
                    <a:pt x="1069" y="281"/>
                    <a:pt x="1068" y="280"/>
                    <a:pt x="1068" y="279"/>
                  </a:cubicBezTo>
                  <a:cubicBezTo>
                    <a:pt x="1068" y="279"/>
                    <a:pt x="1068" y="277"/>
                    <a:pt x="1068" y="277"/>
                  </a:cubicBezTo>
                  <a:cubicBezTo>
                    <a:pt x="1068" y="277"/>
                    <a:pt x="1067" y="273"/>
                    <a:pt x="1070" y="273"/>
                  </a:cubicBezTo>
                  <a:cubicBezTo>
                    <a:pt x="1073" y="273"/>
                    <a:pt x="1077" y="272"/>
                    <a:pt x="1079" y="272"/>
                  </a:cubicBezTo>
                  <a:cubicBezTo>
                    <a:pt x="1081" y="273"/>
                    <a:pt x="1087" y="273"/>
                    <a:pt x="1089" y="273"/>
                  </a:cubicBezTo>
                  <a:cubicBezTo>
                    <a:pt x="1091" y="273"/>
                    <a:pt x="1095" y="274"/>
                    <a:pt x="1097" y="274"/>
                  </a:cubicBezTo>
                  <a:cubicBezTo>
                    <a:pt x="1098" y="274"/>
                    <a:pt x="1101" y="275"/>
                    <a:pt x="1101" y="275"/>
                  </a:cubicBezTo>
                  <a:cubicBezTo>
                    <a:pt x="1101" y="276"/>
                    <a:pt x="1103" y="284"/>
                    <a:pt x="1103" y="285"/>
                  </a:cubicBezTo>
                  <a:cubicBezTo>
                    <a:pt x="1103" y="287"/>
                    <a:pt x="1106" y="290"/>
                    <a:pt x="1106" y="291"/>
                  </a:cubicBezTo>
                  <a:cubicBezTo>
                    <a:pt x="1106" y="292"/>
                    <a:pt x="1105" y="292"/>
                    <a:pt x="1106" y="294"/>
                  </a:cubicBezTo>
                  <a:cubicBezTo>
                    <a:pt x="1106" y="296"/>
                    <a:pt x="1107" y="297"/>
                    <a:pt x="1107" y="298"/>
                  </a:cubicBezTo>
                  <a:cubicBezTo>
                    <a:pt x="1107" y="299"/>
                    <a:pt x="1106" y="301"/>
                    <a:pt x="1104" y="302"/>
                  </a:cubicBezTo>
                  <a:cubicBezTo>
                    <a:pt x="1103" y="303"/>
                    <a:pt x="1100" y="303"/>
                    <a:pt x="1101" y="304"/>
                  </a:cubicBezTo>
                  <a:cubicBezTo>
                    <a:pt x="1101" y="306"/>
                    <a:pt x="1103" y="305"/>
                    <a:pt x="1104" y="306"/>
                  </a:cubicBezTo>
                  <a:cubicBezTo>
                    <a:pt x="1106" y="308"/>
                    <a:pt x="1107" y="310"/>
                    <a:pt x="1107" y="310"/>
                  </a:cubicBezTo>
                  <a:cubicBezTo>
                    <a:pt x="1108" y="310"/>
                    <a:pt x="1109" y="309"/>
                    <a:pt x="1110" y="310"/>
                  </a:cubicBezTo>
                  <a:cubicBezTo>
                    <a:pt x="1111" y="310"/>
                    <a:pt x="1111" y="312"/>
                    <a:pt x="1111" y="314"/>
                  </a:cubicBezTo>
                  <a:cubicBezTo>
                    <a:pt x="1111" y="315"/>
                    <a:pt x="1111" y="316"/>
                    <a:pt x="1111" y="317"/>
                  </a:cubicBezTo>
                  <a:close/>
                  <a:moveTo>
                    <a:pt x="1160" y="326"/>
                  </a:moveTo>
                  <a:cubicBezTo>
                    <a:pt x="1158" y="326"/>
                    <a:pt x="1150" y="327"/>
                    <a:pt x="1148" y="329"/>
                  </a:cubicBezTo>
                  <a:cubicBezTo>
                    <a:pt x="1146" y="330"/>
                    <a:pt x="1142" y="332"/>
                    <a:pt x="1140" y="332"/>
                  </a:cubicBezTo>
                  <a:cubicBezTo>
                    <a:pt x="1131" y="332"/>
                    <a:pt x="1131" y="332"/>
                    <a:pt x="1131" y="332"/>
                  </a:cubicBezTo>
                  <a:cubicBezTo>
                    <a:pt x="1130" y="332"/>
                    <a:pt x="1129" y="333"/>
                    <a:pt x="1128" y="332"/>
                  </a:cubicBezTo>
                  <a:cubicBezTo>
                    <a:pt x="1127" y="331"/>
                    <a:pt x="1126" y="328"/>
                    <a:pt x="1126" y="327"/>
                  </a:cubicBezTo>
                  <a:cubicBezTo>
                    <a:pt x="1127" y="326"/>
                    <a:pt x="1129" y="325"/>
                    <a:pt x="1127" y="322"/>
                  </a:cubicBezTo>
                  <a:cubicBezTo>
                    <a:pt x="1125" y="319"/>
                    <a:pt x="1125" y="320"/>
                    <a:pt x="1124" y="317"/>
                  </a:cubicBezTo>
                  <a:cubicBezTo>
                    <a:pt x="1123" y="315"/>
                    <a:pt x="1122" y="315"/>
                    <a:pt x="1122" y="314"/>
                  </a:cubicBezTo>
                  <a:cubicBezTo>
                    <a:pt x="1122" y="313"/>
                    <a:pt x="1122" y="309"/>
                    <a:pt x="1122" y="308"/>
                  </a:cubicBezTo>
                  <a:cubicBezTo>
                    <a:pt x="1123" y="307"/>
                    <a:pt x="1123" y="305"/>
                    <a:pt x="1121" y="302"/>
                  </a:cubicBezTo>
                  <a:cubicBezTo>
                    <a:pt x="1119" y="299"/>
                    <a:pt x="1119" y="298"/>
                    <a:pt x="1118" y="298"/>
                  </a:cubicBezTo>
                  <a:cubicBezTo>
                    <a:pt x="1117" y="298"/>
                    <a:pt x="1115" y="298"/>
                    <a:pt x="1115" y="297"/>
                  </a:cubicBezTo>
                  <a:cubicBezTo>
                    <a:pt x="1115" y="296"/>
                    <a:pt x="1116" y="294"/>
                    <a:pt x="1118" y="293"/>
                  </a:cubicBezTo>
                  <a:cubicBezTo>
                    <a:pt x="1120" y="291"/>
                    <a:pt x="1121" y="290"/>
                    <a:pt x="1120" y="290"/>
                  </a:cubicBezTo>
                  <a:cubicBezTo>
                    <a:pt x="1118" y="289"/>
                    <a:pt x="1117" y="290"/>
                    <a:pt x="1117" y="287"/>
                  </a:cubicBezTo>
                  <a:cubicBezTo>
                    <a:pt x="1117" y="285"/>
                    <a:pt x="1118" y="282"/>
                    <a:pt x="1118" y="282"/>
                  </a:cubicBezTo>
                  <a:cubicBezTo>
                    <a:pt x="1119" y="283"/>
                    <a:pt x="1123" y="285"/>
                    <a:pt x="1124" y="286"/>
                  </a:cubicBezTo>
                  <a:cubicBezTo>
                    <a:pt x="1124" y="287"/>
                    <a:pt x="1132" y="293"/>
                    <a:pt x="1134" y="293"/>
                  </a:cubicBezTo>
                  <a:cubicBezTo>
                    <a:pt x="1135" y="293"/>
                    <a:pt x="1135" y="297"/>
                    <a:pt x="1141" y="300"/>
                  </a:cubicBezTo>
                  <a:cubicBezTo>
                    <a:pt x="1146" y="302"/>
                    <a:pt x="1146" y="303"/>
                    <a:pt x="1146" y="305"/>
                  </a:cubicBezTo>
                  <a:cubicBezTo>
                    <a:pt x="1146" y="307"/>
                    <a:pt x="1150" y="312"/>
                    <a:pt x="1150" y="312"/>
                  </a:cubicBezTo>
                  <a:cubicBezTo>
                    <a:pt x="1150" y="312"/>
                    <a:pt x="1159" y="317"/>
                    <a:pt x="1159" y="318"/>
                  </a:cubicBezTo>
                  <a:cubicBezTo>
                    <a:pt x="1160" y="320"/>
                    <a:pt x="1162" y="322"/>
                    <a:pt x="1162" y="323"/>
                  </a:cubicBezTo>
                  <a:cubicBezTo>
                    <a:pt x="1162" y="324"/>
                    <a:pt x="1163" y="326"/>
                    <a:pt x="1160" y="326"/>
                  </a:cubicBezTo>
                  <a:close/>
                  <a:moveTo>
                    <a:pt x="1274" y="336"/>
                  </a:moveTo>
                  <a:cubicBezTo>
                    <a:pt x="1274" y="336"/>
                    <a:pt x="1272" y="335"/>
                    <a:pt x="1271" y="334"/>
                  </a:cubicBezTo>
                  <a:cubicBezTo>
                    <a:pt x="1270" y="333"/>
                    <a:pt x="1268" y="333"/>
                    <a:pt x="1267" y="334"/>
                  </a:cubicBezTo>
                  <a:cubicBezTo>
                    <a:pt x="1267" y="334"/>
                    <a:pt x="1265" y="334"/>
                    <a:pt x="1264" y="334"/>
                  </a:cubicBezTo>
                  <a:cubicBezTo>
                    <a:pt x="1263" y="333"/>
                    <a:pt x="1259" y="332"/>
                    <a:pt x="1258" y="331"/>
                  </a:cubicBezTo>
                  <a:cubicBezTo>
                    <a:pt x="1257" y="330"/>
                    <a:pt x="1256" y="330"/>
                    <a:pt x="1253" y="330"/>
                  </a:cubicBezTo>
                  <a:cubicBezTo>
                    <a:pt x="1251" y="330"/>
                    <a:pt x="1251" y="330"/>
                    <a:pt x="1249" y="330"/>
                  </a:cubicBezTo>
                  <a:cubicBezTo>
                    <a:pt x="1247" y="330"/>
                    <a:pt x="1253" y="329"/>
                    <a:pt x="1246" y="328"/>
                  </a:cubicBezTo>
                  <a:cubicBezTo>
                    <a:pt x="1240" y="328"/>
                    <a:pt x="1237" y="328"/>
                    <a:pt x="1237" y="328"/>
                  </a:cubicBezTo>
                  <a:cubicBezTo>
                    <a:pt x="1236" y="328"/>
                    <a:pt x="1233" y="328"/>
                    <a:pt x="1231" y="327"/>
                  </a:cubicBezTo>
                  <a:cubicBezTo>
                    <a:pt x="1230" y="327"/>
                    <a:pt x="1227" y="326"/>
                    <a:pt x="1227" y="326"/>
                  </a:cubicBezTo>
                  <a:cubicBezTo>
                    <a:pt x="1226" y="326"/>
                    <a:pt x="1226" y="323"/>
                    <a:pt x="1225" y="323"/>
                  </a:cubicBezTo>
                  <a:cubicBezTo>
                    <a:pt x="1225" y="323"/>
                    <a:pt x="1224" y="323"/>
                    <a:pt x="1222" y="324"/>
                  </a:cubicBezTo>
                  <a:cubicBezTo>
                    <a:pt x="1221" y="324"/>
                    <a:pt x="1220" y="325"/>
                    <a:pt x="1219" y="323"/>
                  </a:cubicBezTo>
                  <a:cubicBezTo>
                    <a:pt x="1219" y="321"/>
                    <a:pt x="1219" y="312"/>
                    <a:pt x="1218" y="310"/>
                  </a:cubicBezTo>
                  <a:cubicBezTo>
                    <a:pt x="1217" y="308"/>
                    <a:pt x="1215" y="305"/>
                    <a:pt x="1215" y="305"/>
                  </a:cubicBezTo>
                  <a:cubicBezTo>
                    <a:pt x="1215" y="305"/>
                    <a:pt x="1214" y="305"/>
                    <a:pt x="1214" y="306"/>
                  </a:cubicBezTo>
                  <a:cubicBezTo>
                    <a:pt x="1214" y="308"/>
                    <a:pt x="1214" y="310"/>
                    <a:pt x="1214" y="312"/>
                  </a:cubicBezTo>
                  <a:cubicBezTo>
                    <a:pt x="1214" y="314"/>
                    <a:pt x="1215" y="316"/>
                    <a:pt x="1215" y="317"/>
                  </a:cubicBezTo>
                  <a:cubicBezTo>
                    <a:pt x="1215" y="319"/>
                    <a:pt x="1214" y="321"/>
                    <a:pt x="1214" y="320"/>
                  </a:cubicBezTo>
                  <a:cubicBezTo>
                    <a:pt x="1213" y="319"/>
                    <a:pt x="1213" y="316"/>
                    <a:pt x="1213" y="316"/>
                  </a:cubicBezTo>
                  <a:cubicBezTo>
                    <a:pt x="1213" y="315"/>
                    <a:pt x="1211" y="314"/>
                    <a:pt x="1210" y="314"/>
                  </a:cubicBezTo>
                  <a:cubicBezTo>
                    <a:pt x="1210" y="315"/>
                    <a:pt x="1208" y="315"/>
                    <a:pt x="1208" y="315"/>
                  </a:cubicBezTo>
                  <a:cubicBezTo>
                    <a:pt x="1208" y="315"/>
                    <a:pt x="1201" y="308"/>
                    <a:pt x="1200" y="306"/>
                  </a:cubicBezTo>
                  <a:cubicBezTo>
                    <a:pt x="1199" y="304"/>
                    <a:pt x="1198" y="305"/>
                    <a:pt x="1197" y="304"/>
                  </a:cubicBezTo>
                  <a:cubicBezTo>
                    <a:pt x="1196" y="304"/>
                    <a:pt x="1195" y="301"/>
                    <a:pt x="1193" y="299"/>
                  </a:cubicBezTo>
                  <a:cubicBezTo>
                    <a:pt x="1191" y="297"/>
                    <a:pt x="1188" y="295"/>
                    <a:pt x="1188" y="293"/>
                  </a:cubicBezTo>
                  <a:cubicBezTo>
                    <a:pt x="1188" y="291"/>
                    <a:pt x="1188" y="289"/>
                    <a:pt x="1187" y="288"/>
                  </a:cubicBezTo>
                  <a:cubicBezTo>
                    <a:pt x="1187" y="287"/>
                    <a:pt x="1189" y="286"/>
                    <a:pt x="1189" y="286"/>
                  </a:cubicBezTo>
                  <a:cubicBezTo>
                    <a:pt x="1189" y="285"/>
                    <a:pt x="1186" y="282"/>
                    <a:pt x="1186" y="281"/>
                  </a:cubicBezTo>
                  <a:cubicBezTo>
                    <a:pt x="1185" y="281"/>
                    <a:pt x="1182" y="280"/>
                    <a:pt x="1180" y="280"/>
                  </a:cubicBezTo>
                  <a:cubicBezTo>
                    <a:pt x="1178" y="280"/>
                    <a:pt x="1177" y="280"/>
                    <a:pt x="1176" y="279"/>
                  </a:cubicBezTo>
                  <a:cubicBezTo>
                    <a:pt x="1176" y="279"/>
                    <a:pt x="1173" y="275"/>
                    <a:pt x="1173" y="275"/>
                  </a:cubicBezTo>
                  <a:cubicBezTo>
                    <a:pt x="1173" y="275"/>
                    <a:pt x="1178" y="271"/>
                    <a:pt x="1175" y="269"/>
                  </a:cubicBezTo>
                  <a:cubicBezTo>
                    <a:pt x="1171" y="268"/>
                    <a:pt x="1170" y="267"/>
                    <a:pt x="1168" y="266"/>
                  </a:cubicBezTo>
                  <a:cubicBezTo>
                    <a:pt x="1167" y="265"/>
                    <a:pt x="1166" y="265"/>
                    <a:pt x="1166" y="265"/>
                  </a:cubicBezTo>
                  <a:cubicBezTo>
                    <a:pt x="1166" y="264"/>
                    <a:pt x="1166" y="264"/>
                    <a:pt x="1166" y="264"/>
                  </a:cubicBezTo>
                  <a:cubicBezTo>
                    <a:pt x="1166" y="264"/>
                    <a:pt x="1176" y="264"/>
                    <a:pt x="1179" y="266"/>
                  </a:cubicBezTo>
                  <a:cubicBezTo>
                    <a:pt x="1181" y="269"/>
                    <a:pt x="1180" y="271"/>
                    <a:pt x="1182" y="271"/>
                  </a:cubicBezTo>
                  <a:cubicBezTo>
                    <a:pt x="1184" y="271"/>
                    <a:pt x="1186" y="270"/>
                    <a:pt x="1187" y="272"/>
                  </a:cubicBezTo>
                  <a:cubicBezTo>
                    <a:pt x="1189" y="273"/>
                    <a:pt x="1192" y="276"/>
                    <a:pt x="1195" y="277"/>
                  </a:cubicBezTo>
                  <a:cubicBezTo>
                    <a:pt x="1198" y="278"/>
                    <a:pt x="1201" y="280"/>
                    <a:pt x="1202" y="282"/>
                  </a:cubicBezTo>
                  <a:cubicBezTo>
                    <a:pt x="1204" y="283"/>
                    <a:pt x="1205" y="283"/>
                    <a:pt x="1205" y="284"/>
                  </a:cubicBezTo>
                  <a:cubicBezTo>
                    <a:pt x="1206" y="285"/>
                    <a:pt x="1210" y="293"/>
                    <a:pt x="1210" y="295"/>
                  </a:cubicBezTo>
                  <a:cubicBezTo>
                    <a:pt x="1210" y="296"/>
                    <a:pt x="1211" y="296"/>
                    <a:pt x="1211" y="300"/>
                  </a:cubicBezTo>
                  <a:cubicBezTo>
                    <a:pt x="1211" y="303"/>
                    <a:pt x="1214" y="304"/>
                    <a:pt x="1214" y="304"/>
                  </a:cubicBezTo>
                  <a:cubicBezTo>
                    <a:pt x="1214" y="304"/>
                    <a:pt x="1215" y="303"/>
                    <a:pt x="1215" y="302"/>
                  </a:cubicBezTo>
                  <a:cubicBezTo>
                    <a:pt x="1215" y="300"/>
                    <a:pt x="1215" y="297"/>
                    <a:pt x="1215" y="297"/>
                  </a:cubicBezTo>
                  <a:cubicBezTo>
                    <a:pt x="1215" y="297"/>
                    <a:pt x="1220" y="297"/>
                    <a:pt x="1220" y="298"/>
                  </a:cubicBezTo>
                  <a:cubicBezTo>
                    <a:pt x="1221" y="299"/>
                    <a:pt x="1223" y="300"/>
                    <a:pt x="1223" y="299"/>
                  </a:cubicBezTo>
                  <a:cubicBezTo>
                    <a:pt x="1223" y="297"/>
                    <a:pt x="1220" y="295"/>
                    <a:pt x="1220" y="294"/>
                  </a:cubicBezTo>
                  <a:cubicBezTo>
                    <a:pt x="1220" y="292"/>
                    <a:pt x="1220" y="291"/>
                    <a:pt x="1221" y="291"/>
                  </a:cubicBezTo>
                  <a:cubicBezTo>
                    <a:pt x="1222" y="291"/>
                    <a:pt x="1230" y="296"/>
                    <a:pt x="1232" y="297"/>
                  </a:cubicBezTo>
                  <a:cubicBezTo>
                    <a:pt x="1234" y="299"/>
                    <a:pt x="1235" y="301"/>
                    <a:pt x="1238" y="301"/>
                  </a:cubicBezTo>
                  <a:cubicBezTo>
                    <a:pt x="1242" y="301"/>
                    <a:pt x="1248" y="304"/>
                    <a:pt x="1248" y="304"/>
                  </a:cubicBezTo>
                  <a:cubicBezTo>
                    <a:pt x="1248" y="304"/>
                    <a:pt x="1250" y="306"/>
                    <a:pt x="1252" y="306"/>
                  </a:cubicBezTo>
                  <a:cubicBezTo>
                    <a:pt x="1254" y="307"/>
                    <a:pt x="1266" y="313"/>
                    <a:pt x="1267" y="314"/>
                  </a:cubicBezTo>
                  <a:cubicBezTo>
                    <a:pt x="1268" y="315"/>
                    <a:pt x="1270" y="316"/>
                    <a:pt x="1270" y="316"/>
                  </a:cubicBezTo>
                  <a:cubicBezTo>
                    <a:pt x="1270" y="316"/>
                    <a:pt x="1271" y="325"/>
                    <a:pt x="1272" y="325"/>
                  </a:cubicBezTo>
                  <a:cubicBezTo>
                    <a:pt x="1273" y="326"/>
                    <a:pt x="1273" y="327"/>
                    <a:pt x="1273" y="329"/>
                  </a:cubicBezTo>
                  <a:cubicBezTo>
                    <a:pt x="1273" y="331"/>
                    <a:pt x="1274" y="332"/>
                    <a:pt x="1274" y="333"/>
                  </a:cubicBezTo>
                  <a:cubicBezTo>
                    <a:pt x="1274" y="334"/>
                    <a:pt x="1274" y="336"/>
                    <a:pt x="1274" y="33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11" name="组合 10"/>
            <p:cNvGrpSpPr/>
            <p:nvPr userDrawn="1"/>
          </p:nvGrpSpPr>
          <p:grpSpPr>
            <a:xfrm>
              <a:off x="-35" y="-100"/>
              <a:ext cx="19235" cy="12206"/>
              <a:chOff x="-35" y="-100"/>
              <a:chExt cx="19235" cy="1220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0" y="-100"/>
                <a:ext cx="19200" cy="1524"/>
                <a:chOff x="0" y="-100"/>
                <a:chExt cx="19200" cy="1524"/>
              </a:xfrm>
            </p:grpSpPr>
            <p:graphicFrame>
              <p:nvGraphicFramePr>
                <p:cNvPr id="14" name="对象 13"/>
                <p:cNvGraphicFramePr/>
                <p:nvPr/>
              </p:nvGraphicFramePr>
              <p:xfrm>
                <a:off x="0" y="0"/>
                <a:ext cx="1822" cy="14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" name="" r:id="rId6" imgW="1600200" imgH="1495425" progId="Paint.Picture">
                        <p:embed/>
                      </p:oleObj>
                    </mc:Choice>
                    <mc:Fallback>
                      <p:oleObj name="" r:id="rId6" imgW="1600200" imgH="1495425" progId="Paint.Picture">
                        <p:embed/>
                        <p:pic>
                          <p:nvPicPr>
                            <p:cNvPr id="0" name="图片 9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0" y="0"/>
                              <a:ext cx="1822" cy="142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8" name="组合 17"/>
                <p:cNvGrpSpPr/>
                <p:nvPr/>
              </p:nvGrpSpPr>
              <p:grpSpPr>
                <a:xfrm>
                  <a:off x="8187" y="-100"/>
                  <a:ext cx="11013" cy="1016"/>
                  <a:chOff x="8187" y="-100"/>
                  <a:chExt cx="11013" cy="1016"/>
                </a:xfrm>
              </p:grpSpPr>
              <p:sp>
                <p:nvSpPr>
                  <p:cNvPr id="19" name="任意多边形: 形状 20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8187" y="0"/>
                    <a:ext cx="11013" cy="877"/>
                  </a:xfrm>
                  <a:custGeom>
                    <a:avLst/>
                    <a:gdLst>
                      <a:gd name="connsiteX0" fmla="*/ 342570 w 6993507"/>
                      <a:gd name="connsiteY0" fmla="*/ 0 h 556590"/>
                      <a:gd name="connsiteX1" fmla="*/ 6993507 w 6993507"/>
                      <a:gd name="connsiteY1" fmla="*/ 0 h 556590"/>
                      <a:gd name="connsiteX2" fmla="*/ 6993507 w 6993507"/>
                      <a:gd name="connsiteY2" fmla="*/ 556590 h 556590"/>
                      <a:gd name="connsiteX3" fmla="*/ 0 w 6993507"/>
                      <a:gd name="connsiteY3" fmla="*/ 556590 h 556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93507" h="556590">
                        <a:moveTo>
                          <a:pt x="342570" y="0"/>
                        </a:moveTo>
                        <a:lnTo>
                          <a:pt x="6993507" y="0"/>
                        </a:lnTo>
                        <a:lnTo>
                          <a:pt x="6993507" y="556590"/>
                        </a:lnTo>
                        <a:lnTo>
                          <a:pt x="0" y="55659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3">
                          <a:alpha val="5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0" name="矩形 19"/>
                  <p:cNvSpPr/>
                  <p:nvPr/>
                </p:nvSpPr>
                <p:spPr>
                  <a:xfrm>
                    <a:off x="11166" y="-100"/>
                    <a:ext cx="8035" cy="10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t">
                    <a:spAutoFit/>
                    <a:scene3d>
                      <a:camera prst="orthographicFront">
                        <a:rot lat="0" lon="19800000" rev="0"/>
                      </a:camera>
                      <a:lightRig rig="threePt" dir="t"/>
                    </a:scene3d>
                  </a:bodyPr>
                  <a:p>
                    <a:pPr algn="dist"/>
                    <a:r>
                      <a:rPr lang="zh-CN" altLang="en-US" sz="3600" b="1">
                        <a:solidFill>
                          <a:srgbClr val="7030A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楷体" panose="02010609060101010101" charset="-122"/>
                        <a:ea typeface="楷体" panose="02010609060101010101" charset="-122"/>
                      </a:rPr>
                      <a:t>愿做那束光</a:t>
                    </a:r>
                    <a:endParaRPr lang="zh-CN" altLang="en-US" sz="3600" b="1">
                      <a:solidFill>
                        <a:srgbClr val="7030A0"/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</p:grpSp>
          </p:grpSp>
          <p:sp>
            <p:nvSpPr>
              <p:cNvPr id="22" name="矩形 21"/>
              <p:cNvSpPr/>
              <p:nvPr/>
            </p:nvSpPr>
            <p:spPr>
              <a:xfrm rot="6540000">
                <a:off x="-2447" y="8678"/>
                <a:ext cx="5840" cy="1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  <a:scene3d>
                  <a:camera prst="isometricOffAxis1Top">
                    <a:rot lat="378000" lon="18990000" rev="756000"/>
                  </a:camera>
                  <a:lightRig rig="threePt" dir="t"/>
                </a:scene3d>
              </a:bodyPr>
              <a:p>
                <a:pPr algn="l"/>
                <a:r>
                  <a:rPr lang="en-US" altLang="zh-CN" sz="3600"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  <a:sym typeface="+mn-ea"/>
                  </a:rPr>
                  <a:t>physicalstation</a:t>
                </a:r>
                <a:endParaRPr lang="en-US" altLang="zh-CN" sz="3600" b="1">
                  <a:ln>
                    <a:solidFill>
                      <a:schemeClr val="bg2">
                        <a:lumMod val="75000"/>
                      </a:schemeClr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endParaRPr>
              </a:p>
            </p:txBody>
          </p:sp>
        </p:grpSp>
      </p:grpSp>
      <p:graphicFrame>
        <p:nvGraphicFramePr>
          <p:cNvPr id="177164" name="对象 177163"/>
          <p:cNvGraphicFramePr/>
          <p:nvPr/>
        </p:nvGraphicFramePr>
        <p:xfrm>
          <a:off x="741045" y="904240"/>
          <a:ext cx="10931525" cy="5843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9" imgW="11664950" imgH="6635750" progId="Word.Document.8">
                  <p:embed/>
                </p:oleObj>
              </mc:Choice>
              <mc:Fallback>
                <p:oleObj name="" r:id="rId9" imgW="11664950" imgH="6635750" progId="Word.Documen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1045" y="904240"/>
                        <a:ext cx="10931525" cy="58439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 userDrawn="1"/>
        </p:nvGrpSpPr>
        <p:grpSpPr>
          <a:xfrm>
            <a:off x="-22225" y="-63500"/>
            <a:ext cx="12214225" cy="7750810"/>
            <a:chOff x="-35" y="-100"/>
            <a:chExt cx="19235" cy="12206"/>
          </a:xfrm>
        </p:grpSpPr>
        <p:pic>
          <p:nvPicPr>
            <p:cNvPr id="3" name="图片 2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8" y="8890"/>
              <a:ext cx="2503" cy="19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970" y="1339"/>
              <a:ext cx="2429" cy="1353"/>
            </a:xfrm>
            <a:prstGeom prst="rect">
              <a:avLst/>
            </a:prstGeom>
          </p:spPr>
        </p:pic>
        <p:sp>
          <p:nvSpPr>
            <p:cNvPr id="10" name="Freeform 5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822" y="0"/>
              <a:ext cx="2511" cy="1632"/>
            </a:xfrm>
            <a:custGeom>
              <a:avLst/>
              <a:gdLst>
                <a:gd name="T0" fmla="*/ 222 w 1596"/>
                <a:gd name="T1" fmla="*/ 617 h 1147"/>
                <a:gd name="T2" fmla="*/ 286 w 1596"/>
                <a:gd name="T3" fmla="*/ 527 h 1147"/>
                <a:gd name="T4" fmla="*/ 551 w 1596"/>
                <a:gd name="T5" fmla="*/ 462 h 1147"/>
                <a:gd name="T6" fmla="*/ 1223 w 1596"/>
                <a:gd name="T7" fmla="*/ 876 h 1147"/>
                <a:gd name="T8" fmla="*/ 1315 w 1596"/>
                <a:gd name="T9" fmla="*/ 264 h 1147"/>
                <a:gd name="T10" fmla="*/ 612 w 1596"/>
                <a:gd name="T11" fmla="*/ 156 h 1147"/>
                <a:gd name="T12" fmla="*/ 1372 w 1596"/>
                <a:gd name="T13" fmla="*/ 264 h 1147"/>
                <a:gd name="T14" fmla="*/ 1215 w 1596"/>
                <a:gd name="T15" fmla="*/ 253 h 1147"/>
                <a:gd name="T16" fmla="*/ 1093 w 1596"/>
                <a:gd name="T17" fmla="*/ 219 h 1147"/>
                <a:gd name="T18" fmla="*/ 1004 w 1596"/>
                <a:gd name="T19" fmla="*/ 241 h 1147"/>
                <a:gd name="T20" fmla="*/ 859 w 1596"/>
                <a:gd name="T21" fmla="*/ 165 h 1147"/>
                <a:gd name="T22" fmla="*/ 907 w 1596"/>
                <a:gd name="T23" fmla="*/ 120 h 1147"/>
                <a:gd name="T24" fmla="*/ 979 w 1596"/>
                <a:gd name="T25" fmla="*/ 106 h 1147"/>
                <a:gd name="T26" fmla="*/ 863 w 1596"/>
                <a:gd name="T27" fmla="*/ 144 h 1147"/>
                <a:gd name="T28" fmla="*/ 842 w 1596"/>
                <a:gd name="T29" fmla="*/ 115 h 1147"/>
                <a:gd name="T30" fmla="*/ 897 w 1596"/>
                <a:gd name="T31" fmla="*/ 6 h 1147"/>
                <a:gd name="T32" fmla="*/ 889 w 1596"/>
                <a:gd name="T33" fmla="*/ 30 h 1147"/>
                <a:gd name="T34" fmla="*/ 761 w 1596"/>
                <a:gd name="T35" fmla="*/ 261 h 1147"/>
                <a:gd name="T36" fmla="*/ 450 w 1596"/>
                <a:gd name="T37" fmla="*/ 309 h 1147"/>
                <a:gd name="T38" fmla="*/ 631 w 1596"/>
                <a:gd name="T39" fmla="*/ 219 h 1147"/>
                <a:gd name="T40" fmla="*/ 630 w 1596"/>
                <a:gd name="T41" fmla="*/ 178 h 1147"/>
                <a:gd name="T42" fmla="*/ 405 w 1596"/>
                <a:gd name="T43" fmla="*/ 270 h 1147"/>
                <a:gd name="T44" fmla="*/ 313 w 1596"/>
                <a:gd name="T45" fmla="*/ 252 h 1147"/>
                <a:gd name="T46" fmla="*/ 143 w 1596"/>
                <a:gd name="T47" fmla="*/ 229 h 1147"/>
                <a:gd name="T48" fmla="*/ 158 w 1596"/>
                <a:gd name="T49" fmla="*/ 304 h 1147"/>
                <a:gd name="T50" fmla="*/ 237 w 1596"/>
                <a:gd name="T51" fmla="*/ 260 h 1147"/>
                <a:gd name="T52" fmla="*/ 33 w 1596"/>
                <a:gd name="T53" fmla="*/ 487 h 1147"/>
                <a:gd name="T54" fmla="*/ 11 w 1596"/>
                <a:gd name="T55" fmla="*/ 628 h 1147"/>
                <a:gd name="T56" fmla="*/ 206 w 1596"/>
                <a:gd name="T57" fmla="*/ 569 h 1147"/>
                <a:gd name="T58" fmla="*/ 212 w 1596"/>
                <a:gd name="T59" fmla="*/ 499 h 1147"/>
                <a:gd name="T60" fmla="*/ 456 w 1596"/>
                <a:gd name="T61" fmla="*/ 477 h 1147"/>
                <a:gd name="T62" fmla="*/ 666 w 1596"/>
                <a:gd name="T63" fmla="*/ 696 h 1147"/>
                <a:gd name="T64" fmla="*/ 768 w 1596"/>
                <a:gd name="T65" fmla="*/ 709 h 1147"/>
                <a:gd name="T66" fmla="*/ 930 w 1596"/>
                <a:gd name="T67" fmla="*/ 962 h 1147"/>
                <a:gd name="T68" fmla="*/ 1050 w 1596"/>
                <a:gd name="T69" fmla="*/ 1046 h 1147"/>
                <a:gd name="T70" fmla="*/ 1133 w 1596"/>
                <a:gd name="T71" fmla="*/ 874 h 1147"/>
                <a:gd name="T72" fmla="*/ 981 w 1596"/>
                <a:gd name="T73" fmla="*/ 655 h 1147"/>
                <a:gd name="T74" fmla="*/ 961 w 1596"/>
                <a:gd name="T75" fmla="*/ 561 h 1147"/>
                <a:gd name="T76" fmla="*/ 886 w 1596"/>
                <a:gd name="T77" fmla="*/ 352 h 1147"/>
                <a:gd name="T78" fmla="*/ 1047 w 1596"/>
                <a:gd name="T79" fmla="*/ 343 h 1147"/>
                <a:gd name="T80" fmla="*/ 1146 w 1596"/>
                <a:gd name="T81" fmla="*/ 340 h 1147"/>
                <a:gd name="T82" fmla="*/ 1257 w 1596"/>
                <a:gd name="T83" fmla="*/ 345 h 1147"/>
                <a:gd name="T84" fmla="*/ 1404 w 1596"/>
                <a:gd name="T85" fmla="*/ 384 h 1147"/>
                <a:gd name="T86" fmla="*/ 181 w 1596"/>
                <a:gd name="T87" fmla="*/ 457 h 1147"/>
                <a:gd name="T88" fmla="*/ 77 w 1596"/>
                <a:gd name="T89" fmla="*/ 443 h 1147"/>
                <a:gd name="T90" fmla="*/ 1079 w 1596"/>
                <a:gd name="T91" fmla="*/ 939 h 1147"/>
                <a:gd name="T92" fmla="*/ 875 w 1596"/>
                <a:gd name="T93" fmla="*/ 710 h 1147"/>
                <a:gd name="T94" fmla="*/ 968 w 1596"/>
                <a:gd name="T95" fmla="*/ 753 h 1147"/>
                <a:gd name="T96" fmla="*/ 892 w 1596"/>
                <a:gd name="T97" fmla="*/ 679 h 1147"/>
                <a:gd name="T98" fmla="*/ 632 w 1596"/>
                <a:gd name="T99" fmla="*/ 397 h 1147"/>
                <a:gd name="T100" fmla="*/ 529 w 1596"/>
                <a:gd name="T101" fmla="*/ 409 h 1147"/>
                <a:gd name="T102" fmla="*/ 351 w 1596"/>
                <a:gd name="T103" fmla="*/ 283 h 1147"/>
                <a:gd name="T104" fmla="*/ 343 w 1596"/>
                <a:gd name="T105" fmla="*/ 297 h 1147"/>
                <a:gd name="T106" fmla="*/ 273 w 1596"/>
                <a:gd name="T107" fmla="*/ 318 h 1147"/>
                <a:gd name="T108" fmla="*/ 214 w 1596"/>
                <a:gd name="T109" fmla="*/ 316 h 1147"/>
                <a:gd name="T110" fmla="*/ 280 w 1596"/>
                <a:gd name="T111" fmla="*/ 405 h 1147"/>
                <a:gd name="T112" fmla="*/ 339 w 1596"/>
                <a:gd name="T113" fmla="*/ 451 h 1147"/>
                <a:gd name="T114" fmla="*/ 522 w 1596"/>
                <a:gd name="T115" fmla="*/ 432 h 1147"/>
                <a:gd name="T116" fmla="*/ 597 w 1596"/>
                <a:gd name="T117" fmla="*/ 510 h 1147"/>
                <a:gd name="T118" fmla="*/ 1055 w 1596"/>
                <a:gd name="T119" fmla="*/ 257 h 1147"/>
                <a:gd name="T120" fmla="*/ 1077 w 1596"/>
                <a:gd name="T121" fmla="*/ 249 h 1147"/>
                <a:gd name="T122" fmla="*/ 1106 w 1596"/>
                <a:gd name="T123" fmla="*/ 291 h 1147"/>
                <a:gd name="T124" fmla="*/ 1166 w 1596"/>
                <a:gd name="T125" fmla="*/ 265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6" h="1147">
                  <a:moveTo>
                    <a:pt x="67" y="591"/>
                  </a:moveTo>
                  <a:cubicBezTo>
                    <a:pt x="64" y="593"/>
                    <a:pt x="53" y="601"/>
                    <a:pt x="53" y="601"/>
                  </a:cubicBezTo>
                  <a:cubicBezTo>
                    <a:pt x="50" y="606"/>
                    <a:pt x="50" y="606"/>
                    <a:pt x="50" y="606"/>
                  </a:cubicBezTo>
                  <a:cubicBezTo>
                    <a:pt x="50" y="606"/>
                    <a:pt x="45" y="609"/>
                    <a:pt x="45" y="609"/>
                  </a:cubicBezTo>
                  <a:cubicBezTo>
                    <a:pt x="44" y="610"/>
                    <a:pt x="42" y="612"/>
                    <a:pt x="42" y="612"/>
                  </a:cubicBezTo>
                  <a:cubicBezTo>
                    <a:pt x="42" y="612"/>
                    <a:pt x="38" y="615"/>
                    <a:pt x="38" y="616"/>
                  </a:cubicBezTo>
                  <a:cubicBezTo>
                    <a:pt x="37" y="617"/>
                    <a:pt x="36" y="618"/>
                    <a:pt x="36" y="618"/>
                  </a:cubicBezTo>
                  <a:cubicBezTo>
                    <a:pt x="36" y="618"/>
                    <a:pt x="33" y="617"/>
                    <a:pt x="32" y="622"/>
                  </a:cubicBezTo>
                  <a:cubicBezTo>
                    <a:pt x="29" y="623"/>
                    <a:pt x="29" y="623"/>
                    <a:pt x="29" y="623"/>
                  </a:cubicBezTo>
                  <a:cubicBezTo>
                    <a:pt x="29" y="623"/>
                    <a:pt x="26" y="626"/>
                    <a:pt x="26" y="627"/>
                  </a:cubicBezTo>
                  <a:cubicBezTo>
                    <a:pt x="26" y="628"/>
                    <a:pt x="24" y="630"/>
                    <a:pt x="24" y="631"/>
                  </a:cubicBezTo>
                  <a:cubicBezTo>
                    <a:pt x="24" y="631"/>
                    <a:pt x="22" y="633"/>
                    <a:pt x="21" y="633"/>
                  </a:cubicBezTo>
                  <a:cubicBezTo>
                    <a:pt x="21" y="633"/>
                    <a:pt x="19" y="636"/>
                    <a:pt x="19" y="636"/>
                  </a:cubicBezTo>
                  <a:cubicBezTo>
                    <a:pt x="18" y="637"/>
                    <a:pt x="16" y="639"/>
                    <a:pt x="16" y="639"/>
                  </a:cubicBezTo>
                  <a:cubicBezTo>
                    <a:pt x="16" y="639"/>
                    <a:pt x="13" y="640"/>
                    <a:pt x="13" y="641"/>
                  </a:cubicBezTo>
                  <a:cubicBezTo>
                    <a:pt x="13" y="643"/>
                    <a:pt x="10" y="645"/>
                    <a:pt x="10" y="645"/>
                  </a:cubicBezTo>
                  <a:cubicBezTo>
                    <a:pt x="10" y="646"/>
                    <a:pt x="7" y="649"/>
                    <a:pt x="7" y="649"/>
                  </a:cubicBezTo>
                  <a:cubicBezTo>
                    <a:pt x="7" y="650"/>
                    <a:pt x="5" y="653"/>
                    <a:pt x="5" y="653"/>
                  </a:cubicBezTo>
                  <a:cubicBezTo>
                    <a:pt x="4" y="654"/>
                    <a:pt x="3" y="656"/>
                    <a:pt x="3" y="656"/>
                  </a:cubicBezTo>
                  <a:cubicBezTo>
                    <a:pt x="3" y="657"/>
                    <a:pt x="2" y="657"/>
                    <a:pt x="2" y="657"/>
                  </a:cubicBezTo>
                  <a:cubicBezTo>
                    <a:pt x="2" y="674"/>
                    <a:pt x="2" y="674"/>
                    <a:pt x="2" y="674"/>
                  </a:cubicBezTo>
                  <a:cubicBezTo>
                    <a:pt x="2" y="674"/>
                    <a:pt x="4" y="675"/>
                    <a:pt x="7" y="673"/>
                  </a:cubicBezTo>
                  <a:cubicBezTo>
                    <a:pt x="10" y="671"/>
                    <a:pt x="12" y="667"/>
                    <a:pt x="12" y="667"/>
                  </a:cubicBezTo>
                  <a:cubicBezTo>
                    <a:pt x="12" y="664"/>
                    <a:pt x="12" y="664"/>
                    <a:pt x="12" y="664"/>
                  </a:cubicBezTo>
                  <a:cubicBezTo>
                    <a:pt x="15" y="664"/>
                    <a:pt x="15" y="664"/>
                    <a:pt x="15" y="664"/>
                  </a:cubicBezTo>
                  <a:cubicBezTo>
                    <a:pt x="18" y="660"/>
                    <a:pt x="18" y="660"/>
                    <a:pt x="18" y="660"/>
                  </a:cubicBezTo>
                  <a:cubicBezTo>
                    <a:pt x="21" y="658"/>
                    <a:pt x="21" y="658"/>
                    <a:pt x="21" y="658"/>
                  </a:cubicBezTo>
                  <a:cubicBezTo>
                    <a:pt x="23" y="656"/>
                    <a:pt x="23" y="656"/>
                    <a:pt x="23" y="656"/>
                  </a:cubicBezTo>
                  <a:cubicBezTo>
                    <a:pt x="23" y="654"/>
                    <a:pt x="23" y="654"/>
                    <a:pt x="23" y="654"/>
                  </a:cubicBezTo>
                  <a:cubicBezTo>
                    <a:pt x="23" y="652"/>
                    <a:pt x="23" y="652"/>
                    <a:pt x="23" y="652"/>
                  </a:cubicBezTo>
                  <a:cubicBezTo>
                    <a:pt x="25" y="649"/>
                    <a:pt x="25" y="649"/>
                    <a:pt x="25" y="649"/>
                  </a:cubicBezTo>
                  <a:cubicBezTo>
                    <a:pt x="28" y="646"/>
                    <a:pt x="28" y="646"/>
                    <a:pt x="28" y="646"/>
                  </a:cubicBezTo>
                  <a:cubicBezTo>
                    <a:pt x="31" y="645"/>
                    <a:pt x="31" y="645"/>
                    <a:pt x="31" y="645"/>
                  </a:cubicBezTo>
                  <a:cubicBezTo>
                    <a:pt x="33" y="642"/>
                    <a:pt x="33" y="642"/>
                    <a:pt x="33" y="642"/>
                  </a:cubicBezTo>
                  <a:cubicBezTo>
                    <a:pt x="32" y="640"/>
                    <a:pt x="32" y="640"/>
                    <a:pt x="32" y="640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34"/>
                    <a:pt x="36" y="634"/>
                    <a:pt x="36" y="634"/>
                  </a:cubicBezTo>
                  <a:cubicBezTo>
                    <a:pt x="38" y="633"/>
                    <a:pt x="38" y="633"/>
                    <a:pt x="38" y="633"/>
                  </a:cubicBezTo>
                  <a:cubicBezTo>
                    <a:pt x="38" y="633"/>
                    <a:pt x="40" y="631"/>
                    <a:pt x="40" y="629"/>
                  </a:cubicBezTo>
                  <a:cubicBezTo>
                    <a:pt x="40" y="628"/>
                    <a:pt x="42" y="629"/>
                    <a:pt x="43" y="624"/>
                  </a:cubicBezTo>
                  <a:cubicBezTo>
                    <a:pt x="48" y="620"/>
                    <a:pt x="48" y="620"/>
                    <a:pt x="48" y="620"/>
                  </a:cubicBezTo>
                  <a:cubicBezTo>
                    <a:pt x="50" y="617"/>
                    <a:pt x="50" y="617"/>
                    <a:pt x="50" y="617"/>
                  </a:cubicBezTo>
                  <a:cubicBezTo>
                    <a:pt x="54" y="617"/>
                    <a:pt x="54" y="617"/>
                    <a:pt x="54" y="617"/>
                  </a:cubicBezTo>
                  <a:cubicBezTo>
                    <a:pt x="56" y="613"/>
                    <a:pt x="56" y="613"/>
                    <a:pt x="56" y="613"/>
                  </a:cubicBezTo>
                  <a:cubicBezTo>
                    <a:pt x="57" y="612"/>
                    <a:pt x="57" y="612"/>
                    <a:pt x="57" y="612"/>
                  </a:cubicBezTo>
                  <a:cubicBezTo>
                    <a:pt x="57" y="612"/>
                    <a:pt x="62" y="608"/>
                    <a:pt x="63" y="607"/>
                  </a:cubicBezTo>
                  <a:cubicBezTo>
                    <a:pt x="64" y="607"/>
                    <a:pt x="64" y="605"/>
                    <a:pt x="64" y="605"/>
                  </a:cubicBezTo>
                  <a:cubicBezTo>
                    <a:pt x="64" y="605"/>
                    <a:pt x="66" y="604"/>
                    <a:pt x="66" y="604"/>
                  </a:cubicBezTo>
                  <a:cubicBezTo>
                    <a:pt x="66" y="603"/>
                    <a:pt x="69" y="604"/>
                    <a:pt x="70" y="603"/>
                  </a:cubicBezTo>
                  <a:cubicBezTo>
                    <a:pt x="71" y="602"/>
                    <a:pt x="71" y="600"/>
                    <a:pt x="71" y="600"/>
                  </a:cubicBezTo>
                  <a:cubicBezTo>
                    <a:pt x="74" y="600"/>
                    <a:pt x="74" y="600"/>
                    <a:pt x="74" y="600"/>
                  </a:cubicBezTo>
                  <a:cubicBezTo>
                    <a:pt x="75" y="597"/>
                    <a:pt x="75" y="597"/>
                    <a:pt x="75" y="597"/>
                  </a:cubicBezTo>
                  <a:cubicBezTo>
                    <a:pt x="77" y="597"/>
                    <a:pt x="77" y="597"/>
                    <a:pt x="77" y="597"/>
                  </a:cubicBezTo>
                  <a:cubicBezTo>
                    <a:pt x="77" y="597"/>
                    <a:pt x="77" y="592"/>
                    <a:pt x="75" y="590"/>
                  </a:cubicBezTo>
                  <a:cubicBezTo>
                    <a:pt x="73" y="589"/>
                    <a:pt x="70" y="588"/>
                    <a:pt x="67" y="591"/>
                  </a:cubicBezTo>
                  <a:close/>
                  <a:moveTo>
                    <a:pt x="226" y="596"/>
                  </a:moveTo>
                  <a:cubicBezTo>
                    <a:pt x="226" y="597"/>
                    <a:pt x="223" y="600"/>
                    <a:pt x="223" y="601"/>
                  </a:cubicBezTo>
                  <a:cubicBezTo>
                    <a:pt x="222" y="601"/>
                    <a:pt x="223" y="602"/>
                    <a:pt x="223" y="602"/>
                  </a:cubicBezTo>
                  <a:cubicBezTo>
                    <a:pt x="223" y="603"/>
                    <a:pt x="223" y="603"/>
                    <a:pt x="223" y="603"/>
                  </a:cubicBezTo>
                  <a:cubicBezTo>
                    <a:pt x="223" y="603"/>
                    <a:pt x="227" y="605"/>
                    <a:pt x="227" y="603"/>
                  </a:cubicBezTo>
                  <a:cubicBezTo>
                    <a:pt x="228" y="602"/>
                    <a:pt x="228" y="600"/>
                    <a:pt x="229" y="599"/>
                  </a:cubicBezTo>
                  <a:cubicBezTo>
                    <a:pt x="230" y="598"/>
                    <a:pt x="231" y="595"/>
                    <a:pt x="231" y="595"/>
                  </a:cubicBezTo>
                  <a:cubicBezTo>
                    <a:pt x="228" y="593"/>
                    <a:pt x="228" y="593"/>
                    <a:pt x="228" y="593"/>
                  </a:cubicBezTo>
                  <a:cubicBezTo>
                    <a:pt x="228" y="593"/>
                    <a:pt x="226" y="595"/>
                    <a:pt x="226" y="596"/>
                  </a:cubicBezTo>
                  <a:close/>
                  <a:moveTo>
                    <a:pt x="227" y="619"/>
                  </a:moveTo>
                  <a:cubicBezTo>
                    <a:pt x="228" y="618"/>
                    <a:pt x="227" y="616"/>
                    <a:pt x="227" y="615"/>
                  </a:cubicBezTo>
                  <a:cubicBezTo>
                    <a:pt x="227" y="614"/>
                    <a:pt x="226" y="613"/>
                    <a:pt x="225" y="613"/>
                  </a:cubicBezTo>
                  <a:cubicBezTo>
                    <a:pt x="225" y="612"/>
                    <a:pt x="223" y="613"/>
                    <a:pt x="223" y="613"/>
                  </a:cubicBezTo>
                  <a:cubicBezTo>
                    <a:pt x="222" y="614"/>
                    <a:pt x="222" y="614"/>
                    <a:pt x="222" y="614"/>
                  </a:cubicBezTo>
                  <a:cubicBezTo>
                    <a:pt x="222" y="614"/>
                    <a:pt x="222" y="616"/>
                    <a:pt x="222" y="617"/>
                  </a:cubicBezTo>
                  <a:cubicBezTo>
                    <a:pt x="222" y="618"/>
                    <a:pt x="222" y="620"/>
                    <a:pt x="222" y="621"/>
                  </a:cubicBezTo>
                  <a:cubicBezTo>
                    <a:pt x="223" y="622"/>
                    <a:pt x="224" y="621"/>
                    <a:pt x="225" y="621"/>
                  </a:cubicBezTo>
                  <a:cubicBezTo>
                    <a:pt x="227" y="621"/>
                    <a:pt x="226" y="620"/>
                    <a:pt x="227" y="619"/>
                  </a:cubicBezTo>
                  <a:close/>
                  <a:moveTo>
                    <a:pt x="228" y="610"/>
                  </a:moveTo>
                  <a:cubicBezTo>
                    <a:pt x="227" y="609"/>
                    <a:pt x="228" y="610"/>
                    <a:pt x="228" y="610"/>
                  </a:cubicBezTo>
                  <a:cubicBezTo>
                    <a:pt x="227" y="611"/>
                    <a:pt x="228" y="611"/>
                    <a:pt x="228" y="613"/>
                  </a:cubicBezTo>
                  <a:cubicBezTo>
                    <a:pt x="228" y="614"/>
                    <a:pt x="230" y="612"/>
                    <a:pt x="230" y="612"/>
                  </a:cubicBezTo>
                  <a:cubicBezTo>
                    <a:pt x="230" y="611"/>
                    <a:pt x="230" y="611"/>
                    <a:pt x="230" y="611"/>
                  </a:cubicBezTo>
                  <a:cubicBezTo>
                    <a:pt x="230" y="611"/>
                    <a:pt x="229" y="610"/>
                    <a:pt x="228" y="610"/>
                  </a:cubicBezTo>
                  <a:close/>
                  <a:moveTo>
                    <a:pt x="227" y="623"/>
                  </a:moveTo>
                  <a:cubicBezTo>
                    <a:pt x="226" y="623"/>
                    <a:pt x="224" y="623"/>
                    <a:pt x="224" y="623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4" y="625"/>
                    <a:pt x="224" y="627"/>
                    <a:pt x="225" y="627"/>
                  </a:cubicBezTo>
                  <a:cubicBezTo>
                    <a:pt x="226" y="627"/>
                    <a:pt x="226" y="626"/>
                    <a:pt x="227" y="625"/>
                  </a:cubicBezTo>
                  <a:cubicBezTo>
                    <a:pt x="229" y="624"/>
                    <a:pt x="227" y="625"/>
                    <a:pt x="228" y="623"/>
                  </a:cubicBezTo>
                  <a:cubicBezTo>
                    <a:pt x="229" y="620"/>
                    <a:pt x="228" y="623"/>
                    <a:pt x="227" y="623"/>
                  </a:cubicBezTo>
                  <a:close/>
                  <a:moveTo>
                    <a:pt x="227" y="632"/>
                  </a:moveTo>
                  <a:cubicBezTo>
                    <a:pt x="227" y="631"/>
                    <a:pt x="226" y="632"/>
                    <a:pt x="225" y="632"/>
                  </a:cubicBezTo>
                  <a:cubicBezTo>
                    <a:pt x="224" y="633"/>
                    <a:pt x="224" y="635"/>
                    <a:pt x="224" y="635"/>
                  </a:cubicBezTo>
                  <a:cubicBezTo>
                    <a:pt x="224" y="635"/>
                    <a:pt x="224" y="635"/>
                    <a:pt x="223" y="635"/>
                  </a:cubicBezTo>
                  <a:cubicBezTo>
                    <a:pt x="222" y="636"/>
                    <a:pt x="223" y="636"/>
                    <a:pt x="223" y="638"/>
                  </a:cubicBezTo>
                  <a:cubicBezTo>
                    <a:pt x="222" y="639"/>
                    <a:pt x="223" y="640"/>
                    <a:pt x="224" y="641"/>
                  </a:cubicBezTo>
                  <a:cubicBezTo>
                    <a:pt x="225" y="642"/>
                    <a:pt x="224" y="641"/>
                    <a:pt x="225" y="641"/>
                  </a:cubicBezTo>
                  <a:cubicBezTo>
                    <a:pt x="226" y="641"/>
                    <a:pt x="226" y="640"/>
                    <a:pt x="226" y="639"/>
                  </a:cubicBezTo>
                  <a:cubicBezTo>
                    <a:pt x="226" y="638"/>
                    <a:pt x="226" y="637"/>
                    <a:pt x="226" y="636"/>
                  </a:cubicBezTo>
                  <a:cubicBezTo>
                    <a:pt x="227" y="635"/>
                    <a:pt x="227" y="633"/>
                    <a:pt x="227" y="632"/>
                  </a:cubicBezTo>
                  <a:close/>
                  <a:moveTo>
                    <a:pt x="223" y="650"/>
                  </a:moveTo>
                  <a:cubicBezTo>
                    <a:pt x="224" y="650"/>
                    <a:pt x="224" y="649"/>
                    <a:pt x="225" y="648"/>
                  </a:cubicBezTo>
                  <a:cubicBezTo>
                    <a:pt x="226" y="647"/>
                    <a:pt x="225" y="647"/>
                    <a:pt x="224" y="645"/>
                  </a:cubicBezTo>
                  <a:cubicBezTo>
                    <a:pt x="224" y="644"/>
                    <a:pt x="223" y="645"/>
                    <a:pt x="223" y="645"/>
                  </a:cubicBezTo>
                  <a:cubicBezTo>
                    <a:pt x="222" y="645"/>
                    <a:pt x="222" y="647"/>
                    <a:pt x="222" y="647"/>
                  </a:cubicBezTo>
                  <a:cubicBezTo>
                    <a:pt x="222" y="647"/>
                    <a:pt x="222" y="650"/>
                    <a:pt x="223" y="650"/>
                  </a:cubicBezTo>
                  <a:close/>
                  <a:moveTo>
                    <a:pt x="226" y="658"/>
                  </a:moveTo>
                  <a:cubicBezTo>
                    <a:pt x="225" y="658"/>
                    <a:pt x="224" y="658"/>
                    <a:pt x="224" y="658"/>
                  </a:cubicBezTo>
                  <a:cubicBezTo>
                    <a:pt x="223" y="659"/>
                    <a:pt x="222" y="661"/>
                    <a:pt x="223" y="663"/>
                  </a:cubicBezTo>
                  <a:cubicBezTo>
                    <a:pt x="223" y="665"/>
                    <a:pt x="222" y="666"/>
                    <a:pt x="223" y="666"/>
                  </a:cubicBezTo>
                  <a:cubicBezTo>
                    <a:pt x="224" y="667"/>
                    <a:pt x="224" y="667"/>
                    <a:pt x="225" y="666"/>
                  </a:cubicBezTo>
                  <a:cubicBezTo>
                    <a:pt x="226" y="665"/>
                    <a:pt x="227" y="664"/>
                    <a:pt x="227" y="663"/>
                  </a:cubicBezTo>
                  <a:cubicBezTo>
                    <a:pt x="227" y="661"/>
                    <a:pt x="228" y="662"/>
                    <a:pt x="227" y="660"/>
                  </a:cubicBezTo>
                  <a:cubicBezTo>
                    <a:pt x="227" y="659"/>
                    <a:pt x="227" y="659"/>
                    <a:pt x="226" y="658"/>
                  </a:cubicBezTo>
                  <a:close/>
                  <a:moveTo>
                    <a:pt x="216" y="662"/>
                  </a:moveTo>
                  <a:cubicBezTo>
                    <a:pt x="215" y="661"/>
                    <a:pt x="215" y="661"/>
                    <a:pt x="215" y="661"/>
                  </a:cubicBezTo>
                  <a:cubicBezTo>
                    <a:pt x="215" y="661"/>
                    <a:pt x="213" y="664"/>
                    <a:pt x="212" y="665"/>
                  </a:cubicBezTo>
                  <a:cubicBezTo>
                    <a:pt x="212" y="666"/>
                    <a:pt x="211" y="666"/>
                    <a:pt x="212" y="667"/>
                  </a:cubicBezTo>
                  <a:cubicBezTo>
                    <a:pt x="213" y="667"/>
                    <a:pt x="212" y="667"/>
                    <a:pt x="213" y="668"/>
                  </a:cubicBezTo>
                  <a:cubicBezTo>
                    <a:pt x="214" y="668"/>
                    <a:pt x="212" y="669"/>
                    <a:pt x="214" y="668"/>
                  </a:cubicBezTo>
                  <a:cubicBezTo>
                    <a:pt x="216" y="668"/>
                    <a:pt x="216" y="667"/>
                    <a:pt x="216" y="666"/>
                  </a:cubicBezTo>
                  <a:cubicBezTo>
                    <a:pt x="216" y="664"/>
                    <a:pt x="216" y="664"/>
                    <a:pt x="216" y="663"/>
                  </a:cubicBezTo>
                  <a:cubicBezTo>
                    <a:pt x="216" y="662"/>
                    <a:pt x="216" y="662"/>
                    <a:pt x="216" y="662"/>
                  </a:cubicBezTo>
                  <a:close/>
                  <a:moveTo>
                    <a:pt x="213" y="652"/>
                  </a:moveTo>
                  <a:cubicBezTo>
                    <a:pt x="213" y="651"/>
                    <a:pt x="213" y="651"/>
                    <a:pt x="212" y="650"/>
                  </a:cubicBezTo>
                  <a:cubicBezTo>
                    <a:pt x="212" y="649"/>
                    <a:pt x="211" y="651"/>
                    <a:pt x="211" y="651"/>
                  </a:cubicBezTo>
                  <a:cubicBezTo>
                    <a:pt x="211" y="651"/>
                    <a:pt x="211" y="652"/>
                    <a:pt x="213" y="654"/>
                  </a:cubicBezTo>
                  <a:cubicBezTo>
                    <a:pt x="214" y="655"/>
                    <a:pt x="213" y="653"/>
                    <a:pt x="213" y="652"/>
                  </a:cubicBezTo>
                  <a:close/>
                  <a:moveTo>
                    <a:pt x="248" y="510"/>
                  </a:moveTo>
                  <a:cubicBezTo>
                    <a:pt x="246" y="510"/>
                    <a:pt x="245" y="509"/>
                    <a:pt x="245" y="509"/>
                  </a:cubicBezTo>
                  <a:cubicBezTo>
                    <a:pt x="243" y="515"/>
                    <a:pt x="243" y="515"/>
                    <a:pt x="243" y="515"/>
                  </a:cubicBezTo>
                  <a:cubicBezTo>
                    <a:pt x="242" y="515"/>
                    <a:pt x="242" y="515"/>
                    <a:pt x="242" y="515"/>
                  </a:cubicBezTo>
                  <a:cubicBezTo>
                    <a:pt x="242" y="515"/>
                    <a:pt x="244" y="519"/>
                    <a:pt x="245" y="520"/>
                  </a:cubicBezTo>
                  <a:cubicBezTo>
                    <a:pt x="245" y="521"/>
                    <a:pt x="248" y="522"/>
                    <a:pt x="248" y="522"/>
                  </a:cubicBezTo>
                  <a:cubicBezTo>
                    <a:pt x="248" y="522"/>
                    <a:pt x="249" y="521"/>
                    <a:pt x="251" y="521"/>
                  </a:cubicBezTo>
                  <a:cubicBezTo>
                    <a:pt x="253" y="521"/>
                    <a:pt x="251" y="518"/>
                    <a:pt x="251" y="517"/>
                  </a:cubicBezTo>
                  <a:cubicBezTo>
                    <a:pt x="251" y="515"/>
                    <a:pt x="252" y="514"/>
                    <a:pt x="252" y="512"/>
                  </a:cubicBezTo>
                  <a:cubicBezTo>
                    <a:pt x="252" y="510"/>
                    <a:pt x="249" y="510"/>
                    <a:pt x="248" y="510"/>
                  </a:cubicBezTo>
                  <a:close/>
                  <a:moveTo>
                    <a:pt x="285" y="532"/>
                  </a:moveTo>
                  <a:cubicBezTo>
                    <a:pt x="285" y="537"/>
                    <a:pt x="285" y="537"/>
                    <a:pt x="286" y="537"/>
                  </a:cubicBezTo>
                  <a:cubicBezTo>
                    <a:pt x="287" y="537"/>
                    <a:pt x="288" y="542"/>
                    <a:pt x="288" y="537"/>
                  </a:cubicBezTo>
                  <a:cubicBezTo>
                    <a:pt x="288" y="531"/>
                    <a:pt x="287" y="528"/>
                    <a:pt x="287" y="528"/>
                  </a:cubicBezTo>
                  <a:cubicBezTo>
                    <a:pt x="287" y="527"/>
                    <a:pt x="287" y="527"/>
                    <a:pt x="287" y="527"/>
                  </a:cubicBezTo>
                  <a:cubicBezTo>
                    <a:pt x="286" y="527"/>
                    <a:pt x="286" y="527"/>
                    <a:pt x="286" y="527"/>
                  </a:cubicBezTo>
                  <a:cubicBezTo>
                    <a:pt x="286" y="528"/>
                    <a:pt x="286" y="528"/>
                    <a:pt x="286" y="528"/>
                  </a:cubicBezTo>
                  <a:cubicBezTo>
                    <a:pt x="286" y="528"/>
                    <a:pt x="285" y="527"/>
                    <a:pt x="285" y="532"/>
                  </a:cubicBezTo>
                  <a:close/>
                  <a:moveTo>
                    <a:pt x="313" y="532"/>
                  </a:moveTo>
                  <a:cubicBezTo>
                    <a:pt x="312" y="533"/>
                    <a:pt x="312" y="537"/>
                    <a:pt x="312" y="537"/>
                  </a:cubicBezTo>
                  <a:cubicBezTo>
                    <a:pt x="312" y="537"/>
                    <a:pt x="316" y="537"/>
                    <a:pt x="316" y="532"/>
                  </a:cubicBezTo>
                  <a:cubicBezTo>
                    <a:pt x="316" y="528"/>
                    <a:pt x="313" y="532"/>
                    <a:pt x="313" y="532"/>
                  </a:cubicBezTo>
                  <a:close/>
                  <a:moveTo>
                    <a:pt x="445" y="615"/>
                  </a:moveTo>
                  <a:cubicBezTo>
                    <a:pt x="444" y="614"/>
                    <a:pt x="437" y="607"/>
                    <a:pt x="436" y="606"/>
                  </a:cubicBezTo>
                  <a:cubicBezTo>
                    <a:pt x="436" y="604"/>
                    <a:pt x="430" y="602"/>
                    <a:pt x="430" y="601"/>
                  </a:cubicBezTo>
                  <a:cubicBezTo>
                    <a:pt x="430" y="600"/>
                    <a:pt x="425" y="596"/>
                    <a:pt x="423" y="594"/>
                  </a:cubicBezTo>
                  <a:cubicBezTo>
                    <a:pt x="421" y="593"/>
                    <a:pt x="420" y="594"/>
                    <a:pt x="420" y="593"/>
                  </a:cubicBezTo>
                  <a:cubicBezTo>
                    <a:pt x="420" y="592"/>
                    <a:pt x="418" y="589"/>
                    <a:pt x="418" y="588"/>
                  </a:cubicBezTo>
                  <a:cubicBezTo>
                    <a:pt x="419" y="587"/>
                    <a:pt x="412" y="584"/>
                    <a:pt x="412" y="583"/>
                  </a:cubicBezTo>
                  <a:cubicBezTo>
                    <a:pt x="412" y="582"/>
                    <a:pt x="407" y="578"/>
                    <a:pt x="407" y="576"/>
                  </a:cubicBezTo>
                  <a:cubicBezTo>
                    <a:pt x="407" y="575"/>
                    <a:pt x="401" y="574"/>
                    <a:pt x="399" y="574"/>
                  </a:cubicBezTo>
                  <a:cubicBezTo>
                    <a:pt x="398" y="574"/>
                    <a:pt x="393" y="567"/>
                    <a:pt x="392" y="567"/>
                  </a:cubicBezTo>
                  <a:cubicBezTo>
                    <a:pt x="391" y="566"/>
                    <a:pt x="385" y="567"/>
                    <a:pt x="385" y="567"/>
                  </a:cubicBezTo>
                  <a:cubicBezTo>
                    <a:pt x="385" y="567"/>
                    <a:pt x="381" y="564"/>
                    <a:pt x="381" y="563"/>
                  </a:cubicBezTo>
                  <a:cubicBezTo>
                    <a:pt x="380" y="562"/>
                    <a:pt x="371" y="556"/>
                    <a:pt x="370" y="556"/>
                  </a:cubicBezTo>
                  <a:cubicBezTo>
                    <a:pt x="369" y="556"/>
                    <a:pt x="361" y="553"/>
                    <a:pt x="360" y="551"/>
                  </a:cubicBezTo>
                  <a:cubicBezTo>
                    <a:pt x="359" y="550"/>
                    <a:pt x="350" y="546"/>
                    <a:pt x="349" y="546"/>
                  </a:cubicBezTo>
                  <a:cubicBezTo>
                    <a:pt x="349" y="545"/>
                    <a:pt x="348" y="544"/>
                    <a:pt x="335" y="537"/>
                  </a:cubicBezTo>
                  <a:cubicBezTo>
                    <a:pt x="322" y="530"/>
                    <a:pt x="322" y="537"/>
                    <a:pt x="322" y="537"/>
                  </a:cubicBezTo>
                  <a:cubicBezTo>
                    <a:pt x="322" y="537"/>
                    <a:pt x="322" y="537"/>
                    <a:pt x="322" y="537"/>
                  </a:cubicBezTo>
                  <a:cubicBezTo>
                    <a:pt x="322" y="537"/>
                    <a:pt x="324" y="541"/>
                    <a:pt x="327" y="543"/>
                  </a:cubicBezTo>
                  <a:cubicBezTo>
                    <a:pt x="328" y="543"/>
                    <a:pt x="329" y="543"/>
                    <a:pt x="330" y="544"/>
                  </a:cubicBezTo>
                  <a:cubicBezTo>
                    <a:pt x="330" y="543"/>
                    <a:pt x="331" y="544"/>
                    <a:pt x="330" y="544"/>
                  </a:cubicBezTo>
                  <a:cubicBezTo>
                    <a:pt x="329" y="544"/>
                    <a:pt x="329" y="544"/>
                    <a:pt x="329" y="544"/>
                  </a:cubicBezTo>
                  <a:cubicBezTo>
                    <a:pt x="329" y="545"/>
                    <a:pt x="330" y="545"/>
                    <a:pt x="333" y="545"/>
                  </a:cubicBezTo>
                  <a:cubicBezTo>
                    <a:pt x="335" y="546"/>
                    <a:pt x="333" y="544"/>
                    <a:pt x="335" y="544"/>
                  </a:cubicBezTo>
                  <a:cubicBezTo>
                    <a:pt x="336" y="545"/>
                    <a:pt x="337" y="545"/>
                    <a:pt x="339" y="547"/>
                  </a:cubicBezTo>
                  <a:cubicBezTo>
                    <a:pt x="342" y="549"/>
                    <a:pt x="338" y="548"/>
                    <a:pt x="339" y="551"/>
                  </a:cubicBezTo>
                  <a:cubicBezTo>
                    <a:pt x="340" y="554"/>
                    <a:pt x="341" y="550"/>
                    <a:pt x="343" y="549"/>
                  </a:cubicBezTo>
                  <a:cubicBezTo>
                    <a:pt x="344" y="547"/>
                    <a:pt x="345" y="548"/>
                    <a:pt x="347" y="550"/>
                  </a:cubicBezTo>
                  <a:cubicBezTo>
                    <a:pt x="349" y="552"/>
                    <a:pt x="349" y="554"/>
                    <a:pt x="350" y="554"/>
                  </a:cubicBezTo>
                  <a:cubicBezTo>
                    <a:pt x="351" y="554"/>
                    <a:pt x="353" y="554"/>
                    <a:pt x="353" y="555"/>
                  </a:cubicBezTo>
                  <a:cubicBezTo>
                    <a:pt x="353" y="557"/>
                    <a:pt x="355" y="557"/>
                    <a:pt x="358" y="558"/>
                  </a:cubicBezTo>
                  <a:cubicBezTo>
                    <a:pt x="361" y="558"/>
                    <a:pt x="360" y="558"/>
                    <a:pt x="363" y="562"/>
                  </a:cubicBezTo>
                  <a:cubicBezTo>
                    <a:pt x="366" y="565"/>
                    <a:pt x="364" y="563"/>
                    <a:pt x="366" y="565"/>
                  </a:cubicBezTo>
                  <a:cubicBezTo>
                    <a:pt x="368" y="567"/>
                    <a:pt x="368" y="565"/>
                    <a:pt x="370" y="565"/>
                  </a:cubicBezTo>
                  <a:cubicBezTo>
                    <a:pt x="372" y="565"/>
                    <a:pt x="372" y="566"/>
                    <a:pt x="373" y="568"/>
                  </a:cubicBezTo>
                  <a:cubicBezTo>
                    <a:pt x="375" y="570"/>
                    <a:pt x="375" y="571"/>
                    <a:pt x="377" y="571"/>
                  </a:cubicBezTo>
                  <a:cubicBezTo>
                    <a:pt x="379" y="572"/>
                    <a:pt x="378" y="570"/>
                    <a:pt x="381" y="570"/>
                  </a:cubicBezTo>
                  <a:cubicBezTo>
                    <a:pt x="383" y="570"/>
                    <a:pt x="382" y="570"/>
                    <a:pt x="384" y="571"/>
                  </a:cubicBezTo>
                  <a:cubicBezTo>
                    <a:pt x="385" y="572"/>
                    <a:pt x="386" y="572"/>
                    <a:pt x="389" y="574"/>
                  </a:cubicBezTo>
                  <a:cubicBezTo>
                    <a:pt x="391" y="576"/>
                    <a:pt x="390" y="575"/>
                    <a:pt x="393" y="576"/>
                  </a:cubicBezTo>
                  <a:cubicBezTo>
                    <a:pt x="396" y="578"/>
                    <a:pt x="395" y="579"/>
                    <a:pt x="395" y="580"/>
                  </a:cubicBezTo>
                  <a:cubicBezTo>
                    <a:pt x="396" y="581"/>
                    <a:pt x="397" y="582"/>
                    <a:pt x="400" y="582"/>
                  </a:cubicBezTo>
                  <a:cubicBezTo>
                    <a:pt x="403" y="581"/>
                    <a:pt x="402" y="581"/>
                    <a:pt x="404" y="581"/>
                  </a:cubicBezTo>
                  <a:cubicBezTo>
                    <a:pt x="405" y="581"/>
                    <a:pt x="404" y="582"/>
                    <a:pt x="404" y="585"/>
                  </a:cubicBezTo>
                  <a:cubicBezTo>
                    <a:pt x="404" y="587"/>
                    <a:pt x="405" y="587"/>
                    <a:pt x="408" y="588"/>
                  </a:cubicBezTo>
                  <a:cubicBezTo>
                    <a:pt x="410" y="589"/>
                    <a:pt x="409" y="587"/>
                    <a:pt x="412" y="588"/>
                  </a:cubicBezTo>
                  <a:cubicBezTo>
                    <a:pt x="415" y="589"/>
                    <a:pt x="412" y="589"/>
                    <a:pt x="412" y="592"/>
                  </a:cubicBezTo>
                  <a:cubicBezTo>
                    <a:pt x="412" y="594"/>
                    <a:pt x="414" y="595"/>
                    <a:pt x="415" y="595"/>
                  </a:cubicBezTo>
                  <a:cubicBezTo>
                    <a:pt x="417" y="595"/>
                    <a:pt x="419" y="595"/>
                    <a:pt x="419" y="597"/>
                  </a:cubicBezTo>
                  <a:cubicBezTo>
                    <a:pt x="420" y="598"/>
                    <a:pt x="423" y="601"/>
                    <a:pt x="423" y="602"/>
                  </a:cubicBezTo>
                  <a:cubicBezTo>
                    <a:pt x="424" y="602"/>
                    <a:pt x="426" y="603"/>
                    <a:pt x="428" y="605"/>
                  </a:cubicBezTo>
                  <a:cubicBezTo>
                    <a:pt x="430" y="607"/>
                    <a:pt x="430" y="607"/>
                    <a:pt x="431" y="608"/>
                  </a:cubicBezTo>
                  <a:cubicBezTo>
                    <a:pt x="432" y="609"/>
                    <a:pt x="432" y="609"/>
                    <a:pt x="432" y="610"/>
                  </a:cubicBezTo>
                  <a:cubicBezTo>
                    <a:pt x="432" y="612"/>
                    <a:pt x="433" y="612"/>
                    <a:pt x="433" y="613"/>
                  </a:cubicBezTo>
                  <a:cubicBezTo>
                    <a:pt x="434" y="614"/>
                    <a:pt x="436" y="613"/>
                    <a:pt x="437" y="614"/>
                  </a:cubicBezTo>
                  <a:cubicBezTo>
                    <a:pt x="439" y="614"/>
                    <a:pt x="440" y="616"/>
                    <a:pt x="440" y="618"/>
                  </a:cubicBezTo>
                  <a:cubicBezTo>
                    <a:pt x="441" y="620"/>
                    <a:pt x="445" y="620"/>
                    <a:pt x="445" y="621"/>
                  </a:cubicBezTo>
                  <a:cubicBezTo>
                    <a:pt x="444" y="623"/>
                    <a:pt x="448" y="623"/>
                    <a:pt x="449" y="623"/>
                  </a:cubicBezTo>
                  <a:cubicBezTo>
                    <a:pt x="450" y="623"/>
                    <a:pt x="449" y="621"/>
                    <a:pt x="449" y="621"/>
                  </a:cubicBezTo>
                  <a:cubicBezTo>
                    <a:pt x="449" y="621"/>
                    <a:pt x="446" y="616"/>
                    <a:pt x="445" y="615"/>
                  </a:cubicBezTo>
                  <a:close/>
                  <a:moveTo>
                    <a:pt x="550" y="472"/>
                  </a:moveTo>
                  <a:cubicBezTo>
                    <a:pt x="551" y="471"/>
                    <a:pt x="553" y="467"/>
                    <a:pt x="553" y="465"/>
                  </a:cubicBezTo>
                  <a:cubicBezTo>
                    <a:pt x="554" y="464"/>
                    <a:pt x="553" y="461"/>
                    <a:pt x="552" y="462"/>
                  </a:cubicBezTo>
                  <a:cubicBezTo>
                    <a:pt x="551" y="462"/>
                    <a:pt x="551" y="462"/>
                    <a:pt x="551" y="462"/>
                  </a:cubicBezTo>
                  <a:cubicBezTo>
                    <a:pt x="551" y="462"/>
                    <a:pt x="549" y="463"/>
                    <a:pt x="549" y="466"/>
                  </a:cubicBezTo>
                  <a:cubicBezTo>
                    <a:pt x="549" y="469"/>
                    <a:pt x="547" y="470"/>
                    <a:pt x="547" y="471"/>
                  </a:cubicBezTo>
                  <a:cubicBezTo>
                    <a:pt x="547" y="473"/>
                    <a:pt x="549" y="474"/>
                    <a:pt x="550" y="472"/>
                  </a:cubicBezTo>
                  <a:close/>
                  <a:moveTo>
                    <a:pt x="1010" y="716"/>
                  </a:moveTo>
                  <a:cubicBezTo>
                    <a:pt x="1009" y="715"/>
                    <a:pt x="1008" y="715"/>
                    <a:pt x="1008" y="715"/>
                  </a:cubicBezTo>
                  <a:cubicBezTo>
                    <a:pt x="1005" y="717"/>
                    <a:pt x="1005" y="717"/>
                    <a:pt x="1005" y="717"/>
                  </a:cubicBezTo>
                  <a:cubicBezTo>
                    <a:pt x="1005" y="717"/>
                    <a:pt x="1005" y="721"/>
                    <a:pt x="1005" y="723"/>
                  </a:cubicBezTo>
                  <a:cubicBezTo>
                    <a:pt x="1005" y="728"/>
                    <a:pt x="1005" y="728"/>
                    <a:pt x="1005" y="728"/>
                  </a:cubicBezTo>
                  <a:cubicBezTo>
                    <a:pt x="1005" y="729"/>
                    <a:pt x="1008" y="736"/>
                    <a:pt x="1009" y="737"/>
                  </a:cubicBezTo>
                  <a:cubicBezTo>
                    <a:pt x="1011" y="737"/>
                    <a:pt x="1015" y="737"/>
                    <a:pt x="1015" y="737"/>
                  </a:cubicBezTo>
                  <a:cubicBezTo>
                    <a:pt x="1015" y="737"/>
                    <a:pt x="1015" y="734"/>
                    <a:pt x="1015" y="730"/>
                  </a:cubicBezTo>
                  <a:cubicBezTo>
                    <a:pt x="1014" y="726"/>
                    <a:pt x="1013" y="725"/>
                    <a:pt x="1013" y="722"/>
                  </a:cubicBezTo>
                  <a:cubicBezTo>
                    <a:pt x="1012" y="720"/>
                    <a:pt x="1011" y="717"/>
                    <a:pt x="1010" y="716"/>
                  </a:cubicBezTo>
                  <a:close/>
                  <a:moveTo>
                    <a:pt x="1082" y="763"/>
                  </a:moveTo>
                  <a:cubicBezTo>
                    <a:pt x="1100" y="767"/>
                    <a:pt x="1201" y="805"/>
                    <a:pt x="1201" y="805"/>
                  </a:cubicBezTo>
                  <a:cubicBezTo>
                    <a:pt x="1201" y="805"/>
                    <a:pt x="1212" y="811"/>
                    <a:pt x="1213" y="812"/>
                  </a:cubicBezTo>
                  <a:cubicBezTo>
                    <a:pt x="1214" y="814"/>
                    <a:pt x="1218" y="811"/>
                    <a:pt x="1218" y="811"/>
                  </a:cubicBezTo>
                  <a:cubicBezTo>
                    <a:pt x="1218" y="811"/>
                    <a:pt x="1223" y="819"/>
                    <a:pt x="1229" y="818"/>
                  </a:cubicBezTo>
                  <a:cubicBezTo>
                    <a:pt x="1235" y="816"/>
                    <a:pt x="1242" y="822"/>
                    <a:pt x="1242" y="822"/>
                  </a:cubicBezTo>
                  <a:cubicBezTo>
                    <a:pt x="1242" y="822"/>
                    <a:pt x="1255" y="828"/>
                    <a:pt x="1257" y="829"/>
                  </a:cubicBezTo>
                  <a:cubicBezTo>
                    <a:pt x="1258" y="830"/>
                    <a:pt x="1272" y="830"/>
                    <a:pt x="1272" y="830"/>
                  </a:cubicBezTo>
                  <a:cubicBezTo>
                    <a:pt x="1272" y="830"/>
                    <a:pt x="1281" y="835"/>
                    <a:pt x="1288" y="841"/>
                  </a:cubicBezTo>
                  <a:cubicBezTo>
                    <a:pt x="1295" y="846"/>
                    <a:pt x="1294" y="841"/>
                    <a:pt x="1294" y="841"/>
                  </a:cubicBezTo>
                  <a:cubicBezTo>
                    <a:pt x="1286" y="826"/>
                    <a:pt x="1202" y="774"/>
                    <a:pt x="1173" y="764"/>
                  </a:cubicBezTo>
                  <a:cubicBezTo>
                    <a:pt x="1143" y="753"/>
                    <a:pt x="1071" y="749"/>
                    <a:pt x="1071" y="749"/>
                  </a:cubicBezTo>
                  <a:cubicBezTo>
                    <a:pt x="1052" y="708"/>
                    <a:pt x="1027" y="690"/>
                    <a:pt x="1020" y="686"/>
                  </a:cubicBezTo>
                  <a:cubicBezTo>
                    <a:pt x="1013" y="683"/>
                    <a:pt x="1003" y="684"/>
                    <a:pt x="1003" y="684"/>
                  </a:cubicBezTo>
                  <a:cubicBezTo>
                    <a:pt x="1002" y="691"/>
                    <a:pt x="1002" y="691"/>
                    <a:pt x="1002" y="691"/>
                  </a:cubicBezTo>
                  <a:cubicBezTo>
                    <a:pt x="1033" y="698"/>
                    <a:pt x="1056" y="746"/>
                    <a:pt x="1056" y="746"/>
                  </a:cubicBezTo>
                  <a:cubicBezTo>
                    <a:pt x="1056" y="746"/>
                    <a:pt x="1058" y="749"/>
                    <a:pt x="1063" y="757"/>
                  </a:cubicBezTo>
                  <a:cubicBezTo>
                    <a:pt x="1066" y="770"/>
                    <a:pt x="1051" y="775"/>
                    <a:pt x="1051" y="775"/>
                  </a:cubicBezTo>
                  <a:cubicBezTo>
                    <a:pt x="1053" y="777"/>
                    <a:pt x="1053" y="777"/>
                    <a:pt x="1053" y="777"/>
                  </a:cubicBezTo>
                  <a:cubicBezTo>
                    <a:pt x="1053" y="777"/>
                    <a:pt x="1054" y="779"/>
                    <a:pt x="1056" y="780"/>
                  </a:cubicBezTo>
                  <a:cubicBezTo>
                    <a:pt x="1058" y="781"/>
                    <a:pt x="1059" y="788"/>
                    <a:pt x="1061" y="789"/>
                  </a:cubicBezTo>
                  <a:cubicBezTo>
                    <a:pt x="1063" y="789"/>
                    <a:pt x="1070" y="793"/>
                    <a:pt x="1073" y="794"/>
                  </a:cubicBezTo>
                  <a:cubicBezTo>
                    <a:pt x="1075" y="794"/>
                    <a:pt x="1075" y="792"/>
                    <a:pt x="1075" y="792"/>
                  </a:cubicBezTo>
                  <a:cubicBezTo>
                    <a:pt x="1075" y="792"/>
                    <a:pt x="1075" y="786"/>
                    <a:pt x="1075" y="785"/>
                  </a:cubicBezTo>
                  <a:cubicBezTo>
                    <a:pt x="1075" y="783"/>
                    <a:pt x="1078" y="780"/>
                    <a:pt x="1078" y="780"/>
                  </a:cubicBezTo>
                  <a:cubicBezTo>
                    <a:pt x="1078" y="780"/>
                    <a:pt x="1079" y="783"/>
                    <a:pt x="1081" y="785"/>
                  </a:cubicBezTo>
                  <a:cubicBezTo>
                    <a:pt x="1082" y="787"/>
                    <a:pt x="1088" y="793"/>
                    <a:pt x="1089" y="793"/>
                  </a:cubicBezTo>
                  <a:cubicBezTo>
                    <a:pt x="1090" y="793"/>
                    <a:pt x="1092" y="793"/>
                    <a:pt x="1093" y="792"/>
                  </a:cubicBezTo>
                  <a:cubicBezTo>
                    <a:pt x="1094" y="791"/>
                    <a:pt x="1087" y="782"/>
                    <a:pt x="1087" y="780"/>
                  </a:cubicBezTo>
                  <a:cubicBezTo>
                    <a:pt x="1086" y="777"/>
                    <a:pt x="1082" y="773"/>
                    <a:pt x="1080" y="769"/>
                  </a:cubicBezTo>
                  <a:cubicBezTo>
                    <a:pt x="1079" y="764"/>
                    <a:pt x="1082" y="763"/>
                    <a:pt x="1082" y="763"/>
                  </a:cubicBezTo>
                  <a:close/>
                  <a:moveTo>
                    <a:pt x="1186" y="893"/>
                  </a:moveTo>
                  <a:cubicBezTo>
                    <a:pt x="1187" y="893"/>
                    <a:pt x="1207" y="897"/>
                    <a:pt x="1209" y="897"/>
                  </a:cubicBezTo>
                  <a:cubicBezTo>
                    <a:pt x="1210" y="897"/>
                    <a:pt x="1219" y="898"/>
                    <a:pt x="1220" y="898"/>
                  </a:cubicBezTo>
                  <a:cubicBezTo>
                    <a:pt x="1221" y="898"/>
                    <a:pt x="1252" y="906"/>
                    <a:pt x="1253" y="906"/>
                  </a:cubicBezTo>
                  <a:cubicBezTo>
                    <a:pt x="1254" y="906"/>
                    <a:pt x="1262" y="910"/>
                    <a:pt x="1262" y="910"/>
                  </a:cubicBezTo>
                  <a:cubicBezTo>
                    <a:pt x="1268" y="910"/>
                    <a:pt x="1268" y="910"/>
                    <a:pt x="1268" y="910"/>
                  </a:cubicBezTo>
                  <a:cubicBezTo>
                    <a:pt x="1268" y="910"/>
                    <a:pt x="1272" y="916"/>
                    <a:pt x="1279" y="914"/>
                  </a:cubicBezTo>
                  <a:cubicBezTo>
                    <a:pt x="1286" y="913"/>
                    <a:pt x="1286" y="916"/>
                    <a:pt x="1286" y="916"/>
                  </a:cubicBezTo>
                  <a:cubicBezTo>
                    <a:pt x="1286" y="917"/>
                    <a:pt x="1293" y="919"/>
                    <a:pt x="1296" y="919"/>
                  </a:cubicBezTo>
                  <a:cubicBezTo>
                    <a:pt x="1298" y="920"/>
                    <a:pt x="1298" y="922"/>
                    <a:pt x="1301" y="923"/>
                  </a:cubicBezTo>
                  <a:cubicBezTo>
                    <a:pt x="1304" y="924"/>
                    <a:pt x="1307" y="923"/>
                    <a:pt x="1307" y="923"/>
                  </a:cubicBezTo>
                  <a:cubicBezTo>
                    <a:pt x="1307" y="923"/>
                    <a:pt x="1311" y="922"/>
                    <a:pt x="1310" y="921"/>
                  </a:cubicBezTo>
                  <a:cubicBezTo>
                    <a:pt x="1310" y="920"/>
                    <a:pt x="1307" y="916"/>
                    <a:pt x="1307" y="916"/>
                  </a:cubicBezTo>
                  <a:cubicBezTo>
                    <a:pt x="1306" y="916"/>
                    <a:pt x="1307" y="914"/>
                    <a:pt x="1305" y="913"/>
                  </a:cubicBezTo>
                  <a:cubicBezTo>
                    <a:pt x="1304" y="912"/>
                    <a:pt x="1302" y="912"/>
                    <a:pt x="1300" y="911"/>
                  </a:cubicBezTo>
                  <a:cubicBezTo>
                    <a:pt x="1299" y="910"/>
                    <a:pt x="1295" y="905"/>
                    <a:pt x="1294" y="904"/>
                  </a:cubicBezTo>
                  <a:cubicBezTo>
                    <a:pt x="1293" y="904"/>
                    <a:pt x="1293" y="902"/>
                    <a:pt x="1291" y="901"/>
                  </a:cubicBezTo>
                  <a:cubicBezTo>
                    <a:pt x="1290" y="900"/>
                    <a:pt x="1285" y="900"/>
                    <a:pt x="1284" y="900"/>
                  </a:cubicBezTo>
                  <a:cubicBezTo>
                    <a:pt x="1283" y="899"/>
                    <a:pt x="1274" y="888"/>
                    <a:pt x="1272" y="888"/>
                  </a:cubicBezTo>
                  <a:cubicBezTo>
                    <a:pt x="1271" y="888"/>
                    <a:pt x="1269" y="889"/>
                    <a:pt x="1269" y="889"/>
                  </a:cubicBezTo>
                  <a:cubicBezTo>
                    <a:pt x="1269" y="889"/>
                    <a:pt x="1263" y="888"/>
                    <a:pt x="1260" y="888"/>
                  </a:cubicBezTo>
                  <a:cubicBezTo>
                    <a:pt x="1257" y="888"/>
                    <a:pt x="1256" y="884"/>
                    <a:pt x="1253" y="884"/>
                  </a:cubicBezTo>
                  <a:cubicBezTo>
                    <a:pt x="1250" y="884"/>
                    <a:pt x="1246" y="883"/>
                    <a:pt x="1245" y="882"/>
                  </a:cubicBezTo>
                  <a:cubicBezTo>
                    <a:pt x="1244" y="882"/>
                    <a:pt x="1240" y="880"/>
                    <a:pt x="1238" y="879"/>
                  </a:cubicBezTo>
                  <a:cubicBezTo>
                    <a:pt x="1236" y="879"/>
                    <a:pt x="1231" y="877"/>
                    <a:pt x="1230" y="877"/>
                  </a:cubicBezTo>
                  <a:cubicBezTo>
                    <a:pt x="1228" y="878"/>
                    <a:pt x="1225" y="877"/>
                    <a:pt x="1223" y="876"/>
                  </a:cubicBezTo>
                  <a:cubicBezTo>
                    <a:pt x="1221" y="876"/>
                    <a:pt x="1217" y="874"/>
                    <a:pt x="1216" y="874"/>
                  </a:cubicBezTo>
                  <a:cubicBezTo>
                    <a:pt x="1215" y="874"/>
                    <a:pt x="1211" y="872"/>
                    <a:pt x="1210" y="872"/>
                  </a:cubicBezTo>
                  <a:cubicBezTo>
                    <a:pt x="1209" y="873"/>
                    <a:pt x="1207" y="873"/>
                    <a:pt x="1205" y="873"/>
                  </a:cubicBezTo>
                  <a:cubicBezTo>
                    <a:pt x="1202" y="872"/>
                    <a:pt x="1200" y="872"/>
                    <a:pt x="1200" y="872"/>
                  </a:cubicBezTo>
                  <a:cubicBezTo>
                    <a:pt x="1200" y="872"/>
                    <a:pt x="1201" y="866"/>
                    <a:pt x="1199" y="866"/>
                  </a:cubicBezTo>
                  <a:cubicBezTo>
                    <a:pt x="1198" y="866"/>
                    <a:pt x="1195" y="871"/>
                    <a:pt x="1195" y="871"/>
                  </a:cubicBezTo>
                  <a:cubicBezTo>
                    <a:pt x="1195" y="871"/>
                    <a:pt x="1194" y="868"/>
                    <a:pt x="1193" y="867"/>
                  </a:cubicBezTo>
                  <a:cubicBezTo>
                    <a:pt x="1191" y="866"/>
                    <a:pt x="1188" y="868"/>
                    <a:pt x="1188" y="868"/>
                  </a:cubicBezTo>
                  <a:cubicBezTo>
                    <a:pt x="1188" y="868"/>
                    <a:pt x="1184" y="868"/>
                    <a:pt x="1183" y="867"/>
                  </a:cubicBezTo>
                  <a:cubicBezTo>
                    <a:pt x="1182" y="867"/>
                    <a:pt x="1179" y="863"/>
                    <a:pt x="1179" y="863"/>
                  </a:cubicBezTo>
                  <a:cubicBezTo>
                    <a:pt x="1179" y="863"/>
                    <a:pt x="1177" y="866"/>
                    <a:pt x="1176" y="867"/>
                  </a:cubicBezTo>
                  <a:cubicBezTo>
                    <a:pt x="1175" y="869"/>
                    <a:pt x="1169" y="865"/>
                    <a:pt x="1167" y="866"/>
                  </a:cubicBezTo>
                  <a:cubicBezTo>
                    <a:pt x="1165" y="866"/>
                    <a:pt x="1163" y="870"/>
                    <a:pt x="1162" y="872"/>
                  </a:cubicBezTo>
                  <a:cubicBezTo>
                    <a:pt x="1160" y="874"/>
                    <a:pt x="1161" y="878"/>
                    <a:pt x="1161" y="880"/>
                  </a:cubicBezTo>
                  <a:cubicBezTo>
                    <a:pt x="1162" y="883"/>
                    <a:pt x="1165" y="893"/>
                    <a:pt x="1176" y="900"/>
                  </a:cubicBezTo>
                  <a:cubicBezTo>
                    <a:pt x="1181" y="908"/>
                    <a:pt x="1183" y="915"/>
                    <a:pt x="1183" y="915"/>
                  </a:cubicBezTo>
                  <a:cubicBezTo>
                    <a:pt x="1183" y="915"/>
                    <a:pt x="1187" y="916"/>
                    <a:pt x="1187" y="912"/>
                  </a:cubicBezTo>
                  <a:cubicBezTo>
                    <a:pt x="1187" y="907"/>
                    <a:pt x="1181" y="897"/>
                    <a:pt x="1182" y="895"/>
                  </a:cubicBezTo>
                  <a:cubicBezTo>
                    <a:pt x="1182" y="893"/>
                    <a:pt x="1184" y="893"/>
                    <a:pt x="1186" y="893"/>
                  </a:cubicBezTo>
                  <a:close/>
                  <a:moveTo>
                    <a:pt x="1091" y="206"/>
                  </a:moveTo>
                  <a:cubicBezTo>
                    <a:pt x="1094" y="204"/>
                    <a:pt x="1094" y="204"/>
                    <a:pt x="1094" y="204"/>
                  </a:cubicBezTo>
                  <a:cubicBezTo>
                    <a:pt x="1098" y="204"/>
                    <a:pt x="1098" y="204"/>
                    <a:pt x="1098" y="204"/>
                  </a:cubicBezTo>
                  <a:cubicBezTo>
                    <a:pt x="1098" y="204"/>
                    <a:pt x="1098" y="204"/>
                    <a:pt x="1111" y="203"/>
                  </a:cubicBezTo>
                  <a:cubicBezTo>
                    <a:pt x="1123" y="202"/>
                    <a:pt x="1161" y="219"/>
                    <a:pt x="1161" y="219"/>
                  </a:cubicBezTo>
                  <a:cubicBezTo>
                    <a:pt x="1161" y="219"/>
                    <a:pt x="1165" y="222"/>
                    <a:pt x="1166" y="223"/>
                  </a:cubicBezTo>
                  <a:cubicBezTo>
                    <a:pt x="1167" y="225"/>
                    <a:pt x="1167" y="230"/>
                    <a:pt x="1166" y="232"/>
                  </a:cubicBezTo>
                  <a:cubicBezTo>
                    <a:pt x="1166" y="235"/>
                    <a:pt x="1164" y="239"/>
                    <a:pt x="1167" y="239"/>
                  </a:cubicBezTo>
                  <a:cubicBezTo>
                    <a:pt x="1170" y="239"/>
                    <a:pt x="1171" y="238"/>
                    <a:pt x="1173" y="239"/>
                  </a:cubicBezTo>
                  <a:cubicBezTo>
                    <a:pt x="1174" y="241"/>
                    <a:pt x="1185" y="241"/>
                    <a:pt x="1186" y="241"/>
                  </a:cubicBezTo>
                  <a:cubicBezTo>
                    <a:pt x="1187" y="241"/>
                    <a:pt x="1188" y="238"/>
                    <a:pt x="1188" y="236"/>
                  </a:cubicBezTo>
                  <a:cubicBezTo>
                    <a:pt x="1187" y="234"/>
                    <a:pt x="1183" y="226"/>
                    <a:pt x="1186" y="229"/>
                  </a:cubicBezTo>
                  <a:cubicBezTo>
                    <a:pt x="1189" y="232"/>
                    <a:pt x="1196" y="232"/>
                    <a:pt x="1200" y="232"/>
                  </a:cubicBezTo>
                  <a:cubicBezTo>
                    <a:pt x="1204" y="232"/>
                    <a:pt x="1200" y="227"/>
                    <a:pt x="1200" y="227"/>
                  </a:cubicBezTo>
                  <a:cubicBezTo>
                    <a:pt x="1200" y="227"/>
                    <a:pt x="1193" y="226"/>
                    <a:pt x="1191" y="225"/>
                  </a:cubicBezTo>
                  <a:cubicBezTo>
                    <a:pt x="1189" y="225"/>
                    <a:pt x="1180" y="219"/>
                    <a:pt x="1179" y="219"/>
                  </a:cubicBezTo>
                  <a:cubicBezTo>
                    <a:pt x="1178" y="219"/>
                    <a:pt x="1177" y="216"/>
                    <a:pt x="1177" y="216"/>
                  </a:cubicBezTo>
                  <a:cubicBezTo>
                    <a:pt x="1183" y="211"/>
                    <a:pt x="1202" y="210"/>
                    <a:pt x="1204" y="208"/>
                  </a:cubicBezTo>
                  <a:cubicBezTo>
                    <a:pt x="1207" y="206"/>
                    <a:pt x="1210" y="206"/>
                    <a:pt x="1212" y="205"/>
                  </a:cubicBezTo>
                  <a:cubicBezTo>
                    <a:pt x="1213" y="204"/>
                    <a:pt x="1243" y="195"/>
                    <a:pt x="1246" y="194"/>
                  </a:cubicBezTo>
                  <a:cubicBezTo>
                    <a:pt x="1248" y="193"/>
                    <a:pt x="1252" y="192"/>
                    <a:pt x="1254" y="192"/>
                  </a:cubicBezTo>
                  <a:cubicBezTo>
                    <a:pt x="1255" y="192"/>
                    <a:pt x="1261" y="188"/>
                    <a:pt x="1266" y="188"/>
                  </a:cubicBezTo>
                  <a:cubicBezTo>
                    <a:pt x="1270" y="188"/>
                    <a:pt x="1279" y="187"/>
                    <a:pt x="1282" y="187"/>
                  </a:cubicBezTo>
                  <a:cubicBezTo>
                    <a:pt x="1285" y="187"/>
                    <a:pt x="1294" y="184"/>
                    <a:pt x="1294" y="184"/>
                  </a:cubicBezTo>
                  <a:cubicBezTo>
                    <a:pt x="1294" y="184"/>
                    <a:pt x="1300" y="184"/>
                    <a:pt x="1304" y="181"/>
                  </a:cubicBezTo>
                  <a:cubicBezTo>
                    <a:pt x="1309" y="178"/>
                    <a:pt x="1314" y="178"/>
                    <a:pt x="1314" y="178"/>
                  </a:cubicBezTo>
                  <a:cubicBezTo>
                    <a:pt x="1314" y="178"/>
                    <a:pt x="1322" y="179"/>
                    <a:pt x="1335" y="173"/>
                  </a:cubicBezTo>
                  <a:cubicBezTo>
                    <a:pt x="1348" y="167"/>
                    <a:pt x="1362" y="167"/>
                    <a:pt x="1362" y="167"/>
                  </a:cubicBezTo>
                  <a:cubicBezTo>
                    <a:pt x="1362" y="167"/>
                    <a:pt x="1344" y="157"/>
                    <a:pt x="1275" y="166"/>
                  </a:cubicBezTo>
                  <a:cubicBezTo>
                    <a:pt x="1206" y="175"/>
                    <a:pt x="1165" y="211"/>
                    <a:pt x="1165" y="211"/>
                  </a:cubicBezTo>
                  <a:cubicBezTo>
                    <a:pt x="1165" y="211"/>
                    <a:pt x="1134" y="196"/>
                    <a:pt x="1113" y="192"/>
                  </a:cubicBezTo>
                  <a:cubicBezTo>
                    <a:pt x="1093" y="189"/>
                    <a:pt x="1086" y="199"/>
                    <a:pt x="1086" y="199"/>
                  </a:cubicBezTo>
                  <a:cubicBezTo>
                    <a:pt x="1085" y="201"/>
                    <a:pt x="1091" y="206"/>
                    <a:pt x="1091" y="206"/>
                  </a:cubicBezTo>
                  <a:close/>
                  <a:moveTo>
                    <a:pt x="1343" y="219"/>
                  </a:moveTo>
                  <a:cubicBezTo>
                    <a:pt x="1342" y="223"/>
                    <a:pt x="1342" y="223"/>
                    <a:pt x="1342" y="223"/>
                  </a:cubicBezTo>
                  <a:cubicBezTo>
                    <a:pt x="1339" y="219"/>
                    <a:pt x="1339" y="219"/>
                    <a:pt x="1339" y="219"/>
                  </a:cubicBezTo>
                  <a:cubicBezTo>
                    <a:pt x="1339" y="219"/>
                    <a:pt x="1336" y="222"/>
                    <a:pt x="1334" y="223"/>
                  </a:cubicBezTo>
                  <a:cubicBezTo>
                    <a:pt x="1332" y="224"/>
                    <a:pt x="1331" y="224"/>
                    <a:pt x="1328" y="225"/>
                  </a:cubicBezTo>
                  <a:cubicBezTo>
                    <a:pt x="1325" y="225"/>
                    <a:pt x="1322" y="228"/>
                    <a:pt x="1320" y="228"/>
                  </a:cubicBezTo>
                  <a:cubicBezTo>
                    <a:pt x="1318" y="228"/>
                    <a:pt x="1316" y="229"/>
                    <a:pt x="1316" y="229"/>
                  </a:cubicBezTo>
                  <a:cubicBezTo>
                    <a:pt x="1314" y="231"/>
                    <a:pt x="1314" y="231"/>
                    <a:pt x="1314" y="231"/>
                  </a:cubicBezTo>
                  <a:cubicBezTo>
                    <a:pt x="1310" y="230"/>
                    <a:pt x="1310" y="230"/>
                    <a:pt x="1310" y="230"/>
                  </a:cubicBezTo>
                  <a:cubicBezTo>
                    <a:pt x="1310" y="230"/>
                    <a:pt x="1306" y="231"/>
                    <a:pt x="1306" y="232"/>
                  </a:cubicBezTo>
                  <a:cubicBezTo>
                    <a:pt x="1306" y="234"/>
                    <a:pt x="1304" y="229"/>
                    <a:pt x="1303" y="231"/>
                  </a:cubicBezTo>
                  <a:cubicBezTo>
                    <a:pt x="1302" y="232"/>
                    <a:pt x="1299" y="236"/>
                    <a:pt x="1298" y="237"/>
                  </a:cubicBezTo>
                  <a:cubicBezTo>
                    <a:pt x="1298" y="238"/>
                    <a:pt x="1295" y="237"/>
                    <a:pt x="1295" y="237"/>
                  </a:cubicBezTo>
                  <a:cubicBezTo>
                    <a:pt x="1295" y="237"/>
                    <a:pt x="1291" y="238"/>
                    <a:pt x="1293" y="239"/>
                  </a:cubicBezTo>
                  <a:cubicBezTo>
                    <a:pt x="1294" y="239"/>
                    <a:pt x="1293" y="241"/>
                    <a:pt x="1291" y="242"/>
                  </a:cubicBezTo>
                  <a:cubicBezTo>
                    <a:pt x="1290" y="242"/>
                    <a:pt x="1287" y="244"/>
                    <a:pt x="1287" y="245"/>
                  </a:cubicBezTo>
                  <a:cubicBezTo>
                    <a:pt x="1288" y="246"/>
                    <a:pt x="1284" y="257"/>
                    <a:pt x="1294" y="259"/>
                  </a:cubicBezTo>
                  <a:cubicBezTo>
                    <a:pt x="1304" y="261"/>
                    <a:pt x="1313" y="263"/>
                    <a:pt x="1315" y="264"/>
                  </a:cubicBezTo>
                  <a:cubicBezTo>
                    <a:pt x="1317" y="265"/>
                    <a:pt x="1321" y="270"/>
                    <a:pt x="1322" y="270"/>
                  </a:cubicBezTo>
                  <a:cubicBezTo>
                    <a:pt x="1323" y="270"/>
                    <a:pt x="1324" y="269"/>
                    <a:pt x="1324" y="269"/>
                  </a:cubicBezTo>
                  <a:cubicBezTo>
                    <a:pt x="1324" y="269"/>
                    <a:pt x="1323" y="264"/>
                    <a:pt x="1313" y="257"/>
                  </a:cubicBezTo>
                  <a:cubicBezTo>
                    <a:pt x="1313" y="257"/>
                    <a:pt x="1310" y="254"/>
                    <a:pt x="1316" y="251"/>
                  </a:cubicBezTo>
                  <a:cubicBezTo>
                    <a:pt x="1322" y="248"/>
                    <a:pt x="1380" y="224"/>
                    <a:pt x="1407" y="215"/>
                  </a:cubicBezTo>
                  <a:cubicBezTo>
                    <a:pt x="1407" y="215"/>
                    <a:pt x="1413" y="210"/>
                    <a:pt x="1404" y="210"/>
                  </a:cubicBezTo>
                  <a:cubicBezTo>
                    <a:pt x="1394" y="210"/>
                    <a:pt x="1391" y="211"/>
                    <a:pt x="1388" y="210"/>
                  </a:cubicBezTo>
                  <a:cubicBezTo>
                    <a:pt x="1386" y="209"/>
                    <a:pt x="1381" y="209"/>
                    <a:pt x="1378" y="209"/>
                  </a:cubicBezTo>
                  <a:cubicBezTo>
                    <a:pt x="1376" y="209"/>
                    <a:pt x="1375" y="209"/>
                    <a:pt x="1373" y="208"/>
                  </a:cubicBezTo>
                  <a:cubicBezTo>
                    <a:pt x="1372" y="207"/>
                    <a:pt x="1370" y="211"/>
                    <a:pt x="1370" y="211"/>
                  </a:cubicBezTo>
                  <a:cubicBezTo>
                    <a:pt x="1370" y="211"/>
                    <a:pt x="1367" y="212"/>
                    <a:pt x="1364" y="212"/>
                  </a:cubicBezTo>
                  <a:cubicBezTo>
                    <a:pt x="1361" y="212"/>
                    <a:pt x="1357" y="215"/>
                    <a:pt x="1353" y="215"/>
                  </a:cubicBezTo>
                  <a:cubicBezTo>
                    <a:pt x="1349" y="216"/>
                    <a:pt x="1343" y="219"/>
                    <a:pt x="1343" y="219"/>
                  </a:cubicBezTo>
                  <a:close/>
                  <a:moveTo>
                    <a:pt x="639" y="254"/>
                  </a:moveTo>
                  <a:cubicBezTo>
                    <a:pt x="638" y="254"/>
                    <a:pt x="636" y="255"/>
                    <a:pt x="636" y="255"/>
                  </a:cubicBezTo>
                  <a:cubicBezTo>
                    <a:pt x="636" y="256"/>
                    <a:pt x="636" y="260"/>
                    <a:pt x="638" y="262"/>
                  </a:cubicBezTo>
                  <a:cubicBezTo>
                    <a:pt x="640" y="263"/>
                    <a:pt x="640" y="261"/>
                    <a:pt x="641" y="260"/>
                  </a:cubicBezTo>
                  <a:cubicBezTo>
                    <a:pt x="641" y="259"/>
                    <a:pt x="641" y="258"/>
                    <a:pt x="642" y="257"/>
                  </a:cubicBezTo>
                  <a:cubicBezTo>
                    <a:pt x="644" y="256"/>
                    <a:pt x="643" y="254"/>
                    <a:pt x="643" y="254"/>
                  </a:cubicBezTo>
                  <a:cubicBezTo>
                    <a:pt x="643" y="254"/>
                    <a:pt x="640" y="254"/>
                    <a:pt x="639" y="254"/>
                  </a:cubicBezTo>
                  <a:close/>
                  <a:moveTo>
                    <a:pt x="668" y="208"/>
                  </a:moveTo>
                  <a:cubicBezTo>
                    <a:pt x="668" y="208"/>
                    <a:pt x="667" y="208"/>
                    <a:pt x="666" y="208"/>
                  </a:cubicBezTo>
                  <a:cubicBezTo>
                    <a:pt x="665" y="208"/>
                    <a:pt x="667" y="212"/>
                    <a:pt x="667" y="212"/>
                  </a:cubicBezTo>
                  <a:cubicBezTo>
                    <a:pt x="667" y="212"/>
                    <a:pt x="667" y="212"/>
                    <a:pt x="669" y="212"/>
                  </a:cubicBezTo>
                  <a:cubicBezTo>
                    <a:pt x="671" y="211"/>
                    <a:pt x="669" y="212"/>
                    <a:pt x="669" y="209"/>
                  </a:cubicBezTo>
                  <a:cubicBezTo>
                    <a:pt x="670" y="207"/>
                    <a:pt x="668" y="208"/>
                    <a:pt x="668" y="208"/>
                  </a:cubicBezTo>
                  <a:close/>
                  <a:moveTo>
                    <a:pt x="678" y="207"/>
                  </a:moveTo>
                  <a:cubicBezTo>
                    <a:pt x="679" y="207"/>
                    <a:pt x="681" y="206"/>
                    <a:pt x="681" y="205"/>
                  </a:cubicBezTo>
                  <a:cubicBezTo>
                    <a:pt x="680" y="204"/>
                    <a:pt x="680" y="203"/>
                    <a:pt x="678" y="204"/>
                  </a:cubicBezTo>
                  <a:cubicBezTo>
                    <a:pt x="676" y="205"/>
                    <a:pt x="674" y="204"/>
                    <a:pt x="673" y="205"/>
                  </a:cubicBezTo>
                  <a:cubicBezTo>
                    <a:pt x="673" y="206"/>
                    <a:pt x="674" y="208"/>
                    <a:pt x="674" y="208"/>
                  </a:cubicBezTo>
                  <a:cubicBezTo>
                    <a:pt x="674" y="208"/>
                    <a:pt x="676" y="208"/>
                    <a:pt x="678" y="207"/>
                  </a:cubicBezTo>
                  <a:close/>
                  <a:moveTo>
                    <a:pt x="672" y="215"/>
                  </a:moveTo>
                  <a:cubicBezTo>
                    <a:pt x="672" y="215"/>
                    <a:pt x="671" y="219"/>
                    <a:pt x="671" y="220"/>
                  </a:cubicBezTo>
                  <a:cubicBezTo>
                    <a:pt x="671" y="222"/>
                    <a:pt x="671" y="224"/>
                    <a:pt x="672" y="224"/>
                  </a:cubicBezTo>
                  <a:cubicBezTo>
                    <a:pt x="673" y="224"/>
                    <a:pt x="674" y="222"/>
                    <a:pt x="674" y="221"/>
                  </a:cubicBezTo>
                  <a:cubicBezTo>
                    <a:pt x="675" y="219"/>
                    <a:pt x="676" y="216"/>
                    <a:pt x="675" y="215"/>
                  </a:cubicBezTo>
                  <a:cubicBezTo>
                    <a:pt x="673" y="214"/>
                    <a:pt x="673" y="212"/>
                    <a:pt x="672" y="215"/>
                  </a:cubicBezTo>
                  <a:close/>
                  <a:moveTo>
                    <a:pt x="678" y="216"/>
                  </a:moveTo>
                  <a:cubicBezTo>
                    <a:pt x="678" y="216"/>
                    <a:pt x="682" y="216"/>
                    <a:pt x="680" y="213"/>
                  </a:cubicBezTo>
                  <a:cubicBezTo>
                    <a:pt x="679" y="211"/>
                    <a:pt x="678" y="211"/>
                    <a:pt x="677" y="212"/>
                  </a:cubicBezTo>
                  <a:cubicBezTo>
                    <a:pt x="677" y="213"/>
                    <a:pt x="676" y="215"/>
                    <a:pt x="678" y="216"/>
                  </a:cubicBezTo>
                  <a:close/>
                  <a:moveTo>
                    <a:pt x="678" y="220"/>
                  </a:moveTo>
                  <a:cubicBezTo>
                    <a:pt x="679" y="221"/>
                    <a:pt x="681" y="224"/>
                    <a:pt x="681" y="224"/>
                  </a:cubicBezTo>
                  <a:cubicBezTo>
                    <a:pt x="681" y="224"/>
                    <a:pt x="681" y="224"/>
                    <a:pt x="681" y="221"/>
                  </a:cubicBezTo>
                  <a:cubicBezTo>
                    <a:pt x="681" y="218"/>
                    <a:pt x="678" y="220"/>
                    <a:pt x="678" y="220"/>
                  </a:cubicBezTo>
                  <a:close/>
                  <a:moveTo>
                    <a:pt x="674" y="224"/>
                  </a:moveTo>
                  <a:cubicBezTo>
                    <a:pt x="674" y="224"/>
                    <a:pt x="672" y="229"/>
                    <a:pt x="673" y="231"/>
                  </a:cubicBezTo>
                  <a:cubicBezTo>
                    <a:pt x="675" y="233"/>
                    <a:pt x="676" y="234"/>
                    <a:pt x="676" y="233"/>
                  </a:cubicBezTo>
                  <a:cubicBezTo>
                    <a:pt x="676" y="232"/>
                    <a:pt x="678" y="228"/>
                    <a:pt x="676" y="226"/>
                  </a:cubicBezTo>
                  <a:cubicBezTo>
                    <a:pt x="674" y="224"/>
                    <a:pt x="674" y="224"/>
                    <a:pt x="674" y="224"/>
                  </a:cubicBezTo>
                  <a:close/>
                  <a:moveTo>
                    <a:pt x="683" y="251"/>
                  </a:moveTo>
                  <a:cubicBezTo>
                    <a:pt x="683" y="251"/>
                    <a:pt x="683" y="253"/>
                    <a:pt x="683" y="254"/>
                  </a:cubicBezTo>
                  <a:cubicBezTo>
                    <a:pt x="683" y="255"/>
                    <a:pt x="684" y="256"/>
                    <a:pt x="686" y="257"/>
                  </a:cubicBezTo>
                  <a:cubicBezTo>
                    <a:pt x="689" y="257"/>
                    <a:pt x="686" y="254"/>
                    <a:pt x="685" y="251"/>
                  </a:cubicBezTo>
                  <a:cubicBezTo>
                    <a:pt x="688" y="249"/>
                    <a:pt x="687" y="244"/>
                    <a:pt x="687" y="243"/>
                  </a:cubicBezTo>
                  <a:cubicBezTo>
                    <a:pt x="687" y="242"/>
                    <a:pt x="686" y="241"/>
                    <a:pt x="684" y="242"/>
                  </a:cubicBezTo>
                  <a:cubicBezTo>
                    <a:pt x="682" y="243"/>
                    <a:pt x="682" y="246"/>
                    <a:pt x="682" y="246"/>
                  </a:cubicBezTo>
                  <a:cubicBezTo>
                    <a:pt x="681" y="246"/>
                    <a:pt x="682" y="249"/>
                    <a:pt x="683" y="250"/>
                  </a:cubicBezTo>
                  <a:cubicBezTo>
                    <a:pt x="683" y="251"/>
                    <a:pt x="683" y="251"/>
                    <a:pt x="683" y="251"/>
                  </a:cubicBezTo>
                  <a:close/>
                  <a:moveTo>
                    <a:pt x="580" y="175"/>
                  </a:moveTo>
                  <a:cubicBezTo>
                    <a:pt x="581" y="175"/>
                    <a:pt x="581" y="174"/>
                    <a:pt x="583" y="173"/>
                  </a:cubicBezTo>
                  <a:cubicBezTo>
                    <a:pt x="584" y="172"/>
                    <a:pt x="585" y="173"/>
                    <a:pt x="588" y="170"/>
                  </a:cubicBezTo>
                  <a:cubicBezTo>
                    <a:pt x="590" y="168"/>
                    <a:pt x="589" y="169"/>
                    <a:pt x="592" y="167"/>
                  </a:cubicBezTo>
                  <a:cubicBezTo>
                    <a:pt x="595" y="166"/>
                    <a:pt x="596" y="167"/>
                    <a:pt x="596" y="167"/>
                  </a:cubicBezTo>
                  <a:cubicBezTo>
                    <a:pt x="596" y="167"/>
                    <a:pt x="598" y="166"/>
                    <a:pt x="600" y="167"/>
                  </a:cubicBezTo>
                  <a:cubicBezTo>
                    <a:pt x="601" y="168"/>
                    <a:pt x="602" y="168"/>
                    <a:pt x="603" y="167"/>
                  </a:cubicBezTo>
                  <a:cubicBezTo>
                    <a:pt x="604" y="166"/>
                    <a:pt x="605" y="166"/>
                    <a:pt x="609" y="166"/>
                  </a:cubicBezTo>
                  <a:cubicBezTo>
                    <a:pt x="612" y="166"/>
                    <a:pt x="613" y="165"/>
                    <a:pt x="613" y="162"/>
                  </a:cubicBezTo>
                  <a:cubicBezTo>
                    <a:pt x="613" y="159"/>
                    <a:pt x="613" y="159"/>
                    <a:pt x="612" y="156"/>
                  </a:cubicBezTo>
                  <a:cubicBezTo>
                    <a:pt x="612" y="154"/>
                    <a:pt x="610" y="156"/>
                    <a:pt x="608" y="157"/>
                  </a:cubicBezTo>
                  <a:cubicBezTo>
                    <a:pt x="605" y="158"/>
                    <a:pt x="602" y="157"/>
                    <a:pt x="600" y="156"/>
                  </a:cubicBezTo>
                  <a:cubicBezTo>
                    <a:pt x="598" y="155"/>
                    <a:pt x="597" y="156"/>
                    <a:pt x="595" y="157"/>
                  </a:cubicBezTo>
                  <a:cubicBezTo>
                    <a:pt x="593" y="158"/>
                    <a:pt x="588" y="161"/>
                    <a:pt x="586" y="162"/>
                  </a:cubicBezTo>
                  <a:cubicBezTo>
                    <a:pt x="585" y="163"/>
                    <a:pt x="586" y="165"/>
                    <a:pt x="584" y="167"/>
                  </a:cubicBezTo>
                  <a:cubicBezTo>
                    <a:pt x="582" y="168"/>
                    <a:pt x="579" y="170"/>
                    <a:pt x="579" y="171"/>
                  </a:cubicBezTo>
                  <a:cubicBezTo>
                    <a:pt x="577" y="173"/>
                    <a:pt x="579" y="174"/>
                    <a:pt x="580" y="175"/>
                  </a:cubicBezTo>
                  <a:close/>
                  <a:moveTo>
                    <a:pt x="1106" y="218"/>
                  </a:moveTo>
                  <a:cubicBezTo>
                    <a:pt x="1105" y="218"/>
                    <a:pt x="1104" y="220"/>
                    <a:pt x="1104" y="220"/>
                  </a:cubicBezTo>
                  <a:cubicBezTo>
                    <a:pt x="1104" y="220"/>
                    <a:pt x="1106" y="222"/>
                    <a:pt x="1107" y="224"/>
                  </a:cubicBezTo>
                  <a:cubicBezTo>
                    <a:pt x="1108" y="226"/>
                    <a:pt x="1108" y="228"/>
                    <a:pt x="1109" y="230"/>
                  </a:cubicBezTo>
                  <a:cubicBezTo>
                    <a:pt x="1111" y="232"/>
                    <a:pt x="1112" y="230"/>
                    <a:pt x="1113" y="231"/>
                  </a:cubicBezTo>
                  <a:cubicBezTo>
                    <a:pt x="1114" y="233"/>
                    <a:pt x="1116" y="232"/>
                    <a:pt x="1118" y="231"/>
                  </a:cubicBezTo>
                  <a:cubicBezTo>
                    <a:pt x="1121" y="230"/>
                    <a:pt x="1118" y="227"/>
                    <a:pt x="1116" y="224"/>
                  </a:cubicBezTo>
                  <a:cubicBezTo>
                    <a:pt x="1114" y="222"/>
                    <a:pt x="1106" y="218"/>
                    <a:pt x="1106" y="218"/>
                  </a:cubicBezTo>
                  <a:close/>
                  <a:moveTo>
                    <a:pt x="1269" y="401"/>
                  </a:moveTo>
                  <a:cubicBezTo>
                    <a:pt x="1270" y="401"/>
                    <a:pt x="1270" y="401"/>
                    <a:pt x="1270" y="401"/>
                  </a:cubicBezTo>
                  <a:cubicBezTo>
                    <a:pt x="1270" y="401"/>
                    <a:pt x="1269" y="401"/>
                    <a:pt x="1269" y="401"/>
                  </a:cubicBezTo>
                  <a:close/>
                  <a:moveTo>
                    <a:pt x="1589" y="307"/>
                  </a:moveTo>
                  <a:cubicBezTo>
                    <a:pt x="1588" y="305"/>
                    <a:pt x="1585" y="305"/>
                    <a:pt x="1584" y="304"/>
                  </a:cubicBezTo>
                  <a:cubicBezTo>
                    <a:pt x="1582" y="302"/>
                    <a:pt x="1581" y="302"/>
                    <a:pt x="1579" y="300"/>
                  </a:cubicBezTo>
                  <a:cubicBezTo>
                    <a:pt x="1576" y="299"/>
                    <a:pt x="1576" y="298"/>
                    <a:pt x="1573" y="298"/>
                  </a:cubicBezTo>
                  <a:cubicBezTo>
                    <a:pt x="1570" y="297"/>
                    <a:pt x="1569" y="294"/>
                    <a:pt x="1567" y="294"/>
                  </a:cubicBezTo>
                  <a:cubicBezTo>
                    <a:pt x="1566" y="293"/>
                    <a:pt x="1563" y="293"/>
                    <a:pt x="1561" y="292"/>
                  </a:cubicBezTo>
                  <a:cubicBezTo>
                    <a:pt x="1559" y="291"/>
                    <a:pt x="1558" y="290"/>
                    <a:pt x="1555" y="289"/>
                  </a:cubicBezTo>
                  <a:cubicBezTo>
                    <a:pt x="1552" y="289"/>
                    <a:pt x="1549" y="287"/>
                    <a:pt x="1547" y="287"/>
                  </a:cubicBezTo>
                  <a:cubicBezTo>
                    <a:pt x="1545" y="287"/>
                    <a:pt x="1543" y="285"/>
                    <a:pt x="1541" y="284"/>
                  </a:cubicBezTo>
                  <a:cubicBezTo>
                    <a:pt x="1540" y="283"/>
                    <a:pt x="1538" y="284"/>
                    <a:pt x="1537" y="283"/>
                  </a:cubicBezTo>
                  <a:cubicBezTo>
                    <a:pt x="1535" y="282"/>
                    <a:pt x="1532" y="280"/>
                    <a:pt x="1531" y="280"/>
                  </a:cubicBezTo>
                  <a:cubicBezTo>
                    <a:pt x="1529" y="280"/>
                    <a:pt x="1525" y="279"/>
                    <a:pt x="1524" y="280"/>
                  </a:cubicBezTo>
                  <a:cubicBezTo>
                    <a:pt x="1522" y="280"/>
                    <a:pt x="1519" y="278"/>
                    <a:pt x="1519" y="278"/>
                  </a:cubicBezTo>
                  <a:cubicBezTo>
                    <a:pt x="1519" y="278"/>
                    <a:pt x="1516" y="277"/>
                    <a:pt x="1515" y="277"/>
                  </a:cubicBezTo>
                  <a:cubicBezTo>
                    <a:pt x="1514" y="276"/>
                    <a:pt x="1512" y="275"/>
                    <a:pt x="1509" y="275"/>
                  </a:cubicBezTo>
                  <a:cubicBezTo>
                    <a:pt x="1507" y="276"/>
                    <a:pt x="1507" y="276"/>
                    <a:pt x="1507" y="276"/>
                  </a:cubicBezTo>
                  <a:cubicBezTo>
                    <a:pt x="1507" y="276"/>
                    <a:pt x="1507" y="276"/>
                    <a:pt x="1506" y="276"/>
                  </a:cubicBezTo>
                  <a:cubicBezTo>
                    <a:pt x="1506" y="275"/>
                    <a:pt x="1504" y="273"/>
                    <a:pt x="1502" y="273"/>
                  </a:cubicBezTo>
                  <a:cubicBezTo>
                    <a:pt x="1501" y="273"/>
                    <a:pt x="1498" y="273"/>
                    <a:pt x="1497" y="274"/>
                  </a:cubicBezTo>
                  <a:cubicBezTo>
                    <a:pt x="1497" y="275"/>
                    <a:pt x="1496" y="275"/>
                    <a:pt x="1492" y="274"/>
                  </a:cubicBezTo>
                  <a:cubicBezTo>
                    <a:pt x="1489" y="273"/>
                    <a:pt x="1491" y="273"/>
                    <a:pt x="1490" y="273"/>
                  </a:cubicBezTo>
                  <a:cubicBezTo>
                    <a:pt x="1489" y="273"/>
                    <a:pt x="1488" y="273"/>
                    <a:pt x="1486" y="273"/>
                  </a:cubicBezTo>
                  <a:cubicBezTo>
                    <a:pt x="1484" y="272"/>
                    <a:pt x="1484" y="271"/>
                    <a:pt x="1483" y="270"/>
                  </a:cubicBezTo>
                  <a:cubicBezTo>
                    <a:pt x="1481" y="268"/>
                    <a:pt x="1476" y="267"/>
                    <a:pt x="1475" y="267"/>
                  </a:cubicBezTo>
                  <a:cubicBezTo>
                    <a:pt x="1473" y="266"/>
                    <a:pt x="1472" y="266"/>
                    <a:pt x="1470" y="266"/>
                  </a:cubicBezTo>
                  <a:cubicBezTo>
                    <a:pt x="1467" y="266"/>
                    <a:pt x="1467" y="266"/>
                    <a:pt x="1467" y="266"/>
                  </a:cubicBezTo>
                  <a:cubicBezTo>
                    <a:pt x="1466" y="266"/>
                    <a:pt x="1464" y="266"/>
                    <a:pt x="1462" y="267"/>
                  </a:cubicBezTo>
                  <a:cubicBezTo>
                    <a:pt x="1461" y="267"/>
                    <a:pt x="1459" y="267"/>
                    <a:pt x="1458" y="266"/>
                  </a:cubicBezTo>
                  <a:cubicBezTo>
                    <a:pt x="1458" y="265"/>
                    <a:pt x="1456" y="264"/>
                    <a:pt x="1454" y="264"/>
                  </a:cubicBezTo>
                  <a:cubicBezTo>
                    <a:pt x="1453" y="263"/>
                    <a:pt x="1452" y="265"/>
                    <a:pt x="1452" y="264"/>
                  </a:cubicBezTo>
                  <a:cubicBezTo>
                    <a:pt x="1451" y="264"/>
                    <a:pt x="1450" y="262"/>
                    <a:pt x="1447" y="263"/>
                  </a:cubicBezTo>
                  <a:cubicBezTo>
                    <a:pt x="1446" y="263"/>
                    <a:pt x="1446" y="264"/>
                    <a:pt x="1446" y="264"/>
                  </a:cubicBezTo>
                  <a:cubicBezTo>
                    <a:pt x="1447" y="265"/>
                    <a:pt x="1447" y="265"/>
                    <a:pt x="1447" y="265"/>
                  </a:cubicBezTo>
                  <a:cubicBezTo>
                    <a:pt x="1447" y="265"/>
                    <a:pt x="1446" y="265"/>
                    <a:pt x="1446" y="264"/>
                  </a:cubicBezTo>
                  <a:cubicBezTo>
                    <a:pt x="1446" y="264"/>
                    <a:pt x="1445" y="263"/>
                    <a:pt x="1443" y="263"/>
                  </a:cubicBezTo>
                  <a:cubicBezTo>
                    <a:pt x="1441" y="263"/>
                    <a:pt x="1443" y="263"/>
                    <a:pt x="1440" y="265"/>
                  </a:cubicBezTo>
                  <a:cubicBezTo>
                    <a:pt x="1437" y="266"/>
                    <a:pt x="1439" y="264"/>
                    <a:pt x="1438" y="262"/>
                  </a:cubicBezTo>
                  <a:cubicBezTo>
                    <a:pt x="1436" y="261"/>
                    <a:pt x="1435" y="261"/>
                    <a:pt x="1435" y="261"/>
                  </a:cubicBezTo>
                  <a:cubicBezTo>
                    <a:pt x="1435" y="261"/>
                    <a:pt x="1433" y="264"/>
                    <a:pt x="1432" y="264"/>
                  </a:cubicBezTo>
                  <a:cubicBezTo>
                    <a:pt x="1432" y="264"/>
                    <a:pt x="1431" y="263"/>
                    <a:pt x="1430" y="263"/>
                  </a:cubicBezTo>
                  <a:cubicBezTo>
                    <a:pt x="1430" y="263"/>
                    <a:pt x="1428" y="261"/>
                    <a:pt x="1427" y="261"/>
                  </a:cubicBezTo>
                  <a:cubicBezTo>
                    <a:pt x="1426" y="262"/>
                    <a:pt x="1424" y="261"/>
                    <a:pt x="1424" y="261"/>
                  </a:cubicBezTo>
                  <a:cubicBezTo>
                    <a:pt x="1424" y="261"/>
                    <a:pt x="1422" y="260"/>
                    <a:pt x="1421" y="260"/>
                  </a:cubicBezTo>
                  <a:cubicBezTo>
                    <a:pt x="1420" y="260"/>
                    <a:pt x="1420" y="260"/>
                    <a:pt x="1417" y="262"/>
                  </a:cubicBezTo>
                  <a:cubicBezTo>
                    <a:pt x="1413" y="264"/>
                    <a:pt x="1416" y="261"/>
                    <a:pt x="1413" y="261"/>
                  </a:cubicBezTo>
                  <a:cubicBezTo>
                    <a:pt x="1411" y="261"/>
                    <a:pt x="1410" y="261"/>
                    <a:pt x="1409" y="261"/>
                  </a:cubicBezTo>
                  <a:cubicBezTo>
                    <a:pt x="1408" y="261"/>
                    <a:pt x="1404" y="260"/>
                    <a:pt x="1400" y="260"/>
                  </a:cubicBezTo>
                  <a:cubicBezTo>
                    <a:pt x="1396" y="260"/>
                    <a:pt x="1395" y="261"/>
                    <a:pt x="1395" y="261"/>
                  </a:cubicBezTo>
                  <a:cubicBezTo>
                    <a:pt x="1395" y="261"/>
                    <a:pt x="1394" y="261"/>
                    <a:pt x="1391" y="260"/>
                  </a:cubicBezTo>
                  <a:cubicBezTo>
                    <a:pt x="1388" y="260"/>
                    <a:pt x="1383" y="260"/>
                    <a:pt x="1383" y="260"/>
                  </a:cubicBezTo>
                  <a:cubicBezTo>
                    <a:pt x="1382" y="260"/>
                    <a:pt x="1376" y="262"/>
                    <a:pt x="1374" y="262"/>
                  </a:cubicBezTo>
                  <a:cubicBezTo>
                    <a:pt x="1373" y="263"/>
                    <a:pt x="1373" y="265"/>
                    <a:pt x="1372" y="264"/>
                  </a:cubicBezTo>
                  <a:cubicBezTo>
                    <a:pt x="1372" y="264"/>
                    <a:pt x="1371" y="262"/>
                    <a:pt x="1371" y="262"/>
                  </a:cubicBezTo>
                  <a:cubicBezTo>
                    <a:pt x="1371" y="262"/>
                    <a:pt x="1365" y="263"/>
                    <a:pt x="1363" y="264"/>
                  </a:cubicBezTo>
                  <a:cubicBezTo>
                    <a:pt x="1361" y="264"/>
                    <a:pt x="1357" y="265"/>
                    <a:pt x="1353" y="266"/>
                  </a:cubicBezTo>
                  <a:cubicBezTo>
                    <a:pt x="1348" y="267"/>
                    <a:pt x="1346" y="268"/>
                    <a:pt x="1343" y="269"/>
                  </a:cubicBezTo>
                  <a:cubicBezTo>
                    <a:pt x="1340" y="270"/>
                    <a:pt x="1339" y="272"/>
                    <a:pt x="1336" y="272"/>
                  </a:cubicBezTo>
                  <a:cubicBezTo>
                    <a:pt x="1332" y="273"/>
                    <a:pt x="1329" y="273"/>
                    <a:pt x="1328" y="274"/>
                  </a:cubicBezTo>
                  <a:cubicBezTo>
                    <a:pt x="1326" y="274"/>
                    <a:pt x="1325" y="276"/>
                    <a:pt x="1321" y="277"/>
                  </a:cubicBezTo>
                  <a:cubicBezTo>
                    <a:pt x="1316" y="279"/>
                    <a:pt x="1319" y="280"/>
                    <a:pt x="1319" y="280"/>
                  </a:cubicBezTo>
                  <a:cubicBezTo>
                    <a:pt x="1318" y="281"/>
                    <a:pt x="1317" y="281"/>
                    <a:pt x="1315" y="282"/>
                  </a:cubicBezTo>
                  <a:cubicBezTo>
                    <a:pt x="1313" y="284"/>
                    <a:pt x="1312" y="284"/>
                    <a:pt x="1311" y="285"/>
                  </a:cubicBezTo>
                  <a:cubicBezTo>
                    <a:pt x="1309" y="286"/>
                    <a:pt x="1309" y="286"/>
                    <a:pt x="1306" y="287"/>
                  </a:cubicBezTo>
                  <a:cubicBezTo>
                    <a:pt x="1304" y="287"/>
                    <a:pt x="1304" y="287"/>
                    <a:pt x="1304" y="288"/>
                  </a:cubicBezTo>
                  <a:cubicBezTo>
                    <a:pt x="1304" y="290"/>
                    <a:pt x="1304" y="289"/>
                    <a:pt x="1301" y="289"/>
                  </a:cubicBezTo>
                  <a:cubicBezTo>
                    <a:pt x="1299" y="289"/>
                    <a:pt x="1299" y="289"/>
                    <a:pt x="1298" y="290"/>
                  </a:cubicBezTo>
                  <a:cubicBezTo>
                    <a:pt x="1297" y="290"/>
                    <a:pt x="1292" y="290"/>
                    <a:pt x="1292" y="290"/>
                  </a:cubicBezTo>
                  <a:cubicBezTo>
                    <a:pt x="1292" y="290"/>
                    <a:pt x="1292" y="290"/>
                    <a:pt x="1292" y="289"/>
                  </a:cubicBezTo>
                  <a:cubicBezTo>
                    <a:pt x="1291" y="288"/>
                    <a:pt x="1291" y="285"/>
                    <a:pt x="1291" y="283"/>
                  </a:cubicBezTo>
                  <a:cubicBezTo>
                    <a:pt x="1291" y="280"/>
                    <a:pt x="1291" y="280"/>
                    <a:pt x="1290" y="274"/>
                  </a:cubicBezTo>
                  <a:cubicBezTo>
                    <a:pt x="1289" y="268"/>
                    <a:pt x="1286" y="267"/>
                    <a:pt x="1285" y="263"/>
                  </a:cubicBezTo>
                  <a:cubicBezTo>
                    <a:pt x="1284" y="260"/>
                    <a:pt x="1282" y="261"/>
                    <a:pt x="1280" y="261"/>
                  </a:cubicBezTo>
                  <a:cubicBezTo>
                    <a:pt x="1278" y="261"/>
                    <a:pt x="1277" y="260"/>
                    <a:pt x="1275" y="260"/>
                  </a:cubicBezTo>
                  <a:cubicBezTo>
                    <a:pt x="1273" y="260"/>
                    <a:pt x="1269" y="261"/>
                    <a:pt x="1267" y="262"/>
                  </a:cubicBezTo>
                  <a:cubicBezTo>
                    <a:pt x="1265" y="263"/>
                    <a:pt x="1267" y="263"/>
                    <a:pt x="1269" y="266"/>
                  </a:cubicBezTo>
                  <a:cubicBezTo>
                    <a:pt x="1270" y="268"/>
                    <a:pt x="1271" y="268"/>
                    <a:pt x="1272" y="271"/>
                  </a:cubicBezTo>
                  <a:cubicBezTo>
                    <a:pt x="1273" y="273"/>
                    <a:pt x="1269" y="274"/>
                    <a:pt x="1268" y="275"/>
                  </a:cubicBezTo>
                  <a:cubicBezTo>
                    <a:pt x="1267" y="276"/>
                    <a:pt x="1267" y="274"/>
                    <a:pt x="1265" y="273"/>
                  </a:cubicBezTo>
                  <a:cubicBezTo>
                    <a:pt x="1263" y="273"/>
                    <a:pt x="1260" y="271"/>
                    <a:pt x="1256" y="270"/>
                  </a:cubicBezTo>
                  <a:cubicBezTo>
                    <a:pt x="1252" y="268"/>
                    <a:pt x="1250" y="267"/>
                    <a:pt x="1248" y="266"/>
                  </a:cubicBezTo>
                  <a:cubicBezTo>
                    <a:pt x="1247" y="265"/>
                    <a:pt x="1246" y="264"/>
                    <a:pt x="1244" y="263"/>
                  </a:cubicBezTo>
                  <a:cubicBezTo>
                    <a:pt x="1242" y="261"/>
                    <a:pt x="1239" y="261"/>
                    <a:pt x="1238" y="261"/>
                  </a:cubicBezTo>
                  <a:cubicBezTo>
                    <a:pt x="1237" y="261"/>
                    <a:pt x="1231" y="257"/>
                    <a:pt x="1231" y="258"/>
                  </a:cubicBezTo>
                  <a:cubicBezTo>
                    <a:pt x="1230" y="259"/>
                    <a:pt x="1228" y="260"/>
                    <a:pt x="1226" y="259"/>
                  </a:cubicBezTo>
                  <a:cubicBezTo>
                    <a:pt x="1225" y="258"/>
                    <a:pt x="1227" y="256"/>
                    <a:pt x="1226" y="255"/>
                  </a:cubicBezTo>
                  <a:cubicBezTo>
                    <a:pt x="1226" y="255"/>
                    <a:pt x="1225" y="255"/>
                    <a:pt x="1225" y="253"/>
                  </a:cubicBezTo>
                  <a:cubicBezTo>
                    <a:pt x="1225" y="250"/>
                    <a:pt x="1235" y="249"/>
                    <a:pt x="1236" y="248"/>
                  </a:cubicBezTo>
                  <a:cubicBezTo>
                    <a:pt x="1237" y="247"/>
                    <a:pt x="1238" y="246"/>
                    <a:pt x="1239" y="245"/>
                  </a:cubicBezTo>
                  <a:cubicBezTo>
                    <a:pt x="1240" y="243"/>
                    <a:pt x="1242" y="246"/>
                    <a:pt x="1244" y="244"/>
                  </a:cubicBezTo>
                  <a:cubicBezTo>
                    <a:pt x="1246" y="243"/>
                    <a:pt x="1246" y="242"/>
                    <a:pt x="1249" y="242"/>
                  </a:cubicBezTo>
                  <a:cubicBezTo>
                    <a:pt x="1251" y="242"/>
                    <a:pt x="1254" y="244"/>
                    <a:pt x="1256" y="242"/>
                  </a:cubicBezTo>
                  <a:cubicBezTo>
                    <a:pt x="1259" y="239"/>
                    <a:pt x="1258" y="241"/>
                    <a:pt x="1262" y="241"/>
                  </a:cubicBezTo>
                  <a:cubicBezTo>
                    <a:pt x="1265" y="240"/>
                    <a:pt x="1262" y="241"/>
                    <a:pt x="1266" y="239"/>
                  </a:cubicBezTo>
                  <a:cubicBezTo>
                    <a:pt x="1271" y="238"/>
                    <a:pt x="1268" y="239"/>
                    <a:pt x="1269" y="239"/>
                  </a:cubicBezTo>
                  <a:cubicBezTo>
                    <a:pt x="1270" y="239"/>
                    <a:pt x="1273" y="238"/>
                    <a:pt x="1274" y="238"/>
                  </a:cubicBezTo>
                  <a:cubicBezTo>
                    <a:pt x="1275" y="238"/>
                    <a:pt x="1275" y="236"/>
                    <a:pt x="1282" y="239"/>
                  </a:cubicBezTo>
                  <a:cubicBezTo>
                    <a:pt x="1290" y="241"/>
                    <a:pt x="1288" y="238"/>
                    <a:pt x="1289" y="238"/>
                  </a:cubicBezTo>
                  <a:cubicBezTo>
                    <a:pt x="1289" y="238"/>
                    <a:pt x="1290" y="237"/>
                    <a:pt x="1290" y="235"/>
                  </a:cubicBezTo>
                  <a:cubicBezTo>
                    <a:pt x="1288" y="235"/>
                    <a:pt x="1287" y="235"/>
                    <a:pt x="1285" y="235"/>
                  </a:cubicBezTo>
                  <a:cubicBezTo>
                    <a:pt x="1284" y="235"/>
                    <a:pt x="1284" y="234"/>
                    <a:pt x="1283" y="233"/>
                  </a:cubicBezTo>
                  <a:cubicBezTo>
                    <a:pt x="1282" y="233"/>
                    <a:pt x="1283" y="232"/>
                    <a:pt x="1278" y="230"/>
                  </a:cubicBezTo>
                  <a:cubicBezTo>
                    <a:pt x="1274" y="227"/>
                    <a:pt x="1273" y="229"/>
                    <a:pt x="1273" y="229"/>
                  </a:cubicBezTo>
                  <a:cubicBezTo>
                    <a:pt x="1269" y="232"/>
                    <a:pt x="1267" y="229"/>
                    <a:pt x="1267" y="228"/>
                  </a:cubicBezTo>
                  <a:cubicBezTo>
                    <a:pt x="1267" y="227"/>
                    <a:pt x="1265" y="228"/>
                    <a:pt x="1264" y="228"/>
                  </a:cubicBezTo>
                  <a:cubicBezTo>
                    <a:pt x="1264" y="228"/>
                    <a:pt x="1261" y="228"/>
                    <a:pt x="1260" y="229"/>
                  </a:cubicBezTo>
                  <a:cubicBezTo>
                    <a:pt x="1259" y="229"/>
                    <a:pt x="1259" y="229"/>
                    <a:pt x="1256" y="229"/>
                  </a:cubicBezTo>
                  <a:cubicBezTo>
                    <a:pt x="1254" y="229"/>
                    <a:pt x="1251" y="230"/>
                    <a:pt x="1251" y="230"/>
                  </a:cubicBezTo>
                  <a:cubicBezTo>
                    <a:pt x="1251" y="231"/>
                    <a:pt x="1250" y="232"/>
                    <a:pt x="1248" y="232"/>
                  </a:cubicBezTo>
                  <a:cubicBezTo>
                    <a:pt x="1247" y="231"/>
                    <a:pt x="1246" y="230"/>
                    <a:pt x="1244" y="230"/>
                  </a:cubicBezTo>
                  <a:cubicBezTo>
                    <a:pt x="1242" y="230"/>
                    <a:pt x="1241" y="233"/>
                    <a:pt x="1241" y="233"/>
                  </a:cubicBezTo>
                  <a:cubicBezTo>
                    <a:pt x="1241" y="233"/>
                    <a:pt x="1239" y="232"/>
                    <a:pt x="1238" y="233"/>
                  </a:cubicBezTo>
                  <a:cubicBezTo>
                    <a:pt x="1237" y="236"/>
                    <a:pt x="1236" y="235"/>
                    <a:pt x="1235" y="234"/>
                  </a:cubicBezTo>
                  <a:cubicBezTo>
                    <a:pt x="1234" y="233"/>
                    <a:pt x="1232" y="234"/>
                    <a:pt x="1231" y="234"/>
                  </a:cubicBezTo>
                  <a:cubicBezTo>
                    <a:pt x="1230" y="235"/>
                    <a:pt x="1229" y="235"/>
                    <a:pt x="1227" y="237"/>
                  </a:cubicBezTo>
                  <a:cubicBezTo>
                    <a:pt x="1225" y="238"/>
                    <a:pt x="1226" y="238"/>
                    <a:pt x="1221" y="239"/>
                  </a:cubicBezTo>
                  <a:cubicBezTo>
                    <a:pt x="1216" y="241"/>
                    <a:pt x="1218" y="241"/>
                    <a:pt x="1217" y="242"/>
                  </a:cubicBezTo>
                  <a:cubicBezTo>
                    <a:pt x="1216" y="243"/>
                    <a:pt x="1217" y="243"/>
                    <a:pt x="1216" y="243"/>
                  </a:cubicBezTo>
                  <a:cubicBezTo>
                    <a:pt x="1216" y="244"/>
                    <a:pt x="1213" y="245"/>
                    <a:pt x="1212" y="246"/>
                  </a:cubicBezTo>
                  <a:cubicBezTo>
                    <a:pt x="1211" y="246"/>
                    <a:pt x="1212" y="246"/>
                    <a:pt x="1212" y="247"/>
                  </a:cubicBezTo>
                  <a:cubicBezTo>
                    <a:pt x="1211" y="248"/>
                    <a:pt x="1212" y="249"/>
                    <a:pt x="1212" y="250"/>
                  </a:cubicBezTo>
                  <a:cubicBezTo>
                    <a:pt x="1213" y="251"/>
                    <a:pt x="1213" y="251"/>
                    <a:pt x="1215" y="252"/>
                  </a:cubicBezTo>
                  <a:cubicBezTo>
                    <a:pt x="1218" y="252"/>
                    <a:pt x="1215" y="252"/>
                    <a:pt x="1215" y="253"/>
                  </a:cubicBezTo>
                  <a:cubicBezTo>
                    <a:pt x="1215" y="255"/>
                    <a:pt x="1215" y="253"/>
                    <a:pt x="1213" y="253"/>
                  </a:cubicBezTo>
                  <a:cubicBezTo>
                    <a:pt x="1212" y="253"/>
                    <a:pt x="1211" y="252"/>
                    <a:pt x="1210" y="252"/>
                  </a:cubicBezTo>
                  <a:cubicBezTo>
                    <a:pt x="1208" y="251"/>
                    <a:pt x="1208" y="251"/>
                    <a:pt x="1208" y="250"/>
                  </a:cubicBezTo>
                  <a:cubicBezTo>
                    <a:pt x="1209" y="248"/>
                    <a:pt x="1209" y="248"/>
                    <a:pt x="1208" y="247"/>
                  </a:cubicBezTo>
                  <a:cubicBezTo>
                    <a:pt x="1208" y="246"/>
                    <a:pt x="1208" y="247"/>
                    <a:pt x="1208" y="245"/>
                  </a:cubicBezTo>
                  <a:cubicBezTo>
                    <a:pt x="1209" y="243"/>
                    <a:pt x="1206" y="242"/>
                    <a:pt x="1206" y="241"/>
                  </a:cubicBezTo>
                  <a:cubicBezTo>
                    <a:pt x="1206" y="240"/>
                    <a:pt x="1207" y="239"/>
                    <a:pt x="1207" y="239"/>
                  </a:cubicBezTo>
                  <a:cubicBezTo>
                    <a:pt x="1207" y="239"/>
                    <a:pt x="1206" y="237"/>
                    <a:pt x="1206" y="236"/>
                  </a:cubicBezTo>
                  <a:cubicBezTo>
                    <a:pt x="1206" y="235"/>
                    <a:pt x="1203" y="236"/>
                    <a:pt x="1201" y="236"/>
                  </a:cubicBezTo>
                  <a:cubicBezTo>
                    <a:pt x="1199" y="236"/>
                    <a:pt x="1198" y="236"/>
                    <a:pt x="1197" y="238"/>
                  </a:cubicBezTo>
                  <a:cubicBezTo>
                    <a:pt x="1195" y="239"/>
                    <a:pt x="1195" y="241"/>
                    <a:pt x="1195" y="242"/>
                  </a:cubicBezTo>
                  <a:cubicBezTo>
                    <a:pt x="1195" y="243"/>
                    <a:pt x="1196" y="245"/>
                    <a:pt x="1197" y="246"/>
                  </a:cubicBezTo>
                  <a:cubicBezTo>
                    <a:pt x="1198" y="248"/>
                    <a:pt x="1197" y="248"/>
                    <a:pt x="1198" y="249"/>
                  </a:cubicBezTo>
                  <a:cubicBezTo>
                    <a:pt x="1199" y="251"/>
                    <a:pt x="1197" y="250"/>
                    <a:pt x="1196" y="249"/>
                  </a:cubicBezTo>
                  <a:cubicBezTo>
                    <a:pt x="1194" y="248"/>
                    <a:pt x="1193" y="247"/>
                    <a:pt x="1193" y="247"/>
                  </a:cubicBezTo>
                  <a:cubicBezTo>
                    <a:pt x="1192" y="247"/>
                    <a:pt x="1192" y="247"/>
                    <a:pt x="1190" y="248"/>
                  </a:cubicBezTo>
                  <a:cubicBezTo>
                    <a:pt x="1189" y="248"/>
                    <a:pt x="1187" y="247"/>
                    <a:pt x="1186" y="247"/>
                  </a:cubicBezTo>
                  <a:cubicBezTo>
                    <a:pt x="1185" y="247"/>
                    <a:pt x="1184" y="249"/>
                    <a:pt x="1184" y="249"/>
                  </a:cubicBezTo>
                  <a:cubicBezTo>
                    <a:pt x="1184" y="249"/>
                    <a:pt x="1180" y="244"/>
                    <a:pt x="1180" y="247"/>
                  </a:cubicBezTo>
                  <a:cubicBezTo>
                    <a:pt x="1179" y="250"/>
                    <a:pt x="1177" y="249"/>
                    <a:pt x="1175" y="248"/>
                  </a:cubicBezTo>
                  <a:cubicBezTo>
                    <a:pt x="1174" y="247"/>
                    <a:pt x="1173" y="248"/>
                    <a:pt x="1172" y="247"/>
                  </a:cubicBezTo>
                  <a:cubicBezTo>
                    <a:pt x="1172" y="247"/>
                    <a:pt x="1168" y="247"/>
                    <a:pt x="1167" y="247"/>
                  </a:cubicBezTo>
                  <a:cubicBezTo>
                    <a:pt x="1167" y="247"/>
                    <a:pt x="1164" y="248"/>
                    <a:pt x="1164" y="248"/>
                  </a:cubicBezTo>
                  <a:cubicBezTo>
                    <a:pt x="1164" y="249"/>
                    <a:pt x="1161" y="252"/>
                    <a:pt x="1160" y="252"/>
                  </a:cubicBezTo>
                  <a:cubicBezTo>
                    <a:pt x="1159" y="253"/>
                    <a:pt x="1159" y="254"/>
                    <a:pt x="1156" y="255"/>
                  </a:cubicBezTo>
                  <a:cubicBezTo>
                    <a:pt x="1153" y="256"/>
                    <a:pt x="1153" y="257"/>
                    <a:pt x="1152" y="259"/>
                  </a:cubicBezTo>
                  <a:cubicBezTo>
                    <a:pt x="1151" y="260"/>
                    <a:pt x="1150" y="261"/>
                    <a:pt x="1150" y="263"/>
                  </a:cubicBezTo>
                  <a:cubicBezTo>
                    <a:pt x="1151" y="264"/>
                    <a:pt x="1148" y="266"/>
                    <a:pt x="1147" y="268"/>
                  </a:cubicBezTo>
                  <a:cubicBezTo>
                    <a:pt x="1145" y="269"/>
                    <a:pt x="1144" y="269"/>
                    <a:pt x="1142" y="268"/>
                  </a:cubicBezTo>
                  <a:cubicBezTo>
                    <a:pt x="1140" y="267"/>
                    <a:pt x="1139" y="268"/>
                    <a:pt x="1137" y="267"/>
                  </a:cubicBezTo>
                  <a:cubicBezTo>
                    <a:pt x="1134" y="267"/>
                    <a:pt x="1134" y="269"/>
                    <a:pt x="1131" y="269"/>
                  </a:cubicBezTo>
                  <a:cubicBezTo>
                    <a:pt x="1128" y="269"/>
                    <a:pt x="1125" y="271"/>
                    <a:pt x="1125" y="270"/>
                  </a:cubicBezTo>
                  <a:cubicBezTo>
                    <a:pt x="1125" y="269"/>
                    <a:pt x="1122" y="269"/>
                    <a:pt x="1122" y="268"/>
                  </a:cubicBezTo>
                  <a:cubicBezTo>
                    <a:pt x="1121" y="266"/>
                    <a:pt x="1121" y="266"/>
                    <a:pt x="1119" y="266"/>
                  </a:cubicBezTo>
                  <a:cubicBezTo>
                    <a:pt x="1117" y="267"/>
                    <a:pt x="1115" y="267"/>
                    <a:pt x="1111" y="267"/>
                  </a:cubicBezTo>
                  <a:cubicBezTo>
                    <a:pt x="1108" y="268"/>
                    <a:pt x="1109" y="266"/>
                    <a:pt x="1110" y="265"/>
                  </a:cubicBezTo>
                  <a:cubicBezTo>
                    <a:pt x="1111" y="264"/>
                    <a:pt x="1111" y="263"/>
                    <a:pt x="1111" y="262"/>
                  </a:cubicBezTo>
                  <a:cubicBezTo>
                    <a:pt x="1111" y="262"/>
                    <a:pt x="1109" y="257"/>
                    <a:pt x="1108" y="255"/>
                  </a:cubicBezTo>
                  <a:cubicBezTo>
                    <a:pt x="1107" y="254"/>
                    <a:pt x="1107" y="255"/>
                    <a:pt x="1105" y="251"/>
                  </a:cubicBezTo>
                  <a:cubicBezTo>
                    <a:pt x="1103" y="248"/>
                    <a:pt x="1107" y="248"/>
                    <a:pt x="1107" y="248"/>
                  </a:cubicBezTo>
                  <a:cubicBezTo>
                    <a:pt x="1107" y="248"/>
                    <a:pt x="1110" y="248"/>
                    <a:pt x="1112" y="249"/>
                  </a:cubicBezTo>
                  <a:cubicBezTo>
                    <a:pt x="1115" y="250"/>
                    <a:pt x="1115" y="249"/>
                    <a:pt x="1117" y="249"/>
                  </a:cubicBezTo>
                  <a:cubicBezTo>
                    <a:pt x="1119" y="249"/>
                    <a:pt x="1118" y="249"/>
                    <a:pt x="1121" y="248"/>
                  </a:cubicBezTo>
                  <a:cubicBezTo>
                    <a:pt x="1124" y="247"/>
                    <a:pt x="1122" y="248"/>
                    <a:pt x="1124" y="248"/>
                  </a:cubicBezTo>
                  <a:cubicBezTo>
                    <a:pt x="1126" y="248"/>
                    <a:pt x="1127" y="248"/>
                    <a:pt x="1128" y="248"/>
                  </a:cubicBezTo>
                  <a:cubicBezTo>
                    <a:pt x="1129" y="249"/>
                    <a:pt x="1133" y="250"/>
                    <a:pt x="1134" y="250"/>
                  </a:cubicBezTo>
                  <a:cubicBezTo>
                    <a:pt x="1136" y="250"/>
                    <a:pt x="1137" y="249"/>
                    <a:pt x="1138" y="249"/>
                  </a:cubicBezTo>
                  <a:cubicBezTo>
                    <a:pt x="1139" y="250"/>
                    <a:pt x="1140" y="250"/>
                    <a:pt x="1142" y="250"/>
                  </a:cubicBezTo>
                  <a:cubicBezTo>
                    <a:pt x="1145" y="250"/>
                    <a:pt x="1143" y="250"/>
                    <a:pt x="1144" y="250"/>
                  </a:cubicBezTo>
                  <a:cubicBezTo>
                    <a:pt x="1144" y="249"/>
                    <a:pt x="1146" y="249"/>
                    <a:pt x="1148" y="249"/>
                  </a:cubicBezTo>
                  <a:cubicBezTo>
                    <a:pt x="1150" y="249"/>
                    <a:pt x="1150" y="250"/>
                    <a:pt x="1152" y="249"/>
                  </a:cubicBezTo>
                  <a:cubicBezTo>
                    <a:pt x="1155" y="248"/>
                    <a:pt x="1151" y="248"/>
                    <a:pt x="1151" y="246"/>
                  </a:cubicBezTo>
                  <a:cubicBezTo>
                    <a:pt x="1151" y="245"/>
                    <a:pt x="1150" y="245"/>
                    <a:pt x="1149" y="245"/>
                  </a:cubicBezTo>
                  <a:cubicBezTo>
                    <a:pt x="1148" y="244"/>
                    <a:pt x="1146" y="244"/>
                    <a:pt x="1145" y="245"/>
                  </a:cubicBezTo>
                  <a:cubicBezTo>
                    <a:pt x="1143" y="246"/>
                    <a:pt x="1141" y="246"/>
                    <a:pt x="1139" y="245"/>
                  </a:cubicBezTo>
                  <a:cubicBezTo>
                    <a:pt x="1137" y="245"/>
                    <a:pt x="1132" y="245"/>
                    <a:pt x="1132" y="244"/>
                  </a:cubicBezTo>
                  <a:cubicBezTo>
                    <a:pt x="1131" y="244"/>
                    <a:pt x="1131" y="244"/>
                    <a:pt x="1130" y="244"/>
                  </a:cubicBezTo>
                  <a:cubicBezTo>
                    <a:pt x="1129" y="243"/>
                    <a:pt x="1128" y="244"/>
                    <a:pt x="1127" y="244"/>
                  </a:cubicBezTo>
                  <a:cubicBezTo>
                    <a:pt x="1126" y="244"/>
                    <a:pt x="1125" y="244"/>
                    <a:pt x="1124" y="244"/>
                  </a:cubicBezTo>
                  <a:cubicBezTo>
                    <a:pt x="1123" y="245"/>
                    <a:pt x="1122" y="245"/>
                    <a:pt x="1121" y="245"/>
                  </a:cubicBezTo>
                  <a:cubicBezTo>
                    <a:pt x="1120" y="245"/>
                    <a:pt x="1118" y="244"/>
                    <a:pt x="1116" y="244"/>
                  </a:cubicBezTo>
                  <a:cubicBezTo>
                    <a:pt x="1115" y="243"/>
                    <a:pt x="1115" y="243"/>
                    <a:pt x="1113" y="244"/>
                  </a:cubicBezTo>
                  <a:cubicBezTo>
                    <a:pt x="1111" y="245"/>
                    <a:pt x="1109" y="242"/>
                    <a:pt x="1109" y="242"/>
                  </a:cubicBezTo>
                  <a:cubicBezTo>
                    <a:pt x="1108" y="242"/>
                    <a:pt x="1108" y="244"/>
                    <a:pt x="1106" y="243"/>
                  </a:cubicBezTo>
                  <a:cubicBezTo>
                    <a:pt x="1103" y="242"/>
                    <a:pt x="1104" y="239"/>
                    <a:pt x="1104" y="238"/>
                  </a:cubicBezTo>
                  <a:cubicBezTo>
                    <a:pt x="1104" y="238"/>
                    <a:pt x="1102" y="234"/>
                    <a:pt x="1102" y="233"/>
                  </a:cubicBezTo>
                  <a:cubicBezTo>
                    <a:pt x="1101" y="232"/>
                    <a:pt x="1101" y="230"/>
                    <a:pt x="1100" y="227"/>
                  </a:cubicBezTo>
                  <a:cubicBezTo>
                    <a:pt x="1098" y="225"/>
                    <a:pt x="1098" y="226"/>
                    <a:pt x="1098" y="225"/>
                  </a:cubicBezTo>
                  <a:cubicBezTo>
                    <a:pt x="1098" y="224"/>
                    <a:pt x="1098" y="222"/>
                    <a:pt x="1097" y="221"/>
                  </a:cubicBezTo>
                  <a:cubicBezTo>
                    <a:pt x="1096" y="220"/>
                    <a:pt x="1093" y="220"/>
                    <a:pt x="1093" y="219"/>
                  </a:cubicBezTo>
                  <a:cubicBezTo>
                    <a:pt x="1093" y="217"/>
                    <a:pt x="1090" y="218"/>
                    <a:pt x="1089" y="218"/>
                  </a:cubicBezTo>
                  <a:cubicBezTo>
                    <a:pt x="1088" y="218"/>
                    <a:pt x="1086" y="218"/>
                    <a:pt x="1085" y="217"/>
                  </a:cubicBezTo>
                  <a:cubicBezTo>
                    <a:pt x="1084" y="217"/>
                    <a:pt x="1083" y="219"/>
                    <a:pt x="1081" y="220"/>
                  </a:cubicBezTo>
                  <a:cubicBezTo>
                    <a:pt x="1080" y="221"/>
                    <a:pt x="1080" y="223"/>
                    <a:pt x="1080" y="223"/>
                  </a:cubicBezTo>
                  <a:cubicBezTo>
                    <a:pt x="1080" y="223"/>
                    <a:pt x="1078" y="224"/>
                    <a:pt x="1081" y="218"/>
                  </a:cubicBezTo>
                  <a:cubicBezTo>
                    <a:pt x="1084" y="213"/>
                    <a:pt x="1081" y="214"/>
                    <a:pt x="1081" y="210"/>
                  </a:cubicBezTo>
                  <a:cubicBezTo>
                    <a:pt x="1081" y="207"/>
                    <a:pt x="1080" y="204"/>
                    <a:pt x="1078" y="204"/>
                  </a:cubicBezTo>
                  <a:cubicBezTo>
                    <a:pt x="1076" y="203"/>
                    <a:pt x="1076" y="201"/>
                    <a:pt x="1072" y="201"/>
                  </a:cubicBezTo>
                  <a:cubicBezTo>
                    <a:pt x="1067" y="199"/>
                    <a:pt x="1065" y="201"/>
                    <a:pt x="1065" y="201"/>
                  </a:cubicBezTo>
                  <a:cubicBezTo>
                    <a:pt x="1065" y="201"/>
                    <a:pt x="1066" y="205"/>
                    <a:pt x="1065" y="205"/>
                  </a:cubicBezTo>
                  <a:cubicBezTo>
                    <a:pt x="1065" y="206"/>
                    <a:pt x="1065" y="211"/>
                    <a:pt x="1065" y="211"/>
                  </a:cubicBezTo>
                  <a:cubicBezTo>
                    <a:pt x="1062" y="216"/>
                    <a:pt x="1064" y="218"/>
                    <a:pt x="1063" y="220"/>
                  </a:cubicBezTo>
                  <a:cubicBezTo>
                    <a:pt x="1062" y="221"/>
                    <a:pt x="1063" y="224"/>
                    <a:pt x="1063" y="226"/>
                  </a:cubicBezTo>
                  <a:cubicBezTo>
                    <a:pt x="1061" y="228"/>
                    <a:pt x="1062" y="229"/>
                    <a:pt x="1062" y="231"/>
                  </a:cubicBezTo>
                  <a:cubicBezTo>
                    <a:pt x="1060" y="235"/>
                    <a:pt x="1060" y="242"/>
                    <a:pt x="1060" y="245"/>
                  </a:cubicBezTo>
                  <a:cubicBezTo>
                    <a:pt x="1060" y="247"/>
                    <a:pt x="1058" y="246"/>
                    <a:pt x="1055" y="246"/>
                  </a:cubicBezTo>
                  <a:cubicBezTo>
                    <a:pt x="1053" y="246"/>
                    <a:pt x="1055" y="247"/>
                    <a:pt x="1054" y="248"/>
                  </a:cubicBezTo>
                  <a:cubicBezTo>
                    <a:pt x="1053" y="248"/>
                    <a:pt x="1051" y="248"/>
                    <a:pt x="1050" y="247"/>
                  </a:cubicBezTo>
                  <a:cubicBezTo>
                    <a:pt x="1049" y="246"/>
                    <a:pt x="1048" y="243"/>
                    <a:pt x="1048" y="243"/>
                  </a:cubicBezTo>
                  <a:cubicBezTo>
                    <a:pt x="1048" y="243"/>
                    <a:pt x="1043" y="243"/>
                    <a:pt x="1042" y="243"/>
                  </a:cubicBezTo>
                  <a:cubicBezTo>
                    <a:pt x="1042" y="243"/>
                    <a:pt x="1041" y="243"/>
                    <a:pt x="1039" y="245"/>
                  </a:cubicBezTo>
                  <a:cubicBezTo>
                    <a:pt x="1036" y="247"/>
                    <a:pt x="1034" y="244"/>
                    <a:pt x="1033" y="244"/>
                  </a:cubicBezTo>
                  <a:cubicBezTo>
                    <a:pt x="1032" y="244"/>
                    <a:pt x="1030" y="244"/>
                    <a:pt x="1028" y="244"/>
                  </a:cubicBezTo>
                  <a:cubicBezTo>
                    <a:pt x="1025" y="247"/>
                    <a:pt x="1025" y="245"/>
                    <a:pt x="1025" y="245"/>
                  </a:cubicBezTo>
                  <a:cubicBezTo>
                    <a:pt x="1024" y="244"/>
                    <a:pt x="1023" y="243"/>
                    <a:pt x="1021" y="243"/>
                  </a:cubicBezTo>
                  <a:cubicBezTo>
                    <a:pt x="1019" y="243"/>
                    <a:pt x="1018" y="244"/>
                    <a:pt x="1017" y="245"/>
                  </a:cubicBezTo>
                  <a:cubicBezTo>
                    <a:pt x="1016" y="245"/>
                    <a:pt x="1016" y="244"/>
                    <a:pt x="1016" y="242"/>
                  </a:cubicBezTo>
                  <a:cubicBezTo>
                    <a:pt x="1016" y="240"/>
                    <a:pt x="1017" y="240"/>
                    <a:pt x="1017" y="238"/>
                  </a:cubicBezTo>
                  <a:cubicBezTo>
                    <a:pt x="1017" y="237"/>
                    <a:pt x="1017" y="236"/>
                    <a:pt x="1017" y="235"/>
                  </a:cubicBezTo>
                  <a:cubicBezTo>
                    <a:pt x="1017" y="233"/>
                    <a:pt x="1019" y="232"/>
                    <a:pt x="1019" y="231"/>
                  </a:cubicBezTo>
                  <a:cubicBezTo>
                    <a:pt x="1019" y="231"/>
                    <a:pt x="1020" y="229"/>
                    <a:pt x="1020" y="227"/>
                  </a:cubicBezTo>
                  <a:cubicBezTo>
                    <a:pt x="1020" y="226"/>
                    <a:pt x="1023" y="226"/>
                    <a:pt x="1023" y="226"/>
                  </a:cubicBezTo>
                  <a:cubicBezTo>
                    <a:pt x="1023" y="225"/>
                    <a:pt x="1025" y="224"/>
                    <a:pt x="1026" y="223"/>
                  </a:cubicBezTo>
                  <a:cubicBezTo>
                    <a:pt x="1027" y="222"/>
                    <a:pt x="1027" y="221"/>
                    <a:pt x="1028" y="219"/>
                  </a:cubicBezTo>
                  <a:cubicBezTo>
                    <a:pt x="1029" y="218"/>
                    <a:pt x="1029" y="218"/>
                    <a:pt x="1030" y="216"/>
                  </a:cubicBezTo>
                  <a:cubicBezTo>
                    <a:pt x="1032" y="214"/>
                    <a:pt x="1032" y="213"/>
                    <a:pt x="1033" y="212"/>
                  </a:cubicBezTo>
                  <a:cubicBezTo>
                    <a:pt x="1033" y="212"/>
                    <a:pt x="1035" y="210"/>
                    <a:pt x="1035" y="210"/>
                  </a:cubicBezTo>
                  <a:cubicBezTo>
                    <a:pt x="1035" y="210"/>
                    <a:pt x="1036" y="209"/>
                    <a:pt x="1036" y="207"/>
                  </a:cubicBezTo>
                  <a:cubicBezTo>
                    <a:pt x="1037" y="206"/>
                    <a:pt x="1038" y="206"/>
                    <a:pt x="1039" y="205"/>
                  </a:cubicBezTo>
                  <a:cubicBezTo>
                    <a:pt x="1040" y="204"/>
                    <a:pt x="1041" y="205"/>
                    <a:pt x="1042" y="203"/>
                  </a:cubicBezTo>
                  <a:cubicBezTo>
                    <a:pt x="1044" y="201"/>
                    <a:pt x="1043" y="200"/>
                    <a:pt x="1044" y="201"/>
                  </a:cubicBezTo>
                  <a:cubicBezTo>
                    <a:pt x="1045" y="201"/>
                    <a:pt x="1046" y="200"/>
                    <a:pt x="1047" y="199"/>
                  </a:cubicBezTo>
                  <a:cubicBezTo>
                    <a:pt x="1047" y="199"/>
                    <a:pt x="1047" y="199"/>
                    <a:pt x="1051" y="196"/>
                  </a:cubicBezTo>
                  <a:cubicBezTo>
                    <a:pt x="1054" y="194"/>
                    <a:pt x="1053" y="198"/>
                    <a:pt x="1053" y="200"/>
                  </a:cubicBezTo>
                  <a:cubicBezTo>
                    <a:pt x="1054" y="202"/>
                    <a:pt x="1055" y="201"/>
                    <a:pt x="1056" y="199"/>
                  </a:cubicBezTo>
                  <a:cubicBezTo>
                    <a:pt x="1057" y="197"/>
                    <a:pt x="1056" y="197"/>
                    <a:pt x="1056" y="196"/>
                  </a:cubicBezTo>
                  <a:cubicBezTo>
                    <a:pt x="1056" y="194"/>
                    <a:pt x="1056" y="194"/>
                    <a:pt x="1056" y="192"/>
                  </a:cubicBezTo>
                  <a:cubicBezTo>
                    <a:pt x="1056" y="189"/>
                    <a:pt x="1056" y="189"/>
                    <a:pt x="1057" y="188"/>
                  </a:cubicBezTo>
                  <a:cubicBezTo>
                    <a:pt x="1057" y="187"/>
                    <a:pt x="1059" y="188"/>
                    <a:pt x="1061" y="188"/>
                  </a:cubicBezTo>
                  <a:cubicBezTo>
                    <a:pt x="1063" y="188"/>
                    <a:pt x="1061" y="187"/>
                    <a:pt x="1061" y="186"/>
                  </a:cubicBezTo>
                  <a:cubicBezTo>
                    <a:pt x="1061" y="186"/>
                    <a:pt x="1061" y="185"/>
                    <a:pt x="1062" y="184"/>
                  </a:cubicBezTo>
                  <a:cubicBezTo>
                    <a:pt x="1062" y="182"/>
                    <a:pt x="1064" y="181"/>
                    <a:pt x="1065" y="179"/>
                  </a:cubicBezTo>
                  <a:cubicBezTo>
                    <a:pt x="1065" y="176"/>
                    <a:pt x="1062" y="177"/>
                    <a:pt x="1061" y="177"/>
                  </a:cubicBezTo>
                  <a:cubicBezTo>
                    <a:pt x="1060" y="177"/>
                    <a:pt x="1057" y="176"/>
                    <a:pt x="1057" y="176"/>
                  </a:cubicBezTo>
                  <a:cubicBezTo>
                    <a:pt x="1056" y="176"/>
                    <a:pt x="1054" y="177"/>
                    <a:pt x="1053" y="177"/>
                  </a:cubicBezTo>
                  <a:cubicBezTo>
                    <a:pt x="1052" y="177"/>
                    <a:pt x="1050" y="178"/>
                    <a:pt x="1049" y="179"/>
                  </a:cubicBezTo>
                  <a:cubicBezTo>
                    <a:pt x="1048" y="180"/>
                    <a:pt x="1048" y="182"/>
                    <a:pt x="1046" y="184"/>
                  </a:cubicBezTo>
                  <a:cubicBezTo>
                    <a:pt x="1044" y="186"/>
                    <a:pt x="1043" y="186"/>
                    <a:pt x="1043" y="187"/>
                  </a:cubicBezTo>
                  <a:cubicBezTo>
                    <a:pt x="1043" y="188"/>
                    <a:pt x="1041" y="189"/>
                    <a:pt x="1040" y="191"/>
                  </a:cubicBezTo>
                  <a:cubicBezTo>
                    <a:pt x="1039" y="193"/>
                    <a:pt x="1037" y="192"/>
                    <a:pt x="1033" y="198"/>
                  </a:cubicBezTo>
                  <a:cubicBezTo>
                    <a:pt x="1030" y="204"/>
                    <a:pt x="1030" y="207"/>
                    <a:pt x="1029" y="207"/>
                  </a:cubicBezTo>
                  <a:cubicBezTo>
                    <a:pt x="1028" y="207"/>
                    <a:pt x="1025" y="210"/>
                    <a:pt x="1025" y="210"/>
                  </a:cubicBezTo>
                  <a:cubicBezTo>
                    <a:pt x="1025" y="211"/>
                    <a:pt x="1025" y="215"/>
                    <a:pt x="1025" y="215"/>
                  </a:cubicBezTo>
                  <a:cubicBezTo>
                    <a:pt x="1022" y="216"/>
                    <a:pt x="1020" y="220"/>
                    <a:pt x="1020" y="220"/>
                  </a:cubicBezTo>
                  <a:cubicBezTo>
                    <a:pt x="1019" y="223"/>
                    <a:pt x="1019" y="223"/>
                    <a:pt x="1019" y="223"/>
                  </a:cubicBezTo>
                  <a:cubicBezTo>
                    <a:pt x="1019" y="223"/>
                    <a:pt x="1017" y="223"/>
                    <a:pt x="1016" y="227"/>
                  </a:cubicBezTo>
                  <a:cubicBezTo>
                    <a:pt x="1016" y="231"/>
                    <a:pt x="1014" y="233"/>
                    <a:pt x="1014" y="233"/>
                  </a:cubicBezTo>
                  <a:cubicBezTo>
                    <a:pt x="1010" y="236"/>
                    <a:pt x="1011" y="241"/>
                    <a:pt x="1010" y="241"/>
                  </a:cubicBezTo>
                  <a:cubicBezTo>
                    <a:pt x="1010" y="241"/>
                    <a:pt x="1009" y="241"/>
                    <a:pt x="1008" y="241"/>
                  </a:cubicBezTo>
                  <a:cubicBezTo>
                    <a:pt x="1007" y="241"/>
                    <a:pt x="1005" y="241"/>
                    <a:pt x="1004" y="241"/>
                  </a:cubicBezTo>
                  <a:cubicBezTo>
                    <a:pt x="1002" y="241"/>
                    <a:pt x="999" y="241"/>
                    <a:pt x="998" y="241"/>
                  </a:cubicBezTo>
                  <a:cubicBezTo>
                    <a:pt x="996" y="241"/>
                    <a:pt x="994" y="241"/>
                    <a:pt x="990" y="242"/>
                  </a:cubicBezTo>
                  <a:cubicBezTo>
                    <a:pt x="987" y="242"/>
                    <a:pt x="987" y="242"/>
                    <a:pt x="984" y="241"/>
                  </a:cubicBezTo>
                  <a:cubicBezTo>
                    <a:pt x="982" y="241"/>
                    <a:pt x="977" y="241"/>
                    <a:pt x="975" y="241"/>
                  </a:cubicBezTo>
                  <a:cubicBezTo>
                    <a:pt x="974" y="241"/>
                    <a:pt x="973" y="241"/>
                    <a:pt x="972" y="242"/>
                  </a:cubicBezTo>
                  <a:cubicBezTo>
                    <a:pt x="971" y="243"/>
                    <a:pt x="970" y="242"/>
                    <a:pt x="969" y="242"/>
                  </a:cubicBezTo>
                  <a:cubicBezTo>
                    <a:pt x="969" y="242"/>
                    <a:pt x="967" y="243"/>
                    <a:pt x="963" y="244"/>
                  </a:cubicBezTo>
                  <a:cubicBezTo>
                    <a:pt x="959" y="244"/>
                    <a:pt x="962" y="243"/>
                    <a:pt x="962" y="243"/>
                  </a:cubicBezTo>
                  <a:cubicBezTo>
                    <a:pt x="961" y="242"/>
                    <a:pt x="955" y="244"/>
                    <a:pt x="955" y="244"/>
                  </a:cubicBezTo>
                  <a:cubicBezTo>
                    <a:pt x="955" y="244"/>
                    <a:pt x="954" y="244"/>
                    <a:pt x="952" y="245"/>
                  </a:cubicBezTo>
                  <a:cubicBezTo>
                    <a:pt x="950" y="246"/>
                    <a:pt x="950" y="245"/>
                    <a:pt x="947" y="245"/>
                  </a:cubicBezTo>
                  <a:cubicBezTo>
                    <a:pt x="945" y="245"/>
                    <a:pt x="945" y="245"/>
                    <a:pt x="943" y="246"/>
                  </a:cubicBezTo>
                  <a:cubicBezTo>
                    <a:pt x="940" y="246"/>
                    <a:pt x="941" y="246"/>
                    <a:pt x="938" y="247"/>
                  </a:cubicBezTo>
                  <a:cubicBezTo>
                    <a:pt x="935" y="247"/>
                    <a:pt x="932" y="247"/>
                    <a:pt x="932" y="247"/>
                  </a:cubicBezTo>
                  <a:cubicBezTo>
                    <a:pt x="931" y="247"/>
                    <a:pt x="931" y="247"/>
                    <a:pt x="929" y="248"/>
                  </a:cubicBezTo>
                  <a:cubicBezTo>
                    <a:pt x="927" y="249"/>
                    <a:pt x="924" y="248"/>
                    <a:pt x="922" y="248"/>
                  </a:cubicBezTo>
                  <a:cubicBezTo>
                    <a:pt x="920" y="248"/>
                    <a:pt x="920" y="248"/>
                    <a:pt x="918" y="249"/>
                  </a:cubicBezTo>
                  <a:cubicBezTo>
                    <a:pt x="916" y="250"/>
                    <a:pt x="915" y="249"/>
                    <a:pt x="914" y="249"/>
                  </a:cubicBezTo>
                  <a:cubicBezTo>
                    <a:pt x="912" y="249"/>
                    <a:pt x="909" y="250"/>
                    <a:pt x="907" y="250"/>
                  </a:cubicBezTo>
                  <a:cubicBezTo>
                    <a:pt x="905" y="251"/>
                    <a:pt x="900" y="251"/>
                    <a:pt x="899" y="251"/>
                  </a:cubicBezTo>
                  <a:cubicBezTo>
                    <a:pt x="899" y="251"/>
                    <a:pt x="898" y="250"/>
                    <a:pt x="896" y="251"/>
                  </a:cubicBezTo>
                  <a:cubicBezTo>
                    <a:pt x="894" y="251"/>
                    <a:pt x="893" y="252"/>
                    <a:pt x="891" y="252"/>
                  </a:cubicBezTo>
                  <a:cubicBezTo>
                    <a:pt x="890" y="252"/>
                    <a:pt x="887" y="252"/>
                    <a:pt x="885" y="253"/>
                  </a:cubicBezTo>
                  <a:cubicBezTo>
                    <a:pt x="883" y="253"/>
                    <a:pt x="882" y="253"/>
                    <a:pt x="879" y="253"/>
                  </a:cubicBezTo>
                  <a:cubicBezTo>
                    <a:pt x="877" y="253"/>
                    <a:pt x="877" y="253"/>
                    <a:pt x="876" y="253"/>
                  </a:cubicBezTo>
                  <a:cubicBezTo>
                    <a:pt x="875" y="254"/>
                    <a:pt x="875" y="254"/>
                    <a:pt x="874" y="254"/>
                  </a:cubicBezTo>
                  <a:cubicBezTo>
                    <a:pt x="872" y="254"/>
                    <a:pt x="870" y="253"/>
                    <a:pt x="869" y="254"/>
                  </a:cubicBezTo>
                  <a:cubicBezTo>
                    <a:pt x="868" y="254"/>
                    <a:pt x="868" y="255"/>
                    <a:pt x="867" y="255"/>
                  </a:cubicBezTo>
                  <a:cubicBezTo>
                    <a:pt x="867" y="255"/>
                    <a:pt x="864" y="255"/>
                    <a:pt x="863" y="255"/>
                  </a:cubicBezTo>
                  <a:cubicBezTo>
                    <a:pt x="862" y="255"/>
                    <a:pt x="858" y="256"/>
                    <a:pt x="858" y="256"/>
                  </a:cubicBezTo>
                  <a:cubicBezTo>
                    <a:pt x="858" y="257"/>
                    <a:pt x="851" y="257"/>
                    <a:pt x="848" y="257"/>
                  </a:cubicBezTo>
                  <a:cubicBezTo>
                    <a:pt x="845" y="257"/>
                    <a:pt x="845" y="258"/>
                    <a:pt x="843" y="258"/>
                  </a:cubicBezTo>
                  <a:cubicBezTo>
                    <a:pt x="842" y="258"/>
                    <a:pt x="839" y="259"/>
                    <a:pt x="837" y="258"/>
                  </a:cubicBezTo>
                  <a:cubicBezTo>
                    <a:pt x="836" y="258"/>
                    <a:pt x="836" y="257"/>
                    <a:pt x="835" y="257"/>
                  </a:cubicBezTo>
                  <a:cubicBezTo>
                    <a:pt x="834" y="257"/>
                    <a:pt x="834" y="258"/>
                    <a:pt x="833" y="258"/>
                  </a:cubicBezTo>
                  <a:cubicBezTo>
                    <a:pt x="833" y="259"/>
                    <a:pt x="832" y="260"/>
                    <a:pt x="830" y="260"/>
                  </a:cubicBezTo>
                  <a:cubicBezTo>
                    <a:pt x="828" y="261"/>
                    <a:pt x="821" y="260"/>
                    <a:pt x="821" y="260"/>
                  </a:cubicBezTo>
                  <a:cubicBezTo>
                    <a:pt x="821" y="260"/>
                    <a:pt x="819" y="262"/>
                    <a:pt x="817" y="262"/>
                  </a:cubicBezTo>
                  <a:cubicBezTo>
                    <a:pt x="816" y="262"/>
                    <a:pt x="817" y="260"/>
                    <a:pt x="813" y="260"/>
                  </a:cubicBezTo>
                  <a:cubicBezTo>
                    <a:pt x="809" y="260"/>
                    <a:pt x="809" y="261"/>
                    <a:pt x="806" y="262"/>
                  </a:cubicBezTo>
                  <a:cubicBezTo>
                    <a:pt x="803" y="263"/>
                    <a:pt x="802" y="262"/>
                    <a:pt x="801" y="262"/>
                  </a:cubicBezTo>
                  <a:cubicBezTo>
                    <a:pt x="800" y="263"/>
                    <a:pt x="797" y="263"/>
                    <a:pt x="796" y="263"/>
                  </a:cubicBezTo>
                  <a:cubicBezTo>
                    <a:pt x="794" y="263"/>
                    <a:pt x="793" y="264"/>
                    <a:pt x="792" y="264"/>
                  </a:cubicBezTo>
                  <a:cubicBezTo>
                    <a:pt x="791" y="265"/>
                    <a:pt x="787" y="265"/>
                    <a:pt x="784" y="266"/>
                  </a:cubicBezTo>
                  <a:cubicBezTo>
                    <a:pt x="780" y="267"/>
                    <a:pt x="780" y="266"/>
                    <a:pt x="779" y="265"/>
                  </a:cubicBezTo>
                  <a:cubicBezTo>
                    <a:pt x="779" y="265"/>
                    <a:pt x="780" y="263"/>
                    <a:pt x="780" y="260"/>
                  </a:cubicBezTo>
                  <a:cubicBezTo>
                    <a:pt x="781" y="258"/>
                    <a:pt x="781" y="257"/>
                    <a:pt x="781" y="256"/>
                  </a:cubicBezTo>
                  <a:cubicBezTo>
                    <a:pt x="781" y="255"/>
                    <a:pt x="782" y="254"/>
                    <a:pt x="782" y="252"/>
                  </a:cubicBezTo>
                  <a:cubicBezTo>
                    <a:pt x="783" y="251"/>
                    <a:pt x="784" y="249"/>
                    <a:pt x="784" y="247"/>
                  </a:cubicBezTo>
                  <a:cubicBezTo>
                    <a:pt x="785" y="245"/>
                    <a:pt x="784" y="242"/>
                    <a:pt x="784" y="241"/>
                  </a:cubicBezTo>
                  <a:cubicBezTo>
                    <a:pt x="784" y="241"/>
                    <a:pt x="786" y="239"/>
                    <a:pt x="786" y="239"/>
                  </a:cubicBezTo>
                  <a:cubicBezTo>
                    <a:pt x="786" y="239"/>
                    <a:pt x="788" y="237"/>
                    <a:pt x="788" y="237"/>
                  </a:cubicBezTo>
                  <a:cubicBezTo>
                    <a:pt x="788" y="237"/>
                    <a:pt x="790" y="231"/>
                    <a:pt x="795" y="221"/>
                  </a:cubicBezTo>
                  <a:cubicBezTo>
                    <a:pt x="799" y="211"/>
                    <a:pt x="800" y="212"/>
                    <a:pt x="801" y="210"/>
                  </a:cubicBezTo>
                  <a:cubicBezTo>
                    <a:pt x="802" y="208"/>
                    <a:pt x="803" y="208"/>
                    <a:pt x="804" y="207"/>
                  </a:cubicBezTo>
                  <a:cubicBezTo>
                    <a:pt x="805" y="205"/>
                    <a:pt x="806" y="202"/>
                    <a:pt x="807" y="201"/>
                  </a:cubicBezTo>
                  <a:cubicBezTo>
                    <a:pt x="808" y="200"/>
                    <a:pt x="810" y="197"/>
                    <a:pt x="813" y="195"/>
                  </a:cubicBezTo>
                  <a:cubicBezTo>
                    <a:pt x="815" y="193"/>
                    <a:pt x="814" y="192"/>
                    <a:pt x="814" y="190"/>
                  </a:cubicBezTo>
                  <a:cubicBezTo>
                    <a:pt x="815" y="188"/>
                    <a:pt x="816" y="186"/>
                    <a:pt x="818" y="185"/>
                  </a:cubicBezTo>
                  <a:cubicBezTo>
                    <a:pt x="820" y="185"/>
                    <a:pt x="820" y="184"/>
                    <a:pt x="821" y="182"/>
                  </a:cubicBezTo>
                  <a:cubicBezTo>
                    <a:pt x="822" y="181"/>
                    <a:pt x="822" y="182"/>
                    <a:pt x="824" y="181"/>
                  </a:cubicBezTo>
                  <a:cubicBezTo>
                    <a:pt x="826" y="179"/>
                    <a:pt x="827" y="178"/>
                    <a:pt x="828" y="177"/>
                  </a:cubicBezTo>
                  <a:cubicBezTo>
                    <a:pt x="828" y="175"/>
                    <a:pt x="829" y="174"/>
                    <a:pt x="831" y="174"/>
                  </a:cubicBezTo>
                  <a:cubicBezTo>
                    <a:pt x="832" y="174"/>
                    <a:pt x="834" y="171"/>
                    <a:pt x="835" y="171"/>
                  </a:cubicBezTo>
                  <a:cubicBezTo>
                    <a:pt x="835" y="172"/>
                    <a:pt x="839" y="169"/>
                    <a:pt x="840" y="169"/>
                  </a:cubicBezTo>
                  <a:cubicBezTo>
                    <a:pt x="841" y="170"/>
                    <a:pt x="846" y="170"/>
                    <a:pt x="847" y="169"/>
                  </a:cubicBezTo>
                  <a:cubicBezTo>
                    <a:pt x="848" y="169"/>
                    <a:pt x="849" y="169"/>
                    <a:pt x="851" y="169"/>
                  </a:cubicBezTo>
                  <a:cubicBezTo>
                    <a:pt x="852" y="169"/>
                    <a:pt x="852" y="169"/>
                    <a:pt x="853" y="170"/>
                  </a:cubicBezTo>
                  <a:cubicBezTo>
                    <a:pt x="855" y="171"/>
                    <a:pt x="857" y="169"/>
                    <a:pt x="858" y="168"/>
                  </a:cubicBezTo>
                  <a:cubicBezTo>
                    <a:pt x="858" y="167"/>
                    <a:pt x="858" y="165"/>
                    <a:pt x="859" y="165"/>
                  </a:cubicBezTo>
                  <a:cubicBezTo>
                    <a:pt x="860" y="166"/>
                    <a:pt x="860" y="166"/>
                    <a:pt x="861" y="166"/>
                  </a:cubicBezTo>
                  <a:cubicBezTo>
                    <a:pt x="863" y="165"/>
                    <a:pt x="863" y="165"/>
                    <a:pt x="864" y="166"/>
                  </a:cubicBezTo>
                  <a:cubicBezTo>
                    <a:pt x="864" y="167"/>
                    <a:pt x="865" y="166"/>
                    <a:pt x="866" y="165"/>
                  </a:cubicBezTo>
                  <a:cubicBezTo>
                    <a:pt x="867" y="164"/>
                    <a:pt x="866" y="163"/>
                    <a:pt x="866" y="162"/>
                  </a:cubicBezTo>
                  <a:cubicBezTo>
                    <a:pt x="866" y="160"/>
                    <a:pt x="867" y="161"/>
                    <a:pt x="868" y="160"/>
                  </a:cubicBezTo>
                  <a:cubicBezTo>
                    <a:pt x="869" y="159"/>
                    <a:pt x="869" y="159"/>
                    <a:pt x="870" y="159"/>
                  </a:cubicBezTo>
                  <a:cubicBezTo>
                    <a:pt x="872" y="159"/>
                    <a:pt x="872" y="159"/>
                    <a:pt x="874" y="158"/>
                  </a:cubicBezTo>
                  <a:cubicBezTo>
                    <a:pt x="876" y="157"/>
                    <a:pt x="876" y="157"/>
                    <a:pt x="878" y="157"/>
                  </a:cubicBezTo>
                  <a:cubicBezTo>
                    <a:pt x="880" y="157"/>
                    <a:pt x="879" y="157"/>
                    <a:pt x="882" y="157"/>
                  </a:cubicBezTo>
                  <a:cubicBezTo>
                    <a:pt x="884" y="157"/>
                    <a:pt x="884" y="156"/>
                    <a:pt x="886" y="156"/>
                  </a:cubicBezTo>
                  <a:cubicBezTo>
                    <a:pt x="887" y="156"/>
                    <a:pt x="889" y="156"/>
                    <a:pt x="890" y="156"/>
                  </a:cubicBezTo>
                  <a:cubicBezTo>
                    <a:pt x="891" y="156"/>
                    <a:pt x="891" y="157"/>
                    <a:pt x="893" y="158"/>
                  </a:cubicBezTo>
                  <a:cubicBezTo>
                    <a:pt x="894" y="158"/>
                    <a:pt x="894" y="157"/>
                    <a:pt x="895" y="157"/>
                  </a:cubicBezTo>
                  <a:cubicBezTo>
                    <a:pt x="896" y="157"/>
                    <a:pt x="896" y="156"/>
                    <a:pt x="898" y="157"/>
                  </a:cubicBezTo>
                  <a:cubicBezTo>
                    <a:pt x="899" y="157"/>
                    <a:pt x="898" y="157"/>
                    <a:pt x="899" y="158"/>
                  </a:cubicBezTo>
                  <a:cubicBezTo>
                    <a:pt x="900" y="159"/>
                    <a:pt x="900" y="158"/>
                    <a:pt x="901" y="158"/>
                  </a:cubicBezTo>
                  <a:cubicBezTo>
                    <a:pt x="902" y="158"/>
                    <a:pt x="902" y="159"/>
                    <a:pt x="902" y="159"/>
                  </a:cubicBezTo>
                  <a:cubicBezTo>
                    <a:pt x="902" y="159"/>
                    <a:pt x="903" y="160"/>
                    <a:pt x="905" y="159"/>
                  </a:cubicBezTo>
                  <a:cubicBezTo>
                    <a:pt x="907" y="159"/>
                    <a:pt x="908" y="159"/>
                    <a:pt x="908" y="159"/>
                  </a:cubicBezTo>
                  <a:cubicBezTo>
                    <a:pt x="908" y="160"/>
                    <a:pt x="910" y="160"/>
                    <a:pt x="911" y="160"/>
                  </a:cubicBezTo>
                  <a:cubicBezTo>
                    <a:pt x="913" y="161"/>
                    <a:pt x="915" y="161"/>
                    <a:pt x="915" y="161"/>
                  </a:cubicBezTo>
                  <a:cubicBezTo>
                    <a:pt x="916" y="161"/>
                    <a:pt x="917" y="162"/>
                    <a:pt x="918" y="162"/>
                  </a:cubicBezTo>
                  <a:cubicBezTo>
                    <a:pt x="918" y="162"/>
                    <a:pt x="919" y="161"/>
                    <a:pt x="921" y="161"/>
                  </a:cubicBezTo>
                  <a:cubicBezTo>
                    <a:pt x="923" y="160"/>
                    <a:pt x="923" y="159"/>
                    <a:pt x="923" y="158"/>
                  </a:cubicBezTo>
                  <a:cubicBezTo>
                    <a:pt x="923" y="157"/>
                    <a:pt x="922" y="157"/>
                    <a:pt x="921" y="157"/>
                  </a:cubicBezTo>
                  <a:cubicBezTo>
                    <a:pt x="920" y="157"/>
                    <a:pt x="920" y="157"/>
                    <a:pt x="919" y="157"/>
                  </a:cubicBezTo>
                  <a:cubicBezTo>
                    <a:pt x="918" y="157"/>
                    <a:pt x="918" y="157"/>
                    <a:pt x="917" y="157"/>
                  </a:cubicBezTo>
                  <a:cubicBezTo>
                    <a:pt x="916" y="157"/>
                    <a:pt x="916" y="156"/>
                    <a:pt x="915" y="156"/>
                  </a:cubicBezTo>
                  <a:cubicBezTo>
                    <a:pt x="914" y="155"/>
                    <a:pt x="913" y="156"/>
                    <a:pt x="913" y="156"/>
                  </a:cubicBezTo>
                  <a:cubicBezTo>
                    <a:pt x="912" y="156"/>
                    <a:pt x="911" y="156"/>
                    <a:pt x="911" y="155"/>
                  </a:cubicBezTo>
                  <a:cubicBezTo>
                    <a:pt x="911" y="155"/>
                    <a:pt x="910" y="154"/>
                    <a:pt x="910" y="154"/>
                  </a:cubicBezTo>
                  <a:cubicBezTo>
                    <a:pt x="909" y="154"/>
                    <a:pt x="908" y="154"/>
                    <a:pt x="906" y="155"/>
                  </a:cubicBezTo>
                  <a:cubicBezTo>
                    <a:pt x="903" y="155"/>
                    <a:pt x="903" y="155"/>
                    <a:pt x="902" y="155"/>
                  </a:cubicBezTo>
                  <a:cubicBezTo>
                    <a:pt x="901" y="155"/>
                    <a:pt x="901" y="154"/>
                    <a:pt x="902" y="154"/>
                  </a:cubicBezTo>
                  <a:cubicBezTo>
                    <a:pt x="902" y="153"/>
                    <a:pt x="904" y="152"/>
                    <a:pt x="904" y="152"/>
                  </a:cubicBezTo>
                  <a:cubicBezTo>
                    <a:pt x="905" y="152"/>
                    <a:pt x="906" y="152"/>
                    <a:pt x="908" y="152"/>
                  </a:cubicBezTo>
                  <a:cubicBezTo>
                    <a:pt x="910" y="151"/>
                    <a:pt x="909" y="151"/>
                    <a:pt x="910" y="151"/>
                  </a:cubicBezTo>
                  <a:cubicBezTo>
                    <a:pt x="911" y="151"/>
                    <a:pt x="914" y="151"/>
                    <a:pt x="915" y="151"/>
                  </a:cubicBezTo>
                  <a:cubicBezTo>
                    <a:pt x="916" y="150"/>
                    <a:pt x="916" y="150"/>
                    <a:pt x="918" y="150"/>
                  </a:cubicBezTo>
                  <a:cubicBezTo>
                    <a:pt x="919" y="149"/>
                    <a:pt x="920" y="150"/>
                    <a:pt x="921" y="149"/>
                  </a:cubicBezTo>
                  <a:cubicBezTo>
                    <a:pt x="922" y="149"/>
                    <a:pt x="923" y="148"/>
                    <a:pt x="924" y="148"/>
                  </a:cubicBezTo>
                  <a:cubicBezTo>
                    <a:pt x="925" y="147"/>
                    <a:pt x="925" y="147"/>
                    <a:pt x="926" y="147"/>
                  </a:cubicBezTo>
                  <a:cubicBezTo>
                    <a:pt x="928" y="147"/>
                    <a:pt x="928" y="147"/>
                    <a:pt x="930" y="145"/>
                  </a:cubicBezTo>
                  <a:cubicBezTo>
                    <a:pt x="932" y="144"/>
                    <a:pt x="930" y="142"/>
                    <a:pt x="929" y="142"/>
                  </a:cubicBezTo>
                  <a:cubicBezTo>
                    <a:pt x="927" y="143"/>
                    <a:pt x="926" y="144"/>
                    <a:pt x="926" y="144"/>
                  </a:cubicBezTo>
                  <a:cubicBezTo>
                    <a:pt x="925" y="144"/>
                    <a:pt x="924" y="144"/>
                    <a:pt x="921" y="145"/>
                  </a:cubicBezTo>
                  <a:cubicBezTo>
                    <a:pt x="918" y="146"/>
                    <a:pt x="919" y="145"/>
                    <a:pt x="919" y="145"/>
                  </a:cubicBezTo>
                  <a:cubicBezTo>
                    <a:pt x="918" y="145"/>
                    <a:pt x="913" y="146"/>
                    <a:pt x="911" y="146"/>
                  </a:cubicBezTo>
                  <a:cubicBezTo>
                    <a:pt x="910" y="146"/>
                    <a:pt x="908" y="148"/>
                    <a:pt x="908" y="148"/>
                  </a:cubicBezTo>
                  <a:cubicBezTo>
                    <a:pt x="904" y="146"/>
                    <a:pt x="903" y="149"/>
                    <a:pt x="902" y="149"/>
                  </a:cubicBezTo>
                  <a:cubicBezTo>
                    <a:pt x="901" y="149"/>
                    <a:pt x="899" y="149"/>
                    <a:pt x="899" y="150"/>
                  </a:cubicBezTo>
                  <a:cubicBezTo>
                    <a:pt x="899" y="150"/>
                    <a:pt x="898" y="150"/>
                    <a:pt x="897" y="150"/>
                  </a:cubicBezTo>
                  <a:cubicBezTo>
                    <a:pt x="896" y="150"/>
                    <a:pt x="893" y="150"/>
                    <a:pt x="893" y="150"/>
                  </a:cubicBezTo>
                  <a:cubicBezTo>
                    <a:pt x="892" y="151"/>
                    <a:pt x="890" y="151"/>
                    <a:pt x="889" y="151"/>
                  </a:cubicBezTo>
                  <a:cubicBezTo>
                    <a:pt x="888" y="151"/>
                    <a:pt x="886" y="151"/>
                    <a:pt x="883" y="152"/>
                  </a:cubicBezTo>
                  <a:cubicBezTo>
                    <a:pt x="880" y="152"/>
                    <a:pt x="881" y="152"/>
                    <a:pt x="879" y="151"/>
                  </a:cubicBezTo>
                  <a:cubicBezTo>
                    <a:pt x="878" y="150"/>
                    <a:pt x="881" y="149"/>
                    <a:pt x="882" y="148"/>
                  </a:cubicBezTo>
                  <a:cubicBezTo>
                    <a:pt x="882" y="147"/>
                    <a:pt x="883" y="147"/>
                    <a:pt x="883" y="147"/>
                  </a:cubicBezTo>
                  <a:cubicBezTo>
                    <a:pt x="883" y="146"/>
                    <a:pt x="882" y="144"/>
                    <a:pt x="882" y="142"/>
                  </a:cubicBezTo>
                  <a:cubicBezTo>
                    <a:pt x="883" y="140"/>
                    <a:pt x="884" y="141"/>
                    <a:pt x="884" y="140"/>
                  </a:cubicBezTo>
                  <a:cubicBezTo>
                    <a:pt x="884" y="138"/>
                    <a:pt x="885" y="138"/>
                    <a:pt x="885" y="138"/>
                  </a:cubicBezTo>
                  <a:cubicBezTo>
                    <a:pt x="885" y="137"/>
                    <a:pt x="886" y="137"/>
                    <a:pt x="888" y="137"/>
                  </a:cubicBezTo>
                  <a:cubicBezTo>
                    <a:pt x="891" y="136"/>
                    <a:pt x="891" y="135"/>
                    <a:pt x="891" y="134"/>
                  </a:cubicBezTo>
                  <a:cubicBezTo>
                    <a:pt x="892" y="133"/>
                    <a:pt x="893" y="133"/>
                    <a:pt x="894" y="132"/>
                  </a:cubicBezTo>
                  <a:cubicBezTo>
                    <a:pt x="894" y="132"/>
                    <a:pt x="895" y="131"/>
                    <a:pt x="896" y="130"/>
                  </a:cubicBezTo>
                  <a:cubicBezTo>
                    <a:pt x="896" y="128"/>
                    <a:pt x="897" y="129"/>
                    <a:pt x="898" y="128"/>
                  </a:cubicBezTo>
                  <a:cubicBezTo>
                    <a:pt x="899" y="127"/>
                    <a:pt x="899" y="127"/>
                    <a:pt x="900" y="127"/>
                  </a:cubicBezTo>
                  <a:cubicBezTo>
                    <a:pt x="901" y="127"/>
                    <a:pt x="903" y="125"/>
                    <a:pt x="904" y="124"/>
                  </a:cubicBezTo>
                  <a:cubicBezTo>
                    <a:pt x="905" y="124"/>
                    <a:pt x="905" y="123"/>
                    <a:pt x="905" y="123"/>
                  </a:cubicBezTo>
                  <a:cubicBezTo>
                    <a:pt x="906" y="122"/>
                    <a:pt x="906" y="121"/>
                    <a:pt x="907" y="120"/>
                  </a:cubicBezTo>
                  <a:cubicBezTo>
                    <a:pt x="908" y="119"/>
                    <a:pt x="909" y="120"/>
                    <a:pt x="910" y="120"/>
                  </a:cubicBezTo>
                  <a:cubicBezTo>
                    <a:pt x="911" y="119"/>
                    <a:pt x="911" y="119"/>
                    <a:pt x="913" y="118"/>
                  </a:cubicBezTo>
                  <a:cubicBezTo>
                    <a:pt x="914" y="117"/>
                    <a:pt x="914" y="116"/>
                    <a:pt x="915" y="116"/>
                  </a:cubicBezTo>
                  <a:cubicBezTo>
                    <a:pt x="916" y="115"/>
                    <a:pt x="919" y="114"/>
                    <a:pt x="919" y="114"/>
                  </a:cubicBezTo>
                  <a:cubicBezTo>
                    <a:pt x="923" y="114"/>
                    <a:pt x="923" y="114"/>
                    <a:pt x="923" y="114"/>
                  </a:cubicBezTo>
                  <a:cubicBezTo>
                    <a:pt x="923" y="114"/>
                    <a:pt x="925" y="111"/>
                    <a:pt x="926" y="111"/>
                  </a:cubicBezTo>
                  <a:cubicBezTo>
                    <a:pt x="931" y="111"/>
                    <a:pt x="932" y="110"/>
                    <a:pt x="933" y="109"/>
                  </a:cubicBezTo>
                  <a:cubicBezTo>
                    <a:pt x="934" y="108"/>
                    <a:pt x="938" y="107"/>
                    <a:pt x="938" y="107"/>
                  </a:cubicBezTo>
                  <a:cubicBezTo>
                    <a:pt x="938" y="107"/>
                    <a:pt x="938" y="107"/>
                    <a:pt x="939" y="108"/>
                  </a:cubicBezTo>
                  <a:cubicBezTo>
                    <a:pt x="940" y="109"/>
                    <a:pt x="940" y="109"/>
                    <a:pt x="941" y="109"/>
                  </a:cubicBezTo>
                  <a:cubicBezTo>
                    <a:pt x="942" y="109"/>
                    <a:pt x="943" y="109"/>
                    <a:pt x="944" y="109"/>
                  </a:cubicBezTo>
                  <a:cubicBezTo>
                    <a:pt x="944" y="109"/>
                    <a:pt x="945" y="109"/>
                    <a:pt x="946" y="110"/>
                  </a:cubicBezTo>
                  <a:cubicBezTo>
                    <a:pt x="946" y="110"/>
                    <a:pt x="946" y="111"/>
                    <a:pt x="947" y="113"/>
                  </a:cubicBezTo>
                  <a:cubicBezTo>
                    <a:pt x="947" y="115"/>
                    <a:pt x="950" y="115"/>
                    <a:pt x="950" y="116"/>
                  </a:cubicBezTo>
                  <a:cubicBezTo>
                    <a:pt x="951" y="116"/>
                    <a:pt x="952" y="117"/>
                    <a:pt x="952" y="118"/>
                  </a:cubicBezTo>
                  <a:cubicBezTo>
                    <a:pt x="952" y="118"/>
                    <a:pt x="953" y="120"/>
                    <a:pt x="954" y="121"/>
                  </a:cubicBezTo>
                  <a:cubicBezTo>
                    <a:pt x="955" y="122"/>
                    <a:pt x="956" y="124"/>
                    <a:pt x="957" y="125"/>
                  </a:cubicBezTo>
                  <a:cubicBezTo>
                    <a:pt x="959" y="127"/>
                    <a:pt x="957" y="128"/>
                    <a:pt x="956" y="128"/>
                  </a:cubicBezTo>
                  <a:cubicBezTo>
                    <a:pt x="955" y="128"/>
                    <a:pt x="954" y="129"/>
                    <a:pt x="954" y="130"/>
                  </a:cubicBezTo>
                  <a:cubicBezTo>
                    <a:pt x="954" y="130"/>
                    <a:pt x="951" y="132"/>
                    <a:pt x="950" y="132"/>
                  </a:cubicBezTo>
                  <a:cubicBezTo>
                    <a:pt x="949" y="133"/>
                    <a:pt x="948" y="133"/>
                    <a:pt x="949" y="135"/>
                  </a:cubicBezTo>
                  <a:cubicBezTo>
                    <a:pt x="949" y="136"/>
                    <a:pt x="946" y="138"/>
                    <a:pt x="945" y="139"/>
                  </a:cubicBezTo>
                  <a:cubicBezTo>
                    <a:pt x="944" y="139"/>
                    <a:pt x="943" y="139"/>
                    <a:pt x="943" y="141"/>
                  </a:cubicBezTo>
                  <a:cubicBezTo>
                    <a:pt x="943" y="143"/>
                    <a:pt x="944" y="143"/>
                    <a:pt x="944" y="143"/>
                  </a:cubicBezTo>
                  <a:cubicBezTo>
                    <a:pt x="944" y="142"/>
                    <a:pt x="946" y="142"/>
                    <a:pt x="947" y="141"/>
                  </a:cubicBezTo>
                  <a:cubicBezTo>
                    <a:pt x="948" y="141"/>
                    <a:pt x="948" y="140"/>
                    <a:pt x="949" y="140"/>
                  </a:cubicBezTo>
                  <a:cubicBezTo>
                    <a:pt x="950" y="139"/>
                    <a:pt x="951" y="139"/>
                    <a:pt x="951" y="139"/>
                  </a:cubicBezTo>
                  <a:cubicBezTo>
                    <a:pt x="952" y="138"/>
                    <a:pt x="953" y="137"/>
                    <a:pt x="955" y="135"/>
                  </a:cubicBezTo>
                  <a:cubicBezTo>
                    <a:pt x="956" y="134"/>
                    <a:pt x="955" y="135"/>
                    <a:pt x="957" y="133"/>
                  </a:cubicBezTo>
                  <a:cubicBezTo>
                    <a:pt x="958" y="132"/>
                    <a:pt x="959" y="131"/>
                    <a:pt x="960" y="130"/>
                  </a:cubicBezTo>
                  <a:cubicBezTo>
                    <a:pt x="960" y="129"/>
                    <a:pt x="961" y="130"/>
                    <a:pt x="961" y="130"/>
                  </a:cubicBezTo>
                  <a:cubicBezTo>
                    <a:pt x="962" y="130"/>
                    <a:pt x="962" y="132"/>
                    <a:pt x="962" y="132"/>
                  </a:cubicBezTo>
                  <a:cubicBezTo>
                    <a:pt x="963" y="132"/>
                    <a:pt x="963" y="132"/>
                    <a:pt x="964" y="133"/>
                  </a:cubicBezTo>
                  <a:cubicBezTo>
                    <a:pt x="966" y="134"/>
                    <a:pt x="965" y="134"/>
                    <a:pt x="966" y="134"/>
                  </a:cubicBezTo>
                  <a:cubicBezTo>
                    <a:pt x="967" y="135"/>
                    <a:pt x="967" y="135"/>
                    <a:pt x="967" y="136"/>
                  </a:cubicBezTo>
                  <a:cubicBezTo>
                    <a:pt x="968" y="137"/>
                    <a:pt x="969" y="138"/>
                    <a:pt x="970" y="140"/>
                  </a:cubicBezTo>
                  <a:cubicBezTo>
                    <a:pt x="970" y="141"/>
                    <a:pt x="972" y="141"/>
                    <a:pt x="972" y="142"/>
                  </a:cubicBezTo>
                  <a:cubicBezTo>
                    <a:pt x="972" y="143"/>
                    <a:pt x="973" y="144"/>
                    <a:pt x="975" y="144"/>
                  </a:cubicBezTo>
                  <a:cubicBezTo>
                    <a:pt x="976" y="145"/>
                    <a:pt x="976" y="144"/>
                    <a:pt x="976" y="147"/>
                  </a:cubicBezTo>
                  <a:cubicBezTo>
                    <a:pt x="977" y="149"/>
                    <a:pt x="976" y="149"/>
                    <a:pt x="976" y="150"/>
                  </a:cubicBezTo>
                  <a:cubicBezTo>
                    <a:pt x="977" y="152"/>
                    <a:pt x="977" y="150"/>
                    <a:pt x="979" y="150"/>
                  </a:cubicBezTo>
                  <a:cubicBezTo>
                    <a:pt x="980" y="150"/>
                    <a:pt x="981" y="150"/>
                    <a:pt x="981" y="150"/>
                  </a:cubicBezTo>
                  <a:cubicBezTo>
                    <a:pt x="981" y="150"/>
                    <a:pt x="981" y="150"/>
                    <a:pt x="981" y="150"/>
                  </a:cubicBezTo>
                  <a:cubicBezTo>
                    <a:pt x="981" y="151"/>
                    <a:pt x="982" y="152"/>
                    <a:pt x="983" y="153"/>
                  </a:cubicBezTo>
                  <a:cubicBezTo>
                    <a:pt x="983" y="154"/>
                    <a:pt x="983" y="154"/>
                    <a:pt x="984" y="155"/>
                  </a:cubicBezTo>
                  <a:cubicBezTo>
                    <a:pt x="985" y="156"/>
                    <a:pt x="985" y="156"/>
                    <a:pt x="986" y="157"/>
                  </a:cubicBezTo>
                  <a:cubicBezTo>
                    <a:pt x="987" y="158"/>
                    <a:pt x="987" y="158"/>
                    <a:pt x="987" y="159"/>
                  </a:cubicBezTo>
                  <a:cubicBezTo>
                    <a:pt x="988" y="160"/>
                    <a:pt x="990" y="160"/>
                    <a:pt x="991" y="161"/>
                  </a:cubicBezTo>
                  <a:cubicBezTo>
                    <a:pt x="993" y="161"/>
                    <a:pt x="992" y="160"/>
                    <a:pt x="993" y="159"/>
                  </a:cubicBezTo>
                  <a:cubicBezTo>
                    <a:pt x="994" y="157"/>
                    <a:pt x="991" y="157"/>
                    <a:pt x="990" y="157"/>
                  </a:cubicBezTo>
                  <a:cubicBezTo>
                    <a:pt x="989" y="156"/>
                    <a:pt x="988" y="156"/>
                    <a:pt x="988" y="155"/>
                  </a:cubicBezTo>
                  <a:cubicBezTo>
                    <a:pt x="988" y="154"/>
                    <a:pt x="988" y="153"/>
                    <a:pt x="988" y="152"/>
                  </a:cubicBezTo>
                  <a:cubicBezTo>
                    <a:pt x="988" y="150"/>
                    <a:pt x="987" y="151"/>
                    <a:pt x="986" y="150"/>
                  </a:cubicBezTo>
                  <a:cubicBezTo>
                    <a:pt x="985" y="150"/>
                    <a:pt x="986" y="149"/>
                    <a:pt x="986" y="148"/>
                  </a:cubicBezTo>
                  <a:cubicBezTo>
                    <a:pt x="985" y="146"/>
                    <a:pt x="985" y="145"/>
                    <a:pt x="984" y="143"/>
                  </a:cubicBezTo>
                  <a:cubicBezTo>
                    <a:pt x="983" y="141"/>
                    <a:pt x="984" y="142"/>
                    <a:pt x="984" y="140"/>
                  </a:cubicBezTo>
                  <a:cubicBezTo>
                    <a:pt x="984" y="138"/>
                    <a:pt x="984" y="138"/>
                    <a:pt x="983" y="136"/>
                  </a:cubicBezTo>
                  <a:cubicBezTo>
                    <a:pt x="981" y="134"/>
                    <a:pt x="982" y="135"/>
                    <a:pt x="981" y="132"/>
                  </a:cubicBezTo>
                  <a:cubicBezTo>
                    <a:pt x="980" y="130"/>
                    <a:pt x="980" y="132"/>
                    <a:pt x="980" y="130"/>
                  </a:cubicBezTo>
                  <a:cubicBezTo>
                    <a:pt x="980" y="128"/>
                    <a:pt x="980" y="129"/>
                    <a:pt x="979" y="128"/>
                  </a:cubicBezTo>
                  <a:cubicBezTo>
                    <a:pt x="977" y="127"/>
                    <a:pt x="978" y="126"/>
                    <a:pt x="977" y="125"/>
                  </a:cubicBezTo>
                  <a:cubicBezTo>
                    <a:pt x="977" y="124"/>
                    <a:pt x="978" y="123"/>
                    <a:pt x="978" y="120"/>
                  </a:cubicBezTo>
                  <a:cubicBezTo>
                    <a:pt x="978" y="118"/>
                    <a:pt x="976" y="119"/>
                    <a:pt x="975" y="120"/>
                  </a:cubicBezTo>
                  <a:cubicBezTo>
                    <a:pt x="975" y="121"/>
                    <a:pt x="974" y="120"/>
                    <a:pt x="974" y="118"/>
                  </a:cubicBezTo>
                  <a:cubicBezTo>
                    <a:pt x="974" y="116"/>
                    <a:pt x="972" y="114"/>
                    <a:pt x="971" y="114"/>
                  </a:cubicBezTo>
                  <a:cubicBezTo>
                    <a:pt x="971" y="113"/>
                    <a:pt x="971" y="113"/>
                    <a:pt x="971" y="110"/>
                  </a:cubicBezTo>
                  <a:cubicBezTo>
                    <a:pt x="970" y="108"/>
                    <a:pt x="970" y="108"/>
                    <a:pt x="970" y="107"/>
                  </a:cubicBezTo>
                  <a:cubicBezTo>
                    <a:pt x="970" y="106"/>
                    <a:pt x="971" y="106"/>
                    <a:pt x="972" y="106"/>
                  </a:cubicBezTo>
                  <a:cubicBezTo>
                    <a:pt x="973" y="106"/>
                    <a:pt x="974" y="106"/>
                    <a:pt x="976" y="105"/>
                  </a:cubicBezTo>
                  <a:cubicBezTo>
                    <a:pt x="978" y="104"/>
                    <a:pt x="977" y="106"/>
                    <a:pt x="979" y="106"/>
                  </a:cubicBezTo>
                  <a:cubicBezTo>
                    <a:pt x="982" y="107"/>
                    <a:pt x="981" y="107"/>
                    <a:pt x="984" y="106"/>
                  </a:cubicBezTo>
                  <a:cubicBezTo>
                    <a:pt x="986" y="106"/>
                    <a:pt x="984" y="107"/>
                    <a:pt x="986" y="107"/>
                  </a:cubicBezTo>
                  <a:cubicBezTo>
                    <a:pt x="987" y="108"/>
                    <a:pt x="987" y="107"/>
                    <a:pt x="990" y="107"/>
                  </a:cubicBezTo>
                  <a:cubicBezTo>
                    <a:pt x="993" y="107"/>
                    <a:pt x="991" y="108"/>
                    <a:pt x="992" y="109"/>
                  </a:cubicBezTo>
                  <a:cubicBezTo>
                    <a:pt x="993" y="110"/>
                    <a:pt x="996" y="109"/>
                    <a:pt x="996" y="109"/>
                  </a:cubicBezTo>
                  <a:cubicBezTo>
                    <a:pt x="996" y="109"/>
                    <a:pt x="997" y="109"/>
                    <a:pt x="998" y="109"/>
                  </a:cubicBezTo>
                  <a:cubicBezTo>
                    <a:pt x="999" y="109"/>
                    <a:pt x="998" y="110"/>
                    <a:pt x="999" y="110"/>
                  </a:cubicBezTo>
                  <a:cubicBezTo>
                    <a:pt x="1000" y="110"/>
                    <a:pt x="1000" y="110"/>
                    <a:pt x="1002" y="110"/>
                  </a:cubicBezTo>
                  <a:cubicBezTo>
                    <a:pt x="1003" y="109"/>
                    <a:pt x="1003" y="110"/>
                    <a:pt x="1003" y="111"/>
                  </a:cubicBezTo>
                  <a:cubicBezTo>
                    <a:pt x="1004" y="112"/>
                    <a:pt x="1005" y="112"/>
                    <a:pt x="1007" y="112"/>
                  </a:cubicBezTo>
                  <a:cubicBezTo>
                    <a:pt x="1009" y="112"/>
                    <a:pt x="1008" y="112"/>
                    <a:pt x="1009" y="112"/>
                  </a:cubicBezTo>
                  <a:cubicBezTo>
                    <a:pt x="1011" y="112"/>
                    <a:pt x="1009" y="113"/>
                    <a:pt x="1013" y="112"/>
                  </a:cubicBezTo>
                  <a:cubicBezTo>
                    <a:pt x="1017" y="112"/>
                    <a:pt x="1014" y="113"/>
                    <a:pt x="1015" y="113"/>
                  </a:cubicBezTo>
                  <a:cubicBezTo>
                    <a:pt x="1016" y="113"/>
                    <a:pt x="1019" y="114"/>
                    <a:pt x="1019" y="114"/>
                  </a:cubicBezTo>
                  <a:cubicBezTo>
                    <a:pt x="1019" y="114"/>
                    <a:pt x="1020" y="115"/>
                    <a:pt x="1021" y="116"/>
                  </a:cubicBezTo>
                  <a:cubicBezTo>
                    <a:pt x="1023" y="117"/>
                    <a:pt x="1023" y="116"/>
                    <a:pt x="1024" y="116"/>
                  </a:cubicBezTo>
                  <a:cubicBezTo>
                    <a:pt x="1024" y="115"/>
                    <a:pt x="1025" y="115"/>
                    <a:pt x="1026" y="115"/>
                  </a:cubicBezTo>
                  <a:cubicBezTo>
                    <a:pt x="1027" y="115"/>
                    <a:pt x="1028" y="115"/>
                    <a:pt x="1028" y="115"/>
                  </a:cubicBezTo>
                  <a:cubicBezTo>
                    <a:pt x="1029" y="114"/>
                    <a:pt x="1029" y="113"/>
                    <a:pt x="1029" y="112"/>
                  </a:cubicBezTo>
                  <a:cubicBezTo>
                    <a:pt x="1029" y="111"/>
                    <a:pt x="1027" y="111"/>
                    <a:pt x="1026" y="110"/>
                  </a:cubicBezTo>
                  <a:cubicBezTo>
                    <a:pt x="1026" y="110"/>
                    <a:pt x="1025" y="109"/>
                    <a:pt x="1025" y="108"/>
                  </a:cubicBezTo>
                  <a:cubicBezTo>
                    <a:pt x="1024" y="107"/>
                    <a:pt x="1023" y="107"/>
                    <a:pt x="1022" y="108"/>
                  </a:cubicBezTo>
                  <a:cubicBezTo>
                    <a:pt x="1022" y="108"/>
                    <a:pt x="1022" y="109"/>
                    <a:pt x="1020" y="110"/>
                  </a:cubicBezTo>
                  <a:cubicBezTo>
                    <a:pt x="1017" y="111"/>
                    <a:pt x="1020" y="108"/>
                    <a:pt x="1020" y="107"/>
                  </a:cubicBezTo>
                  <a:cubicBezTo>
                    <a:pt x="1020" y="106"/>
                    <a:pt x="1019" y="106"/>
                    <a:pt x="1019" y="106"/>
                  </a:cubicBezTo>
                  <a:cubicBezTo>
                    <a:pt x="1019" y="106"/>
                    <a:pt x="1017" y="105"/>
                    <a:pt x="1017" y="104"/>
                  </a:cubicBezTo>
                  <a:cubicBezTo>
                    <a:pt x="1017" y="103"/>
                    <a:pt x="1016" y="103"/>
                    <a:pt x="1015" y="103"/>
                  </a:cubicBezTo>
                  <a:cubicBezTo>
                    <a:pt x="1014" y="103"/>
                    <a:pt x="1011" y="102"/>
                    <a:pt x="1009" y="102"/>
                  </a:cubicBezTo>
                  <a:cubicBezTo>
                    <a:pt x="1008" y="101"/>
                    <a:pt x="1009" y="101"/>
                    <a:pt x="1008" y="100"/>
                  </a:cubicBezTo>
                  <a:cubicBezTo>
                    <a:pt x="1007" y="99"/>
                    <a:pt x="1007" y="99"/>
                    <a:pt x="1003" y="99"/>
                  </a:cubicBezTo>
                  <a:cubicBezTo>
                    <a:pt x="999" y="99"/>
                    <a:pt x="998" y="98"/>
                    <a:pt x="997" y="97"/>
                  </a:cubicBezTo>
                  <a:cubicBezTo>
                    <a:pt x="997" y="96"/>
                    <a:pt x="996" y="96"/>
                    <a:pt x="995" y="96"/>
                  </a:cubicBezTo>
                  <a:cubicBezTo>
                    <a:pt x="994" y="95"/>
                    <a:pt x="992" y="95"/>
                    <a:pt x="990" y="95"/>
                  </a:cubicBezTo>
                  <a:cubicBezTo>
                    <a:pt x="989" y="95"/>
                    <a:pt x="987" y="95"/>
                    <a:pt x="987" y="95"/>
                  </a:cubicBezTo>
                  <a:cubicBezTo>
                    <a:pt x="987" y="95"/>
                    <a:pt x="984" y="94"/>
                    <a:pt x="983" y="94"/>
                  </a:cubicBezTo>
                  <a:cubicBezTo>
                    <a:pt x="982" y="94"/>
                    <a:pt x="980" y="93"/>
                    <a:pt x="977" y="95"/>
                  </a:cubicBezTo>
                  <a:cubicBezTo>
                    <a:pt x="973" y="96"/>
                    <a:pt x="970" y="94"/>
                    <a:pt x="969" y="94"/>
                  </a:cubicBezTo>
                  <a:cubicBezTo>
                    <a:pt x="969" y="94"/>
                    <a:pt x="966" y="94"/>
                    <a:pt x="965" y="94"/>
                  </a:cubicBezTo>
                  <a:cubicBezTo>
                    <a:pt x="965" y="94"/>
                    <a:pt x="961" y="93"/>
                    <a:pt x="960" y="93"/>
                  </a:cubicBezTo>
                  <a:cubicBezTo>
                    <a:pt x="960" y="93"/>
                    <a:pt x="959" y="95"/>
                    <a:pt x="958" y="95"/>
                  </a:cubicBezTo>
                  <a:cubicBezTo>
                    <a:pt x="956" y="96"/>
                    <a:pt x="955" y="93"/>
                    <a:pt x="954" y="92"/>
                  </a:cubicBezTo>
                  <a:cubicBezTo>
                    <a:pt x="954" y="92"/>
                    <a:pt x="951" y="91"/>
                    <a:pt x="950" y="93"/>
                  </a:cubicBezTo>
                  <a:cubicBezTo>
                    <a:pt x="948" y="95"/>
                    <a:pt x="943" y="95"/>
                    <a:pt x="942" y="95"/>
                  </a:cubicBezTo>
                  <a:cubicBezTo>
                    <a:pt x="942" y="95"/>
                    <a:pt x="941" y="96"/>
                    <a:pt x="941" y="96"/>
                  </a:cubicBezTo>
                  <a:cubicBezTo>
                    <a:pt x="940" y="96"/>
                    <a:pt x="938" y="98"/>
                    <a:pt x="934" y="99"/>
                  </a:cubicBezTo>
                  <a:cubicBezTo>
                    <a:pt x="931" y="101"/>
                    <a:pt x="925" y="104"/>
                    <a:pt x="925" y="104"/>
                  </a:cubicBezTo>
                  <a:cubicBezTo>
                    <a:pt x="919" y="104"/>
                    <a:pt x="917" y="107"/>
                    <a:pt x="917" y="107"/>
                  </a:cubicBezTo>
                  <a:cubicBezTo>
                    <a:pt x="914" y="107"/>
                    <a:pt x="913" y="109"/>
                    <a:pt x="913" y="109"/>
                  </a:cubicBezTo>
                  <a:cubicBezTo>
                    <a:pt x="909" y="109"/>
                    <a:pt x="907" y="112"/>
                    <a:pt x="907" y="112"/>
                  </a:cubicBezTo>
                  <a:cubicBezTo>
                    <a:pt x="904" y="111"/>
                    <a:pt x="903" y="115"/>
                    <a:pt x="902" y="115"/>
                  </a:cubicBezTo>
                  <a:cubicBezTo>
                    <a:pt x="901" y="115"/>
                    <a:pt x="897" y="118"/>
                    <a:pt x="897" y="118"/>
                  </a:cubicBezTo>
                  <a:cubicBezTo>
                    <a:pt x="897" y="118"/>
                    <a:pt x="894" y="120"/>
                    <a:pt x="893" y="121"/>
                  </a:cubicBezTo>
                  <a:cubicBezTo>
                    <a:pt x="893" y="121"/>
                    <a:pt x="891" y="122"/>
                    <a:pt x="888" y="123"/>
                  </a:cubicBezTo>
                  <a:cubicBezTo>
                    <a:pt x="885" y="125"/>
                    <a:pt x="881" y="128"/>
                    <a:pt x="880" y="128"/>
                  </a:cubicBezTo>
                  <a:cubicBezTo>
                    <a:pt x="880" y="128"/>
                    <a:pt x="879" y="130"/>
                    <a:pt x="878" y="131"/>
                  </a:cubicBezTo>
                  <a:cubicBezTo>
                    <a:pt x="876" y="132"/>
                    <a:pt x="876" y="132"/>
                    <a:pt x="873" y="133"/>
                  </a:cubicBezTo>
                  <a:cubicBezTo>
                    <a:pt x="870" y="133"/>
                    <a:pt x="869" y="131"/>
                    <a:pt x="869" y="129"/>
                  </a:cubicBezTo>
                  <a:cubicBezTo>
                    <a:pt x="869" y="128"/>
                    <a:pt x="869" y="127"/>
                    <a:pt x="869" y="127"/>
                  </a:cubicBezTo>
                  <a:cubicBezTo>
                    <a:pt x="868" y="126"/>
                    <a:pt x="866" y="125"/>
                    <a:pt x="866" y="125"/>
                  </a:cubicBezTo>
                  <a:cubicBezTo>
                    <a:pt x="866" y="124"/>
                    <a:pt x="865" y="124"/>
                    <a:pt x="863" y="122"/>
                  </a:cubicBezTo>
                  <a:cubicBezTo>
                    <a:pt x="861" y="120"/>
                    <a:pt x="859" y="122"/>
                    <a:pt x="859" y="122"/>
                  </a:cubicBezTo>
                  <a:cubicBezTo>
                    <a:pt x="859" y="122"/>
                    <a:pt x="860" y="124"/>
                    <a:pt x="859" y="125"/>
                  </a:cubicBezTo>
                  <a:cubicBezTo>
                    <a:pt x="858" y="127"/>
                    <a:pt x="859" y="129"/>
                    <a:pt x="859" y="129"/>
                  </a:cubicBezTo>
                  <a:cubicBezTo>
                    <a:pt x="860" y="130"/>
                    <a:pt x="860" y="131"/>
                    <a:pt x="859" y="131"/>
                  </a:cubicBezTo>
                  <a:cubicBezTo>
                    <a:pt x="858" y="132"/>
                    <a:pt x="858" y="133"/>
                    <a:pt x="858" y="134"/>
                  </a:cubicBezTo>
                  <a:cubicBezTo>
                    <a:pt x="858" y="134"/>
                    <a:pt x="859" y="134"/>
                    <a:pt x="860" y="135"/>
                  </a:cubicBezTo>
                  <a:cubicBezTo>
                    <a:pt x="860" y="136"/>
                    <a:pt x="860" y="135"/>
                    <a:pt x="859" y="137"/>
                  </a:cubicBezTo>
                  <a:cubicBezTo>
                    <a:pt x="858" y="138"/>
                    <a:pt x="858" y="141"/>
                    <a:pt x="858" y="141"/>
                  </a:cubicBezTo>
                  <a:cubicBezTo>
                    <a:pt x="858" y="141"/>
                    <a:pt x="859" y="142"/>
                    <a:pt x="860" y="143"/>
                  </a:cubicBezTo>
                  <a:cubicBezTo>
                    <a:pt x="861" y="143"/>
                    <a:pt x="862" y="143"/>
                    <a:pt x="863" y="144"/>
                  </a:cubicBezTo>
                  <a:cubicBezTo>
                    <a:pt x="864" y="145"/>
                    <a:pt x="864" y="146"/>
                    <a:pt x="865" y="147"/>
                  </a:cubicBezTo>
                  <a:cubicBezTo>
                    <a:pt x="866" y="149"/>
                    <a:pt x="867" y="149"/>
                    <a:pt x="867" y="150"/>
                  </a:cubicBezTo>
                  <a:cubicBezTo>
                    <a:pt x="868" y="151"/>
                    <a:pt x="867" y="150"/>
                    <a:pt x="868" y="152"/>
                  </a:cubicBezTo>
                  <a:cubicBezTo>
                    <a:pt x="869" y="154"/>
                    <a:pt x="870" y="152"/>
                    <a:pt x="870" y="152"/>
                  </a:cubicBezTo>
                  <a:cubicBezTo>
                    <a:pt x="870" y="153"/>
                    <a:pt x="872" y="153"/>
                    <a:pt x="872" y="153"/>
                  </a:cubicBezTo>
                  <a:cubicBezTo>
                    <a:pt x="873" y="153"/>
                    <a:pt x="873" y="153"/>
                    <a:pt x="874" y="154"/>
                  </a:cubicBezTo>
                  <a:cubicBezTo>
                    <a:pt x="876" y="154"/>
                    <a:pt x="875" y="155"/>
                    <a:pt x="875" y="155"/>
                  </a:cubicBezTo>
                  <a:cubicBezTo>
                    <a:pt x="874" y="155"/>
                    <a:pt x="873" y="155"/>
                    <a:pt x="873" y="155"/>
                  </a:cubicBezTo>
                  <a:cubicBezTo>
                    <a:pt x="872" y="155"/>
                    <a:pt x="871" y="155"/>
                    <a:pt x="870" y="156"/>
                  </a:cubicBezTo>
                  <a:cubicBezTo>
                    <a:pt x="869" y="156"/>
                    <a:pt x="869" y="156"/>
                    <a:pt x="868" y="156"/>
                  </a:cubicBezTo>
                  <a:cubicBezTo>
                    <a:pt x="868" y="156"/>
                    <a:pt x="868" y="155"/>
                    <a:pt x="866" y="155"/>
                  </a:cubicBezTo>
                  <a:cubicBezTo>
                    <a:pt x="865" y="154"/>
                    <a:pt x="865" y="154"/>
                    <a:pt x="864" y="156"/>
                  </a:cubicBezTo>
                  <a:cubicBezTo>
                    <a:pt x="862" y="157"/>
                    <a:pt x="863" y="157"/>
                    <a:pt x="862" y="157"/>
                  </a:cubicBezTo>
                  <a:cubicBezTo>
                    <a:pt x="861" y="157"/>
                    <a:pt x="862" y="157"/>
                    <a:pt x="859" y="157"/>
                  </a:cubicBezTo>
                  <a:cubicBezTo>
                    <a:pt x="857" y="157"/>
                    <a:pt x="858" y="156"/>
                    <a:pt x="858" y="155"/>
                  </a:cubicBezTo>
                  <a:cubicBezTo>
                    <a:pt x="857" y="154"/>
                    <a:pt x="858" y="154"/>
                    <a:pt x="858" y="153"/>
                  </a:cubicBezTo>
                  <a:cubicBezTo>
                    <a:pt x="858" y="152"/>
                    <a:pt x="859" y="152"/>
                    <a:pt x="859" y="151"/>
                  </a:cubicBezTo>
                  <a:cubicBezTo>
                    <a:pt x="859" y="150"/>
                    <a:pt x="860" y="149"/>
                    <a:pt x="860" y="148"/>
                  </a:cubicBezTo>
                  <a:cubicBezTo>
                    <a:pt x="860" y="147"/>
                    <a:pt x="861" y="148"/>
                    <a:pt x="862" y="148"/>
                  </a:cubicBezTo>
                  <a:cubicBezTo>
                    <a:pt x="863" y="147"/>
                    <a:pt x="863" y="146"/>
                    <a:pt x="862" y="145"/>
                  </a:cubicBezTo>
                  <a:cubicBezTo>
                    <a:pt x="861" y="144"/>
                    <a:pt x="859" y="143"/>
                    <a:pt x="859" y="143"/>
                  </a:cubicBezTo>
                  <a:cubicBezTo>
                    <a:pt x="859" y="143"/>
                    <a:pt x="858" y="143"/>
                    <a:pt x="857" y="142"/>
                  </a:cubicBezTo>
                  <a:cubicBezTo>
                    <a:pt x="857" y="141"/>
                    <a:pt x="857" y="141"/>
                    <a:pt x="857" y="139"/>
                  </a:cubicBezTo>
                  <a:cubicBezTo>
                    <a:pt x="856" y="136"/>
                    <a:pt x="855" y="136"/>
                    <a:pt x="855" y="135"/>
                  </a:cubicBezTo>
                  <a:cubicBezTo>
                    <a:pt x="855" y="134"/>
                    <a:pt x="855" y="134"/>
                    <a:pt x="855" y="133"/>
                  </a:cubicBezTo>
                  <a:cubicBezTo>
                    <a:pt x="855" y="132"/>
                    <a:pt x="853" y="130"/>
                    <a:pt x="853" y="130"/>
                  </a:cubicBezTo>
                  <a:cubicBezTo>
                    <a:pt x="852" y="129"/>
                    <a:pt x="852" y="128"/>
                    <a:pt x="852" y="128"/>
                  </a:cubicBezTo>
                  <a:cubicBezTo>
                    <a:pt x="851" y="127"/>
                    <a:pt x="850" y="128"/>
                    <a:pt x="849" y="128"/>
                  </a:cubicBezTo>
                  <a:cubicBezTo>
                    <a:pt x="848" y="129"/>
                    <a:pt x="849" y="130"/>
                    <a:pt x="849" y="131"/>
                  </a:cubicBezTo>
                  <a:cubicBezTo>
                    <a:pt x="850" y="132"/>
                    <a:pt x="849" y="132"/>
                    <a:pt x="849" y="133"/>
                  </a:cubicBezTo>
                  <a:cubicBezTo>
                    <a:pt x="849" y="133"/>
                    <a:pt x="850" y="134"/>
                    <a:pt x="850" y="135"/>
                  </a:cubicBezTo>
                  <a:cubicBezTo>
                    <a:pt x="851" y="135"/>
                    <a:pt x="850" y="137"/>
                    <a:pt x="850" y="137"/>
                  </a:cubicBezTo>
                  <a:cubicBezTo>
                    <a:pt x="848" y="138"/>
                    <a:pt x="848" y="141"/>
                    <a:pt x="848" y="141"/>
                  </a:cubicBezTo>
                  <a:cubicBezTo>
                    <a:pt x="848" y="141"/>
                    <a:pt x="848" y="141"/>
                    <a:pt x="847" y="142"/>
                  </a:cubicBezTo>
                  <a:cubicBezTo>
                    <a:pt x="847" y="142"/>
                    <a:pt x="847" y="143"/>
                    <a:pt x="847" y="145"/>
                  </a:cubicBezTo>
                  <a:cubicBezTo>
                    <a:pt x="847" y="146"/>
                    <a:pt x="848" y="147"/>
                    <a:pt x="848" y="147"/>
                  </a:cubicBezTo>
                  <a:cubicBezTo>
                    <a:pt x="848" y="147"/>
                    <a:pt x="846" y="148"/>
                    <a:pt x="845" y="148"/>
                  </a:cubicBezTo>
                  <a:cubicBezTo>
                    <a:pt x="845" y="148"/>
                    <a:pt x="843" y="148"/>
                    <a:pt x="842" y="151"/>
                  </a:cubicBezTo>
                  <a:cubicBezTo>
                    <a:pt x="841" y="154"/>
                    <a:pt x="839" y="155"/>
                    <a:pt x="839" y="155"/>
                  </a:cubicBezTo>
                  <a:cubicBezTo>
                    <a:pt x="839" y="155"/>
                    <a:pt x="837" y="155"/>
                    <a:pt x="837" y="156"/>
                  </a:cubicBezTo>
                  <a:cubicBezTo>
                    <a:pt x="836" y="156"/>
                    <a:pt x="835" y="157"/>
                    <a:pt x="834" y="157"/>
                  </a:cubicBezTo>
                  <a:cubicBezTo>
                    <a:pt x="833" y="158"/>
                    <a:pt x="833" y="159"/>
                    <a:pt x="831" y="160"/>
                  </a:cubicBezTo>
                  <a:cubicBezTo>
                    <a:pt x="830" y="160"/>
                    <a:pt x="829" y="162"/>
                    <a:pt x="829" y="162"/>
                  </a:cubicBezTo>
                  <a:cubicBezTo>
                    <a:pt x="827" y="161"/>
                    <a:pt x="825" y="164"/>
                    <a:pt x="825" y="164"/>
                  </a:cubicBezTo>
                  <a:cubicBezTo>
                    <a:pt x="825" y="164"/>
                    <a:pt x="823" y="164"/>
                    <a:pt x="822" y="164"/>
                  </a:cubicBezTo>
                  <a:cubicBezTo>
                    <a:pt x="820" y="166"/>
                    <a:pt x="822" y="168"/>
                    <a:pt x="823" y="168"/>
                  </a:cubicBezTo>
                  <a:cubicBezTo>
                    <a:pt x="823" y="168"/>
                    <a:pt x="824" y="170"/>
                    <a:pt x="824" y="170"/>
                  </a:cubicBezTo>
                  <a:cubicBezTo>
                    <a:pt x="824" y="171"/>
                    <a:pt x="822" y="171"/>
                    <a:pt x="822" y="171"/>
                  </a:cubicBezTo>
                  <a:cubicBezTo>
                    <a:pt x="821" y="170"/>
                    <a:pt x="820" y="169"/>
                    <a:pt x="820" y="169"/>
                  </a:cubicBezTo>
                  <a:cubicBezTo>
                    <a:pt x="820" y="169"/>
                    <a:pt x="819" y="167"/>
                    <a:pt x="818" y="169"/>
                  </a:cubicBezTo>
                  <a:cubicBezTo>
                    <a:pt x="816" y="171"/>
                    <a:pt x="815" y="171"/>
                    <a:pt x="814" y="170"/>
                  </a:cubicBezTo>
                  <a:cubicBezTo>
                    <a:pt x="814" y="170"/>
                    <a:pt x="815" y="168"/>
                    <a:pt x="815" y="168"/>
                  </a:cubicBezTo>
                  <a:cubicBezTo>
                    <a:pt x="815" y="168"/>
                    <a:pt x="818" y="166"/>
                    <a:pt x="820" y="163"/>
                  </a:cubicBezTo>
                  <a:cubicBezTo>
                    <a:pt x="823" y="160"/>
                    <a:pt x="821" y="161"/>
                    <a:pt x="821" y="160"/>
                  </a:cubicBezTo>
                  <a:cubicBezTo>
                    <a:pt x="820" y="158"/>
                    <a:pt x="820" y="158"/>
                    <a:pt x="820" y="156"/>
                  </a:cubicBezTo>
                  <a:cubicBezTo>
                    <a:pt x="820" y="155"/>
                    <a:pt x="821" y="153"/>
                    <a:pt x="821" y="153"/>
                  </a:cubicBezTo>
                  <a:cubicBezTo>
                    <a:pt x="821" y="153"/>
                    <a:pt x="822" y="153"/>
                    <a:pt x="823" y="151"/>
                  </a:cubicBezTo>
                  <a:cubicBezTo>
                    <a:pt x="824" y="150"/>
                    <a:pt x="824" y="150"/>
                    <a:pt x="825" y="148"/>
                  </a:cubicBezTo>
                  <a:cubicBezTo>
                    <a:pt x="826" y="147"/>
                    <a:pt x="826" y="147"/>
                    <a:pt x="827" y="145"/>
                  </a:cubicBezTo>
                  <a:cubicBezTo>
                    <a:pt x="827" y="144"/>
                    <a:pt x="829" y="142"/>
                    <a:pt x="830" y="142"/>
                  </a:cubicBezTo>
                  <a:cubicBezTo>
                    <a:pt x="831" y="141"/>
                    <a:pt x="832" y="139"/>
                    <a:pt x="832" y="139"/>
                  </a:cubicBezTo>
                  <a:cubicBezTo>
                    <a:pt x="832" y="139"/>
                    <a:pt x="833" y="135"/>
                    <a:pt x="833" y="135"/>
                  </a:cubicBezTo>
                  <a:cubicBezTo>
                    <a:pt x="833" y="134"/>
                    <a:pt x="834" y="131"/>
                    <a:pt x="835" y="131"/>
                  </a:cubicBezTo>
                  <a:cubicBezTo>
                    <a:pt x="836" y="131"/>
                    <a:pt x="837" y="130"/>
                    <a:pt x="837" y="129"/>
                  </a:cubicBezTo>
                  <a:cubicBezTo>
                    <a:pt x="838" y="128"/>
                    <a:pt x="838" y="126"/>
                    <a:pt x="838" y="125"/>
                  </a:cubicBezTo>
                  <a:cubicBezTo>
                    <a:pt x="838" y="123"/>
                    <a:pt x="839" y="124"/>
                    <a:pt x="839" y="124"/>
                  </a:cubicBezTo>
                  <a:cubicBezTo>
                    <a:pt x="840" y="124"/>
                    <a:pt x="840" y="122"/>
                    <a:pt x="840" y="121"/>
                  </a:cubicBezTo>
                  <a:cubicBezTo>
                    <a:pt x="840" y="119"/>
                    <a:pt x="840" y="118"/>
                    <a:pt x="840" y="118"/>
                  </a:cubicBezTo>
                  <a:cubicBezTo>
                    <a:pt x="840" y="117"/>
                    <a:pt x="841" y="118"/>
                    <a:pt x="842" y="118"/>
                  </a:cubicBezTo>
                  <a:cubicBezTo>
                    <a:pt x="842" y="118"/>
                    <a:pt x="842" y="117"/>
                    <a:pt x="842" y="115"/>
                  </a:cubicBezTo>
                  <a:cubicBezTo>
                    <a:pt x="842" y="113"/>
                    <a:pt x="843" y="113"/>
                    <a:pt x="843" y="112"/>
                  </a:cubicBezTo>
                  <a:cubicBezTo>
                    <a:pt x="844" y="111"/>
                    <a:pt x="844" y="110"/>
                    <a:pt x="844" y="108"/>
                  </a:cubicBezTo>
                  <a:cubicBezTo>
                    <a:pt x="844" y="107"/>
                    <a:pt x="845" y="107"/>
                    <a:pt x="846" y="107"/>
                  </a:cubicBezTo>
                  <a:cubicBezTo>
                    <a:pt x="847" y="107"/>
                    <a:pt x="848" y="102"/>
                    <a:pt x="848" y="101"/>
                  </a:cubicBezTo>
                  <a:cubicBezTo>
                    <a:pt x="848" y="99"/>
                    <a:pt x="848" y="100"/>
                    <a:pt x="849" y="99"/>
                  </a:cubicBezTo>
                  <a:cubicBezTo>
                    <a:pt x="851" y="98"/>
                    <a:pt x="850" y="98"/>
                    <a:pt x="851" y="96"/>
                  </a:cubicBezTo>
                  <a:cubicBezTo>
                    <a:pt x="852" y="95"/>
                    <a:pt x="853" y="91"/>
                    <a:pt x="855" y="89"/>
                  </a:cubicBezTo>
                  <a:cubicBezTo>
                    <a:pt x="856" y="87"/>
                    <a:pt x="857" y="89"/>
                    <a:pt x="858" y="89"/>
                  </a:cubicBezTo>
                  <a:cubicBezTo>
                    <a:pt x="859" y="89"/>
                    <a:pt x="859" y="86"/>
                    <a:pt x="859" y="84"/>
                  </a:cubicBezTo>
                  <a:cubicBezTo>
                    <a:pt x="859" y="83"/>
                    <a:pt x="861" y="81"/>
                    <a:pt x="861" y="81"/>
                  </a:cubicBezTo>
                  <a:cubicBezTo>
                    <a:pt x="861" y="81"/>
                    <a:pt x="862" y="82"/>
                    <a:pt x="864" y="83"/>
                  </a:cubicBezTo>
                  <a:cubicBezTo>
                    <a:pt x="866" y="83"/>
                    <a:pt x="866" y="83"/>
                    <a:pt x="868" y="83"/>
                  </a:cubicBezTo>
                  <a:cubicBezTo>
                    <a:pt x="869" y="83"/>
                    <a:pt x="868" y="80"/>
                    <a:pt x="869" y="78"/>
                  </a:cubicBezTo>
                  <a:cubicBezTo>
                    <a:pt x="869" y="76"/>
                    <a:pt x="868" y="74"/>
                    <a:pt x="868" y="73"/>
                  </a:cubicBezTo>
                  <a:cubicBezTo>
                    <a:pt x="868" y="73"/>
                    <a:pt x="870" y="72"/>
                    <a:pt x="871" y="70"/>
                  </a:cubicBezTo>
                  <a:cubicBezTo>
                    <a:pt x="872" y="68"/>
                    <a:pt x="872" y="69"/>
                    <a:pt x="874" y="68"/>
                  </a:cubicBezTo>
                  <a:cubicBezTo>
                    <a:pt x="876" y="66"/>
                    <a:pt x="875" y="66"/>
                    <a:pt x="876" y="65"/>
                  </a:cubicBezTo>
                  <a:cubicBezTo>
                    <a:pt x="876" y="65"/>
                    <a:pt x="877" y="64"/>
                    <a:pt x="878" y="63"/>
                  </a:cubicBezTo>
                  <a:cubicBezTo>
                    <a:pt x="879" y="61"/>
                    <a:pt x="880" y="62"/>
                    <a:pt x="880" y="61"/>
                  </a:cubicBezTo>
                  <a:cubicBezTo>
                    <a:pt x="881" y="60"/>
                    <a:pt x="882" y="57"/>
                    <a:pt x="882" y="56"/>
                  </a:cubicBezTo>
                  <a:cubicBezTo>
                    <a:pt x="882" y="55"/>
                    <a:pt x="884" y="54"/>
                    <a:pt x="885" y="53"/>
                  </a:cubicBezTo>
                  <a:cubicBezTo>
                    <a:pt x="886" y="51"/>
                    <a:pt x="885" y="49"/>
                    <a:pt x="886" y="48"/>
                  </a:cubicBezTo>
                  <a:cubicBezTo>
                    <a:pt x="886" y="47"/>
                    <a:pt x="886" y="46"/>
                    <a:pt x="886" y="44"/>
                  </a:cubicBezTo>
                  <a:cubicBezTo>
                    <a:pt x="886" y="42"/>
                    <a:pt x="887" y="42"/>
                    <a:pt x="888" y="40"/>
                  </a:cubicBezTo>
                  <a:cubicBezTo>
                    <a:pt x="889" y="39"/>
                    <a:pt x="892" y="35"/>
                    <a:pt x="892" y="35"/>
                  </a:cubicBezTo>
                  <a:cubicBezTo>
                    <a:pt x="893" y="34"/>
                    <a:pt x="896" y="34"/>
                    <a:pt x="897" y="34"/>
                  </a:cubicBezTo>
                  <a:cubicBezTo>
                    <a:pt x="899" y="34"/>
                    <a:pt x="899" y="33"/>
                    <a:pt x="900" y="31"/>
                  </a:cubicBezTo>
                  <a:cubicBezTo>
                    <a:pt x="900" y="29"/>
                    <a:pt x="900" y="29"/>
                    <a:pt x="900" y="28"/>
                  </a:cubicBezTo>
                  <a:cubicBezTo>
                    <a:pt x="900" y="26"/>
                    <a:pt x="901" y="26"/>
                    <a:pt x="902" y="25"/>
                  </a:cubicBezTo>
                  <a:cubicBezTo>
                    <a:pt x="902" y="25"/>
                    <a:pt x="903" y="23"/>
                    <a:pt x="903" y="21"/>
                  </a:cubicBezTo>
                  <a:cubicBezTo>
                    <a:pt x="904" y="19"/>
                    <a:pt x="905" y="20"/>
                    <a:pt x="906" y="20"/>
                  </a:cubicBezTo>
                  <a:cubicBezTo>
                    <a:pt x="907" y="19"/>
                    <a:pt x="907" y="17"/>
                    <a:pt x="908" y="15"/>
                  </a:cubicBezTo>
                  <a:cubicBezTo>
                    <a:pt x="909" y="14"/>
                    <a:pt x="913" y="15"/>
                    <a:pt x="913" y="16"/>
                  </a:cubicBezTo>
                  <a:cubicBezTo>
                    <a:pt x="914" y="16"/>
                    <a:pt x="914" y="17"/>
                    <a:pt x="914" y="18"/>
                  </a:cubicBezTo>
                  <a:cubicBezTo>
                    <a:pt x="915" y="19"/>
                    <a:pt x="916" y="20"/>
                    <a:pt x="918" y="21"/>
                  </a:cubicBezTo>
                  <a:cubicBezTo>
                    <a:pt x="921" y="22"/>
                    <a:pt x="920" y="24"/>
                    <a:pt x="920" y="26"/>
                  </a:cubicBezTo>
                  <a:cubicBezTo>
                    <a:pt x="921" y="27"/>
                    <a:pt x="924" y="26"/>
                    <a:pt x="925" y="27"/>
                  </a:cubicBezTo>
                  <a:cubicBezTo>
                    <a:pt x="926" y="28"/>
                    <a:pt x="926" y="30"/>
                    <a:pt x="927" y="33"/>
                  </a:cubicBezTo>
                  <a:cubicBezTo>
                    <a:pt x="928" y="35"/>
                    <a:pt x="928" y="35"/>
                    <a:pt x="931" y="37"/>
                  </a:cubicBezTo>
                  <a:cubicBezTo>
                    <a:pt x="933" y="39"/>
                    <a:pt x="933" y="38"/>
                    <a:pt x="933" y="40"/>
                  </a:cubicBezTo>
                  <a:cubicBezTo>
                    <a:pt x="934" y="43"/>
                    <a:pt x="935" y="42"/>
                    <a:pt x="937" y="44"/>
                  </a:cubicBezTo>
                  <a:cubicBezTo>
                    <a:pt x="938" y="46"/>
                    <a:pt x="939" y="46"/>
                    <a:pt x="939" y="47"/>
                  </a:cubicBezTo>
                  <a:cubicBezTo>
                    <a:pt x="940" y="48"/>
                    <a:pt x="941" y="51"/>
                    <a:pt x="942" y="51"/>
                  </a:cubicBezTo>
                  <a:cubicBezTo>
                    <a:pt x="942" y="51"/>
                    <a:pt x="943" y="51"/>
                    <a:pt x="945" y="52"/>
                  </a:cubicBezTo>
                  <a:cubicBezTo>
                    <a:pt x="948" y="53"/>
                    <a:pt x="946" y="53"/>
                    <a:pt x="946" y="55"/>
                  </a:cubicBezTo>
                  <a:cubicBezTo>
                    <a:pt x="947" y="57"/>
                    <a:pt x="948" y="56"/>
                    <a:pt x="950" y="57"/>
                  </a:cubicBezTo>
                  <a:cubicBezTo>
                    <a:pt x="951" y="58"/>
                    <a:pt x="951" y="59"/>
                    <a:pt x="952" y="61"/>
                  </a:cubicBezTo>
                  <a:cubicBezTo>
                    <a:pt x="954" y="63"/>
                    <a:pt x="955" y="63"/>
                    <a:pt x="956" y="62"/>
                  </a:cubicBezTo>
                  <a:cubicBezTo>
                    <a:pt x="957" y="62"/>
                    <a:pt x="956" y="60"/>
                    <a:pt x="956" y="59"/>
                  </a:cubicBezTo>
                  <a:cubicBezTo>
                    <a:pt x="956" y="59"/>
                    <a:pt x="953" y="55"/>
                    <a:pt x="952" y="54"/>
                  </a:cubicBezTo>
                  <a:cubicBezTo>
                    <a:pt x="952" y="54"/>
                    <a:pt x="949" y="48"/>
                    <a:pt x="948" y="47"/>
                  </a:cubicBezTo>
                  <a:cubicBezTo>
                    <a:pt x="948" y="46"/>
                    <a:pt x="948" y="45"/>
                    <a:pt x="948" y="42"/>
                  </a:cubicBezTo>
                  <a:cubicBezTo>
                    <a:pt x="948" y="40"/>
                    <a:pt x="947" y="38"/>
                    <a:pt x="945" y="35"/>
                  </a:cubicBezTo>
                  <a:cubicBezTo>
                    <a:pt x="944" y="31"/>
                    <a:pt x="941" y="31"/>
                    <a:pt x="941" y="29"/>
                  </a:cubicBezTo>
                  <a:cubicBezTo>
                    <a:pt x="941" y="28"/>
                    <a:pt x="942" y="28"/>
                    <a:pt x="941" y="25"/>
                  </a:cubicBezTo>
                  <a:cubicBezTo>
                    <a:pt x="939" y="23"/>
                    <a:pt x="939" y="23"/>
                    <a:pt x="939" y="23"/>
                  </a:cubicBezTo>
                  <a:cubicBezTo>
                    <a:pt x="939" y="22"/>
                    <a:pt x="940" y="21"/>
                    <a:pt x="940" y="21"/>
                  </a:cubicBezTo>
                  <a:cubicBezTo>
                    <a:pt x="940" y="20"/>
                    <a:pt x="937" y="18"/>
                    <a:pt x="936" y="17"/>
                  </a:cubicBezTo>
                  <a:cubicBezTo>
                    <a:pt x="935" y="15"/>
                    <a:pt x="936" y="15"/>
                    <a:pt x="933" y="13"/>
                  </a:cubicBezTo>
                  <a:cubicBezTo>
                    <a:pt x="931" y="11"/>
                    <a:pt x="928" y="6"/>
                    <a:pt x="927" y="5"/>
                  </a:cubicBezTo>
                  <a:cubicBezTo>
                    <a:pt x="927" y="4"/>
                    <a:pt x="923" y="4"/>
                    <a:pt x="923" y="4"/>
                  </a:cubicBezTo>
                  <a:cubicBezTo>
                    <a:pt x="923" y="4"/>
                    <a:pt x="918" y="5"/>
                    <a:pt x="917" y="6"/>
                  </a:cubicBezTo>
                  <a:cubicBezTo>
                    <a:pt x="915" y="7"/>
                    <a:pt x="914" y="6"/>
                    <a:pt x="914" y="5"/>
                  </a:cubicBezTo>
                  <a:cubicBezTo>
                    <a:pt x="914" y="4"/>
                    <a:pt x="913" y="4"/>
                    <a:pt x="911" y="4"/>
                  </a:cubicBezTo>
                  <a:cubicBezTo>
                    <a:pt x="909" y="4"/>
                    <a:pt x="907" y="4"/>
                    <a:pt x="906" y="7"/>
                  </a:cubicBezTo>
                  <a:cubicBezTo>
                    <a:pt x="904" y="9"/>
                    <a:pt x="907" y="10"/>
                    <a:pt x="907" y="10"/>
                  </a:cubicBezTo>
                  <a:cubicBezTo>
                    <a:pt x="907" y="11"/>
                    <a:pt x="905" y="11"/>
                    <a:pt x="904" y="12"/>
                  </a:cubicBezTo>
                  <a:cubicBezTo>
                    <a:pt x="903" y="13"/>
                    <a:pt x="902" y="14"/>
                    <a:pt x="900" y="17"/>
                  </a:cubicBezTo>
                  <a:cubicBezTo>
                    <a:pt x="897" y="21"/>
                    <a:pt x="897" y="19"/>
                    <a:pt x="897" y="17"/>
                  </a:cubicBezTo>
                  <a:cubicBezTo>
                    <a:pt x="897" y="15"/>
                    <a:pt x="901" y="13"/>
                    <a:pt x="897" y="6"/>
                  </a:cubicBezTo>
                  <a:cubicBezTo>
                    <a:pt x="894" y="0"/>
                    <a:pt x="884" y="0"/>
                    <a:pt x="884" y="0"/>
                  </a:cubicBezTo>
                  <a:cubicBezTo>
                    <a:pt x="884" y="0"/>
                    <a:pt x="883" y="0"/>
                    <a:pt x="881" y="0"/>
                  </a:cubicBezTo>
                  <a:cubicBezTo>
                    <a:pt x="880" y="0"/>
                    <a:pt x="879" y="0"/>
                    <a:pt x="877" y="1"/>
                  </a:cubicBezTo>
                  <a:cubicBezTo>
                    <a:pt x="876" y="1"/>
                    <a:pt x="875" y="2"/>
                    <a:pt x="873" y="3"/>
                  </a:cubicBezTo>
                  <a:cubicBezTo>
                    <a:pt x="871" y="3"/>
                    <a:pt x="872" y="2"/>
                    <a:pt x="871" y="2"/>
                  </a:cubicBezTo>
                  <a:cubicBezTo>
                    <a:pt x="870" y="1"/>
                    <a:pt x="869" y="3"/>
                    <a:pt x="868" y="3"/>
                  </a:cubicBezTo>
                  <a:cubicBezTo>
                    <a:pt x="868" y="3"/>
                    <a:pt x="866" y="3"/>
                    <a:pt x="863" y="4"/>
                  </a:cubicBezTo>
                  <a:cubicBezTo>
                    <a:pt x="859" y="5"/>
                    <a:pt x="861" y="6"/>
                    <a:pt x="861" y="6"/>
                  </a:cubicBezTo>
                  <a:cubicBezTo>
                    <a:pt x="860" y="6"/>
                    <a:pt x="855" y="5"/>
                    <a:pt x="852" y="7"/>
                  </a:cubicBezTo>
                  <a:cubicBezTo>
                    <a:pt x="849" y="9"/>
                    <a:pt x="849" y="11"/>
                    <a:pt x="849" y="11"/>
                  </a:cubicBezTo>
                  <a:cubicBezTo>
                    <a:pt x="849" y="11"/>
                    <a:pt x="848" y="11"/>
                    <a:pt x="844" y="12"/>
                  </a:cubicBezTo>
                  <a:cubicBezTo>
                    <a:pt x="841" y="12"/>
                    <a:pt x="843" y="14"/>
                    <a:pt x="842" y="14"/>
                  </a:cubicBezTo>
                  <a:cubicBezTo>
                    <a:pt x="841" y="15"/>
                    <a:pt x="840" y="16"/>
                    <a:pt x="839" y="16"/>
                  </a:cubicBezTo>
                  <a:cubicBezTo>
                    <a:pt x="838" y="16"/>
                    <a:pt x="836" y="17"/>
                    <a:pt x="835" y="17"/>
                  </a:cubicBezTo>
                  <a:cubicBezTo>
                    <a:pt x="834" y="17"/>
                    <a:pt x="833" y="17"/>
                    <a:pt x="831" y="19"/>
                  </a:cubicBezTo>
                  <a:cubicBezTo>
                    <a:pt x="829" y="20"/>
                    <a:pt x="827" y="21"/>
                    <a:pt x="827" y="21"/>
                  </a:cubicBezTo>
                  <a:cubicBezTo>
                    <a:pt x="827" y="21"/>
                    <a:pt x="823" y="22"/>
                    <a:pt x="822" y="22"/>
                  </a:cubicBezTo>
                  <a:cubicBezTo>
                    <a:pt x="821" y="23"/>
                    <a:pt x="819" y="24"/>
                    <a:pt x="819" y="25"/>
                  </a:cubicBezTo>
                  <a:cubicBezTo>
                    <a:pt x="818" y="26"/>
                    <a:pt x="816" y="27"/>
                    <a:pt x="816" y="27"/>
                  </a:cubicBezTo>
                  <a:cubicBezTo>
                    <a:pt x="816" y="27"/>
                    <a:pt x="813" y="25"/>
                    <a:pt x="812" y="27"/>
                  </a:cubicBezTo>
                  <a:cubicBezTo>
                    <a:pt x="810" y="28"/>
                    <a:pt x="810" y="30"/>
                    <a:pt x="809" y="30"/>
                  </a:cubicBezTo>
                  <a:cubicBezTo>
                    <a:pt x="807" y="29"/>
                    <a:pt x="806" y="29"/>
                    <a:pt x="805" y="30"/>
                  </a:cubicBezTo>
                  <a:cubicBezTo>
                    <a:pt x="804" y="30"/>
                    <a:pt x="802" y="32"/>
                    <a:pt x="802" y="32"/>
                  </a:cubicBezTo>
                  <a:cubicBezTo>
                    <a:pt x="802" y="32"/>
                    <a:pt x="799" y="32"/>
                    <a:pt x="797" y="33"/>
                  </a:cubicBezTo>
                  <a:cubicBezTo>
                    <a:pt x="795" y="34"/>
                    <a:pt x="796" y="34"/>
                    <a:pt x="792" y="35"/>
                  </a:cubicBezTo>
                  <a:cubicBezTo>
                    <a:pt x="788" y="36"/>
                    <a:pt x="789" y="37"/>
                    <a:pt x="791" y="37"/>
                  </a:cubicBezTo>
                  <a:cubicBezTo>
                    <a:pt x="793" y="38"/>
                    <a:pt x="791" y="40"/>
                    <a:pt x="791" y="40"/>
                  </a:cubicBezTo>
                  <a:cubicBezTo>
                    <a:pt x="791" y="40"/>
                    <a:pt x="791" y="39"/>
                    <a:pt x="787" y="39"/>
                  </a:cubicBezTo>
                  <a:cubicBezTo>
                    <a:pt x="783" y="38"/>
                    <a:pt x="785" y="40"/>
                    <a:pt x="786" y="41"/>
                  </a:cubicBez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7" y="42"/>
                    <a:pt x="787" y="42"/>
                  </a:cubicBezTo>
                  <a:cubicBezTo>
                    <a:pt x="786" y="42"/>
                    <a:pt x="786" y="42"/>
                    <a:pt x="785" y="44"/>
                  </a:cubicBezTo>
                  <a:cubicBezTo>
                    <a:pt x="783" y="45"/>
                    <a:pt x="780" y="46"/>
                    <a:pt x="775" y="47"/>
                  </a:cubicBezTo>
                  <a:cubicBezTo>
                    <a:pt x="770" y="47"/>
                    <a:pt x="775" y="48"/>
                    <a:pt x="770" y="49"/>
                  </a:cubicBezTo>
                  <a:cubicBezTo>
                    <a:pt x="765" y="49"/>
                    <a:pt x="767" y="50"/>
                    <a:pt x="765" y="51"/>
                  </a:cubicBezTo>
                  <a:cubicBezTo>
                    <a:pt x="764" y="52"/>
                    <a:pt x="759" y="53"/>
                    <a:pt x="758" y="54"/>
                  </a:cubicBezTo>
                  <a:cubicBezTo>
                    <a:pt x="756" y="55"/>
                    <a:pt x="758" y="55"/>
                    <a:pt x="759" y="56"/>
                  </a:cubicBezTo>
                  <a:cubicBezTo>
                    <a:pt x="760" y="56"/>
                    <a:pt x="760" y="57"/>
                    <a:pt x="762" y="57"/>
                  </a:cubicBezTo>
                  <a:cubicBezTo>
                    <a:pt x="764" y="58"/>
                    <a:pt x="768" y="57"/>
                    <a:pt x="768" y="57"/>
                  </a:cubicBezTo>
                  <a:cubicBezTo>
                    <a:pt x="769" y="57"/>
                    <a:pt x="771" y="56"/>
                    <a:pt x="772" y="55"/>
                  </a:cubicBezTo>
                  <a:cubicBezTo>
                    <a:pt x="773" y="54"/>
                    <a:pt x="773" y="54"/>
                    <a:pt x="775" y="54"/>
                  </a:cubicBezTo>
                  <a:cubicBezTo>
                    <a:pt x="778" y="54"/>
                    <a:pt x="777" y="55"/>
                    <a:pt x="779" y="55"/>
                  </a:cubicBezTo>
                  <a:cubicBezTo>
                    <a:pt x="781" y="54"/>
                    <a:pt x="780" y="53"/>
                    <a:pt x="781" y="53"/>
                  </a:cubicBezTo>
                  <a:cubicBezTo>
                    <a:pt x="783" y="52"/>
                    <a:pt x="786" y="52"/>
                    <a:pt x="787" y="52"/>
                  </a:cubicBezTo>
                  <a:cubicBezTo>
                    <a:pt x="788" y="52"/>
                    <a:pt x="791" y="52"/>
                    <a:pt x="793" y="51"/>
                  </a:cubicBezTo>
                  <a:cubicBezTo>
                    <a:pt x="794" y="51"/>
                    <a:pt x="797" y="50"/>
                    <a:pt x="798" y="49"/>
                  </a:cubicBezTo>
                  <a:cubicBezTo>
                    <a:pt x="800" y="49"/>
                    <a:pt x="799" y="49"/>
                    <a:pt x="800" y="49"/>
                  </a:cubicBezTo>
                  <a:cubicBezTo>
                    <a:pt x="801" y="49"/>
                    <a:pt x="802" y="49"/>
                    <a:pt x="802" y="49"/>
                  </a:cubicBezTo>
                  <a:cubicBezTo>
                    <a:pt x="802" y="49"/>
                    <a:pt x="806" y="48"/>
                    <a:pt x="809" y="48"/>
                  </a:cubicBezTo>
                  <a:cubicBezTo>
                    <a:pt x="811" y="47"/>
                    <a:pt x="810" y="47"/>
                    <a:pt x="811" y="46"/>
                  </a:cubicBezTo>
                  <a:cubicBezTo>
                    <a:pt x="812" y="45"/>
                    <a:pt x="814" y="45"/>
                    <a:pt x="814" y="45"/>
                  </a:cubicBezTo>
                  <a:cubicBezTo>
                    <a:pt x="815" y="45"/>
                    <a:pt x="820" y="43"/>
                    <a:pt x="821" y="43"/>
                  </a:cubicBezTo>
                  <a:cubicBezTo>
                    <a:pt x="822" y="43"/>
                    <a:pt x="822" y="43"/>
                    <a:pt x="823" y="43"/>
                  </a:cubicBezTo>
                  <a:cubicBezTo>
                    <a:pt x="824" y="43"/>
                    <a:pt x="826" y="42"/>
                    <a:pt x="828" y="41"/>
                  </a:cubicBezTo>
                  <a:cubicBezTo>
                    <a:pt x="829" y="41"/>
                    <a:pt x="830" y="40"/>
                    <a:pt x="833" y="39"/>
                  </a:cubicBezTo>
                  <a:cubicBezTo>
                    <a:pt x="835" y="38"/>
                    <a:pt x="835" y="40"/>
                    <a:pt x="835" y="40"/>
                  </a:cubicBezTo>
                  <a:cubicBezTo>
                    <a:pt x="836" y="40"/>
                    <a:pt x="837" y="38"/>
                    <a:pt x="838" y="38"/>
                  </a:cubicBezTo>
                  <a:cubicBezTo>
                    <a:pt x="839" y="38"/>
                    <a:pt x="840" y="38"/>
                    <a:pt x="842" y="37"/>
                  </a:cubicBezTo>
                  <a:cubicBezTo>
                    <a:pt x="843" y="37"/>
                    <a:pt x="846" y="36"/>
                    <a:pt x="846" y="35"/>
                  </a:cubicBezTo>
                  <a:cubicBezTo>
                    <a:pt x="846" y="35"/>
                    <a:pt x="848" y="35"/>
                    <a:pt x="848" y="35"/>
                  </a:cubicBezTo>
                  <a:cubicBezTo>
                    <a:pt x="849" y="35"/>
                    <a:pt x="851" y="33"/>
                    <a:pt x="852" y="33"/>
                  </a:cubicBezTo>
                  <a:cubicBezTo>
                    <a:pt x="853" y="32"/>
                    <a:pt x="854" y="31"/>
                    <a:pt x="857" y="31"/>
                  </a:cubicBezTo>
                  <a:cubicBezTo>
                    <a:pt x="860" y="31"/>
                    <a:pt x="860" y="31"/>
                    <a:pt x="862" y="30"/>
                  </a:cubicBezTo>
                  <a:cubicBezTo>
                    <a:pt x="864" y="29"/>
                    <a:pt x="865" y="28"/>
                    <a:pt x="866" y="28"/>
                  </a:cubicBezTo>
                  <a:cubicBezTo>
                    <a:pt x="867" y="28"/>
                    <a:pt x="868" y="28"/>
                    <a:pt x="871" y="27"/>
                  </a:cubicBezTo>
                  <a:cubicBezTo>
                    <a:pt x="874" y="26"/>
                    <a:pt x="872" y="26"/>
                    <a:pt x="875" y="25"/>
                  </a:cubicBezTo>
                  <a:cubicBezTo>
                    <a:pt x="877" y="24"/>
                    <a:pt x="876" y="24"/>
                    <a:pt x="878" y="24"/>
                  </a:cubicBezTo>
                  <a:cubicBezTo>
                    <a:pt x="880" y="23"/>
                    <a:pt x="885" y="20"/>
                    <a:pt x="885" y="20"/>
                  </a:cubicBezTo>
                  <a:cubicBezTo>
                    <a:pt x="885" y="20"/>
                    <a:pt x="888" y="19"/>
                    <a:pt x="889" y="22"/>
                  </a:cubicBezTo>
                  <a:cubicBezTo>
                    <a:pt x="895" y="27"/>
                    <a:pt x="889" y="30"/>
                    <a:pt x="889" y="30"/>
                  </a:cubicBezTo>
                  <a:cubicBezTo>
                    <a:pt x="886" y="35"/>
                    <a:pt x="886" y="35"/>
                    <a:pt x="886" y="35"/>
                  </a:cubicBezTo>
                  <a:cubicBezTo>
                    <a:pt x="880" y="44"/>
                    <a:pt x="880" y="44"/>
                    <a:pt x="880" y="44"/>
                  </a:cubicBezTo>
                  <a:cubicBezTo>
                    <a:pt x="880" y="44"/>
                    <a:pt x="880" y="46"/>
                    <a:pt x="878" y="48"/>
                  </a:cubicBezTo>
                  <a:cubicBezTo>
                    <a:pt x="876" y="50"/>
                    <a:pt x="872" y="55"/>
                    <a:pt x="872" y="55"/>
                  </a:cubicBezTo>
                  <a:cubicBezTo>
                    <a:pt x="869" y="53"/>
                    <a:pt x="866" y="55"/>
                    <a:pt x="865" y="55"/>
                  </a:cubicBezTo>
                  <a:cubicBezTo>
                    <a:pt x="865" y="55"/>
                    <a:pt x="863" y="56"/>
                    <a:pt x="863" y="57"/>
                  </a:cubicBezTo>
                  <a:cubicBezTo>
                    <a:pt x="863" y="58"/>
                    <a:pt x="864" y="58"/>
                    <a:pt x="864" y="58"/>
                  </a:cubicBezTo>
                  <a:cubicBezTo>
                    <a:pt x="864" y="58"/>
                    <a:pt x="864" y="60"/>
                    <a:pt x="864" y="61"/>
                  </a:cubicBezTo>
                  <a:cubicBezTo>
                    <a:pt x="863" y="62"/>
                    <a:pt x="863" y="63"/>
                    <a:pt x="863" y="63"/>
                  </a:cubicBezTo>
                  <a:cubicBezTo>
                    <a:pt x="861" y="63"/>
                    <a:pt x="860" y="63"/>
                    <a:pt x="861" y="66"/>
                  </a:cubicBezTo>
                  <a:cubicBezTo>
                    <a:pt x="861" y="69"/>
                    <a:pt x="859" y="70"/>
                    <a:pt x="859" y="70"/>
                  </a:cubicBezTo>
                  <a:cubicBezTo>
                    <a:pt x="858" y="70"/>
                    <a:pt x="856" y="69"/>
                    <a:pt x="855" y="68"/>
                  </a:cubicBezTo>
                  <a:cubicBezTo>
                    <a:pt x="854" y="68"/>
                    <a:pt x="851" y="69"/>
                    <a:pt x="851" y="67"/>
                  </a:cubicBezTo>
                  <a:cubicBezTo>
                    <a:pt x="851" y="66"/>
                    <a:pt x="850" y="63"/>
                    <a:pt x="850" y="63"/>
                  </a:cubicBezTo>
                  <a:cubicBezTo>
                    <a:pt x="847" y="63"/>
                    <a:pt x="847" y="63"/>
                    <a:pt x="847" y="63"/>
                  </a:cubicBezTo>
                  <a:cubicBezTo>
                    <a:pt x="847" y="63"/>
                    <a:pt x="845" y="66"/>
                    <a:pt x="844" y="66"/>
                  </a:cubicBezTo>
                  <a:cubicBezTo>
                    <a:pt x="843" y="67"/>
                    <a:pt x="841" y="70"/>
                    <a:pt x="841" y="71"/>
                  </a:cubicBezTo>
                  <a:cubicBezTo>
                    <a:pt x="841" y="72"/>
                    <a:pt x="844" y="75"/>
                    <a:pt x="844" y="75"/>
                  </a:cubicBezTo>
                  <a:cubicBezTo>
                    <a:pt x="847" y="75"/>
                    <a:pt x="848" y="77"/>
                    <a:pt x="848" y="77"/>
                  </a:cubicBezTo>
                  <a:cubicBezTo>
                    <a:pt x="850" y="78"/>
                    <a:pt x="848" y="84"/>
                    <a:pt x="848" y="84"/>
                  </a:cubicBezTo>
                  <a:cubicBezTo>
                    <a:pt x="848" y="84"/>
                    <a:pt x="848" y="86"/>
                    <a:pt x="848" y="87"/>
                  </a:cubicBezTo>
                  <a:cubicBezTo>
                    <a:pt x="848" y="87"/>
                    <a:pt x="847" y="89"/>
                    <a:pt x="847" y="90"/>
                  </a:cubicBezTo>
                  <a:cubicBezTo>
                    <a:pt x="847" y="91"/>
                    <a:pt x="846" y="93"/>
                    <a:pt x="846" y="93"/>
                  </a:cubicBezTo>
                  <a:cubicBezTo>
                    <a:pt x="841" y="96"/>
                    <a:pt x="840" y="102"/>
                    <a:pt x="840" y="102"/>
                  </a:cubicBezTo>
                  <a:cubicBezTo>
                    <a:pt x="839" y="105"/>
                    <a:pt x="838" y="107"/>
                    <a:pt x="838" y="107"/>
                  </a:cubicBezTo>
                  <a:cubicBezTo>
                    <a:pt x="838" y="107"/>
                    <a:pt x="838" y="112"/>
                    <a:pt x="837" y="114"/>
                  </a:cubicBezTo>
                  <a:cubicBezTo>
                    <a:pt x="836" y="116"/>
                    <a:pt x="835" y="119"/>
                    <a:pt x="835" y="119"/>
                  </a:cubicBezTo>
                  <a:cubicBezTo>
                    <a:pt x="835" y="119"/>
                    <a:pt x="834" y="123"/>
                    <a:pt x="833" y="122"/>
                  </a:cubicBezTo>
                  <a:cubicBezTo>
                    <a:pt x="831" y="122"/>
                    <a:pt x="830" y="123"/>
                    <a:pt x="831" y="125"/>
                  </a:cubicBezTo>
                  <a:cubicBezTo>
                    <a:pt x="831" y="128"/>
                    <a:pt x="831" y="131"/>
                    <a:pt x="831" y="131"/>
                  </a:cubicBezTo>
                  <a:cubicBezTo>
                    <a:pt x="825" y="133"/>
                    <a:pt x="827" y="135"/>
                    <a:pt x="826" y="137"/>
                  </a:cubicBezTo>
                  <a:cubicBezTo>
                    <a:pt x="825" y="138"/>
                    <a:pt x="822" y="142"/>
                    <a:pt x="822" y="142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4" y="144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19" y="147"/>
                    <a:pt x="818" y="149"/>
                    <a:pt x="818" y="150"/>
                  </a:cubicBezTo>
                  <a:cubicBezTo>
                    <a:pt x="818" y="151"/>
                    <a:pt x="818" y="151"/>
                    <a:pt x="818" y="151"/>
                  </a:cubicBezTo>
                  <a:cubicBezTo>
                    <a:pt x="817" y="152"/>
                    <a:pt x="817" y="152"/>
                    <a:pt x="816" y="153"/>
                  </a:cubicBezTo>
                  <a:cubicBezTo>
                    <a:pt x="816" y="153"/>
                    <a:pt x="815" y="154"/>
                    <a:pt x="814" y="156"/>
                  </a:cubicBezTo>
                  <a:cubicBezTo>
                    <a:pt x="813" y="157"/>
                    <a:pt x="812" y="158"/>
                    <a:pt x="812" y="158"/>
                  </a:cubicBezTo>
                  <a:cubicBezTo>
                    <a:pt x="812" y="158"/>
                    <a:pt x="811" y="160"/>
                    <a:pt x="811" y="161"/>
                  </a:cubicBezTo>
                  <a:cubicBezTo>
                    <a:pt x="810" y="163"/>
                    <a:pt x="809" y="166"/>
                    <a:pt x="809" y="166"/>
                  </a:cubicBezTo>
                  <a:cubicBezTo>
                    <a:pt x="809" y="169"/>
                    <a:pt x="809" y="169"/>
                    <a:pt x="809" y="169"/>
                  </a:cubicBezTo>
                  <a:cubicBezTo>
                    <a:pt x="806" y="171"/>
                    <a:pt x="806" y="171"/>
                    <a:pt x="806" y="171"/>
                  </a:cubicBezTo>
                  <a:cubicBezTo>
                    <a:pt x="806" y="171"/>
                    <a:pt x="804" y="175"/>
                    <a:pt x="804" y="175"/>
                  </a:cubicBezTo>
                  <a:cubicBezTo>
                    <a:pt x="803" y="176"/>
                    <a:pt x="801" y="178"/>
                    <a:pt x="801" y="179"/>
                  </a:cubicBezTo>
                  <a:cubicBezTo>
                    <a:pt x="801" y="180"/>
                    <a:pt x="800" y="181"/>
                    <a:pt x="798" y="184"/>
                  </a:cubicBezTo>
                  <a:cubicBezTo>
                    <a:pt x="796" y="187"/>
                    <a:pt x="794" y="196"/>
                    <a:pt x="794" y="196"/>
                  </a:cubicBezTo>
                  <a:cubicBezTo>
                    <a:pt x="794" y="196"/>
                    <a:pt x="791" y="197"/>
                    <a:pt x="790" y="197"/>
                  </a:cubicBezTo>
                  <a:cubicBezTo>
                    <a:pt x="790" y="198"/>
                    <a:pt x="788" y="203"/>
                    <a:pt x="786" y="204"/>
                  </a:cubicBezTo>
                  <a:cubicBezTo>
                    <a:pt x="784" y="205"/>
                    <a:pt x="783" y="207"/>
                    <a:pt x="781" y="209"/>
                  </a:cubicBezTo>
                  <a:cubicBezTo>
                    <a:pt x="780" y="212"/>
                    <a:pt x="779" y="213"/>
                    <a:pt x="779" y="213"/>
                  </a:cubicBezTo>
                  <a:cubicBezTo>
                    <a:pt x="779" y="213"/>
                    <a:pt x="779" y="214"/>
                    <a:pt x="779" y="215"/>
                  </a:cubicBezTo>
                  <a:cubicBezTo>
                    <a:pt x="778" y="216"/>
                    <a:pt x="778" y="218"/>
                    <a:pt x="778" y="218"/>
                  </a:cubicBezTo>
                  <a:cubicBezTo>
                    <a:pt x="778" y="219"/>
                    <a:pt x="776" y="225"/>
                    <a:pt x="776" y="226"/>
                  </a:cubicBezTo>
                  <a:cubicBezTo>
                    <a:pt x="777" y="226"/>
                    <a:pt x="779" y="229"/>
                    <a:pt x="777" y="231"/>
                  </a:cubicBezTo>
                  <a:cubicBezTo>
                    <a:pt x="774" y="232"/>
                    <a:pt x="775" y="233"/>
                    <a:pt x="775" y="233"/>
                  </a:cubicBezTo>
                  <a:cubicBezTo>
                    <a:pt x="775" y="233"/>
                    <a:pt x="774" y="237"/>
                    <a:pt x="773" y="237"/>
                  </a:cubicBezTo>
                  <a:cubicBezTo>
                    <a:pt x="773" y="238"/>
                    <a:pt x="772" y="239"/>
                    <a:pt x="771" y="240"/>
                  </a:cubicBezTo>
                  <a:cubicBezTo>
                    <a:pt x="770" y="241"/>
                    <a:pt x="770" y="242"/>
                    <a:pt x="767" y="241"/>
                  </a:cubicBezTo>
                  <a:cubicBezTo>
                    <a:pt x="762" y="237"/>
                    <a:pt x="762" y="240"/>
                    <a:pt x="762" y="241"/>
                  </a:cubicBezTo>
                  <a:cubicBezTo>
                    <a:pt x="762" y="242"/>
                    <a:pt x="763" y="243"/>
                    <a:pt x="764" y="244"/>
                  </a:cubicBezTo>
                  <a:cubicBezTo>
                    <a:pt x="765" y="245"/>
                    <a:pt x="763" y="244"/>
                    <a:pt x="762" y="244"/>
                  </a:cubicBezTo>
                  <a:cubicBezTo>
                    <a:pt x="761" y="244"/>
                    <a:pt x="760" y="244"/>
                    <a:pt x="759" y="246"/>
                  </a:cubicBezTo>
                  <a:cubicBezTo>
                    <a:pt x="759" y="248"/>
                    <a:pt x="759" y="250"/>
                    <a:pt x="759" y="250"/>
                  </a:cubicBezTo>
                  <a:cubicBezTo>
                    <a:pt x="759" y="250"/>
                    <a:pt x="759" y="250"/>
                    <a:pt x="759" y="252"/>
                  </a:cubicBezTo>
                  <a:cubicBezTo>
                    <a:pt x="760" y="254"/>
                    <a:pt x="761" y="254"/>
                    <a:pt x="761" y="255"/>
                  </a:cubicBezTo>
                  <a:cubicBezTo>
                    <a:pt x="761" y="256"/>
                    <a:pt x="760" y="257"/>
                    <a:pt x="761" y="259"/>
                  </a:cubicBezTo>
                  <a:cubicBezTo>
                    <a:pt x="762" y="262"/>
                    <a:pt x="761" y="261"/>
                    <a:pt x="761" y="261"/>
                  </a:cubicBezTo>
                  <a:cubicBezTo>
                    <a:pt x="760" y="260"/>
                    <a:pt x="760" y="260"/>
                    <a:pt x="760" y="260"/>
                  </a:cubicBezTo>
                  <a:cubicBezTo>
                    <a:pt x="753" y="260"/>
                    <a:pt x="753" y="260"/>
                    <a:pt x="753" y="260"/>
                  </a:cubicBezTo>
                  <a:cubicBezTo>
                    <a:pt x="753" y="260"/>
                    <a:pt x="749" y="262"/>
                    <a:pt x="748" y="263"/>
                  </a:cubicBezTo>
                  <a:cubicBezTo>
                    <a:pt x="748" y="265"/>
                    <a:pt x="748" y="268"/>
                    <a:pt x="746" y="267"/>
                  </a:cubicBezTo>
                  <a:cubicBezTo>
                    <a:pt x="744" y="266"/>
                    <a:pt x="740" y="266"/>
                    <a:pt x="738" y="269"/>
                  </a:cubicBezTo>
                  <a:cubicBezTo>
                    <a:pt x="731" y="270"/>
                    <a:pt x="732" y="274"/>
                    <a:pt x="732" y="274"/>
                  </a:cubicBezTo>
                  <a:cubicBezTo>
                    <a:pt x="732" y="274"/>
                    <a:pt x="734" y="274"/>
                    <a:pt x="736" y="275"/>
                  </a:cubicBezTo>
                  <a:cubicBezTo>
                    <a:pt x="738" y="276"/>
                    <a:pt x="736" y="277"/>
                    <a:pt x="735" y="278"/>
                  </a:cubicBezTo>
                  <a:cubicBezTo>
                    <a:pt x="734" y="278"/>
                    <a:pt x="730" y="279"/>
                    <a:pt x="730" y="279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81" y="290"/>
                    <a:pt x="681" y="290"/>
                    <a:pt x="681" y="290"/>
                  </a:cubicBezTo>
                  <a:cubicBezTo>
                    <a:pt x="681" y="290"/>
                    <a:pt x="682" y="292"/>
                    <a:pt x="675" y="292"/>
                  </a:cubicBezTo>
                  <a:cubicBezTo>
                    <a:pt x="669" y="292"/>
                    <a:pt x="665" y="294"/>
                    <a:pt x="663" y="294"/>
                  </a:cubicBezTo>
                  <a:cubicBezTo>
                    <a:pt x="661" y="295"/>
                    <a:pt x="660" y="295"/>
                    <a:pt x="658" y="295"/>
                  </a:cubicBezTo>
                  <a:cubicBezTo>
                    <a:pt x="656" y="295"/>
                    <a:pt x="656" y="295"/>
                    <a:pt x="654" y="295"/>
                  </a:cubicBezTo>
                  <a:cubicBezTo>
                    <a:pt x="653" y="295"/>
                    <a:pt x="653" y="296"/>
                    <a:pt x="650" y="296"/>
                  </a:cubicBezTo>
                  <a:cubicBezTo>
                    <a:pt x="648" y="296"/>
                    <a:pt x="647" y="297"/>
                    <a:pt x="645" y="297"/>
                  </a:cubicBezTo>
                  <a:cubicBezTo>
                    <a:pt x="642" y="297"/>
                    <a:pt x="638" y="299"/>
                    <a:pt x="638" y="299"/>
                  </a:cubicBezTo>
                  <a:cubicBezTo>
                    <a:pt x="638" y="299"/>
                    <a:pt x="636" y="301"/>
                    <a:pt x="635" y="301"/>
                  </a:cubicBezTo>
                  <a:cubicBezTo>
                    <a:pt x="630" y="300"/>
                    <a:pt x="630" y="303"/>
                    <a:pt x="630" y="303"/>
                  </a:cubicBezTo>
                  <a:cubicBezTo>
                    <a:pt x="630" y="303"/>
                    <a:pt x="626" y="304"/>
                    <a:pt x="622" y="305"/>
                  </a:cubicBezTo>
                  <a:cubicBezTo>
                    <a:pt x="615" y="304"/>
                    <a:pt x="616" y="306"/>
                    <a:pt x="611" y="308"/>
                  </a:cubicBezTo>
                  <a:cubicBezTo>
                    <a:pt x="603" y="308"/>
                    <a:pt x="602" y="312"/>
                    <a:pt x="602" y="312"/>
                  </a:cubicBezTo>
                  <a:cubicBezTo>
                    <a:pt x="602" y="312"/>
                    <a:pt x="597" y="313"/>
                    <a:pt x="594" y="312"/>
                  </a:cubicBezTo>
                  <a:cubicBezTo>
                    <a:pt x="590" y="312"/>
                    <a:pt x="586" y="314"/>
                    <a:pt x="584" y="314"/>
                  </a:cubicBezTo>
                  <a:cubicBezTo>
                    <a:pt x="583" y="313"/>
                    <a:pt x="584" y="313"/>
                    <a:pt x="582" y="311"/>
                  </a:cubicBezTo>
                  <a:cubicBezTo>
                    <a:pt x="580" y="309"/>
                    <a:pt x="581" y="309"/>
                    <a:pt x="580" y="307"/>
                  </a:cubicBezTo>
                  <a:cubicBezTo>
                    <a:pt x="579" y="306"/>
                    <a:pt x="579" y="306"/>
                    <a:pt x="577" y="302"/>
                  </a:cubicBezTo>
                  <a:cubicBezTo>
                    <a:pt x="574" y="298"/>
                    <a:pt x="568" y="295"/>
                    <a:pt x="568" y="295"/>
                  </a:cubicBezTo>
                  <a:cubicBezTo>
                    <a:pt x="568" y="295"/>
                    <a:pt x="564" y="295"/>
                    <a:pt x="563" y="295"/>
                  </a:cubicBezTo>
                  <a:cubicBezTo>
                    <a:pt x="561" y="296"/>
                    <a:pt x="562" y="298"/>
                    <a:pt x="561" y="299"/>
                  </a:cubicBezTo>
                  <a:cubicBezTo>
                    <a:pt x="559" y="300"/>
                    <a:pt x="557" y="304"/>
                    <a:pt x="557" y="304"/>
                  </a:cubicBezTo>
                  <a:cubicBezTo>
                    <a:pt x="557" y="304"/>
                    <a:pt x="555" y="307"/>
                    <a:pt x="554" y="304"/>
                  </a:cubicBezTo>
                  <a:cubicBezTo>
                    <a:pt x="554" y="298"/>
                    <a:pt x="551" y="296"/>
                    <a:pt x="551" y="296"/>
                  </a:cubicBezTo>
                  <a:cubicBezTo>
                    <a:pt x="551" y="296"/>
                    <a:pt x="549" y="295"/>
                    <a:pt x="549" y="295"/>
                  </a:cubicBezTo>
                  <a:cubicBezTo>
                    <a:pt x="548" y="294"/>
                    <a:pt x="546" y="294"/>
                    <a:pt x="545" y="294"/>
                  </a:cubicBezTo>
                  <a:cubicBezTo>
                    <a:pt x="544" y="294"/>
                    <a:pt x="536" y="291"/>
                    <a:pt x="535" y="290"/>
                  </a:cubicBezTo>
                  <a:cubicBezTo>
                    <a:pt x="535" y="289"/>
                    <a:pt x="535" y="291"/>
                    <a:pt x="532" y="290"/>
                  </a:cubicBezTo>
                  <a:cubicBezTo>
                    <a:pt x="528" y="289"/>
                    <a:pt x="530" y="294"/>
                    <a:pt x="530" y="295"/>
                  </a:cubicBezTo>
                  <a:cubicBezTo>
                    <a:pt x="530" y="295"/>
                    <a:pt x="529" y="296"/>
                    <a:pt x="529" y="297"/>
                  </a:cubicBezTo>
                  <a:cubicBezTo>
                    <a:pt x="529" y="298"/>
                    <a:pt x="529" y="299"/>
                    <a:pt x="530" y="301"/>
                  </a:cubicBezTo>
                  <a:cubicBezTo>
                    <a:pt x="531" y="303"/>
                    <a:pt x="530" y="301"/>
                    <a:pt x="530" y="303"/>
                  </a:cubicBezTo>
                  <a:cubicBezTo>
                    <a:pt x="530" y="304"/>
                    <a:pt x="530" y="306"/>
                    <a:pt x="530" y="306"/>
                  </a:cubicBezTo>
                  <a:cubicBezTo>
                    <a:pt x="530" y="306"/>
                    <a:pt x="529" y="310"/>
                    <a:pt x="528" y="311"/>
                  </a:cubicBezTo>
                  <a:cubicBezTo>
                    <a:pt x="527" y="312"/>
                    <a:pt x="526" y="314"/>
                    <a:pt x="526" y="315"/>
                  </a:cubicBezTo>
                  <a:cubicBezTo>
                    <a:pt x="526" y="316"/>
                    <a:pt x="526" y="321"/>
                    <a:pt x="526" y="321"/>
                  </a:cubicBezTo>
                  <a:cubicBezTo>
                    <a:pt x="526" y="321"/>
                    <a:pt x="523" y="323"/>
                    <a:pt x="523" y="323"/>
                  </a:cubicBezTo>
                  <a:cubicBezTo>
                    <a:pt x="523" y="324"/>
                    <a:pt x="523" y="326"/>
                    <a:pt x="522" y="326"/>
                  </a:cubicBezTo>
                  <a:cubicBezTo>
                    <a:pt x="521" y="327"/>
                    <a:pt x="520" y="329"/>
                    <a:pt x="521" y="330"/>
                  </a:cubicBezTo>
                  <a:cubicBezTo>
                    <a:pt x="522" y="331"/>
                    <a:pt x="519" y="338"/>
                    <a:pt x="519" y="339"/>
                  </a:cubicBezTo>
                  <a:cubicBezTo>
                    <a:pt x="519" y="340"/>
                    <a:pt x="517" y="340"/>
                    <a:pt x="516" y="341"/>
                  </a:cubicBezTo>
                  <a:cubicBezTo>
                    <a:pt x="515" y="342"/>
                    <a:pt x="512" y="343"/>
                    <a:pt x="512" y="343"/>
                  </a:cubicBezTo>
                  <a:cubicBezTo>
                    <a:pt x="512" y="343"/>
                    <a:pt x="509" y="343"/>
                    <a:pt x="508" y="344"/>
                  </a:cubicBezTo>
                  <a:cubicBezTo>
                    <a:pt x="507" y="345"/>
                    <a:pt x="505" y="346"/>
                    <a:pt x="505" y="346"/>
                  </a:cubicBezTo>
                  <a:cubicBezTo>
                    <a:pt x="505" y="346"/>
                    <a:pt x="503" y="347"/>
                    <a:pt x="503" y="348"/>
                  </a:cubicBezTo>
                  <a:cubicBezTo>
                    <a:pt x="503" y="348"/>
                    <a:pt x="501" y="350"/>
                    <a:pt x="501" y="350"/>
                  </a:cubicBezTo>
                  <a:cubicBezTo>
                    <a:pt x="497" y="350"/>
                    <a:pt x="494" y="352"/>
                    <a:pt x="494" y="352"/>
                  </a:cubicBezTo>
                  <a:cubicBezTo>
                    <a:pt x="489" y="351"/>
                    <a:pt x="491" y="352"/>
                    <a:pt x="487" y="354"/>
                  </a:cubicBezTo>
                  <a:cubicBezTo>
                    <a:pt x="480" y="354"/>
                    <a:pt x="484" y="356"/>
                    <a:pt x="482" y="357"/>
                  </a:cubicBezTo>
                  <a:cubicBezTo>
                    <a:pt x="477" y="360"/>
                    <a:pt x="477" y="357"/>
                    <a:pt x="476" y="355"/>
                  </a:cubicBezTo>
                  <a:cubicBezTo>
                    <a:pt x="473" y="354"/>
                    <a:pt x="473" y="354"/>
                    <a:pt x="472" y="351"/>
                  </a:cubicBezTo>
                  <a:cubicBezTo>
                    <a:pt x="471" y="349"/>
                    <a:pt x="469" y="348"/>
                    <a:pt x="468" y="346"/>
                  </a:cubicBezTo>
                  <a:cubicBezTo>
                    <a:pt x="467" y="345"/>
                    <a:pt x="467" y="343"/>
                    <a:pt x="467" y="340"/>
                  </a:cubicBezTo>
                  <a:cubicBezTo>
                    <a:pt x="467" y="337"/>
                    <a:pt x="464" y="335"/>
                    <a:pt x="464" y="333"/>
                  </a:cubicBezTo>
                  <a:cubicBezTo>
                    <a:pt x="463" y="331"/>
                    <a:pt x="461" y="331"/>
                    <a:pt x="459" y="328"/>
                  </a:cubicBezTo>
                  <a:cubicBezTo>
                    <a:pt x="457" y="325"/>
                    <a:pt x="458" y="326"/>
                    <a:pt x="458" y="325"/>
                  </a:cubicBezTo>
                  <a:cubicBezTo>
                    <a:pt x="457" y="325"/>
                    <a:pt x="454" y="323"/>
                    <a:pt x="453" y="322"/>
                  </a:cubicBezTo>
                  <a:cubicBezTo>
                    <a:pt x="453" y="321"/>
                    <a:pt x="451" y="318"/>
                    <a:pt x="450" y="316"/>
                  </a:cubicBezTo>
                  <a:cubicBezTo>
                    <a:pt x="450" y="314"/>
                    <a:pt x="449" y="314"/>
                    <a:pt x="449" y="312"/>
                  </a:cubicBezTo>
                  <a:cubicBezTo>
                    <a:pt x="449" y="310"/>
                    <a:pt x="449" y="311"/>
                    <a:pt x="450" y="309"/>
                  </a:cubicBezTo>
                  <a:cubicBezTo>
                    <a:pt x="450" y="308"/>
                    <a:pt x="450" y="309"/>
                    <a:pt x="452" y="307"/>
                  </a:cubicBezTo>
                  <a:cubicBezTo>
                    <a:pt x="454" y="306"/>
                    <a:pt x="453" y="305"/>
                    <a:pt x="454" y="305"/>
                  </a:cubicBezTo>
                  <a:cubicBezTo>
                    <a:pt x="454" y="304"/>
                    <a:pt x="456" y="305"/>
                    <a:pt x="458" y="305"/>
                  </a:cubicBezTo>
                  <a:cubicBezTo>
                    <a:pt x="460" y="305"/>
                    <a:pt x="458" y="305"/>
                    <a:pt x="462" y="303"/>
                  </a:cubicBezTo>
                  <a:cubicBezTo>
                    <a:pt x="466" y="301"/>
                    <a:pt x="462" y="303"/>
                    <a:pt x="463" y="304"/>
                  </a:cubicBezTo>
                  <a:cubicBezTo>
                    <a:pt x="464" y="304"/>
                    <a:pt x="464" y="304"/>
                    <a:pt x="466" y="302"/>
                  </a:cubicBezTo>
                  <a:cubicBezTo>
                    <a:pt x="467" y="301"/>
                    <a:pt x="467" y="300"/>
                    <a:pt x="468" y="300"/>
                  </a:cubicBezTo>
                  <a:cubicBezTo>
                    <a:pt x="469" y="300"/>
                    <a:pt x="471" y="300"/>
                    <a:pt x="472" y="299"/>
                  </a:cubicBezTo>
                  <a:cubicBezTo>
                    <a:pt x="473" y="299"/>
                    <a:pt x="475" y="300"/>
                    <a:pt x="475" y="300"/>
                  </a:cubicBezTo>
                  <a:cubicBezTo>
                    <a:pt x="475" y="300"/>
                    <a:pt x="481" y="300"/>
                    <a:pt x="482" y="300"/>
                  </a:cubicBezTo>
                  <a:cubicBezTo>
                    <a:pt x="483" y="300"/>
                    <a:pt x="487" y="300"/>
                    <a:pt x="485" y="298"/>
                  </a:cubicBezTo>
                  <a:cubicBezTo>
                    <a:pt x="483" y="296"/>
                    <a:pt x="480" y="294"/>
                    <a:pt x="480" y="294"/>
                  </a:cubicBezTo>
                  <a:cubicBezTo>
                    <a:pt x="481" y="295"/>
                    <a:pt x="487" y="294"/>
                    <a:pt x="487" y="294"/>
                  </a:cubicBezTo>
                  <a:cubicBezTo>
                    <a:pt x="487" y="294"/>
                    <a:pt x="487" y="293"/>
                    <a:pt x="487" y="291"/>
                  </a:cubicBezTo>
                  <a:cubicBezTo>
                    <a:pt x="488" y="290"/>
                    <a:pt x="487" y="291"/>
                    <a:pt x="488" y="291"/>
                  </a:cubicBezTo>
                  <a:cubicBezTo>
                    <a:pt x="489" y="291"/>
                    <a:pt x="490" y="290"/>
                    <a:pt x="490" y="290"/>
                  </a:cubicBezTo>
                  <a:cubicBezTo>
                    <a:pt x="490" y="290"/>
                    <a:pt x="490" y="290"/>
                    <a:pt x="493" y="289"/>
                  </a:cubicBezTo>
                  <a:cubicBezTo>
                    <a:pt x="496" y="288"/>
                    <a:pt x="495" y="288"/>
                    <a:pt x="495" y="288"/>
                  </a:cubicBezTo>
                  <a:cubicBezTo>
                    <a:pt x="495" y="288"/>
                    <a:pt x="497" y="288"/>
                    <a:pt x="498" y="286"/>
                  </a:cubicBezTo>
                  <a:cubicBezTo>
                    <a:pt x="500" y="284"/>
                    <a:pt x="498" y="286"/>
                    <a:pt x="500" y="285"/>
                  </a:cubicBezTo>
                  <a:cubicBezTo>
                    <a:pt x="501" y="285"/>
                    <a:pt x="502" y="284"/>
                    <a:pt x="504" y="284"/>
                  </a:cubicBezTo>
                  <a:cubicBezTo>
                    <a:pt x="506" y="283"/>
                    <a:pt x="506" y="283"/>
                    <a:pt x="507" y="282"/>
                  </a:cubicBezTo>
                  <a:cubicBezTo>
                    <a:pt x="508" y="280"/>
                    <a:pt x="509" y="281"/>
                    <a:pt x="509" y="281"/>
                  </a:cubicBezTo>
                  <a:cubicBezTo>
                    <a:pt x="509" y="281"/>
                    <a:pt x="512" y="280"/>
                    <a:pt x="515" y="279"/>
                  </a:cubicBezTo>
                  <a:cubicBezTo>
                    <a:pt x="517" y="279"/>
                    <a:pt x="517" y="279"/>
                    <a:pt x="517" y="279"/>
                  </a:cubicBezTo>
                  <a:cubicBezTo>
                    <a:pt x="517" y="279"/>
                    <a:pt x="519" y="281"/>
                    <a:pt x="519" y="283"/>
                  </a:cubicBezTo>
                  <a:cubicBezTo>
                    <a:pt x="520" y="284"/>
                    <a:pt x="520" y="284"/>
                    <a:pt x="521" y="286"/>
                  </a:cubicBezTo>
                  <a:cubicBezTo>
                    <a:pt x="523" y="288"/>
                    <a:pt x="524" y="288"/>
                    <a:pt x="525" y="288"/>
                  </a:cubicBezTo>
                  <a:cubicBezTo>
                    <a:pt x="526" y="289"/>
                    <a:pt x="527" y="288"/>
                    <a:pt x="527" y="288"/>
                  </a:cubicBezTo>
                  <a:cubicBezTo>
                    <a:pt x="528" y="287"/>
                    <a:pt x="527" y="286"/>
                    <a:pt x="528" y="285"/>
                  </a:cubicBezTo>
                  <a:cubicBezTo>
                    <a:pt x="528" y="284"/>
                    <a:pt x="529" y="284"/>
                    <a:pt x="529" y="283"/>
                  </a:cubicBezTo>
                  <a:cubicBezTo>
                    <a:pt x="529" y="283"/>
                    <a:pt x="529" y="281"/>
                    <a:pt x="528" y="280"/>
                  </a:cubicBezTo>
                  <a:cubicBezTo>
                    <a:pt x="527" y="279"/>
                    <a:pt x="522" y="272"/>
                    <a:pt x="522" y="272"/>
                  </a:cubicBezTo>
                  <a:cubicBezTo>
                    <a:pt x="522" y="272"/>
                    <a:pt x="523" y="272"/>
                    <a:pt x="525" y="270"/>
                  </a:cubicBezTo>
                  <a:cubicBezTo>
                    <a:pt x="528" y="269"/>
                    <a:pt x="528" y="269"/>
                    <a:pt x="528" y="268"/>
                  </a:cubicBezTo>
                  <a:cubicBezTo>
                    <a:pt x="528" y="267"/>
                    <a:pt x="531" y="266"/>
                    <a:pt x="531" y="266"/>
                  </a:cubicBezTo>
                  <a:cubicBezTo>
                    <a:pt x="537" y="265"/>
                    <a:pt x="536" y="262"/>
                    <a:pt x="536" y="262"/>
                  </a:cubicBezTo>
                  <a:cubicBezTo>
                    <a:pt x="536" y="262"/>
                    <a:pt x="536" y="262"/>
                    <a:pt x="538" y="262"/>
                  </a:cubicBezTo>
                  <a:cubicBezTo>
                    <a:pt x="541" y="261"/>
                    <a:pt x="541" y="261"/>
                    <a:pt x="541" y="260"/>
                  </a:cubicBezTo>
                  <a:cubicBezTo>
                    <a:pt x="542" y="260"/>
                    <a:pt x="543" y="259"/>
                    <a:pt x="544" y="259"/>
                  </a:cubicBezTo>
                  <a:cubicBezTo>
                    <a:pt x="546" y="259"/>
                    <a:pt x="544" y="259"/>
                    <a:pt x="545" y="259"/>
                  </a:cubicBezTo>
                  <a:cubicBezTo>
                    <a:pt x="546" y="259"/>
                    <a:pt x="547" y="258"/>
                    <a:pt x="549" y="257"/>
                  </a:cubicBezTo>
                  <a:cubicBezTo>
                    <a:pt x="551" y="256"/>
                    <a:pt x="550" y="257"/>
                    <a:pt x="551" y="256"/>
                  </a:cubicBezTo>
                  <a:cubicBezTo>
                    <a:pt x="552" y="255"/>
                    <a:pt x="555" y="253"/>
                    <a:pt x="555" y="253"/>
                  </a:cubicBezTo>
                  <a:cubicBezTo>
                    <a:pt x="555" y="253"/>
                    <a:pt x="558" y="253"/>
                    <a:pt x="559" y="252"/>
                  </a:cubicBezTo>
                  <a:cubicBezTo>
                    <a:pt x="561" y="251"/>
                    <a:pt x="562" y="249"/>
                    <a:pt x="562" y="248"/>
                  </a:cubicBezTo>
                  <a:cubicBezTo>
                    <a:pt x="563" y="247"/>
                    <a:pt x="564" y="247"/>
                    <a:pt x="565" y="246"/>
                  </a:cubicBezTo>
                  <a:cubicBezTo>
                    <a:pt x="565" y="245"/>
                    <a:pt x="566" y="245"/>
                    <a:pt x="569" y="245"/>
                  </a:cubicBezTo>
                  <a:cubicBezTo>
                    <a:pt x="571" y="245"/>
                    <a:pt x="571" y="244"/>
                    <a:pt x="572" y="243"/>
                  </a:cubicBezTo>
                  <a:cubicBezTo>
                    <a:pt x="572" y="242"/>
                    <a:pt x="572" y="242"/>
                    <a:pt x="573" y="241"/>
                  </a:cubicBezTo>
                  <a:cubicBezTo>
                    <a:pt x="575" y="240"/>
                    <a:pt x="575" y="239"/>
                    <a:pt x="576" y="238"/>
                  </a:cubicBezTo>
                  <a:cubicBezTo>
                    <a:pt x="577" y="237"/>
                    <a:pt x="577" y="238"/>
                    <a:pt x="580" y="238"/>
                  </a:cubicBezTo>
                  <a:cubicBezTo>
                    <a:pt x="582" y="238"/>
                    <a:pt x="581" y="238"/>
                    <a:pt x="584" y="236"/>
                  </a:cubicBezTo>
                  <a:cubicBezTo>
                    <a:pt x="586" y="234"/>
                    <a:pt x="582" y="235"/>
                    <a:pt x="584" y="234"/>
                  </a:cubicBezTo>
                  <a:cubicBezTo>
                    <a:pt x="585" y="234"/>
                    <a:pt x="586" y="234"/>
                    <a:pt x="587" y="233"/>
                  </a:cubicBezTo>
                  <a:cubicBezTo>
                    <a:pt x="588" y="232"/>
                    <a:pt x="590" y="230"/>
                    <a:pt x="591" y="229"/>
                  </a:cubicBezTo>
                  <a:cubicBezTo>
                    <a:pt x="591" y="228"/>
                    <a:pt x="592" y="229"/>
                    <a:pt x="592" y="228"/>
                  </a:cubicBezTo>
                  <a:cubicBezTo>
                    <a:pt x="592" y="228"/>
                    <a:pt x="594" y="227"/>
                    <a:pt x="595" y="226"/>
                  </a:cubicBezTo>
                  <a:cubicBezTo>
                    <a:pt x="597" y="225"/>
                    <a:pt x="597" y="225"/>
                    <a:pt x="598" y="224"/>
                  </a:cubicBezTo>
                  <a:cubicBezTo>
                    <a:pt x="599" y="224"/>
                    <a:pt x="601" y="224"/>
                    <a:pt x="602" y="223"/>
                  </a:cubicBezTo>
                  <a:cubicBezTo>
                    <a:pt x="604" y="223"/>
                    <a:pt x="605" y="221"/>
                    <a:pt x="606" y="221"/>
                  </a:cubicBezTo>
                  <a:cubicBezTo>
                    <a:pt x="606" y="220"/>
                    <a:pt x="608" y="218"/>
                    <a:pt x="610" y="218"/>
                  </a:cubicBezTo>
                  <a:cubicBezTo>
                    <a:pt x="612" y="218"/>
                    <a:pt x="612" y="217"/>
                    <a:pt x="615" y="217"/>
                  </a:cubicBezTo>
                  <a:cubicBezTo>
                    <a:pt x="617" y="217"/>
                    <a:pt x="617" y="215"/>
                    <a:pt x="619" y="214"/>
                  </a:cubicBezTo>
                  <a:cubicBezTo>
                    <a:pt x="621" y="212"/>
                    <a:pt x="619" y="214"/>
                    <a:pt x="620" y="213"/>
                  </a:cubicBezTo>
                  <a:cubicBezTo>
                    <a:pt x="622" y="213"/>
                    <a:pt x="623" y="213"/>
                    <a:pt x="624" y="212"/>
                  </a:cubicBezTo>
                  <a:cubicBezTo>
                    <a:pt x="625" y="212"/>
                    <a:pt x="627" y="210"/>
                    <a:pt x="628" y="210"/>
                  </a:cubicBezTo>
                  <a:cubicBezTo>
                    <a:pt x="630" y="210"/>
                    <a:pt x="632" y="212"/>
                    <a:pt x="633" y="214"/>
                  </a:cubicBezTo>
                  <a:cubicBezTo>
                    <a:pt x="634" y="215"/>
                    <a:pt x="632" y="216"/>
                    <a:pt x="631" y="217"/>
                  </a:cubicBezTo>
                  <a:cubicBezTo>
                    <a:pt x="630" y="217"/>
                    <a:pt x="631" y="219"/>
                    <a:pt x="631" y="219"/>
                  </a:cubicBezTo>
                  <a:cubicBezTo>
                    <a:pt x="631" y="219"/>
                    <a:pt x="631" y="218"/>
                    <a:pt x="633" y="222"/>
                  </a:cubicBezTo>
                  <a:cubicBezTo>
                    <a:pt x="635" y="226"/>
                    <a:pt x="633" y="222"/>
                    <a:pt x="632" y="224"/>
                  </a:cubicBezTo>
                  <a:cubicBezTo>
                    <a:pt x="632" y="226"/>
                    <a:pt x="632" y="226"/>
                    <a:pt x="633" y="228"/>
                  </a:cubicBezTo>
                  <a:cubicBezTo>
                    <a:pt x="633" y="229"/>
                    <a:pt x="634" y="229"/>
                    <a:pt x="633" y="230"/>
                  </a:cubicBezTo>
                  <a:cubicBezTo>
                    <a:pt x="633" y="232"/>
                    <a:pt x="633" y="230"/>
                    <a:pt x="635" y="233"/>
                  </a:cubicBezTo>
                  <a:cubicBezTo>
                    <a:pt x="636" y="235"/>
                    <a:pt x="634" y="234"/>
                    <a:pt x="634" y="234"/>
                  </a:cubicBezTo>
                  <a:cubicBezTo>
                    <a:pt x="634" y="234"/>
                    <a:pt x="634" y="234"/>
                    <a:pt x="635" y="237"/>
                  </a:cubicBezTo>
                  <a:cubicBezTo>
                    <a:pt x="635" y="240"/>
                    <a:pt x="635" y="238"/>
                    <a:pt x="636" y="238"/>
                  </a:cubicBezTo>
                  <a:cubicBezTo>
                    <a:pt x="637" y="239"/>
                    <a:pt x="638" y="240"/>
                    <a:pt x="636" y="241"/>
                  </a:cubicBezTo>
                  <a:cubicBezTo>
                    <a:pt x="634" y="242"/>
                    <a:pt x="636" y="241"/>
                    <a:pt x="635" y="243"/>
                  </a:cubicBezTo>
                  <a:cubicBezTo>
                    <a:pt x="634" y="244"/>
                    <a:pt x="636" y="245"/>
                    <a:pt x="637" y="247"/>
                  </a:cubicBezTo>
                  <a:cubicBezTo>
                    <a:pt x="637" y="249"/>
                    <a:pt x="639" y="247"/>
                    <a:pt x="639" y="247"/>
                  </a:cubicBezTo>
                  <a:cubicBezTo>
                    <a:pt x="640" y="246"/>
                    <a:pt x="641" y="244"/>
                    <a:pt x="642" y="243"/>
                  </a:cubicBezTo>
                  <a:cubicBezTo>
                    <a:pt x="642" y="242"/>
                    <a:pt x="642" y="242"/>
                    <a:pt x="642" y="241"/>
                  </a:cubicBezTo>
                  <a:cubicBezTo>
                    <a:pt x="642" y="241"/>
                    <a:pt x="642" y="240"/>
                    <a:pt x="642" y="237"/>
                  </a:cubicBezTo>
                  <a:cubicBezTo>
                    <a:pt x="642" y="235"/>
                    <a:pt x="642" y="237"/>
                    <a:pt x="642" y="236"/>
                  </a:cubicBezTo>
                  <a:cubicBezTo>
                    <a:pt x="643" y="234"/>
                    <a:pt x="643" y="235"/>
                    <a:pt x="642" y="232"/>
                  </a:cubicBezTo>
                  <a:cubicBezTo>
                    <a:pt x="641" y="228"/>
                    <a:pt x="642" y="232"/>
                    <a:pt x="644" y="230"/>
                  </a:cubicBezTo>
                  <a:cubicBezTo>
                    <a:pt x="646" y="228"/>
                    <a:pt x="644" y="229"/>
                    <a:pt x="644" y="228"/>
                  </a:cubicBezTo>
                  <a:cubicBezTo>
                    <a:pt x="644" y="227"/>
                    <a:pt x="644" y="227"/>
                    <a:pt x="643" y="226"/>
                  </a:cubicBezTo>
                  <a:cubicBezTo>
                    <a:pt x="643" y="225"/>
                    <a:pt x="642" y="224"/>
                    <a:pt x="643" y="222"/>
                  </a:cubicBezTo>
                  <a:cubicBezTo>
                    <a:pt x="643" y="220"/>
                    <a:pt x="644" y="221"/>
                    <a:pt x="644" y="220"/>
                  </a:cubicBezTo>
                  <a:cubicBezTo>
                    <a:pt x="644" y="218"/>
                    <a:pt x="642" y="218"/>
                    <a:pt x="642" y="216"/>
                  </a:cubicBezTo>
                  <a:cubicBezTo>
                    <a:pt x="642" y="215"/>
                    <a:pt x="641" y="210"/>
                    <a:pt x="641" y="210"/>
                  </a:cubicBezTo>
                  <a:cubicBezTo>
                    <a:pt x="642" y="209"/>
                    <a:pt x="642" y="209"/>
                    <a:pt x="642" y="209"/>
                  </a:cubicBezTo>
                  <a:cubicBezTo>
                    <a:pt x="644" y="208"/>
                    <a:pt x="644" y="208"/>
                    <a:pt x="644" y="208"/>
                  </a:cubicBezTo>
                  <a:cubicBezTo>
                    <a:pt x="644" y="208"/>
                    <a:pt x="645" y="204"/>
                    <a:pt x="645" y="202"/>
                  </a:cubicBezTo>
                  <a:cubicBezTo>
                    <a:pt x="646" y="201"/>
                    <a:pt x="645" y="201"/>
                    <a:pt x="646" y="199"/>
                  </a:cubicBezTo>
                  <a:cubicBezTo>
                    <a:pt x="646" y="197"/>
                    <a:pt x="646" y="196"/>
                    <a:pt x="646" y="195"/>
                  </a:cubicBezTo>
                  <a:cubicBezTo>
                    <a:pt x="646" y="194"/>
                    <a:pt x="647" y="193"/>
                    <a:pt x="647" y="193"/>
                  </a:cubicBezTo>
                  <a:cubicBezTo>
                    <a:pt x="647" y="192"/>
                    <a:pt x="647" y="190"/>
                    <a:pt x="647" y="189"/>
                  </a:cubicBezTo>
                  <a:cubicBezTo>
                    <a:pt x="647" y="187"/>
                    <a:pt x="647" y="188"/>
                    <a:pt x="649" y="188"/>
                  </a:cubicBezTo>
                  <a:cubicBezTo>
                    <a:pt x="650" y="188"/>
                    <a:pt x="649" y="189"/>
                    <a:pt x="650" y="189"/>
                  </a:cubicBezTo>
                  <a:cubicBezTo>
                    <a:pt x="652" y="189"/>
                    <a:pt x="652" y="189"/>
                    <a:pt x="654" y="189"/>
                  </a:cubicBezTo>
                  <a:cubicBezTo>
                    <a:pt x="656" y="189"/>
                    <a:pt x="656" y="190"/>
                    <a:pt x="657" y="191"/>
                  </a:cubicBezTo>
                  <a:cubicBezTo>
                    <a:pt x="658" y="193"/>
                    <a:pt x="657" y="191"/>
                    <a:pt x="656" y="194"/>
                  </a:cubicBezTo>
                  <a:cubicBezTo>
                    <a:pt x="656" y="196"/>
                    <a:pt x="657" y="195"/>
                    <a:pt x="659" y="195"/>
                  </a:cubicBezTo>
                  <a:cubicBezTo>
                    <a:pt x="661" y="194"/>
                    <a:pt x="661" y="194"/>
                    <a:pt x="660" y="195"/>
                  </a:cubicBezTo>
                  <a:cubicBezTo>
                    <a:pt x="659" y="196"/>
                    <a:pt x="661" y="198"/>
                    <a:pt x="662" y="199"/>
                  </a:cubicBezTo>
                  <a:cubicBezTo>
                    <a:pt x="662" y="200"/>
                    <a:pt x="664" y="201"/>
                    <a:pt x="666" y="200"/>
                  </a:cubicBezTo>
                  <a:cubicBezTo>
                    <a:pt x="669" y="200"/>
                    <a:pt x="667" y="198"/>
                    <a:pt x="668" y="198"/>
                  </a:cubicBezTo>
                  <a:cubicBezTo>
                    <a:pt x="669" y="198"/>
                    <a:pt x="672" y="198"/>
                    <a:pt x="672" y="197"/>
                  </a:cubicBezTo>
                  <a:cubicBezTo>
                    <a:pt x="673" y="195"/>
                    <a:pt x="672" y="194"/>
                    <a:pt x="672" y="193"/>
                  </a:cubicBezTo>
                  <a:cubicBezTo>
                    <a:pt x="671" y="192"/>
                    <a:pt x="669" y="193"/>
                    <a:pt x="668" y="195"/>
                  </a:cubicBezTo>
                  <a:cubicBezTo>
                    <a:pt x="666" y="197"/>
                    <a:pt x="666" y="196"/>
                    <a:pt x="665" y="194"/>
                  </a:cubicBezTo>
                  <a:cubicBezTo>
                    <a:pt x="665" y="192"/>
                    <a:pt x="665" y="193"/>
                    <a:pt x="667" y="190"/>
                  </a:cubicBezTo>
                  <a:cubicBezTo>
                    <a:pt x="668" y="187"/>
                    <a:pt x="667" y="189"/>
                    <a:pt x="666" y="188"/>
                  </a:cubicBezTo>
                  <a:cubicBezTo>
                    <a:pt x="666" y="188"/>
                    <a:pt x="664" y="188"/>
                    <a:pt x="663" y="188"/>
                  </a:cubicBezTo>
                  <a:cubicBezTo>
                    <a:pt x="662" y="189"/>
                    <a:pt x="661" y="191"/>
                    <a:pt x="661" y="191"/>
                  </a:cubicBezTo>
                  <a:cubicBezTo>
                    <a:pt x="660" y="191"/>
                    <a:pt x="661" y="190"/>
                    <a:pt x="661" y="188"/>
                  </a:cubicBezTo>
                  <a:cubicBezTo>
                    <a:pt x="661" y="186"/>
                    <a:pt x="658" y="185"/>
                    <a:pt x="657" y="183"/>
                  </a:cubicBezTo>
                  <a:cubicBezTo>
                    <a:pt x="655" y="182"/>
                    <a:pt x="654" y="184"/>
                    <a:pt x="650" y="184"/>
                  </a:cubicBezTo>
                  <a:cubicBezTo>
                    <a:pt x="645" y="184"/>
                    <a:pt x="645" y="184"/>
                    <a:pt x="645" y="182"/>
                  </a:cubicBezTo>
                  <a:cubicBezTo>
                    <a:pt x="645" y="181"/>
                    <a:pt x="644" y="181"/>
                    <a:pt x="644" y="179"/>
                  </a:cubicBezTo>
                  <a:cubicBezTo>
                    <a:pt x="644" y="177"/>
                    <a:pt x="642" y="176"/>
                    <a:pt x="642" y="174"/>
                  </a:cubicBezTo>
                  <a:cubicBezTo>
                    <a:pt x="642" y="173"/>
                    <a:pt x="642" y="172"/>
                    <a:pt x="640" y="169"/>
                  </a:cubicBezTo>
                  <a:cubicBezTo>
                    <a:pt x="638" y="166"/>
                    <a:pt x="635" y="163"/>
                    <a:pt x="635" y="162"/>
                  </a:cubicBezTo>
                  <a:cubicBezTo>
                    <a:pt x="634" y="162"/>
                    <a:pt x="633" y="162"/>
                    <a:pt x="632" y="162"/>
                  </a:cubicBezTo>
                  <a:cubicBezTo>
                    <a:pt x="632" y="162"/>
                    <a:pt x="631" y="160"/>
                    <a:pt x="630" y="159"/>
                  </a:cubicBezTo>
                  <a:cubicBezTo>
                    <a:pt x="628" y="158"/>
                    <a:pt x="627" y="158"/>
                    <a:pt x="625" y="158"/>
                  </a:cubicBezTo>
                  <a:cubicBezTo>
                    <a:pt x="622" y="158"/>
                    <a:pt x="622" y="159"/>
                    <a:pt x="623" y="160"/>
                  </a:cubicBezTo>
                  <a:cubicBezTo>
                    <a:pt x="624" y="160"/>
                    <a:pt x="624" y="160"/>
                    <a:pt x="625" y="162"/>
                  </a:cubicBezTo>
                  <a:cubicBezTo>
                    <a:pt x="627" y="163"/>
                    <a:pt x="625" y="163"/>
                    <a:pt x="626" y="163"/>
                  </a:cubicBezTo>
                  <a:cubicBezTo>
                    <a:pt x="626" y="164"/>
                    <a:pt x="625" y="166"/>
                    <a:pt x="625" y="167"/>
                  </a:cubicBezTo>
                  <a:cubicBezTo>
                    <a:pt x="625" y="168"/>
                    <a:pt x="624" y="169"/>
                    <a:pt x="624" y="170"/>
                  </a:cubicBezTo>
                  <a:cubicBezTo>
                    <a:pt x="624" y="171"/>
                    <a:pt x="625" y="172"/>
                    <a:pt x="625" y="172"/>
                  </a:cubicBezTo>
                  <a:cubicBezTo>
                    <a:pt x="626" y="173"/>
                    <a:pt x="626" y="173"/>
                    <a:pt x="626" y="174"/>
                  </a:cubicBezTo>
                  <a:cubicBezTo>
                    <a:pt x="627" y="175"/>
                    <a:pt x="628" y="174"/>
                    <a:pt x="629" y="175"/>
                  </a:cubicBezTo>
                  <a:cubicBezTo>
                    <a:pt x="630" y="175"/>
                    <a:pt x="630" y="176"/>
                    <a:pt x="630" y="176"/>
                  </a:cubicBezTo>
                  <a:cubicBezTo>
                    <a:pt x="630" y="176"/>
                    <a:pt x="630" y="177"/>
                    <a:pt x="630" y="178"/>
                  </a:cubicBezTo>
                  <a:cubicBezTo>
                    <a:pt x="630" y="180"/>
                    <a:pt x="629" y="179"/>
                    <a:pt x="628" y="180"/>
                  </a:cubicBezTo>
                  <a:cubicBezTo>
                    <a:pt x="628" y="180"/>
                    <a:pt x="627" y="181"/>
                    <a:pt x="628" y="181"/>
                  </a:cubicBezTo>
                  <a:cubicBezTo>
                    <a:pt x="628" y="182"/>
                    <a:pt x="629" y="184"/>
                    <a:pt x="629" y="184"/>
                  </a:cubicBezTo>
                  <a:cubicBezTo>
                    <a:pt x="629" y="184"/>
                    <a:pt x="628" y="184"/>
                    <a:pt x="628" y="186"/>
                  </a:cubicBezTo>
                  <a:cubicBezTo>
                    <a:pt x="628" y="187"/>
                    <a:pt x="627" y="187"/>
                    <a:pt x="628" y="189"/>
                  </a:cubicBezTo>
                  <a:cubicBezTo>
                    <a:pt x="629" y="191"/>
                    <a:pt x="627" y="191"/>
                    <a:pt x="627" y="191"/>
                  </a:cubicBezTo>
                  <a:cubicBezTo>
                    <a:pt x="627" y="190"/>
                    <a:pt x="627" y="190"/>
                    <a:pt x="627" y="190"/>
                  </a:cubicBezTo>
                  <a:cubicBezTo>
                    <a:pt x="627" y="190"/>
                    <a:pt x="625" y="190"/>
                    <a:pt x="623" y="190"/>
                  </a:cubicBezTo>
                  <a:cubicBezTo>
                    <a:pt x="621" y="190"/>
                    <a:pt x="621" y="192"/>
                    <a:pt x="621" y="192"/>
                  </a:cubicBezTo>
                  <a:cubicBezTo>
                    <a:pt x="621" y="192"/>
                    <a:pt x="620" y="193"/>
                    <a:pt x="619" y="192"/>
                  </a:cubicBezTo>
                  <a:cubicBezTo>
                    <a:pt x="618" y="191"/>
                    <a:pt x="616" y="190"/>
                    <a:pt x="614" y="191"/>
                  </a:cubicBezTo>
                  <a:cubicBezTo>
                    <a:pt x="612" y="192"/>
                    <a:pt x="609" y="196"/>
                    <a:pt x="609" y="198"/>
                  </a:cubicBezTo>
                  <a:cubicBezTo>
                    <a:pt x="609" y="199"/>
                    <a:pt x="610" y="199"/>
                    <a:pt x="611" y="199"/>
                  </a:cubicBezTo>
                  <a:cubicBezTo>
                    <a:pt x="611" y="199"/>
                    <a:pt x="612" y="198"/>
                    <a:pt x="614" y="197"/>
                  </a:cubicBezTo>
                  <a:cubicBezTo>
                    <a:pt x="616" y="196"/>
                    <a:pt x="615" y="196"/>
                    <a:pt x="616" y="196"/>
                  </a:cubicBezTo>
                  <a:cubicBezTo>
                    <a:pt x="616" y="196"/>
                    <a:pt x="617" y="196"/>
                    <a:pt x="619" y="194"/>
                  </a:cubicBezTo>
                  <a:cubicBezTo>
                    <a:pt x="622" y="193"/>
                    <a:pt x="621" y="196"/>
                    <a:pt x="621" y="196"/>
                  </a:cubicBezTo>
                  <a:cubicBezTo>
                    <a:pt x="621" y="196"/>
                    <a:pt x="620" y="197"/>
                    <a:pt x="619" y="198"/>
                  </a:cubicBezTo>
                  <a:cubicBezTo>
                    <a:pt x="618" y="199"/>
                    <a:pt x="617" y="199"/>
                    <a:pt x="615" y="200"/>
                  </a:cubicBezTo>
                  <a:cubicBezTo>
                    <a:pt x="613" y="202"/>
                    <a:pt x="612" y="202"/>
                    <a:pt x="609" y="203"/>
                  </a:cubicBezTo>
                  <a:cubicBezTo>
                    <a:pt x="607" y="204"/>
                    <a:pt x="607" y="204"/>
                    <a:pt x="607" y="204"/>
                  </a:cubicBezTo>
                  <a:cubicBezTo>
                    <a:pt x="603" y="206"/>
                    <a:pt x="603" y="206"/>
                    <a:pt x="603" y="206"/>
                  </a:cubicBezTo>
                  <a:cubicBezTo>
                    <a:pt x="599" y="208"/>
                    <a:pt x="599" y="208"/>
                    <a:pt x="599" y="208"/>
                  </a:cubicBezTo>
                  <a:cubicBezTo>
                    <a:pt x="599" y="208"/>
                    <a:pt x="597" y="210"/>
                    <a:pt x="597" y="211"/>
                  </a:cubicBezTo>
                  <a:cubicBezTo>
                    <a:pt x="596" y="212"/>
                    <a:pt x="589" y="217"/>
                    <a:pt x="589" y="217"/>
                  </a:cubicBezTo>
                  <a:cubicBezTo>
                    <a:pt x="584" y="217"/>
                    <a:pt x="581" y="222"/>
                    <a:pt x="581" y="222"/>
                  </a:cubicBezTo>
                  <a:cubicBezTo>
                    <a:pt x="571" y="226"/>
                    <a:pt x="571" y="226"/>
                    <a:pt x="571" y="226"/>
                  </a:cubicBezTo>
                  <a:cubicBezTo>
                    <a:pt x="567" y="230"/>
                    <a:pt x="567" y="230"/>
                    <a:pt x="567" y="230"/>
                  </a:cubicBezTo>
                  <a:cubicBezTo>
                    <a:pt x="567" y="230"/>
                    <a:pt x="563" y="233"/>
                    <a:pt x="561" y="235"/>
                  </a:cubicBezTo>
                  <a:cubicBezTo>
                    <a:pt x="559" y="236"/>
                    <a:pt x="557" y="238"/>
                    <a:pt x="552" y="239"/>
                  </a:cubicBezTo>
                  <a:cubicBezTo>
                    <a:pt x="547" y="240"/>
                    <a:pt x="542" y="246"/>
                    <a:pt x="539" y="247"/>
                  </a:cubicBezTo>
                  <a:cubicBezTo>
                    <a:pt x="536" y="247"/>
                    <a:pt x="533" y="250"/>
                    <a:pt x="533" y="250"/>
                  </a:cubicBezTo>
                  <a:cubicBezTo>
                    <a:pt x="533" y="250"/>
                    <a:pt x="536" y="250"/>
                    <a:pt x="529" y="253"/>
                  </a:cubicBezTo>
                  <a:cubicBezTo>
                    <a:pt x="522" y="256"/>
                    <a:pt x="518" y="260"/>
                    <a:pt x="517" y="260"/>
                  </a:cubicBezTo>
                  <a:cubicBezTo>
                    <a:pt x="516" y="260"/>
                    <a:pt x="511" y="262"/>
                    <a:pt x="508" y="265"/>
                  </a:cubicBezTo>
                  <a:cubicBezTo>
                    <a:pt x="505" y="269"/>
                    <a:pt x="500" y="268"/>
                    <a:pt x="500" y="268"/>
                  </a:cubicBezTo>
                  <a:cubicBezTo>
                    <a:pt x="500" y="268"/>
                    <a:pt x="495" y="269"/>
                    <a:pt x="495" y="269"/>
                  </a:cubicBezTo>
                  <a:cubicBezTo>
                    <a:pt x="494" y="269"/>
                    <a:pt x="492" y="269"/>
                    <a:pt x="490" y="269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2" y="269"/>
                    <a:pt x="477" y="268"/>
                    <a:pt x="476" y="269"/>
                  </a:cubicBezTo>
                  <a:cubicBezTo>
                    <a:pt x="474" y="269"/>
                    <a:pt x="473" y="270"/>
                    <a:pt x="474" y="272"/>
                  </a:cubicBezTo>
                  <a:cubicBezTo>
                    <a:pt x="474" y="273"/>
                    <a:pt x="475" y="273"/>
                    <a:pt x="476" y="273"/>
                  </a:cubicBezTo>
                  <a:cubicBezTo>
                    <a:pt x="477" y="273"/>
                    <a:pt x="478" y="272"/>
                    <a:pt x="480" y="272"/>
                  </a:cubicBezTo>
                  <a:cubicBezTo>
                    <a:pt x="482" y="272"/>
                    <a:pt x="483" y="272"/>
                    <a:pt x="483" y="272"/>
                  </a:cubicBezTo>
                  <a:cubicBezTo>
                    <a:pt x="483" y="272"/>
                    <a:pt x="484" y="273"/>
                    <a:pt x="486" y="273"/>
                  </a:cubicBezTo>
                  <a:cubicBezTo>
                    <a:pt x="489" y="272"/>
                    <a:pt x="488" y="272"/>
                    <a:pt x="489" y="272"/>
                  </a:cubicBezTo>
                  <a:cubicBezTo>
                    <a:pt x="491" y="271"/>
                    <a:pt x="491" y="272"/>
                    <a:pt x="492" y="273"/>
                  </a:cubicBezTo>
                  <a:cubicBezTo>
                    <a:pt x="493" y="274"/>
                    <a:pt x="492" y="275"/>
                    <a:pt x="492" y="275"/>
                  </a:cubicBezTo>
                  <a:cubicBezTo>
                    <a:pt x="490" y="276"/>
                    <a:pt x="490" y="276"/>
                    <a:pt x="490" y="276"/>
                  </a:cubicBezTo>
                  <a:cubicBezTo>
                    <a:pt x="490" y="276"/>
                    <a:pt x="489" y="276"/>
                    <a:pt x="487" y="276"/>
                  </a:cubicBezTo>
                  <a:cubicBezTo>
                    <a:pt x="486" y="277"/>
                    <a:pt x="485" y="278"/>
                    <a:pt x="485" y="278"/>
                  </a:cubicBezTo>
                  <a:cubicBezTo>
                    <a:pt x="484" y="278"/>
                    <a:pt x="484" y="278"/>
                    <a:pt x="483" y="278"/>
                  </a:cubicBezTo>
                  <a:cubicBezTo>
                    <a:pt x="482" y="279"/>
                    <a:pt x="481" y="281"/>
                    <a:pt x="480" y="281"/>
                  </a:cubicBezTo>
                  <a:cubicBezTo>
                    <a:pt x="479" y="281"/>
                    <a:pt x="476" y="283"/>
                    <a:pt x="476" y="283"/>
                  </a:cubicBezTo>
                  <a:cubicBezTo>
                    <a:pt x="475" y="283"/>
                    <a:pt x="472" y="286"/>
                    <a:pt x="471" y="286"/>
                  </a:cubicBezTo>
                  <a:cubicBezTo>
                    <a:pt x="471" y="286"/>
                    <a:pt x="471" y="288"/>
                    <a:pt x="471" y="288"/>
                  </a:cubicBezTo>
                  <a:cubicBezTo>
                    <a:pt x="469" y="288"/>
                    <a:pt x="461" y="292"/>
                    <a:pt x="461" y="292"/>
                  </a:cubicBezTo>
                  <a:cubicBezTo>
                    <a:pt x="455" y="291"/>
                    <a:pt x="454" y="293"/>
                    <a:pt x="454" y="293"/>
                  </a:cubicBezTo>
                  <a:cubicBezTo>
                    <a:pt x="454" y="293"/>
                    <a:pt x="456" y="294"/>
                    <a:pt x="453" y="293"/>
                  </a:cubicBezTo>
                  <a:cubicBezTo>
                    <a:pt x="450" y="293"/>
                    <a:pt x="450" y="292"/>
                    <a:pt x="448" y="292"/>
                  </a:cubicBezTo>
                  <a:cubicBezTo>
                    <a:pt x="446" y="292"/>
                    <a:pt x="443" y="292"/>
                    <a:pt x="440" y="292"/>
                  </a:cubicBezTo>
                  <a:cubicBezTo>
                    <a:pt x="437" y="292"/>
                    <a:pt x="436" y="291"/>
                    <a:pt x="435" y="291"/>
                  </a:cubicBezTo>
                  <a:cubicBezTo>
                    <a:pt x="434" y="291"/>
                    <a:pt x="430" y="290"/>
                    <a:pt x="429" y="290"/>
                  </a:cubicBezTo>
                  <a:cubicBezTo>
                    <a:pt x="428" y="290"/>
                    <a:pt x="420" y="288"/>
                    <a:pt x="420" y="288"/>
                  </a:cubicBezTo>
                  <a:cubicBezTo>
                    <a:pt x="420" y="288"/>
                    <a:pt x="417" y="287"/>
                    <a:pt x="417" y="287"/>
                  </a:cubicBezTo>
                  <a:cubicBezTo>
                    <a:pt x="416" y="286"/>
                    <a:pt x="415" y="284"/>
                    <a:pt x="414" y="284"/>
                  </a:cubicBezTo>
                  <a:cubicBezTo>
                    <a:pt x="414" y="283"/>
                    <a:pt x="411" y="280"/>
                    <a:pt x="409" y="279"/>
                  </a:cubicBezTo>
                  <a:cubicBezTo>
                    <a:pt x="406" y="277"/>
                    <a:pt x="403" y="274"/>
                    <a:pt x="403" y="274"/>
                  </a:cubicBezTo>
                  <a:cubicBezTo>
                    <a:pt x="403" y="274"/>
                    <a:pt x="404" y="273"/>
                    <a:pt x="406" y="273"/>
                  </a:cubicBezTo>
                  <a:cubicBezTo>
                    <a:pt x="407" y="272"/>
                    <a:pt x="405" y="270"/>
                    <a:pt x="405" y="270"/>
                  </a:cubicBezTo>
                  <a:cubicBezTo>
                    <a:pt x="405" y="270"/>
                    <a:pt x="403" y="270"/>
                    <a:pt x="401" y="270"/>
                  </a:cubicBezTo>
                  <a:cubicBezTo>
                    <a:pt x="399" y="270"/>
                    <a:pt x="397" y="269"/>
                    <a:pt x="397" y="269"/>
                  </a:cubicBezTo>
                  <a:cubicBezTo>
                    <a:pt x="397" y="269"/>
                    <a:pt x="399" y="272"/>
                    <a:pt x="396" y="269"/>
                  </a:cubicBezTo>
                  <a:cubicBezTo>
                    <a:pt x="393" y="266"/>
                    <a:pt x="389" y="265"/>
                    <a:pt x="389" y="265"/>
                  </a:cubicBezTo>
                  <a:cubicBezTo>
                    <a:pt x="387" y="265"/>
                    <a:pt x="384" y="262"/>
                    <a:pt x="384" y="262"/>
                  </a:cubicBezTo>
                  <a:cubicBezTo>
                    <a:pt x="380" y="262"/>
                    <a:pt x="381" y="260"/>
                    <a:pt x="375" y="255"/>
                  </a:cubicBezTo>
                  <a:cubicBezTo>
                    <a:pt x="369" y="251"/>
                    <a:pt x="360" y="243"/>
                    <a:pt x="358" y="242"/>
                  </a:cubicBezTo>
                  <a:cubicBezTo>
                    <a:pt x="357" y="241"/>
                    <a:pt x="359" y="241"/>
                    <a:pt x="360" y="240"/>
                  </a:cubicBezTo>
                  <a:cubicBezTo>
                    <a:pt x="360" y="238"/>
                    <a:pt x="361" y="241"/>
                    <a:pt x="362" y="241"/>
                  </a:cubicBezTo>
                  <a:cubicBezTo>
                    <a:pt x="363" y="241"/>
                    <a:pt x="362" y="241"/>
                    <a:pt x="364" y="242"/>
                  </a:cubicBezTo>
                  <a:cubicBezTo>
                    <a:pt x="367" y="243"/>
                    <a:pt x="367" y="241"/>
                    <a:pt x="367" y="241"/>
                  </a:cubicBezTo>
                  <a:cubicBezTo>
                    <a:pt x="367" y="241"/>
                    <a:pt x="369" y="241"/>
                    <a:pt x="371" y="241"/>
                  </a:cubicBezTo>
                  <a:cubicBezTo>
                    <a:pt x="373" y="241"/>
                    <a:pt x="371" y="242"/>
                    <a:pt x="373" y="242"/>
                  </a:cubicBezTo>
                  <a:cubicBezTo>
                    <a:pt x="375" y="242"/>
                    <a:pt x="375" y="242"/>
                    <a:pt x="377" y="242"/>
                  </a:cubicBezTo>
                  <a:cubicBezTo>
                    <a:pt x="378" y="242"/>
                    <a:pt x="378" y="242"/>
                    <a:pt x="380" y="243"/>
                  </a:cubicBezTo>
                  <a:cubicBezTo>
                    <a:pt x="381" y="243"/>
                    <a:pt x="385" y="243"/>
                    <a:pt x="386" y="244"/>
                  </a:cubicBezTo>
                  <a:cubicBezTo>
                    <a:pt x="386" y="245"/>
                    <a:pt x="385" y="245"/>
                    <a:pt x="389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2" y="246"/>
                    <a:pt x="393" y="246"/>
                    <a:pt x="393" y="246"/>
                  </a:cubicBezTo>
                  <a:cubicBezTo>
                    <a:pt x="394" y="246"/>
                    <a:pt x="395" y="245"/>
                    <a:pt x="395" y="246"/>
                  </a:cubicBezTo>
                  <a:cubicBezTo>
                    <a:pt x="395" y="246"/>
                    <a:pt x="399" y="247"/>
                    <a:pt x="399" y="247"/>
                  </a:cubicBezTo>
                  <a:cubicBezTo>
                    <a:pt x="399" y="247"/>
                    <a:pt x="400" y="247"/>
                    <a:pt x="402" y="247"/>
                  </a:cubicBezTo>
                  <a:cubicBezTo>
                    <a:pt x="403" y="247"/>
                    <a:pt x="404" y="249"/>
                    <a:pt x="404" y="249"/>
                  </a:cubicBezTo>
                  <a:cubicBezTo>
                    <a:pt x="404" y="249"/>
                    <a:pt x="406" y="248"/>
                    <a:pt x="408" y="248"/>
                  </a:cubicBezTo>
                  <a:cubicBezTo>
                    <a:pt x="410" y="248"/>
                    <a:pt x="409" y="248"/>
                    <a:pt x="411" y="249"/>
                  </a:cubicBezTo>
                  <a:cubicBezTo>
                    <a:pt x="412" y="249"/>
                    <a:pt x="414" y="252"/>
                    <a:pt x="415" y="252"/>
                  </a:cubicBezTo>
                  <a:cubicBezTo>
                    <a:pt x="416" y="252"/>
                    <a:pt x="416" y="252"/>
                    <a:pt x="417" y="250"/>
                  </a:cubicBezTo>
                  <a:cubicBezTo>
                    <a:pt x="419" y="249"/>
                    <a:pt x="419" y="251"/>
                    <a:pt x="420" y="250"/>
                  </a:cubicBezTo>
                  <a:cubicBezTo>
                    <a:pt x="421" y="250"/>
                    <a:pt x="423" y="250"/>
                    <a:pt x="423" y="250"/>
                  </a:cubicBezTo>
                  <a:cubicBezTo>
                    <a:pt x="424" y="249"/>
                    <a:pt x="424" y="250"/>
                    <a:pt x="426" y="251"/>
                  </a:cubicBezTo>
                  <a:cubicBezTo>
                    <a:pt x="428" y="251"/>
                    <a:pt x="428" y="252"/>
                    <a:pt x="429" y="249"/>
                  </a:cubicBezTo>
                  <a:cubicBezTo>
                    <a:pt x="430" y="245"/>
                    <a:pt x="424" y="247"/>
                    <a:pt x="424" y="247"/>
                  </a:cubicBezTo>
                  <a:cubicBezTo>
                    <a:pt x="424" y="247"/>
                    <a:pt x="423" y="247"/>
                    <a:pt x="422" y="246"/>
                  </a:cubicBezTo>
                  <a:cubicBezTo>
                    <a:pt x="421" y="246"/>
                    <a:pt x="417" y="242"/>
                    <a:pt x="415" y="242"/>
                  </a:cubicBezTo>
                  <a:cubicBezTo>
                    <a:pt x="413" y="242"/>
                    <a:pt x="409" y="238"/>
                    <a:pt x="408" y="238"/>
                  </a:cubicBezTo>
                  <a:cubicBezTo>
                    <a:pt x="408" y="237"/>
                    <a:pt x="404" y="237"/>
                    <a:pt x="403" y="237"/>
                  </a:cubicBezTo>
                  <a:cubicBezTo>
                    <a:pt x="402" y="236"/>
                    <a:pt x="401" y="235"/>
                    <a:pt x="400" y="235"/>
                  </a:cubicBezTo>
                  <a:cubicBezTo>
                    <a:pt x="400" y="234"/>
                    <a:pt x="396" y="234"/>
                    <a:pt x="396" y="234"/>
                  </a:cubicBezTo>
                  <a:cubicBezTo>
                    <a:pt x="396" y="234"/>
                    <a:pt x="393" y="233"/>
                    <a:pt x="392" y="233"/>
                  </a:cubicBezTo>
                  <a:cubicBezTo>
                    <a:pt x="392" y="232"/>
                    <a:pt x="387" y="231"/>
                    <a:pt x="385" y="231"/>
                  </a:cubicBezTo>
                  <a:cubicBezTo>
                    <a:pt x="384" y="230"/>
                    <a:pt x="372" y="229"/>
                    <a:pt x="372" y="229"/>
                  </a:cubicBezTo>
                  <a:cubicBezTo>
                    <a:pt x="370" y="230"/>
                    <a:pt x="370" y="230"/>
                    <a:pt x="370" y="230"/>
                  </a:cubicBezTo>
                  <a:cubicBezTo>
                    <a:pt x="370" y="230"/>
                    <a:pt x="367" y="230"/>
                    <a:pt x="364" y="230"/>
                  </a:cubicBezTo>
                  <a:cubicBezTo>
                    <a:pt x="361" y="230"/>
                    <a:pt x="354" y="229"/>
                    <a:pt x="354" y="229"/>
                  </a:cubicBezTo>
                  <a:cubicBezTo>
                    <a:pt x="351" y="229"/>
                    <a:pt x="347" y="230"/>
                    <a:pt x="347" y="230"/>
                  </a:cubicBezTo>
                  <a:cubicBezTo>
                    <a:pt x="347" y="230"/>
                    <a:pt x="346" y="231"/>
                    <a:pt x="342" y="231"/>
                  </a:cubicBezTo>
                  <a:cubicBezTo>
                    <a:pt x="338" y="230"/>
                    <a:pt x="337" y="235"/>
                    <a:pt x="338" y="236"/>
                  </a:cubicBezTo>
                  <a:cubicBezTo>
                    <a:pt x="338" y="237"/>
                    <a:pt x="340" y="237"/>
                    <a:pt x="340" y="237"/>
                  </a:cubicBezTo>
                  <a:cubicBezTo>
                    <a:pt x="340" y="237"/>
                    <a:pt x="339" y="238"/>
                    <a:pt x="339" y="240"/>
                  </a:cubicBezTo>
                  <a:cubicBezTo>
                    <a:pt x="339" y="241"/>
                    <a:pt x="337" y="242"/>
                    <a:pt x="336" y="243"/>
                  </a:cubicBezTo>
                  <a:cubicBezTo>
                    <a:pt x="335" y="244"/>
                    <a:pt x="336" y="245"/>
                    <a:pt x="336" y="247"/>
                  </a:cubicBezTo>
                  <a:cubicBezTo>
                    <a:pt x="336" y="249"/>
                    <a:pt x="335" y="250"/>
                    <a:pt x="336" y="252"/>
                  </a:cubicBezTo>
                  <a:cubicBezTo>
                    <a:pt x="336" y="253"/>
                    <a:pt x="337" y="255"/>
                    <a:pt x="336" y="257"/>
                  </a:cubicBezTo>
                  <a:cubicBezTo>
                    <a:pt x="336" y="260"/>
                    <a:pt x="336" y="259"/>
                    <a:pt x="335" y="261"/>
                  </a:cubicBezTo>
                  <a:cubicBezTo>
                    <a:pt x="334" y="263"/>
                    <a:pt x="334" y="263"/>
                    <a:pt x="335" y="263"/>
                  </a:cubicBezTo>
                  <a:cubicBezTo>
                    <a:pt x="335" y="264"/>
                    <a:pt x="336" y="268"/>
                    <a:pt x="336" y="269"/>
                  </a:cubicBezTo>
                  <a:cubicBezTo>
                    <a:pt x="335" y="269"/>
                    <a:pt x="335" y="270"/>
                    <a:pt x="335" y="270"/>
                  </a:cubicBezTo>
                  <a:cubicBezTo>
                    <a:pt x="336" y="271"/>
                    <a:pt x="337" y="275"/>
                    <a:pt x="337" y="275"/>
                  </a:cubicBezTo>
                  <a:cubicBezTo>
                    <a:pt x="337" y="276"/>
                    <a:pt x="336" y="280"/>
                    <a:pt x="336" y="280"/>
                  </a:cubicBezTo>
                  <a:cubicBezTo>
                    <a:pt x="336" y="280"/>
                    <a:pt x="335" y="280"/>
                    <a:pt x="333" y="279"/>
                  </a:cubicBezTo>
                  <a:cubicBezTo>
                    <a:pt x="331" y="278"/>
                    <a:pt x="330" y="275"/>
                    <a:pt x="329" y="272"/>
                  </a:cubicBezTo>
                  <a:cubicBezTo>
                    <a:pt x="329" y="270"/>
                    <a:pt x="330" y="269"/>
                    <a:pt x="330" y="268"/>
                  </a:cubicBezTo>
                  <a:cubicBezTo>
                    <a:pt x="330" y="267"/>
                    <a:pt x="329" y="267"/>
                    <a:pt x="330" y="264"/>
                  </a:cubicBezTo>
                  <a:cubicBezTo>
                    <a:pt x="331" y="261"/>
                    <a:pt x="330" y="258"/>
                    <a:pt x="330" y="256"/>
                  </a:cubicBezTo>
                  <a:cubicBezTo>
                    <a:pt x="330" y="255"/>
                    <a:pt x="332" y="252"/>
                    <a:pt x="333" y="252"/>
                  </a:cubicBezTo>
                  <a:cubicBezTo>
                    <a:pt x="333" y="251"/>
                    <a:pt x="332" y="250"/>
                    <a:pt x="328" y="248"/>
                  </a:cubicBezTo>
                  <a:cubicBezTo>
                    <a:pt x="325" y="246"/>
                    <a:pt x="321" y="248"/>
                    <a:pt x="320" y="248"/>
                  </a:cubicBezTo>
                  <a:cubicBezTo>
                    <a:pt x="319" y="248"/>
                    <a:pt x="318" y="249"/>
                    <a:pt x="317" y="249"/>
                  </a:cubicBezTo>
                  <a:cubicBezTo>
                    <a:pt x="315" y="250"/>
                    <a:pt x="315" y="251"/>
                    <a:pt x="313" y="252"/>
                  </a:cubicBezTo>
                  <a:cubicBezTo>
                    <a:pt x="311" y="254"/>
                    <a:pt x="310" y="256"/>
                    <a:pt x="310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7" y="257"/>
                    <a:pt x="304" y="254"/>
                    <a:pt x="303" y="253"/>
                  </a:cubicBezTo>
                  <a:cubicBezTo>
                    <a:pt x="302" y="253"/>
                    <a:pt x="297" y="251"/>
                    <a:pt x="297" y="250"/>
                  </a:cubicBezTo>
                  <a:cubicBezTo>
                    <a:pt x="297" y="249"/>
                    <a:pt x="297" y="249"/>
                    <a:pt x="294" y="248"/>
                  </a:cubicBezTo>
                  <a:cubicBezTo>
                    <a:pt x="291" y="247"/>
                    <a:pt x="290" y="245"/>
                    <a:pt x="288" y="245"/>
                  </a:cubicBezTo>
                  <a:cubicBezTo>
                    <a:pt x="285" y="245"/>
                    <a:pt x="283" y="245"/>
                    <a:pt x="282" y="245"/>
                  </a:cubicBezTo>
                  <a:cubicBezTo>
                    <a:pt x="281" y="245"/>
                    <a:pt x="275" y="245"/>
                    <a:pt x="275" y="245"/>
                  </a:cubicBezTo>
                  <a:cubicBezTo>
                    <a:pt x="275" y="245"/>
                    <a:pt x="269" y="248"/>
                    <a:pt x="268" y="248"/>
                  </a:cubicBezTo>
                  <a:cubicBezTo>
                    <a:pt x="267" y="249"/>
                    <a:pt x="266" y="251"/>
                    <a:pt x="266" y="252"/>
                  </a:cubicBezTo>
                  <a:cubicBezTo>
                    <a:pt x="266" y="253"/>
                    <a:pt x="263" y="254"/>
                    <a:pt x="263" y="254"/>
                  </a:cubicBezTo>
                  <a:cubicBezTo>
                    <a:pt x="256" y="244"/>
                    <a:pt x="237" y="243"/>
                    <a:pt x="237" y="242"/>
                  </a:cubicBezTo>
                  <a:cubicBezTo>
                    <a:pt x="237" y="242"/>
                    <a:pt x="238" y="242"/>
                    <a:pt x="233" y="228"/>
                  </a:cubicBezTo>
                  <a:cubicBezTo>
                    <a:pt x="229" y="215"/>
                    <a:pt x="219" y="217"/>
                    <a:pt x="219" y="217"/>
                  </a:cubicBezTo>
                  <a:cubicBezTo>
                    <a:pt x="219" y="217"/>
                    <a:pt x="218" y="220"/>
                    <a:pt x="216" y="220"/>
                  </a:cubicBezTo>
                  <a:cubicBezTo>
                    <a:pt x="214" y="221"/>
                    <a:pt x="212" y="222"/>
                    <a:pt x="212" y="222"/>
                  </a:cubicBezTo>
                  <a:cubicBezTo>
                    <a:pt x="210" y="226"/>
                    <a:pt x="210" y="226"/>
                    <a:pt x="210" y="226"/>
                  </a:cubicBezTo>
                  <a:cubicBezTo>
                    <a:pt x="210" y="226"/>
                    <a:pt x="209" y="224"/>
                    <a:pt x="208" y="222"/>
                  </a:cubicBezTo>
                  <a:cubicBezTo>
                    <a:pt x="207" y="220"/>
                    <a:pt x="205" y="216"/>
                    <a:pt x="204" y="212"/>
                  </a:cubicBezTo>
                  <a:cubicBezTo>
                    <a:pt x="204" y="209"/>
                    <a:pt x="204" y="211"/>
                    <a:pt x="204" y="205"/>
                  </a:cubicBezTo>
                  <a:cubicBezTo>
                    <a:pt x="205" y="199"/>
                    <a:pt x="203" y="196"/>
                    <a:pt x="203" y="195"/>
                  </a:cubicBezTo>
                  <a:cubicBezTo>
                    <a:pt x="203" y="194"/>
                    <a:pt x="203" y="194"/>
                    <a:pt x="201" y="193"/>
                  </a:cubicBezTo>
                  <a:cubicBezTo>
                    <a:pt x="199" y="193"/>
                    <a:pt x="197" y="191"/>
                    <a:pt x="197" y="191"/>
                  </a:cubicBezTo>
                  <a:cubicBezTo>
                    <a:pt x="196" y="191"/>
                    <a:pt x="194" y="190"/>
                    <a:pt x="193" y="190"/>
                  </a:cubicBezTo>
                  <a:cubicBezTo>
                    <a:pt x="193" y="190"/>
                    <a:pt x="188" y="190"/>
                    <a:pt x="188" y="190"/>
                  </a:cubicBezTo>
                  <a:cubicBezTo>
                    <a:pt x="188" y="190"/>
                    <a:pt x="183" y="192"/>
                    <a:pt x="181" y="192"/>
                  </a:cubicBezTo>
                  <a:cubicBezTo>
                    <a:pt x="180" y="193"/>
                    <a:pt x="178" y="194"/>
                    <a:pt x="178" y="194"/>
                  </a:cubicBezTo>
                  <a:cubicBezTo>
                    <a:pt x="178" y="194"/>
                    <a:pt x="176" y="194"/>
                    <a:pt x="174" y="194"/>
                  </a:cubicBezTo>
                  <a:cubicBezTo>
                    <a:pt x="173" y="194"/>
                    <a:pt x="171" y="194"/>
                    <a:pt x="171" y="194"/>
                  </a:cubicBezTo>
                  <a:cubicBezTo>
                    <a:pt x="170" y="195"/>
                    <a:pt x="166" y="195"/>
                    <a:pt x="165" y="196"/>
                  </a:cubicBezTo>
                  <a:cubicBezTo>
                    <a:pt x="164" y="197"/>
                    <a:pt x="161" y="196"/>
                    <a:pt x="160" y="197"/>
                  </a:cubicBezTo>
                  <a:cubicBezTo>
                    <a:pt x="159" y="199"/>
                    <a:pt x="157" y="201"/>
                    <a:pt x="157" y="201"/>
                  </a:cubicBezTo>
                  <a:cubicBezTo>
                    <a:pt x="157" y="201"/>
                    <a:pt x="154" y="200"/>
                    <a:pt x="151" y="201"/>
                  </a:cubicBezTo>
                  <a:cubicBezTo>
                    <a:pt x="147" y="201"/>
                    <a:pt x="150" y="204"/>
                    <a:pt x="150" y="204"/>
                  </a:cubicBezTo>
                  <a:cubicBezTo>
                    <a:pt x="150" y="204"/>
                    <a:pt x="147" y="206"/>
                    <a:pt x="146" y="207"/>
                  </a:cubicBezTo>
                  <a:cubicBezTo>
                    <a:pt x="145" y="207"/>
                    <a:pt x="144" y="207"/>
                    <a:pt x="141" y="207"/>
                  </a:cubicBezTo>
                  <a:cubicBezTo>
                    <a:pt x="138" y="207"/>
                    <a:pt x="138" y="210"/>
                    <a:pt x="137" y="210"/>
                  </a:cubicBezTo>
                  <a:cubicBezTo>
                    <a:pt x="136" y="210"/>
                    <a:pt x="134" y="211"/>
                    <a:pt x="133" y="211"/>
                  </a:cubicBezTo>
                  <a:cubicBezTo>
                    <a:pt x="132" y="212"/>
                    <a:pt x="125" y="216"/>
                    <a:pt x="125" y="216"/>
                  </a:cubicBezTo>
                  <a:cubicBezTo>
                    <a:pt x="119" y="216"/>
                    <a:pt x="117" y="219"/>
                    <a:pt x="117" y="219"/>
                  </a:cubicBezTo>
                  <a:cubicBezTo>
                    <a:pt x="115" y="219"/>
                    <a:pt x="115" y="219"/>
                    <a:pt x="115" y="219"/>
                  </a:cubicBezTo>
                  <a:cubicBezTo>
                    <a:pt x="115" y="219"/>
                    <a:pt x="112" y="219"/>
                    <a:pt x="112" y="220"/>
                  </a:cubicBezTo>
                  <a:cubicBezTo>
                    <a:pt x="111" y="221"/>
                    <a:pt x="108" y="222"/>
                    <a:pt x="108" y="222"/>
                  </a:cubicBezTo>
                  <a:cubicBezTo>
                    <a:pt x="107" y="222"/>
                    <a:pt x="105" y="222"/>
                    <a:pt x="104" y="222"/>
                  </a:cubicBezTo>
                  <a:cubicBezTo>
                    <a:pt x="103" y="222"/>
                    <a:pt x="98" y="227"/>
                    <a:pt x="98" y="227"/>
                  </a:cubicBezTo>
                  <a:cubicBezTo>
                    <a:pt x="94" y="226"/>
                    <a:pt x="93" y="231"/>
                    <a:pt x="93" y="231"/>
                  </a:cubicBezTo>
                  <a:cubicBezTo>
                    <a:pt x="93" y="231"/>
                    <a:pt x="98" y="232"/>
                    <a:pt x="93" y="233"/>
                  </a:cubicBezTo>
                  <a:cubicBezTo>
                    <a:pt x="86" y="235"/>
                    <a:pt x="78" y="239"/>
                    <a:pt x="78" y="239"/>
                  </a:cubicBezTo>
                  <a:cubicBezTo>
                    <a:pt x="75" y="239"/>
                    <a:pt x="73" y="239"/>
                    <a:pt x="73" y="239"/>
                  </a:cubicBezTo>
                  <a:cubicBezTo>
                    <a:pt x="73" y="239"/>
                    <a:pt x="73" y="242"/>
                    <a:pt x="72" y="242"/>
                  </a:cubicBezTo>
                  <a:cubicBezTo>
                    <a:pt x="71" y="242"/>
                    <a:pt x="67" y="242"/>
                    <a:pt x="66" y="243"/>
                  </a:cubicBezTo>
                  <a:cubicBezTo>
                    <a:pt x="65" y="243"/>
                    <a:pt x="66" y="245"/>
                    <a:pt x="66" y="245"/>
                  </a:cubicBezTo>
                  <a:cubicBezTo>
                    <a:pt x="66" y="245"/>
                    <a:pt x="67" y="247"/>
                    <a:pt x="68" y="248"/>
                  </a:cubicBezTo>
                  <a:cubicBezTo>
                    <a:pt x="68" y="248"/>
                    <a:pt x="69" y="247"/>
                    <a:pt x="73" y="247"/>
                  </a:cubicBezTo>
                  <a:cubicBezTo>
                    <a:pt x="76" y="247"/>
                    <a:pt x="76" y="247"/>
                    <a:pt x="77" y="245"/>
                  </a:cubicBezTo>
                  <a:cubicBezTo>
                    <a:pt x="77" y="243"/>
                    <a:pt x="79" y="245"/>
                    <a:pt x="81" y="244"/>
                  </a:cubicBezTo>
                  <a:cubicBezTo>
                    <a:pt x="82" y="243"/>
                    <a:pt x="82" y="244"/>
                    <a:pt x="83" y="244"/>
                  </a:cubicBezTo>
                  <a:cubicBezTo>
                    <a:pt x="84" y="244"/>
                    <a:pt x="86" y="244"/>
                    <a:pt x="86" y="244"/>
                  </a:cubicBezTo>
                  <a:cubicBezTo>
                    <a:pt x="86" y="244"/>
                    <a:pt x="89" y="243"/>
                    <a:pt x="90" y="242"/>
                  </a:cubicBezTo>
                  <a:cubicBezTo>
                    <a:pt x="91" y="241"/>
                    <a:pt x="94" y="242"/>
                    <a:pt x="95" y="241"/>
                  </a:cubicBezTo>
                  <a:cubicBezTo>
                    <a:pt x="96" y="241"/>
                    <a:pt x="98" y="241"/>
                    <a:pt x="100" y="241"/>
                  </a:cubicBezTo>
                  <a:cubicBezTo>
                    <a:pt x="103" y="241"/>
                    <a:pt x="104" y="239"/>
                    <a:pt x="105" y="239"/>
                  </a:cubicBezTo>
                  <a:cubicBezTo>
                    <a:pt x="106" y="239"/>
                    <a:pt x="107" y="239"/>
                    <a:pt x="110" y="238"/>
                  </a:cubicBezTo>
                  <a:cubicBezTo>
                    <a:pt x="113" y="238"/>
                    <a:pt x="114" y="236"/>
                    <a:pt x="115" y="236"/>
                  </a:cubicBezTo>
                  <a:cubicBezTo>
                    <a:pt x="115" y="236"/>
                    <a:pt x="118" y="236"/>
                    <a:pt x="119" y="235"/>
                  </a:cubicBezTo>
                  <a:cubicBezTo>
                    <a:pt x="121" y="235"/>
                    <a:pt x="123" y="234"/>
                    <a:pt x="123" y="234"/>
                  </a:cubicBezTo>
                  <a:cubicBezTo>
                    <a:pt x="123" y="234"/>
                    <a:pt x="126" y="234"/>
                    <a:pt x="128" y="233"/>
                  </a:cubicBezTo>
                  <a:cubicBezTo>
                    <a:pt x="130" y="232"/>
                    <a:pt x="132" y="232"/>
                    <a:pt x="133" y="232"/>
                  </a:cubicBezTo>
                  <a:cubicBezTo>
                    <a:pt x="134" y="232"/>
                    <a:pt x="136" y="231"/>
                    <a:pt x="138" y="230"/>
                  </a:cubicBezTo>
                  <a:cubicBezTo>
                    <a:pt x="141" y="228"/>
                    <a:pt x="140" y="229"/>
                    <a:pt x="143" y="229"/>
                  </a:cubicBezTo>
                  <a:cubicBezTo>
                    <a:pt x="145" y="230"/>
                    <a:pt x="144" y="227"/>
                    <a:pt x="145" y="227"/>
                  </a:cubicBezTo>
                  <a:cubicBezTo>
                    <a:pt x="146" y="227"/>
                    <a:pt x="151" y="227"/>
                    <a:pt x="151" y="226"/>
                  </a:cubicBezTo>
                  <a:cubicBezTo>
                    <a:pt x="152" y="225"/>
                    <a:pt x="154" y="225"/>
                    <a:pt x="155" y="225"/>
                  </a:cubicBezTo>
                  <a:cubicBezTo>
                    <a:pt x="155" y="225"/>
                    <a:pt x="159" y="223"/>
                    <a:pt x="159" y="222"/>
                  </a:cubicBezTo>
                  <a:cubicBezTo>
                    <a:pt x="160" y="222"/>
                    <a:pt x="162" y="219"/>
                    <a:pt x="165" y="220"/>
                  </a:cubicBezTo>
                  <a:cubicBezTo>
                    <a:pt x="168" y="221"/>
                    <a:pt x="169" y="220"/>
                    <a:pt x="171" y="219"/>
                  </a:cubicBezTo>
                  <a:cubicBezTo>
                    <a:pt x="172" y="217"/>
                    <a:pt x="174" y="217"/>
                    <a:pt x="176" y="217"/>
                  </a:cubicBezTo>
                  <a:cubicBezTo>
                    <a:pt x="179" y="217"/>
                    <a:pt x="182" y="215"/>
                    <a:pt x="182" y="215"/>
                  </a:cubicBezTo>
                  <a:cubicBezTo>
                    <a:pt x="182" y="215"/>
                    <a:pt x="184" y="214"/>
                    <a:pt x="187" y="212"/>
                  </a:cubicBezTo>
                  <a:cubicBezTo>
                    <a:pt x="190" y="210"/>
                    <a:pt x="190" y="212"/>
                    <a:pt x="193" y="211"/>
                  </a:cubicBezTo>
                  <a:cubicBezTo>
                    <a:pt x="195" y="210"/>
                    <a:pt x="195" y="211"/>
                    <a:pt x="196" y="211"/>
                  </a:cubicBezTo>
                  <a:cubicBezTo>
                    <a:pt x="197" y="212"/>
                    <a:pt x="198" y="212"/>
                    <a:pt x="198" y="214"/>
                  </a:cubicBezTo>
                  <a:cubicBezTo>
                    <a:pt x="198" y="215"/>
                    <a:pt x="198" y="216"/>
                    <a:pt x="198" y="217"/>
                  </a:cubicBezTo>
                  <a:cubicBezTo>
                    <a:pt x="198" y="218"/>
                    <a:pt x="198" y="219"/>
                    <a:pt x="198" y="219"/>
                  </a:cubicBezTo>
                  <a:cubicBezTo>
                    <a:pt x="199" y="221"/>
                    <a:pt x="199" y="221"/>
                    <a:pt x="199" y="221"/>
                  </a:cubicBezTo>
                  <a:cubicBezTo>
                    <a:pt x="199" y="221"/>
                    <a:pt x="199" y="223"/>
                    <a:pt x="200" y="224"/>
                  </a:cubicBezTo>
                  <a:cubicBezTo>
                    <a:pt x="202" y="224"/>
                    <a:pt x="202" y="226"/>
                    <a:pt x="201" y="228"/>
                  </a:cubicBezTo>
                  <a:cubicBezTo>
                    <a:pt x="199" y="230"/>
                    <a:pt x="196" y="231"/>
                    <a:pt x="195" y="232"/>
                  </a:cubicBezTo>
                  <a:cubicBezTo>
                    <a:pt x="194" y="232"/>
                    <a:pt x="193" y="234"/>
                    <a:pt x="192" y="234"/>
                  </a:cubicBezTo>
                  <a:cubicBezTo>
                    <a:pt x="191" y="234"/>
                    <a:pt x="187" y="233"/>
                    <a:pt x="187" y="235"/>
                  </a:cubicBezTo>
                  <a:cubicBezTo>
                    <a:pt x="187" y="236"/>
                    <a:pt x="188" y="238"/>
                    <a:pt x="186" y="238"/>
                  </a:cubicBezTo>
                  <a:cubicBezTo>
                    <a:pt x="184" y="238"/>
                    <a:pt x="182" y="238"/>
                    <a:pt x="182" y="240"/>
                  </a:cubicBezTo>
                  <a:cubicBezTo>
                    <a:pt x="179" y="240"/>
                    <a:pt x="174" y="247"/>
                    <a:pt x="174" y="247"/>
                  </a:cubicBezTo>
                  <a:cubicBezTo>
                    <a:pt x="174" y="247"/>
                    <a:pt x="169" y="247"/>
                    <a:pt x="170" y="250"/>
                  </a:cubicBezTo>
                  <a:cubicBezTo>
                    <a:pt x="171" y="253"/>
                    <a:pt x="170" y="255"/>
                    <a:pt x="170" y="255"/>
                  </a:cubicBezTo>
                  <a:cubicBezTo>
                    <a:pt x="170" y="255"/>
                    <a:pt x="169" y="255"/>
                    <a:pt x="164" y="256"/>
                  </a:cubicBezTo>
                  <a:cubicBezTo>
                    <a:pt x="159" y="256"/>
                    <a:pt x="157" y="262"/>
                    <a:pt x="157" y="262"/>
                  </a:cubicBezTo>
                  <a:cubicBezTo>
                    <a:pt x="153" y="264"/>
                    <a:pt x="152" y="266"/>
                    <a:pt x="152" y="266"/>
                  </a:cubicBezTo>
                  <a:cubicBezTo>
                    <a:pt x="152" y="266"/>
                    <a:pt x="149" y="268"/>
                    <a:pt x="152" y="263"/>
                  </a:cubicBezTo>
                  <a:cubicBezTo>
                    <a:pt x="156" y="259"/>
                    <a:pt x="153" y="259"/>
                    <a:pt x="153" y="259"/>
                  </a:cubicBezTo>
                  <a:cubicBezTo>
                    <a:pt x="146" y="260"/>
                    <a:pt x="149" y="266"/>
                    <a:pt x="149" y="266"/>
                  </a:cubicBezTo>
                  <a:cubicBezTo>
                    <a:pt x="149" y="266"/>
                    <a:pt x="147" y="266"/>
                    <a:pt x="145" y="267"/>
                  </a:cubicBezTo>
                  <a:cubicBezTo>
                    <a:pt x="143" y="268"/>
                    <a:pt x="141" y="271"/>
                    <a:pt x="141" y="271"/>
                  </a:cubicBezTo>
                  <a:cubicBezTo>
                    <a:pt x="141" y="271"/>
                    <a:pt x="139" y="274"/>
                    <a:pt x="136" y="276"/>
                  </a:cubicBezTo>
                  <a:cubicBezTo>
                    <a:pt x="134" y="278"/>
                    <a:pt x="133" y="281"/>
                    <a:pt x="131" y="282"/>
                  </a:cubicBezTo>
                  <a:cubicBezTo>
                    <a:pt x="128" y="284"/>
                    <a:pt x="126" y="287"/>
                    <a:pt x="126" y="287"/>
                  </a:cubicBezTo>
                  <a:cubicBezTo>
                    <a:pt x="122" y="293"/>
                    <a:pt x="122" y="293"/>
                    <a:pt x="122" y="293"/>
                  </a:cubicBezTo>
                  <a:cubicBezTo>
                    <a:pt x="118" y="294"/>
                    <a:pt x="115" y="301"/>
                    <a:pt x="115" y="301"/>
                  </a:cubicBezTo>
                  <a:cubicBezTo>
                    <a:pt x="115" y="301"/>
                    <a:pt x="113" y="306"/>
                    <a:pt x="110" y="307"/>
                  </a:cubicBezTo>
                  <a:cubicBezTo>
                    <a:pt x="108" y="308"/>
                    <a:pt x="105" y="312"/>
                    <a:pt x="105" y="312"/>
                  </a:cubicBezTo>
                  <a:cubicBezTo>
                    <a:pt x="105" y="313"/>
                    <a:pt x="105" y="313"/>
                    <a:pt x="105" y="313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4" y="315"/>
                    <a:pt x="102" y="316"/>
                    <a:pt x="100" y="317"/>
                  </a:cubicBezTo>
                  <a:cubicBezTo>
                    <a:pt x="98" y="318"/>
                    <a:pt x="99" y="318"/>
                    <a:pt x="98" y="319"/>
                  </a:cubicBezTo>
                  <a:cubicBezTo>
                    <a:pt x="98" y="321"/>
                    <a:pt x="99" y="321"/>
                    <a:pt x="100" y="322"/>
                  </a:cubicBezTo>
                  <a:cubicBezTo>
                    <a:pt x="100" y="322"/>
                    <a:pt x="101" y="321"/>
                    <a:pt x="103" y="320"/>
                  </a:cubicBezTo>
                  <a:cubicBezTo>
                    <a:pt x="104" y="320"/>
                    <a:pt x="106" y="319"/>
                    <a:pt x="106" y="318"/>
                  </a:cubicBezTo>
                  <a:cubicBezTo>
                    <a:pt x="107" y="317"/>
                    <a:pt x="108" y="317"/>
                    <a:pt x="108" y="316"/>
                  </a:cubicBezTo>
                  <a:cubicBezTo>
                    <a:pt x="109" y="314"/>
                    <a:pt x="109" y="315"/>
                    <a:pt x="110" y="315"/>
                  </a:cubicBezTo>
                  <a:cubicBezTo>
                    <a:pt x="111" y="315"/>
                    <a:pt x="115" y="315"/>
                    <a:pt x="115" y="315"/>
                  </a:cubicBezTo>
                  <a:cubicBezTo>
                    <a:pt x="116" y="315"/>
                    <a:pt x="119" y="312"/>
                    <a:pt x="122" y="312"/>
                  </a:cubicBezTo>
                  <a:cubicBezTo>
                    <a:pt x="125" y="311"/>
                    <a:pt x="122" y="309"/>
                    <a:pt x="122" y="308"/>
                  </a:cubicBezTo>
                  <a:cubicBezTo>
                    <a:pt x="122" y="307"/>
                    <a:pt x="123" y="307"/>
                    <a:pt x="125" y="307"/>
                  </a:cubicBezTo>
                  <a:cubicBezTo>
                    <a:pt x="127" y="306"/>
                    <a:pt x="126" y="307"/>
                    <a:pt x="126" y="307"/>
                  </a:cubicBezTo>
                  <a:cubicBezTo>
                    <a:pt x="127" y="307"/>
                    <a:pt x="128" y="306"/>
                    <a:pt x="128" y="306"/>
                  </a:cubicBezTo>
                  <a:cubicBezTo>
                    <a:pt x="128" y="306"/>
                    <a:pt x="132" y="306"/>
                    <a:pt x="134" y="306"/>
                  </a:cubicBezTo>
                  <a:cubicBezTo>
                    <a:pt x="136" y="306"/>
                    <a:pt x="137" y="306"/>
                    <a:pt x="138" y="304"/>
                  </a:cubicBezTo>
                  <a:cubicBezTo>
                    <a:pt x="139" y="303"/>
                    <a:pt x="139" y="302"/>
                    <a:pt x="140" y="300"/>
                  </a:cubicBezTo>
                  <a:cubicBezTo>
                    <a:pt x="141" y="299"/>
                    <a:pt x="142" y="301"/>
                    <a:pt x="142" y="301"/>
                  </a:cubicBezTo>
                  <a:cubicBezTo>
                    <a:pt x="142" y="301"/>
                    <a:pt x="143" y="301"/>
                    <a:pt x="144" y="300"/>
                  </a:cubicBezTo>
                  <a:cubicBezTo>
                    <a:pt x="144" y="300"/>
                    <a:pt x="146" y="300"/>
                    <a:pt x="146" y="300"/>
                  </a:cubicBezTo>
                  <a:cubicBezTo>
                    <a:pt x="146" y="300"/>
                    <a:pt x="149" y="299"/>
                    <a:pt x="152" y="299"/>
                  </a:cubicBezTo>
                  <a:cubicBezTo>
                    <a:pt x="154" y="299"/>
                    <a:pt x="153" y="299"/>
                    <a:pt x="155" y="298"/>
                  </a:cubicBezTo>
                  <a:cubicBezTo>
                    <a:pt x="157" y="298"/>
                    <a:pt x="157" y="298"/>
                    <a:pt x="158" y="298"/>
                  </a:cubicBezTo>
                  <a:cubicBezTo>
                    <a:pt x="159" y="298"/>
                    <a:pt x="160" y="296"/>
                    <a:pt x="162" y="295"/>
                  </a:cubicBezTo>
                  <a:cubicBezTo>
                    <a:pt x="164" y="294"/>
                    <a:pt x="165" y="293"/>
                    <a:pt x="167" y="293"/>
                  </a:cubicBezTo>
                  <a:cubicBezTo>
                    <a:pt x="169" y="294"/>
                    <a:pt x="171" y="295"/>
                    <a:pt x="171" y="295"/>
                  </a:cubicBezTo>
                  <a:cubicBezTo>
                    <a:pt x="168" y="297"/>
                    <a:pt x="168" y="297"/>
                    <a:pt x="168" y="297"/>
                  </a:cubicBezTo>
                  <a:cubicBezTo>
                    <a:pt x="164" y="300"/>
                    <a:pt x="164" y="300"/>
                    <a:pt x="164" y="300"/>
                  </a:cubicBezTo>
                  <a:cubicBezTo>
                    <a:pt x="158" y="304"/>
                    <a:pt x="158" y="304"/>
                    <a:pt x="158" y="304"/>
                  </a:cubicBezTo>
                  <a:cubicBezTo>
                    <a:pt x="152" y="308"/>
                    <a:pt x="152" y="308"/>
                    <a:pt x="152" y="308"/>
                  </a:cubicBezTo>
                  <a:cubicBezTo>
                    <a:pt x="148" y="311"/>
                    <a:pt x="148" y="311"/>
                    <a:pt x="148" y="311"/>
                  </a:cubicBezTo>
                  <a:cubicBezTo>
                    <a:pt x="139" y="319"/>
                    <a:pt x="139" y="319"/>
                    <a:pt x="139" y="319"/>
                  </a:cubicBezTo>
                  <a:cubicBezTo>
                    <a:pt x="132" y="322"/>
                    <a:pt x="127" y="328"/>
                    <a:pt x="127" y="328"/>
                  </a:cubicBezTo>
                  <a:cubicBezTo>
                    <a:pt x="120" y="329"/>
                    <a:pt x="118" y="334"/>
                    <a:pt x="118" y="334"/>
                  </a:cubicBezTo>
                  <a:cubicBezTo>
                    <a:pt x="115" y="333"/>
                    <a:pt x="111" y="339"/>
                    <a:pt x="111" y="339"/>
                  </a:cubicBezTo>
                  <a:cubicBezTo>
                    <a:pt x="95" y="351"/>
                    <a:pt x="95" y="351"/>
                    <a:pt x="95" y="351"/>
                  </a:cubicBezTo>
                  <a:cubicBezTo>
                    <a:pt x="94" y="352"/>
                    <a:pt x="94" y="352"/>
                    <a:pt x="94" y="352"/>
                  </a:cubicBezTo>
                  <a:cubicBezTo>
                    <a:pt x="95" y="354"/>
                    <a:pt x="95" y="354"/>
                    <a:pt x="95" y="354"/>
                  </a:cubicBezTo>
                  <a:cubicBezTo>
                    <a:pt x="95" y="354"/>
                    <a:pt x="98" y="354"/>
                    <a:pt x="98" y="354"/>
                  </a:cubicBezTo>
                  <a:cubicBezTo>
                    <a:pt x="99" y="354"/>
                    <a:pt x="101" y="351"/>
                    <a:pt x="101" y="350"/>
                  </a:cubicBezTo>
                  <a:cubicBezTo>
                    <a:pt x="102" y="349"/>
                    <a:pt x="103" y="349"/>
                    <a:pt x="104" y="349"/>
                  </a:cubicBezTo>
                  <a:cubicBezTo>
                    <a:pt x="106" y="348"/>
                    <a:pt x="109" y="345"/>
                    <a:pt x="110" y="345"/>
                  </a:cubicBezTo>
                  <a:cubicBezTo>
                    <a:pt x="110" y="345"/>
                    <a:pt x="113" y="341"/>
                    <a:pt x="113" y="341"/>
                  </a:cubicBezTo>
                  <a:cubicBezTo>
                    <a:pt x="114" y="341"/>
                    <a:pt x="118" y="338"/>
                    <a:pt x="118" y="338"/>
                  </a:cubicBezTo>
                  <a:cubicBezTo>
                    <a:pt x="118" y="338"/>
                    <a:pt x="120" y="337"/>
                    <a:pt x="121" y="337"/>
                  </a:cubicBezTo>
                  <a:cubicBezTo>
                    <a:pt x="122" y="337"/>
                    <a:pt x="123" y="334"/>
                    <a:pt x="123" y="334"/>
                  </a:cubicBezTo>
                  <a:cubicBezTo>
                    <a:pt x="127" y="331"/>
                    <a:pt x="127" y="331"/>
                    <a:pt x="127" y="331"/>
                  </a:cubicBezTo>
                  <a:cubicBezTo>
                    <a:pt x="129" y="330"/>
                    <a:pt x="129" y="330"/>
                    <a:pt x="129" y="330"/>
                  </a:cubicBezTo>
                  <a:cubicBezTo>
                    <a:pt x="131" y="329"/>
                    <a:pt x="131" y="329"/>
                    <a:pt x="131" y="329"/>
                  </a:cubicBezTo>
                  <a:cubicBezTo>
                    <a:pt x="134" y="326"/>
                    <a:pt x="134" y="326"/>
                    <a:pt x="134" y="326"/>
                  </a:cubicBezTo>
                  <a:cubicBezTo>
                    <a:pt x="134" y="326"/>
                    <a:pt x="138" y="324"/>
                    <a:pt x="139" y="324"/>
                  </a:cubicBezTo>
                  <a:cubicBezTo>
                    <a:pt x="139" y="324"/>
                    <a:pt x="141" y="324"/>
                    <a:pt x="143" y="322"/>
                  </a:cubicBezTo>
                  <a:cubicBezTo>
                    <a:pt x="145" y="321"/>
                    <a:pt x="147" y="320"/>
                    <a:pt x="148" y="319"/>
                  </a:cubicBezTo>
                  <a:cubicBezTo>
                    <a:pt x="148" y="319"/>
                    <a:pt x="155" y="315"/>
                    <a:pt x="158" y="313"/>
                  </a:cubicBezTo>
                  <a:cubicBezTo>
                    <a:pt x="160" y="311"/>
                    <a:pt x="160" y="312"/>
                    <a:pt x="163" y="311"/>
                  </a:cubicBezTo>
                  <a:cubicBezTo>
                    <a:pt x="166" y="310"/>
                    <a:pt x="167" y="309"/>
                    <a:pt x="169" y="308"/>
                  </a:cubicBezTo>
                  <a:cubicBezTo>
                    <a:pt x="170" y="308"/>
                    <a:pt x="175" y="306"/>
                    <a:pt x="177" y="305"/>
                  </a:cubicBezTo>
                  <a:cubicBezTo>
                    <a:pt x="180" y="305"/>
                    <a:pt x="181" y="306"/>
                    <a:pt x="182" y="306"/>
                  </a:cubicBezTo>
                  <a:cubicBezTo>
                    <a:pt x="183" y="306"/>
                    <a:pt x="188" y="304"/>
                    <a:pt x="189" y="305"/>
                  </a:cubicBezTo>
                  <a:cubicBezTo>
                    <a:pt x="189" y="305"/>
                    <a:pt x="193" y="304"/>
                    <a:pt x="191" y="301"/>
                  </a:cubicBezTo>
                  <a:cubicBezTo>
                    <a:pt x="195" y="298"/>
                    <a:pt x="190" y="293"/>
                    <a:pt x="186" y="293"/>
                  </a:cubicBezTo>
                  <a:cubicBezTo>
                    <a:pt x="182" y="293"/>
                    <a:pt x="180" y="292"/>
                    <a:pt x="179" y="291"/>
                  </a:cubicBezTo>
                  <a:cubicBezTo>
                    <a:pt x="178" y="290"/>
                    <a:pt x="181" y="289"/>
                    <a:pt x="181" y="289"/>
                  </a:cubicBezTo>
                  <a:cubicBezTo>
                    <a:pt x="181" y="289"/>
                    <a:pt x="185" y="286"/>
                    <a:pt x="186" y="286"/>
                  </a:cubicBezTo>
                  <a:cubicBezTo>
                    <a:pt x="188" y="286"/>
                    <a:pt x="193" y="283"/>
                    <a:pt x="193" y="283"/>
                  </a:cubicBezTo>
                  <a:cubicBezTo>
                    <a:pt x="196" y="283"/>
                    <a:pt x="198" y="281"/>
                    <a:pt x="199" y="280"/>
                  </a:cubicBezTo>
                  <a:cubicBezTo>
                    <a:pt x="199" y="280"/>
                    <a:pt x="201" y="280"/>
                    <a:pt x="201" y="279"/>
                  </a:cubicBezTo>
                  <a:cubicBezTo>
                    <a:pt x="201" y="278"/>
                    <a:pt x="206" y="277"/>
                    <a:pt x="206" y="277"/>
                  </a:cubicBezTo>
                  <a:cubicBezTo>
                    <a:pt x="206" y="277"/>
                    <a:pt x="208" y="277"/>
                    <a:pt x="210" y="278"/>
                  </a:cubicBezTo>
                  <a:cubicBezTo>
                    <a:pt x="211" y="278"/>
                    <a:pt x="215" y="276"/>
                    <a:pt x="215" y="276"/>
                  </a:cubicBezTo>
                  <a:cubicBezTo>
                    <a:pt x="217" y="275"/>
                    <a:pt x="216" y="278"/>
                    <a:pt x="216" y="278"/>
                  </a:cubicBezTo>
                  <a:cubicBezTo>
                    <a:pt x="215" y="279"/>
                    <a:pt x="215" y="279"/>
                    <a:pt x="215" y="279"/>
                  </a:cubicBezTo>
                  <a:cubicBezTo>
                    <a:pt x="215" y="279"/>
                    <a:pt x="214" y="280"/>
                    <a:pt x="214" y="281"/>
                  </a:cubicBezTo>
                  <a:cubicBezTo>
                    <a:pt x="214" y="283"/>
                    <a:pt x="212" y="283"/>
                    <a:pt x="212" y="283"/>
                  </a:cubicBezTo>
                  <a:cubicBezTo>
                    <a:pt x="211" y="284"/>
                    <a:pt x="210" y="285"/>
                    <a:pt x="210" y="285"/>
                  </a:cubicBezTo>
                  <a:cubicBezTo>
                    <a:pt x="210" y="285"/>
                    <a:pt x="209" y="287"/>
                    <a:pt x="208" y="288"/>
                  </a:cubicBezTo>
                  <a:cubicBezTo>
                    <a:pt x="207" y="288"/>
                    <a:pt x="207" y="291"/>
                    <a:pt x="207" y="291"/>
                  </a:cubicBezTo>
                  <a:cubicBezTo>
                    <a:pt x="206" y="293"/>
                    <a:pt x="206" y="293"/>
                    <a:pt x="206" y="293"/>
                  </a:cubicBezTo>
                  <a:cubicBezTo>
                    <a:pt x="206" y="293"/>
                    <a:pt x="205" y="295"/>
                    <a:pt x="207" y="294"/>
                  </a:cubicBezTo>
                  <a:cubicBezTo>
                    <a:pt x="208" y="294"/>
                    <a:pt x="208" y="293"/>
                    <a:pt x="208" y="293"/>
                  </a:cubicBezTo>
                  <a:cubicBezTo>
                    <a:pt x="211" y="292"/>
                    <a:pt x="211" y="292"/>
                    <a:pt x="211" y="292"/>
                  </a:cubicBezTo>
                  <a:cubicBezTo>
                    <a:pt x="214" y="289"/>
                    <a:pt x="214" y="289"/>
                    <a:pt x="214" y="289"/>
                  </a:cubicBezTo>
                  <a:cubicBezTo>
                    <a:pt x="215" y="287"/>
                    <a:pt x="215" y="287"/>
                    <a:pt x="215" y="287"/>
                  </a:cubicBezTo>
                  <a:cubicBezTo>
                    <a:pt x="215" y="287"/>
                    <a:pt x="215" y="285"/>
                    <a:pt x="216" y="284"/>
                  </a:cubicBezTo>
                  <a:cubicBezTo>
                    <a:pt x="217" y="283"/>
                    <a:pt x="216" y="284"/>
                    <a:pt x="217" y="283"/>
                  </a:cubicBezTo>
                  <a:cubicBezTo>
                    <a:pt x="218" y="283"/>
                    <a:pt x="218" y="281"/>
                    <a:pt x="218" y="280"/>
                  </a:cubicBezTo>
                  <a:cubicBezTo>
                    <a:pt x="218" y="280"/>
                    <a:pt x="220" y="279"/>
                    <a:pt x="220" y="279"/>
                  </a:cubicBezTo>
                  <a:cubicBezTo>
                    <a:pt x="220" y="279"/>
                    <a:pt x="222" y="280"/>
                    <a:pt x="222" y="279"/>
                  </a:cubicBezTo>
                  <a:cubicBezTo>
                    <a:pt x="222" y="279"/>
                    <a:pt x="222" y="277"/>
                    <a:pt x="221" y="276"/>
                  </a:cubicBezTo>
                  <a:cubicBezTo>
                    <a:pt x="221" y="274"/>
                    <a:pt x="221" y="276"/>
                    <a:pt x="222" y="275"/>
                  </a:cubicBezTo>
                  <a:cubicBezTo>
                    <a:pt x="222" y="274"/>
                    <a:pt x="224" y="274"/>
                    <a:pt x="225" y="274"/>
                  </a:cubicBezTo>
                  <a:cubicBezTo>
                    <a:pt x="227" y="273"/>
                    <a:pt x="227" y="274"/>
                    <a:pt x="228" y="273"/>
                  </a:cubicBezTo>
                  <a:cubicBezTo>
                    <a:pt x="228" y="273"/>
                    <a:pt x="228" y="272"/>
                    <a:pt x="228" y="271"/>
                  </a:cubicBezTo>
                  <a:cubicBezTo>
                    <a:pt x="228" y="270"/>
                    <a:pt x="228" y="269"/>
                    <a:pt x="229" y="268"/>
                  </a:cubicBezTo>
                  <a:cubicBezTo>
                    <a:pt x="229" y="267"/>
                    <a:pt x="230" y="268"/>
                    <a:pt x="231" y="267"/>
                  </a:cubicBezTo>
                  <a:cubicBezTo>
                    <a:pt x="232" y="267"/>
                    <a:pt x="231" y="267"/>
                    <a:pt x="232" y="266"/>
                  </a:cubicBezTo>
                  <a:cubicBezTo>
                    <a:pt x="232" y="266"/>
                    <a:pt x="233" y="265"/>
                    <a:pt x="234" y="264"/>
                  </a:cubicBezTo>
                  <a:cubicBezTo>
                    <a:pt x="236" y="263"/>
                    <a:pt x="235" y="261"/>
                    <a:pt x="235" y="261"/>
                  </a:cubicBezTo>
                  <a:cubicBezTo>
                    <a:pt x="235" y="260"/>
                    <a:pt x="236" y="260"/>
                    <a:pt x="237" y="260"/>
                  </a:cubicBezTo>
                  <a:cubicBezTo>
                    <a:pt x="238" y="260"/>
                    <a:pt x="236" y="261"/>
                    <a:pt x="236" y="262"/>
                  </a:cubicBezTo>
                  <a:cubicBezTo>
                    <a:pt x="236" y="263"/>
                    <a:pt x="235" y="265"/>
                    <a:pt x="235" y="265"/>
                  </a:cubicBezTo>
                  <a:cubicBezTo>
                    <a:pt x="235" y="265"/>
                    <a:pt x="237" y="266"/>
                    <a:pt x="237" y="267"/>
                  </a:cubicBezTo>
                  <a:cubicBezTo>
                    <a:pt x="237" y="268"/>
                    <a:pt x="237" y="270"/>
                    <a:pt x="237" y="272"/>
                  </a:cubicBezTo>
                  <a:cubicBezTo>
                    <a:pt x="237" y="275"/>
                    <a:pt x="236" y="276"/>
                    <a:pt x="236" y="276"/>
                  </a:cubicBezTo>
                  <a:cubicBezTo>
                    <a:pt x="236" y="276"/>
                    <a:pt x="236" y="279"/>
                    <a:pt x="237" y="279"/>
                  </a:cubicBezTo>
                  <a:cubicBezTo>
                    <a:pt x="238" y="280"/>
                    <a:pt x="238" y="282"/>
                    <a:pt x="238" y="282"/>
                  </a:cubicBezTo>
                  <a:cubicBezTo>
                    <a:pt x="234" y="282"/>
                    <a:pt x="234" y="286"/>
                    <a:pt x="234" y="286"/>
                  </a:cubicBezTo>
                  <a:cubicBezTo>
                    <a:pt x="230" y="286"/>
                    <a:pt x="230" y="289"/>
                    <a:pt x="230" y="289"/>
                  </a:cubicBezTo>
                  <a:cubicBezTo>
                    <a:pt x="230" y="294"/>
                    <a:pt x="225" y="294"/>
                    <a:pt x="225" y="294"/>
                  </a:cubicBezTo>
                  <a:cubicBezTo>
                    <a:pt x="224" y="295"/>
                    <a:pt x="224" y="295"/>
                    <a:pt x="224" y="295"/>
                  </a:cubicBezTo>
                  <a:cubicBezTo>
                    <a:pt x="221" y="298"/>
                    <a:pt x="221" y="298"/>
                    <a:pt x="221" y="298"/>
                  </a:cubicBezTo>
                  <a:cubicBezTo>
                    <a:pt x="221" y="298"/>
                    <a:pt x="215" y="302"/>
                    <a:pt x="212" y="304"/>
                  </a:cubicBezTo>
                  <a:cubicBezTo>
                    <a:pt x="210" y="307"/>
                    <a:pt x="204" y="312"/>
                    <a:pt x="204" y="312"/>
                  </a:cubicBezTo>
                  <a:cubicBezTo>
                    <a:pt x="203" y="314"/>
                    <a:pt x="198" y="313"/>
                    <a:pt x="198" y="313"/>
                  </a:cubicBezTo>
                  <a:cubicBezTo>
                    <a:pt x="198" y="309"/>
                    <a:pt x="195" y="310"/>
                    <a:pt x="195" y="310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81" y="309"/>
                    <a:pt x="181" y="309"/>
                    <a:pt x="181" y="309"/>
                  </a:cubicBezTo>
                  <a:cubicBezTo>
                    <a:pt x="181" y="309"/>
                    <a:pt x="179" y="308"/>
                    <a:pt x="178" y="308"/>
                  </a:cubicBezTo>
                  <a:cubicBezTo>
                    <a:pt x="177" y="309"/>
                    <a:pt x="173" y="311"/>
                    <a:pt x="173" y="311"/>
                  </a:cubicBezTo>
                  <a:cubicBezTo>
                    <a:pt x="173" y="311"/>
                    <a:pt x="168" y="309"/>
                    <a:pt x="167" y="311"/>
                  </a:cubicBezTo>
                  <a:cubicBezTo>
                    <a:pt x="166" y="313"/>
                    <a:pt x="169" y="314"/>
                    <a:pt x="169" y="314"/>
                  </a:cubicBezTo>
                  <a:cubicBezTo>
                    <a:pt x="169" y="315"/>
                    <a:pt x="175" y="318"/>
                    <a:pt x="175" y="318"/>
                  </a:cubicBezTo>
                  <a:cubicBezTo>
                    <a:pt x="174" y="322"/>
                    <a:pt x="177" y="326"/>
                    <a:pt x="177" y="326"/>
                  </a:cubicBezTo>
                  <a:cubicBezTo>
                    <a:pt x="178" y="333"/>
                    <a:pt x="174" y="335"/>
                    <a:pt x="174" y="335"/>
                  </a:cubicBezTo>
                  <a:cubicBezTo>
                    <a:pt x="149" y="353"/>
                    <a:pt x="149" y="353"/>
                    <a:pt x="149" y="353"/>
                  </a:cubicBezTo>
                  <a:cubicBezTo>
                    <a:pt x="143" y="354"/>
                    <a:pt x="145" y="356"/>
                    <a:pt x="145" y="356"/>
                  </a:cubicBezTo>
                  <a:cubicBezTo>
                    <a:pt x="145" y="356"/>
                    <a:pt x="142" y="355"/>
                    <a:pt x="139" y="359"/>
                  </a:cubicBezTo>
                  <a:cubicBezTo>
                    <a:pt x="133" y="362"/>
                    <a:pt x="127" y="367"/>
                    <a:pt x="127" y="367"/>
                  </a:cubicBezTo>
                  <a:cubicBezTo>
                    <a:pt x="122" y="368"/>
                    <a:pt x="123" y="370"/>
                    <a:pt x="123" y="370"/>
                  </a:cubicBezTo>
                  <a:cubicBezTo>
                    <a:pt x="119" y="371"/>
                    <a:pt x="119" y="374"/>
                    <a:pt x="119" y="374"/>
                  </a:cubicBezTo>
                  <a:cubicBezTo>
                    <a:pt x="116" y="378"/>
                    <a:pt x="110" y="381"/>
                    <a:pt x="110" y="381"/>
                  </a:cubicBezTo>
                  <a:cubicBezTo>
                    <a:pt x="109" y="382"/>
                    <a:pt x="109" y="382"/>
                    <a:pt x="109" y="382"/>
                  </a:cubicBezTo>
                  <a:cubicBezTo>
                    <a:pt x="108" y="382"/>
                    <a:pt x="108" y="382"/>
                    <a:pt x="108" y="382"/>
                  </a:cubicBezTo>
                  <a:cubicBezTo>
                    <a:pt x="105" y="380"/>
                    <a:pt x="104" y="380"/>
                    <a:pt x="100" y="380"/>
                  </a:cubicBezTo>
                  <a:cubicBezTo>
                    <a:pt x="97" y="380"/>
                    <a:pt x="99" y="386"/>
                    <a:pt x="99" y="386"/>
                  </a:cubicBezTo>
                  <a:cubicBezTo>
                    <a:pt x="99" y="386"/>
                    <a:pt x="96" y="386"/>
                    <a:pt x="94" y="388"/>
                  </a:cubicBezTo>
                  <a:cubicBezTo>
                    <a:pt x="94" y="394"/>
                    <a:pt x="90" y="391"/>
                    <a:pt x="90" y="391"/>
                  </a:cubicBezTo>
                  <a:cubicBezTo>
                    <a:pt x="90" y="391"/>
                    <a:pt x="86" y="392"/>
                    <a:pt x="85" y="389"/>
                  </a:cubicBezTo>
                  <a:cubicBezTo>
                    <a:pt x="85" y="383"/>
                    <a:pt x="82" y="383"/>
                    <a:pt x="82" y="383"/>
                  </a:cubicBezTo>
                  <a:cubicBezTo>
                    <a:pt x="82" y="383"/>
                    <a:pt x="74" y="387"/>
                    <a:pt x="74" y="390"/>
                  </a:cubicBezTo>
                  <a:cubicBezTo>
                    <a:pt x="73" y="393"/>
                    <a:pt x="77" y="395"/>
                    <a:pt x="77" y="395"/>
                  </a:cubicBezTo>
                  <a:cubicBezTo>
                    <a:pt x="78" y="395"/>
                    <a:pt x="78" y="396"/>
                    <a:pt x="79" y="397"/>
                  </a:cubicBezTo>
                  <a:cubicBezTo>
                    <a:pt x="80" y="399"/>
                    <a:pt x="80" y="399"/>
                    <a:pt x="77" y="401"/>
                  </a:cubicBezTo>
                  <a:cubicBezTo>
                    <a:pt x="75" y="404"/>
                    <a:pt x="75" y="406"/>
                    <a:pt x="75" y="407"/>
                  </a:cubicBezTo>
                  <a:cubicBezTo>
                    <a:pt x="72" y="408"/>
                    <a:pt x="73" y="409"/>
                    <a:pt x="73" y="410"/>
                  </a:cubicBezTo>
                  <a:cubicBezTo>
                    <a:pt x="68" y="413"/>
                    <a:pt x="65" y="415"/>
                    <a:pt x="65" y="418"/>
                  </a:cubicBezTo>
                  <a:cubicBezTo>
                    <a:pt x="60" y="421"/>
                    <a:pt x="61" y="425"/>
                    <a:pt x="61" y="425"/>
                  </a:cubicBezTo>
                  <a:cubicBezTo>
                    <a:pt x="61" y="425"/>
                    <a:pt x="59" y="426"/>
                    <a:pt x="58" y="428"/>
                  </a:cubicBezTo>
                  <a:cubicBezTo>
                    <a:pt x="56" y="429"/>
                    <a:pt x="55" y="432"/>
                    <a:pt x="55" y="432"/>
                  </a:cubicBezTo>
                  <a:cubicBezTo>
                    <a:pt x="55" y="432"/>
                    <a:pt x="55" y="434"/>
                    <a:pt x="50" y="436"/>
                  </a:cubicBezTo>
                  <a:cubicBezTo>
                    <a:pt x="46" y="438"/>
                    <a:pt x="49" y="442"/>
                    <a:pt x="50" y="442"/>
                  </a:cubicBezTo>
                  <a:cubicBezTo>
                    <a:pt x="50" y="443"/>
                    <a:pt x="48" y="444"/>
                    <a:pt x="48" y="444"/>
                  </a:cubicBezTo>
                  <a:cubicBezTo>
                    <a:pt x="41" y="443"/>
                    <a:pt x="42" y="448"/>
                    <a:pt x="42" y="448"/>
                  </a:cubicBezTo>
                  <a:cubicBezTo>
                    <a:pt x="37" y="452"/>
                    <a:pt x="37" y="452"/>
                    <a:pt x="37" y="452"/>
                  </a:cubicBezTo>
                  <a:cubicBezTo>
                    <a:pt x="37" y="454"/>
                    <a:pt x="37" y="454"/>
                    <a:pt x="37" y="454"/>
                  </a:cubicBezTo>
                  <a:cubicBezTo>
                    <a:pt x="37" y="454"/>
                    <a:pt x="33" y="455"/>
                    <a:pt x="32" y="458"/>
                  </a:cubicBezTo>
                  <a:cubicBezTo>
                    <a:pt x="31" y="462"/>
                    <a:pt x="25" y="464"/>
                    <a:pt x="25" y="464"/>
                  </a:cubicBezTo>
                  <a:cubicBezTo>
                    <a:pt x="20" y="467"/>
                    <a:pt x="18" y="474"/>
                    <a:pt x="18" y="474"/>
                  </a:cubicBezTo>
                  <a:cubicBezTo>
                    <a:pt x="15" y="475"/>
                    <a:pt x="15" y="478"/>
                    <a:pt x="15" y="478"/>
                  </a:cubicBezTo>
                  <a:cubicBezTo>
                    <a:pt x="12" y="480"/>
                    <a:pt x="0" y="497"/>
                    <a:pt x="0" y="497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06"/>
                    <a:pt x="2" y="507"/>
                    <a:pt x="4" y="504"/>
                  </a:cubicBezTo>
                  <a:cubicBezTo>
                    <a:pt x="6" y="501"/>
                    <a:pt x="7" y="503"/>
                    <a:pt x="7" y="503"/>
                  </a:cubicBezTo>
                  <a:cubicBezTo>
                    <a:pt x="7" y="503"/>
                    <a:pt x="11" y="503"/>
                    <a:pt x="11" y="502"/>
                  </a:cubicBezTo>
                  <a:cubicBezTo>
                    <a:pt x="11" y="499"/>
                    <a:pt x="18" y="494"/>
                    <a:pt x="19" y="494"/>
                  </a:cubicBezTo>
                  <a:cubicBezTo>
                    <a:pt x="19" y="494"/>
                    <a:pt x="21" y="494"/>
                    <a:pt x="22" y="494"/>
                  </a:cubicBezTo>
                  <a:cubicBezTo>
                    <a:pt x="22" y="494"/>
                    <a:pt x="25" y="492"/>
                    <a:pt x="25" y="492"/>
                  </a:cubicBezTo>
                  <a:cubicBezTo>
                    <a:pt x="27" y="490"/>
                    <a:pt x="27" y="490"/>
                    <a:pt x="27" y="490"/>
                  </a:cubicBezTo>
                  <a:cubicBezTo>
                    <a:pt x="27" y="490"/>
                    <a:pt x="31" y="488"/>
                    <a:pt x="33" y="487"/>
                  </a:cubicBezTo>
                  <a:cubicBezTo>
                    <a:pt x="34" y="487"/>
                    <a:pt x="39" y="484"/>
                    <a:pt x="39" y="484"/>
                  </a:cubicBezTo>
                  <a:cubicBezTo>
                    <a:pt x="39" y="484"/>
                    <a:pt x="41" y="484"/>
                    <a:pt x="43" y="484"/>
                  </a:cubicBezTo>
                  <a:cubicBezTo>
                    <a:pt x="44" y="484"/>
                    <a:pt x="47" y="486"/>
                    <a:pt x="48" y="486"/>
                  </a:cubicBezTo>
                  <a:cubicBezTo>
                    <a:pt x="49" y="486"/>
                    <a:pt x="51" y="486"/>
                    <a:pt x="52" y="486"/>
                  </a:cubicBezTo>
                  <a:cubicBezTo>
                    <a:pt x="54" y="486"/>
                    <a:pt x="55" y="487"/>
                    <a:pt x="55" y="487"/>
                  </a:cubicBezTo>
                  <a:cubicBezTo>
                    <a:pt x="55" y="487"/>
                    <a:pt x="56" y="488"/>
                    <a:pt x="58" y="488"/>
                  </a:cubicBezTo>
                  <a:cubicBezTo>
                    <a:pt x="59" y="489"/>
                    <a:pt x="61" y="489"/>
                    <a:pt x="61" y="489"/>
                  </a:cubicBezTo>
                  <a:cubicBezTo>
                    <a:pt x="62" y="489"/>
                    <a:pt x="62" y="487"/>
                    <a:pt x="62" y="486"/>
                  </a:cubicBezTo>
                  <a:cubicBezTo>
                    <a:pt x="62" y="485"/>
                    <a:pt x="63" y="484"/>
                    <a:pt x="63" y="484"/>
                  </a:cubicBezTo>
                  <a:cubicBezTo>
                    <a:pt x="67" y="482"/>
                    <a:pt x="67" y="482"/>
                    <a:pt x="67" y="482"/>
                  </a:cubicBezTo>
                  <a:cubicBezTo>
                    <a:pt x="67" y="482"/>
                    <a:pt x="67" y="482"/>
                    <a:pt x="69" y="482"/>
                  </a:cubicBezTo>
                  <a:cubicBezTo>
                    <a:pt x="70" y="482"/>
                    <a:pt x="70" y="482"/>
                    <a:pt x="71" y="482"/>
                  </a:cubicBezTo>
                  <a:cubicBezTo>
                    <a:pt x="72" y="482"/>
                    <a:pt x="74" y="483"/>
                    <a:pt x="74" y="483"/>
                  </a:cubicBezTo>
                  <a:cubicBezTo>
                    <a:pt x="76" y="482"/>
                    <a:pt x="76" y="482"/>
                    <a:pt x="76" y="482"/>
                  </a:cubicBezTo>
                  <a:cubicBezTo>
                    <a:pt x="76" y="482"/>
                    <a:pt x="80" y="482"/>
                    <a:pt x="81" y="482"/>
                  </a:cubicBezTo>
                  <a:cubicBezTo>
                    <a:pt x="81" y="482"/>
                    <a:pt x="86" y="482"/>
                    <a:pt x="90" y="483"/>
                  </a:cubicBezTo>
                  <a:cubicBezTo>
                    <a:pt x="93" y="484"/>
                    <a:pt x="95" y="483"/>
                    <a:pt x="96" y="483"/>
                  </a:cubicBezTo>
                  <a:cubicBezTo>
                    <a:pt x="97" y="484"/>
                    <a:pt x="98" y="486"/>
                    <a:pt x="98" y="486"/>
                  </a:cubicBezTo>
                  <a:cubicBezTo>
                    <a:pt x="98" y="486"/>
                    <a:pt x="99" y="486"/>
                    <a:pt x="100" y="487"/>
                  </a:cubicBezTo>
                  <a:cubicBezTo>
                    <a:pt x="100" y="488"/>
                    <a:pt x="101" y="487"/>
                    <a:pt x="103" y="487"/>
                  </a:cubicBezTo>
                  <a:cubicBezTo>
                    <a:pt x="104" y="487"/>
                    <a:pt x="105" y="488"/>
                    <a:pt x="106" y="489"/>
                  </a:cubicBezTo>
                  <a:cubicBezTo>
                    <a:pt x="106" y="490"/>
                    <a:pt x="107" y="490"/>
                    <a:pt x="108" y="491"/>
                  </a:cubicBezTo>
                  <a:cubicBezTo>
                    <a:pt x="109" y="491"/>
                    <a:pt x="112" y="492"/>
                    <a:pt x="113" y="492"/>
                  </a:cubicBezTo>
                  <a:cubicBezTo>
                    <a:pt x="114" y="492"/>
                    <a:pt x="115" y="494"/>
                    <a:pt x="115" y="494"/>
                  </a:cubicBezTo>
                  <a:cubicBezTo>
                    <a:pt x="115" y="494"/>
                    <a:pt x="117" y="495"/>
                    <a:pt x="117" y="495"/>
                  </a:cubicBezTo>
                  <a:cubicBezTo>
                    <a:pt x="118" y="495"/>
                    <a:pt x="119" y="495"/>
                    <a:pt x="120" y="496"/>
                  </a:cubicBezTo>
                  <a:cubicBezTo>
                    <a:pt x="122" y="496"/>
                    <a:pt x="122" y="497"/>
                    <a:pt x="126" y="497"/>
                  </a:cubicBezTo>
                  <a:cubicBezTo>
                    <a:pt x="130" y="498"/>
                    <a:pt x="130" y="501"/>
                    <a:pt x="130" y="501"/>
                  </a:cubicBezTo>
                  <a:cubicBezTo>
                    <a:pt x="121" y="502"/>
                    <a:pt x="115" y="509"/>
                    <a:pt x="115" y="509"/>
                  </a:cubicBezTo>
                  <a:cubicBezTo>
                    <a:pt x="115" y="509"/>
                    <a:pt x="103" y="518"/>
                    <a:pt x="99" y="523"/>
                  </a:cubicBezTo>
                  <a:cubicBezTo>
                    <a:pt x="95" y="527"/>
                    <a:pt x="94" y="524"/>
                    <a:pt x="89" y="525"/>
                  </a:cubicBezTo>
                  <a:cubicBezTo>
                    <a:pt x="85" y="525"/>
                    <a:pt x="83" y="530"/>
                    <a:pt x="83" y="530"/>
                  </a:cubicBezTo>
                  <a:cubicBezTo>
                    <a:pt x="83" y="530"/>
                    <a:pt x="84" y="531"/>
                    <a:pt x="85" y="532"/>
                  </a:cubicBezTo>
                  <a:cubicBezTo>
                    <a:pt x="86" y="533"/>
                    <a:pt x="84" y="537"/>
                    <a:pt x="84" y="537"/>
                  </a:cubicBezTo>
                  <a:cubicBezTo>
                    <a:pt x="84" y="541"/>
                    <a:pt x="84" y="541"/>
                    <a:pt x="84" y="541"/>
                  </a:cubicBezTo>
                  <a:cubicBezTo>
                    <a:pt x="89" y="542"/>
                    <a:pt x="89" y="542"/>
                    <a:pt x="89" y="542"/>
                  </a:cubicBezTo>
                  <a:cubicBezTo>
                    <a:pt x="89" y="546"/>
                    <a:pt x="89" y="546"/>
                    <a:pt x="89" y="546"/>
                  </a:cubicBezTo>
                  <a:cubicBezTo>
                    <a:pt x="89" y="546"/>
                    <a:pt x="90" y="547"/>
                    <a:pt x="91" y="547"/>
                  </a:cubicBezTo>
                  <a:cubicBezTo>
                    <a:pt x="92" y="548"/>
                    <a:pt x="94" y="550"/>
                    <a:pt x="94" y="550"/>
                  </a:cubicBezTo>
                  <a:cubicBezTo>
                    <a:pt x="97" y="551"/>
                    <a:pt x="97" y="551"/>
                    <a:pt x="97" y="551"/>
                  </a:cubicBezTo>
                  <a:cubicBezTo>
                    <a:pt x="97" y="551"/>
                    <a:pt x="97" y="553"/>
                    <a:pt x="97" y="553"/>
                  </a:cubicBezTo>
                  <a:cubicBezTo>
                    <a:pt x="98" y="554"/>
                    <a:pt x="99" y="554"/>
                    <a:pt x="99" y="555"/>
                  </a:cubicBezTo>
                  <a:cubicBezTo>
                    <a:pt x="99" y="555"/>
                    <a:pt x="101" y="558"/>
                    <a:pt x="104" y="561"/>
                  </a:cubicBezTo>
                  <a:cubicBezTo>
                    <a:pt x="107" y="563"/>
                    <a:pt x="108" y="561"/>
                    <a:pt x="110" y="560"/>
                  </a:cubicBezTo>
                  <a:cubicBezTo>
                    <a:pt x="115" y="558"/>
                    <a:pt x="113" y="563"/>
                    <a:pt x="113" y="563"/>
                  </a:cubicBezTo>
                  <a:cubicBezTo>
                    <a:pt x="111" y="563"/>
                    <a:pt x="110" y="565"/>
                    <a:pt x="110" y="566"/>
                  </a:cubicBezTo>
                  <a:cubicBezTo>
                    <a:pt x="112" y="564"/>
                    <a:pt x="110" y="567"/>
                    <a:pt x="110" y="567"/>
                  </a:cubicBezTo>
                  <a:cubicBezTo>
                    <a:pt x="110" y="567"/>
                    <a:pt x="110" y="567"/>
                    <a:pt x="110" y="566"/>
                  </a:cubicBezTo>
                  <a:cubicBezTo>
                    <a:pt x="110" y="567"/>
                    <a:pt x="110" y="567"/>
                    <a:pt x="109" y="567"/>
                  </a:cubicBezTo>
                  <a:cubicBezTo>
                    <a:pt x="106" y="570"/>
                    <a:pt x="104" y="565"/>
                    <a:pt x="104" y="565"/>
                  </a:cubicBezTo>
                  <a:cubicBezTo>
                    <a:pt x="99" y="558"/>
                    <a:pt x="96" y="557"/>
                    <a:pt x="96" y="557"/>
                  </a:cubicBezTo>
                  <a:cubicBezTo>
                    <a:pt x="95" y="553"/>
                    <a:pt x="88" y="548"/>
                    <a:pt x="88" y="548"/>
                  </a:cubicBezTo>
                  <a:cubicBezTo>
                    <a:pt x="88" y="542"/>
                    <a:pt x="84" y="544"/>
                    <a:pt x="84" y="542"/>
                  </a:cubicBezTo>
                  <a:cubicBezTo>
                    <a:pt x="84" y="540"/>
                    <a:pt x="79" y="539"/>
                    <a:pt x="79" y="539"/>
                  </a:cubicBezTo>
                  <a:cubicBezTo>
                    <a:pt x="79" y="539"/>
                    <a:pt x="79" y="538"/>
                    <a:pt x="78" y="537"/>
                  </a:cubicBezTo>
                  <a:cubicBezTo>
                    <a:pt x="77" y="537"/>
                    <a:pt x="70" y="533"/>
                    <a:pt x="69" y="532"/>
                  </a:cubicBezTo>
                  <a:cubicBezTo>
                    <a:pt x="69" y="530"/>
                    <a:pt x="70" y="526"/>
                    <a:pt x="70" y="526"/>
                  </a:cubicBezTo>
                  <a:cubicBezTo>
                    <a:pt x="70" y="526"/>
                    <a:pt x="68" y="525"/>
                    <a:pt x="68" y="523"/>
                  </a:cubicBezTo>
                  <a:cubicBezTo>
                    <a:pt x="69" y="517"/>
                    <a:pt x="65" y="520"/>
                    <a:pt x="65" y="520"/>
                  </a:cubicBezTo>
                  <a:cubicBezTo>
                    <a:pt x="61" y="522"/>
                    <a:pt x="61" y="522"/>
                    <a:pt x="61" y="522"/>
                  </a:cubicBezTo>
                  <a:cubicBezTo>
                    <a:pt x="59" y="522"/>
                    <a:pt x="59" y="522"/>
                    <a:pt x="59" y="522"/>
                  </a:cubicBezTo>
                  <a:cubicBezTo>
                    <a:pt x="56" y="527"/>
                    <a:pt x="56" y="527"/>
                    <a:pt x="56" y="527"/>
                  </a:cubicBezTo>
                  <a:cubicBezTo>
                    <a:pt x="56" y="527"/>
                    <a:pt x="53" y="527"/>
                    <a:pt x="52" y="533"/>
                  </a:cubicBezTo>
                  <a:cubicBezTo>
                    <a:pt x="53" y="540"/>
                    <a:pt x="62" y="546"/>
                    <a:pt x="62" y="546"/>
                  </a:cubicBezTo>
                  <a:cubicBezTo>
                    <a:pt x="63" y="550"/>
                    <a:pt x="61" y="553"/>
                    <a:pt x="61" y="553"/>
                  </a:cubicBezTo>
                  <a:cubicBezTo>
                    <a:pt x="43" y="561"/>
                    <a:pt x="1" y="598"/>
                    <a:pt x="1" y="598"/>
                  </a:cubicBezTo>
                  <a:cubicBezTo>
                    <a:pt x="2" y="634"/>
                    <a:pt x="2" y="634"/>
                    <a:pt x="2" y="634"/>
                  </a:cubicBezTo>
                  <a:cubicBezTo>
                    <a:pt x="3" y="634"/>
                    <a:pt x="3" y="634"/>
                    <a:pt x="3" y="634"/>
                  </a:cubicBezTo>
                  <a:cubicBezTo>
                    <a:pt x="8" y="631"/>
                    <a:pt x="8" y="631"/>
                    <a:pt x="8" y="631"/>
                  </a:cubicBezTo>
                  <a:cubicBezTo>
                    <a:pt x="8" y="631"/>
                    <a:pt x="10" y="629"/>
                    <a:pt x="11" y="628"/>
                  </a:cubicBezTo>
                  <a:cubicBezTo>
                    <a:pt x="12" y="627"/>
                    <a:pt x="13" y="627"/>
                    <a:pt x="15" y="626"/>
                  </a:cubicBezTo>
                  <a:cubicBezTo>
                    <a:pt x="17" y="625"/>
                    <a:pt x="17" y="624"/>
                    <a:pt x="18" y="622"/>
                  </a:cubicBezTo>
                  <a:cubicBezTo>
                    <a:pt x="20" y="620"/>
                    <a:pt x="22" y="618"/>
                    <a:pt x="22" y="618"/>
                  </a:cubicBezTo>
                  <a:cubicBezTo>
                    <a:pt x="22" y="618"/>
                    <a:pt x="25" y="615"/>
                    <a:pt x="28" y="614"/>
                  </a:cubicBezTo>
                  <a:cubicBezTo>
                    <a:pt x="30" y="613"/>
                    <a:pt x="31" y="613"/>
                    <a:pt x="31" y="611"/>
                  </a:cubicBezTo>
                  <a:cubicBezTo>
                    <a:pt x="32" y="610"/>
                    <a:pt x="34" y="608"/>
                    <a:pt x="35" y="608"/>
                  </a:cubicBezTo>
                  <a:cubicBezTo>
                    <a:pt x="37" y="607"/>
                    <a:pt x="41" y="605"/>
                    <a:pt x="42" y="603"/>
                  </a:cubicBezTo>
                  <a:cubicBezTo>
                    <a:pt x="44" y="602"/>
                    <a:pt x="46" y="601"/>
                    <a:pt x="47" y="600"/>
                  </a:cubicBezTo>
                  <a:cubicBezTo>
                    <a:pt x="49" y="598"/>
                    <a:pt x="50" y="596"/>
                    <a:pt x="51" y="596"/>
                  </a:cubicBezTo>
                  <a:cubicBezTo>
                    <a:pt x="52" y="595"/>
                    <a:pt x="52" y="596"/>
                    <a:pt x="55" y="595"/>
                  </a:cubicBezTo>
                  <a:cubicBezTo>
                    <a:pt x="58" y="594"/>
                    <a:pt x="57" y="593"/>
                    <a:pt x="58" y="591"/>
                  </a:cubicBezTo>
                  <a:cubicBezTo>
                    <a:pt x="59" y="589"/>
                    <a:pt x="60" y="589"/>
                    <a:pt x="64" y="587"/>
                  </a:cubicBezTo>
                  <a:cubicBezTo>
                    <a:pt x="68" y="585"/>
                    <a:pt x="75" y="581"/>
                    <a:pt x="75" y="581"/>
                  </a:cubicBezTo>
                  <a:cubicBezTo>
                    <a:pt x="75" y="581"/>
                    <a:pt x="79" y="581"/>
                    <a:pt x="80" y="581"/>
                  </a:cubicBezTo>
                  <a:cubicBezTo>
                    <a:pt x="81" y="581"/>
                    <a:pt x="84" y="579"/>
                    <a:pt x="84" y="578"/>
                  </a:cubicBezTo>
                  <a:cubicBezTo>
                    <a:pt x="84" y="576"/>
                    <a:pt x="90" y="574"/>
                    <a:pt x="90" y="574"/>
                  </a:cubicBezTo>
                  <a:cubicBezTo>
                    <a:pt x="90" y="574"/>
                    <a:pt x="92" y="573"/>
                    <a:pt x="94" y="572"/>
                  </a:cubicBezTo>
                  <a:cubicBezTo>
                    <a:pt x="95" y="571"/>
                    <a:pt x="97" y="565"/>
                    <a:pt x="97" y="565"/>
                  </a:cubicBezTo>
                  <a:cubicBezTo>
                    <a:pt x="99" y="567"/>
                    <a:pt x="99" y="567"/>
                    <a:pt x="99" y="567"/>
                  </a:cubicBezTo>
                  <a:cubicBezTo>
                    <a:pt x="99" y="567"/>
                    <a:pt x="99" y="571"/>
                    <a:pt x="99" y="572"/>
                  </a:cubicBezTo>
                  <a:cubicBezTo>
                    <a:pt x="99" y="572"/>
                    <a:pt x="100" y="574"/>
                    <a:pt x="100" y="575"/>
                  </a:cubicBezTo>
                  <a:cubicBezTo>
                    <a:pt x="100" y="576"/>
                    <a:pt x="99" y="577"/>
                    <a:pt x="99" y="579"/>
                  </a:cubicBezTo>
                  <a:cubicBezTo>
                    <a:pt x="98" y="581"/>
                    <a:pt x="100" y="582"/>
                    <a:pt x="100" y="584"/>
                  </a:cubicBezTo>
                  <a:cubicBezTo>
                    <a:pt x="101" y="585"/>
                    <a:pt x="103" y="586"/>
                    <a:pt x="104" y="589"/>
                  </a:cubicBezTo>
                  <a:cubicBezTo>
                    <a:pt x="105" y="591"/>
                    <a:pt x="108" y="590"/>
                    <a:pt x="109" y="590"/>
                  </a:cubicBezTo>
                  <a:cubicBezTo>
                    <a:pt x="110" y="590"/>
                    <a:pt x="113" y="588"/>
                    <a:pt x="113" y="587"/>
                  </a:cubicBezTo>
                  <a:cubicBezTo>
                    <a:pt x="113" y="586"/>
                    <a:pt x="113" y="585"/>
                    <a:pt x="113" y="583"/>
                  </a:cubicBezTo>
                  <a:cubicBezTo>
                    <a:pt x="113" y="582"/>
                    <a:pt x="114" y="580"/>
                    <a:pt x="115" y="578"/>
                  </a:cubicBezTo>
                  <a:cubicBezTo>
                    <a:pt x="115" y="575"/>
                    <a:pt x="115" y="574"/>
                    <a:pt x="115" y="573"/>
                  </a:cubicBezTo>
                  <a:cubicBezTo>
                    <a:pt x="116" y="572"/>
                    <a:pt x="118" y="569"/>
                    <a:pt x="118" y="568"/>
                  </a:cubicBezTo>
                  <a:cubicBezTo>
                    <a:pt x="118" y="566"/>
                    <a:pt x="119" y="560"/>
                    <a:pt x="119" y="560"/>
                  </a:cubicBezTo>
                  <a:cubicBezTo>
                    <a:pt x="119" y="560"/>
                    <a:pt x="119" y="560"/>
                    <a:pt x="120" y="560"/>
                  </a:cubicBezTo>
                  <a:cubicBezTo>
                    <a:pt x="121" y="559"/>
                    <a:pt x="122" y="558"/>
                    <a:pt x="122" y="558"/>
                  </a:cubicBezTo>
                  <a:cubicBezTo>
                    <a:pt x="122" y="557"/>
                    <a:pt x="123" y="557"/>
                    <a:pt x="126" y="555"/>
                  </a:cubicBezTo>
                  <a:cubicBezTo>
                    <a:pt x="129" y="554"/>
                    <a:pt x="128" y="555"/>
                    <a:pt x="131" y="555"/>
                  </a:cubicBezTo>
                  <a:cubicBezTo>
                    <a:pt x="135" y="554"/>
                    <a:pt x="135" y="552"/>
                    <a:pt x="136" y="551"/>
                  </a:cubicBezTo>
                  <a:cubicBezTo>
                    <a:pt x="136" y="550"/>
                    <a:pt x="139" y="547"/>
                    <a:pt x="140" y="546"/>
                  </a:cubicBezTo>
                  <a:cubicBezTo>
                    <a:pt x="141" y="545"/>
                    <a:pt x="144" y="543"/>
                    <a:pt x="145" y="541"/>
                  </a:cubicBezTo>
                  <a:cubicBezTo>
                    <a:pt x="146" y="540"/>
                    <a:pt x="149" y="537"/>
                    <a:pt x="151" y="537"/>
                  </a:cubicBezTo>
                  <a:cubicBezTo>
                    <a:pt x="153" y="537"/>
                    <a:pt x="160" y="532"/>
                    <a:pt x="160" y="532"/>
                  </a:cubicBezTo>
                  <a:cubicBezTo>
                    <a:pt x="160" y="532"/>
                    <a:pt x="163" y="531"/>
                    <a:pt x="165" y="528"/>
                  </a:cubicBezTo>
                  <a:cubicBezTo>
                    <a:pt x="166" y="526"/>
                    <a:pt x="166" y="526"/>
                    <a:pt x="167" y="525"/>
                  </a:cubicBezTo>
                  <a:cubicBezTo>
                    <a:pt x="168" y="525"/>
                    <a:pt x="169" y="524"/>
                    <a:pt x="170" y="524"/>
                  </a:cubicBezTo>
                  <a:cubicBezTo>
                    <a:pt x="170" y="524"/>
                    <a:pt x="171" y="523"/>
                    <a:pt x="174" y="522"/>
                  </a:cubicBezTo>
                  <a:cubicBezTo>
                    <a:pt x="177" y="522"/>
                    <a:pt x="176" y="521"/>
                    <a:pt x="177" y="519"/>
                  </a:cubicBezTo>
                  <a:cubicBezTo>
                    <a:pt x="179" y="517"/>
                    <a:pt x="179" y="517"/>
                    <a:pt x="180" y="516"/>
                  </a:cubicBezTo>
                  <a:cubicBezTo>
                    <a:pt x="182" y="516"/>
                    <a:pt x="185" y="513"/>
                    <a:pt x="187" y="512"/>
                  </a:cubicBezTo>
                  <a:cubicBezTo>
                    <a:pt x="188" y="511"/>
                    <a:pt x="188" y="513"/>
                    <a:pt x="188" y="513"/>
                  </a:cubicBezTo>
                  <a:cubicBezTo>
                    <a:pt x="188" y="513"/>
                    <a:pt x="188" y="514"/>
                    <a:pt x="188" y="516"/>
                  </a:cubicBezTo>
                  <a:cubicBezTo>
                    <a:pt x="187" y="518"/>
                    <a:pt x="186" y="518"/>
                    <a:pt x="185" y="518"/>
                  </a:cubicBezTo>
                  <a:cubicBezTo>
                    <a:pt x="184" y="518"/>
                    <a:pt x="180" y="519"/>
                    <a:pt x="180" y="519"/>
                  </a:cubicBezTo>
                  <a:cubicBezTo>
                    <a:pt x="180" y="521"/>
                    <a:pt x="180" y="521"/>
                    <a:pt x="180" y="521"/>
                  </a:cubicBezTo>
                  <a:cubicBezTo>
                    <a:pt x="180" y="521"/>
                    <a:pt x="181" y="521"/>
                    <a:pt x="182" y="522"/>
                  </a:cubicBezTo>
                  <a:cubicBezTo>
                    <a:pt x="184" y="523"/>
                    <a:pt x="184" y="523"/>
                    <a:pt x="185" y="525"/>
                  </a:cubicBezTo>
                  <a:cubicBezTo>
                    <a:pt x="185" y="526"/>
                    <a:pt x="184" y="528"/>
                    <a:pt x="184" y="530"/>
                  </a:cubicBezTo>
                  <a:cubicBezTo>
                    <a:pt x="184" y="531"/>
                    <a:pt x="183" y="532"/>
                    <a:pt x="181" y="533"/>
                  </a:cubicBezTo>
                  <a:cubicBezTo>
                    <a:pt x="180" y="533"/>
                    <a:pt x="179" y="532"/>
                    <a:pt x="180" y="531"/>
                  </a:cubicBezTo>
                  <a:cubicBezTo>
                    <a:pt x="180" y="530"/>
                    <a:pt x="176" y="531"/>
                    <a:pt x="175" y="530"/>
                  </a:cubicBezTo>
                  <a:cubicBezTo>
                    <a:pt x="175" y="530"/>
                    <a:pt x="171" y="530"/>
                    <a:pt x="171" y="530"/>
                  </a:cubicBezTo>
                  <a:cubicBezTo>
                    <a:pt x="170" y="530"/>
                    <a:pt x="165" y="531"/>
                    <a:pt x="165" y="531"/>
                  </a:cubicBezTo>
                  <a:cubicBezTo>
                    <a:pt x="172" y="537"/>
                    <a:pt x="172" y="537"/>
                    <a:pt x="172" y="537"/>
                  </a:cubicBezTo>
                  <a:cubicBezTo>
                    <a:pt x="174" y="537"/>
                    <a:pt x="174" y="537"/>
                    <a:pt x="174" y="537"/>
                  </a:cubicBezTo>
                  <a:cubicBezTo>
                    <a:pt x="177" y="537"/>
                    <a:pt x="177" y="537"/>
                    <a:pt x="179" y="537"/>
                  </a:cubicBezTo>
                  <a:cubicBezTo>
                    <a:pt x="181" y="537"/>
                    <a:pt x="179" y="537"/>
                    <a:pt x="177" y="544"/>
                  </a:cubicBezTo>
                  <a:cubicBezTo>
                    <a:pt x="176" y="552"/>
                    <a:pt x="180" y="548"/>
                    <a:pt x="180" y="548"/>
                  </a:cubicBezTo>
                  <a:cubicBezTo>
                    <a:pt x="183" y="543"/>
                    <a:pt x="183" y="543"/>
                    <a:pt x="183" y="543"/>
                  </a:cubicBezTo>
                  <a:cubicBezTo>
                    <a:pt x="183" y="543"/>
                    <a:pt x="188" y="544"/>
                    <a:pt x="190" y="547"/>
                  </a:cubicBezTo>
                  <a:cubicBezTo>
                    <a:pt x="192" y="549"/>
                    <a:pt x="198" y="554"/>
                    <a:pt x="201" y="558"/>
                  </a:cubicBezTo>
                  <a:cubicBezTo>
                    <a:pt x="204" y="561"/>
                    <a:pt x="207" y="557"/>
                    <a:pt x="209" y="560"/>
                  </a:cubicBezTo>
                  <a:cubicBezTo>
                    <a:pt x="212" y="562"/>
                    <a:pt x="208" y="565"/>
                    <a:pt x="206" y="569"/>
                  </a:cubicBezTo>
                  <a:cubicBezTo>
                    <a:pt x="204" y="573"/>
                    <a:pt x="208" y="573"/>
                    <a:pt x="209" y="575"/>
                  </a:cubicBezTo>
                  <a:cubicBezTo>
                    <a:pt x="209" y="576"/>
                    <a:pt x="206" y="582"/>
                    <a:pt x="206" y="584"/>
                  </a:cubicBezTo>
                  <a:cubicBezTo>
                    <a:pt x="206" y="587"/>
                    <a:pt x="208" y="595"/>
                    <a:pt x="208" y="595"/>
                  </a:cubicBezTo>
                  <a:cubicBezTo>
                    <a:pt x="208" y="595"/>
                    <a:pt x="209" y="598"/>
                    <a:pt x="209" y="601"/>
                  </a:cubicBezTo>
                  <a:cubicBezTo>
                    <a:pt x="209" y="613"/>
                    <a:pt x="209" y="613"/>
                    <a:pt x="209" y="613"/>
                  </a:cubicBezTo>
                  <a:cubicBezTo>
                    <a:pt x="209" y="616"/>
                    <a:pt x="207" y="627"/>
                    <a:pt x="207" y="633"/>
                  </a:cubicBezTo>
                  <a:cubicBezTo>
                    <a:pt x="207" y="640"/>
                    <a:pt x="208" y="649"/>
                    <a:pt x="210" y="648"/>
                  </a:cubicBezTo>
                  <a:cubicBezTo>
                    <a:pt x="211" y="647"/>
                    <a:pt x="215" y="645"/>
                    <a:pt x="215" y="644"/>
                  </a:cubicBezTo>
                  <a:cubicBezTo>
                    <a:pt x="215" y="643"/>
                    <a:pt x="213" y="633"/>
                    <a:pt x="214" y="628"/>
                  </a:cubicBezTo>
                  <a:cubicBezTo>
                    <a:pt x="214" y="623"/>
                    <a:pt x="215" y="620"/>
                    <a:pt x="215" y="617"/>
                  </a:cubicBezTo>
                  <a:cubicBezTo>
                    <a:pt x="215" y="615"/>
                    <a:pt x="215" y="598"/>
                    <a:pt x="215" y="598"/>
                  </a:cubicBezTo>
                  <a:cubicBezTo>
                    <a:pt x="218" y="598"/>
                    <a:pt x="218" y="598"/>
                    <a:pt x="218" y="598"/>
                  </a:cubicBezTo>
                  <a:cubicBezTo>
                    <a:pt x="218" y="598"/>
                    <a:pt x="218" y="595"/>
                    <a:pt x="218" y="592"/>
                  </a:cubicBezTo>
                  <a:cubicBezTo>
                    <a:pt x="218" y="589"/>
                    <a:pt x="220" y="587"/>
                    <a:pt x="222" y="587"/>
                  </a:cubicBezTo>
                  <a:cubicBezTo>
                    <a:pt x="224" y="587"/>
                    <a:pt x="222" y="587"/>
                    <a:pt x="223" y="588"/>
                  </a:cubicBezTo>
                  <a:cubicBezTo>
                    <a:pt x="224" y="590"/>
                    <a:pt x="226" y="593"/>
                    <a:pt x="226" y="593"/>
                  </a:cubicBezTo>
                  <a:cubicBezTo>
                    <a:pt x="226" y="593"/>
                    <a:pt x="229" y="591"/>
                    <a:pt x="231" y="590"/>
                  </a:cubicBezTo>
                  <a:cubicBezTo>
                    <a:pt x="233" y="588"/>
                    <a:pt x="231" y="586"/>
                    <a:pt x="228" y="582"/>
                  </a:cubicBezTo>
                  <a:cubicBezTo>
                    <a:pt x="225" y="577"/>
                    <a:pt x="228" y="577"/>
                    <a:pt x="229" y="577"/>
                  </a:cubicBezTo>
                  <a:cubicBezTo>
                    <a:pt x="230" y="576"/>
                    <a:pt x="231" y="570"/>
                    <a:pt x="233" y="566"/>
                  </a:cubicBezTo>
                  <a:cubicBezTo>
                    <a:pt x="234" y="562"/>
                    <a:pt x="233" y="563"/>
                    <a:pt x="233" y="558"/>
                  </a:cubicBezTo>
                  <a:cubicBezTo>
                    <a:pt x="233" y="553"/>
                    <a:pt x="238" y="558"/>
                    <a:pt x="238" y="558"/>
                  </a:cubicBezTo>
                  <a:cubicBezTo>
                    <a:pt x="238" y="558"/>
                    <a:pt x="243" y="564"/>
                    <a:pt x="244" y="567"/>
                  </a:cubicBezTo>
                  <a:cubicBezTo>
                    <a:pt x="245" y="570"/>
                    <a:pt x="249" y="573"/>
                    <a:pt x="251" y="575"/>
                  </a:cubicBezTo>
                  <a:cubicBezTo>
                    <a:pt x="252" y="578"/>
                    <a:pt x="261" y="587"/>
                    <a:pt x="265" y="597"/>
                  </a:cubicBezTo>
                  <a:cubicBezTo>
                    <a:pt x="270" y="607"/>
                    <a:pt x="270" y="601"/>
                    <a:pt x="270" y="601"/>
                  </a:cubicBezTo>
                  <a:cubicBezTo>
                    <a:pt x="270" y="601"/>
                    <a:pt x="283" y="626"/>
                    <a:pt x="284" y="628"/>
                  </a:cubicBezTo>
                  <a:cubicBezTo>
                    <a:pt x="284" y="629"/>
                    <a:pt x="287" y="631"/>
                    <a:pt x="290" y="633"/>
                  </a:cubicBezTo>
                  <a:cubicBezTo>
                    <a:pt x="294" y="634"/>
                    <a:pt x="294" y="634"/>
                    <a:pt x="297" y="637"/>
                  </a:cubicBezTo>
                  <a:cubicBezTo>
                    <a:pt x="301" y="640"/>
                    <a:pt x="297" y="641"/>
                    <a:pt x="297" y="643"/>
                  </a:cubicBezTo>
                  <a:cubicBezTo>
                    <a:pt x="297" y="645"/>
                    <a:pt x="311" y="671"/>
                    <a:pt x="314" y="675"/>
                  </a:cubicBezTo>
                  <a:cubicBezTo>
                    <a:pt x="317" y="679"/>
                    <a:pt x="317" y="680"/>
                    <a:pt x="318" y="684"/>
                  </a:cubicBezTo>
                  <a:cubicBezTo>
                    <a:pt x="320" y="689"/>
                    <a:pt x="320" y="688"/>
                    <a:pt x="322" y="694"/>
                  </a:cubicBezTo>
                  <a:cubicBezTo>
                    <a:pt x="324" y="700"/>
                    <a:pt x="327" y="704"/>
                    <a:pt x="329" y="709"/>
                  </a:cubicBezTo>
                  <a:cubicBezTo>
                    <a:pt x="332" y="715"/>
                    <a:pt x="332" y="719"/>
                    <a:pt x="333" y="721"/>
                  </a:cubicBezTo>
                  <a:cubicBezTo>
                    <a:pt x="334" y="723"/>
                    <a:pt x="336" y="726"/>
                    <a:pt x="337" y="730"/>
                  </a:cubicBezTo>
                  <a:cubicBezTo>
                    <a:pt x="339" y="734"/>
                    <a:pt x="340" y="734"/>
                    <a:pt x="342" y="737"/>
                  </a:cubicBezTo>
                  <a:cubicBezTo>
                    <a:pt x="344" y="739"/>
                    <a:pt x="346" y="735"/>
                    <a:pt x="346" y="735"/>
                  </a:cubicBezTo>
                  <a:cubicBezTo>
                    <a:pt x="346" y="735"/>
                    <a:pt x="347" y="731"/>
                    <a:pt x="348" y="720"/>
                  </a:cubicBezTo>
                  <a:cubicBezTo>
                    <a:pt x="349" y="709"/>
                    <a:pt x="349" y="716"/>
                    <a:pt x="350" y="709"/>
                  </a:cubicBezTo>
                  <a:cubicBezTo>
                    <a:pt x="351" y="702"/>
                    <a:pt x="350" y="704"/>
                    <a:pt x="346" y="701"/>
                  </a:cubicBezTo>
                  <a:cubicBezTo>
                    <a:pt x="342" y="697"/>
                    <a:pt x="342" y="699"/>
                    <a:pt x="342" y="698"/>
                  </a:cubicBezTo>
                  <a:cubicBezTo>
                    <a:pt x="342" y="697"/>
                    <a:pt x="341" y="690"/>
                    <a:pt x="340" y="686"/>
                  </a:cubicBezTo>
                  <a:cubicBezTo>
                    <a:pt x="340" y="682"/>
                    <a:pt x="343" y="682"/>
                    <a:pt x="342" y="679"/>
                  </a:cubicBezTo>
                  <a:cubicBezTo>
                    <a:pt x="342" y="677"/>
                    <a:pt x="338" y="668"/>
                    <a:pt x="336" y="669"/>
                  </a:cubicBezTo>
                  <a:cubicBezTo>
                    <a:pt x="335" y="670"/>
                    <a:pt x="335" y="673"/>
                    <a:pt x="333" y="671"/>
                  </a:cubicBezTo>
                  <a:cubicBezTo>
                    <a:pt x="331" y="670"/>
                    <a:pt x="332" y="669"/>
                    <a:pt x="332" y="666"/>
                  </a:cubicBezTo>
                  <a:cubicBezTo>
                    <a:pt x="332" y="657"/>
                    <a:pt x="332" y="657"/>
                    <a:pt x="332" y="657"/>
                  </a:cubicBezTo>
                  <a:cubicBezTo>
                    <a:pt x="332" y="654"/>
                    <a:pt x="329" y="656"/>
                    <a:pt x="327" y="653"/>
                  </a:cubicBezTo>
                  <a:cubicBezTo>
                    <a:pt x="324" y="650"/>
                    <a:pt x="325" y="644"/>
                    <a:pt x="325" y="642"/>
                  </a:cubicBezTo>
                  <a:cubicBezTo>
                    <a:pt x="324" y="640"/>
                    <a:pt x="321" y="644"/>
                    <a:pt x="321" y="642"/>
                  </a:cubicBezTo>
                  <a:cubicBezTo>
                    <a:pt x="321" y="640"/>
                    <a:pt x="316" y="633"/>
                    <a:pt x="316" y="629"/>
                  </a:cubicBezTo>
                  <a:cubicBezTo>
                    <a:pt x="315" y="625"/>
                    <a:pt x="308" y="608"/>
                    <a:pt x="308" y="608"/>
                  </a:cubicBezTo>
                  <a:cubicBezTo>
                    <a:pt x="308" y="608"/>
                    <a:pt x="300" y="592"/>
                    <a:pt x="299" y="589"/>
                  </a:cubicBezTo>
                  <a:cubicBezTo>
                    <a:pt x="298" y="586"/>
                    <a:pt x="294" y="576"/>
                    <a:pt x="291" y="572"/>
                  </a:cubicBezTo>
                  <a:cubicBezTo>
                    <a:pt x="287" y="567"/>
                    <a:pt x="275" y="560"/>
                    <a:pt x="275" y="560"/>
                  </a:cubicBezTo>
                  <a:cubicBezTo>
                    <a:pt x="275" y="560"/>
                    <a:pt x="269" y="552"/>
                    <a:pt x="267" y="549"/>
                  </a:cubicBezTo>
                  <a:cubicBezTo>
                    <a:pt x="266" y="547"/>
                    <a:pt x="236" y="537"/>
                    <a:pt x="235" y="537"/>
                  </a:cubicBezTo>
                  <a:cubicBezTo>
                    <a:pt x="235" y="537"/>
                    <a:pt x="228" y="529"/>
                    <a:pt x="228" y="527"/>
                  </a:cubicBezTo>
                  <a:cubicBezTo>
                    <a:pt x="228" y="525"/>
                    <a:pt x="224" y="506"/>
                    <a:pt x="220" y="507"/>
                  </a:cubicBezTo>
                  <a:cubicBezTo>
                    <a:pt x="215" y="507"/>
                    <a:pt x="220" y="509"/>
                    <a:pt x="217" y="509"/>
                  </a:cubicBezTo>
                  <a:cubicBezTo>
                    <a:pt x="214" y="510"/>
                    <a:pt x="217" y="509"/>
                    <a:pt x="215" y="508"/>
                  </a:cubicBezTo>
                  <a:cubicBezTo>
                    <a:pt x="212" y="506"/>
                    <a:pt x="215" y="508"/>
                    <a:pt x="212" y="509"/>
                  </a:cubicBezTo>
                  <a:cubicBezTo>
                    <a:pt x="210" y="510"/>
                    <a:pt x="209" y="510"/>
                    <a:pt x="205" y="510"/>
                  </a:cubicBezTo>
                  <a:cubicBezTo>
                    <a:pt x="201" y="510"/>
                    <a:pt x="203" y="513"/>
                    <a:pt x="203" y="515"/>
                  </a:cubicBezTo>
                  <a:cubicBezTo>
                    <a:pt x="203" y="516"/>
                    <a:pt x="203" y="520"/>
                    <a:pt x="201" y="519"/>
                  </a:cubicBezTo>
                  <a:cubicBezTo>
                    <a:pt x="199" y="517"/>
                    <a:pt x="201" y="519"/>
                    <a:pt x="201" y="514"/>
                  </a:cubicBezTo>
                  <a:cubicBezTo>
                    <a:pt x="201" y="510"/>
                    <a:pt x="196" y="508"/>
                    <a:pt x="195" y="507"/>
                  </a:cubicBezTo>
                  <a:cubicBezTo>
                    <a:pt x="194" y="505"/>
                    <a:pt x="195" y="505"/>
                    <a:pt x="199" y="505"/>
                  </a:cubicBezTo>
                  <a:cubicBezTo>
                    <a:pt x="202" y="504"/>
                    <a:pt x="209" y="500"/>
                    <a:pt x="212" y="499"/>
                  </a:cubicBezTo>
                  <a:cubicBezTo>
                    <a:pt x="214" y="499"/>
                    <a:pt x="218" y="493"/>
                    <a:pt x="219" y="492"/>
                  </a:cubicBezTo>
                  <a:cubicBezTo>
                    <a:pt x="220" y="491"/>
                    <a:pt x="225" y="491"/>
                    <a:pt x="225" y="491"/>
                  </a:cubicBezTo>
                  <a:cubicBezTo>
                    <a:pt x="225" y="491"/>
                    <a:pt x="227" y="489"/>
                    <a:pt x="229" y="486"/>
                  </a:cubicBezTo>
                  <a:cubicBezTo>
                    <a:pt x="231" y="484"/>
                    <a:pt x="231" y="485"/>
                    <a:pt x="240" y="478"/>
                  </a:cubicBezTo>
                  <a:cubicBezTo>
                    <a:pt x="250" y="471"/>
                    <a:pt x="244" y="475"/>
                    <a:pt x="245" y="473"/>
                  </a:cubicBezTo>
                  <a:cubicBezTo>
                    <a:pt x="246" y="471"/>
                    <a:pt x="245" y="473"/>
                    <a:pt x="250" y="473"/>
                  </a:cubicBezTo>
                  <a:cubicBezTo>
                    <a:pt x="254" y="473"/>
                    <a:pt x="253" y="471"/>
                    <a:pt x="255" y="470"/>
                  </a:cubicBezTo>
                  <a:cubicBezTo>
                    <a:pt x="257" y="469"/>
                    <a:pt x="259" y="464"/>
                    <a:pt x="262" y="464"/>
                  </a:cubicBezTo>
                  <a:cubicBezTo>
                    <a:pt x="265" y="464"/>
                    <a:pt x="270" y="462"/>
                    <a:pt x="271" y="460"/>
                  </a:cubicBezTo>
                  <a:cubicBezTo>
                    <a:pt x="272" y="459"/>
                    <a:pt x="274" y="460"/>
                    <a:pt x="275" y="462"/>
                  </a:cubicBezTo>
                  <a:cubicBezTo>
                    <a:pt x="276" y="463"/>
                    <a:pt x="275" y="465"/>
                    <a:pt x="279" y="465"/>
                  </a:cubicBezTo>
                  <a:cubicBezTo>
                    <a:pt x="282" y="465"/>
                    <a:pt x="280" y="466"/>
                    <a:pt x="284" y="467"/>
                  </a:cubicBezTo>
                  <a:cubicBezTo>
                    <a:pt x="287" y="468"/>
                    <a:pt x="287" y="469"/>
                    <a:pt x="289" y="474"/>
                  </a:cubicBezTo>
                  <a:cubicBezTo>
                    <a:pt x="291" y="479"/>
                    <a:pt x="291" y="478"/>
                    <a:pt x="294" y="482"/>
                  </a:cubicBezTo>
                  <a:cubicBezTo>
                    <a:pt x="296" y="487"/>
                    <a:pt x="299" y="487"/>
                    <a:pt x="300" y="488"/>
                  </a:cubicBezTo>
                  <a:cubicBezTo>
                    <a:pt x="301" y="490"/>
                    <a:pt x="306" y="495"/>
                    <a:pt x="309" y="498"/>
                  </a:cubicBezTo>
                  <a:cubicBezTo>
                    <a:pt x="312" y="501"/>
                    <a:pt x="311" y="502"/>
                    <a:pt x="311" y="502"/>
                  </a:cubicBezTo>
                  <a:cubicBezTo>
                    <a:pt x="313" y="506"/>
                    <a:pt x="313" y="506"/>
                    <a:pt x="313" y="506"/>
                  </a:cubicBezTo>
                  <a:cubicBezTo>
                    <a:pt x="315" y="505"/>
                    <a:pt x="315" y="505"/>
                    <a:pt x="315" y="505"/>
                  </a:cubicBezTo>
                  <a:cubicBezTo>
                    <a:pt x="321" y="512"/>
                    <a:pt x="321" y="512"/>
                    <a:pt x="321" y="512"/>
                  </a:cubicBezTo>
                  <a:cubicBezTo>
                    <a:pt x="321" y="512"/>
                    <a:pt x="327" y="518"/>
                    <a:pt x="329" y="518"/>
                  </a:cubicBezTo>
                  <a:cubicBezTo>
                    <a:pt x="330" y="518"/>
                    <a:pt x="330" y="516"/>
                    <a:pt x="330" y="516"/>
                  </a:cubicBezTo>
                  <a:cubicBezTo>
                    <a:pt x="330" y="516"/>
                    <a:pt x="326" y="510"/>
                    <a:pt x="325" y="508"/>
                  </a:cubicBezTo>
                  <a:cubicBezTo>
                    <a:pt x="325" y="507"/>
                    <a:pt x="323" y="501"/>
                    <a:pt x="322" y="499"/>
                  </a:cubicBezTo>
                  <a:cubicBezTo>
                    <a:pt x="322" y="497"/>
                    <a:pt x="320" y="492"/>
                    <a:pt x="319" y="490"/>
                  </a:cubicBezTo>
                  <a:cubicBezTo>
                    <a:pt x="319" y="488"/>
                    <a:pt x="310" y="472"/>
                    <a:pt x="309" y="470"/>
                  </a:cubicBezTo>
                  <a:cubicBezTo>
                    <a:pt x="308" y="468"/>
                    <a:pt x="301" y="455"/>
                    <a:pt x="299" y="453"/>
                  </a:cubicBezTo>
                  <a:cubicBezTo>
                    <a:pt x="297" y="451"/>
                    <a:pt x="295" y="451"/>
                    <a:pt x="293" y="450"/>
                  </a:cubicBezTo>
                  <a:cubicBezTo>
                    <a:pt x="291" y="450"/>
                    <a:pt x="297" y="447"/>
                    <a:pt x="297" y="447"/>
                  </a:cubicBezTo>
                  <a:cubicBezTo>
                    <a:pt x="297" y="447"/>
                    <a:pt x="301" y="452"/>
                    <a:pt x="301" y="453"/>
                  </a:cubicBezTo>
                  <a:cubicBezTo>
                    <a:pt x="301" y="454"/>
                    <a:pt x="305" y="457"/>
                    <a:pt x="306" y="457"/>
                  </a:cubicBezTo>
                  <a:cubicBezTo>
                    <a:pt x="307" y="457"/>
                    <a:pt x="310" y="460"/>
                    <a:pt x="314" y="460"/>
                  </a:cubicBezTo>
                  <a:cubicBezTo>
                    <a:pt x="317" y="460"/>
                    <a:pt x="316" y="463"/>
                    <a:pt x="318" y="464"/>
                  </a:cubicBezTo>
                  <a:cubicBezTo>
                    <a:pt x="320" y="466"/>
                    <a:pt x="323" y="467"/>
                    <a:pt x="325" y="468"/>
                  </a:cubicBezTo>
                  <a:cubicBezTo>
                    <a:pt x="328" y="469"/>
                    <a:pt x="328" y="468"/>
                    <a:pt x="337" y="475"/>
                  </a:cubicBezTo>
                  <a:cubicBezTo>
                    <a:pt x="346" y="481"/>
                    <a:pt x="343" y="480"/>
                    <a:pt x="344" y="481"/>
                  </a:cubicBezTo>
                  <a:cubicBezTo>
                    <a:pt x="345" y="483"/>
                    <a:pt x="350" y="483"/>
                    <a:pt x="352" y="484"/>
                  </a:cubicBezTo>
                  <a:cubicBezTo>
                    <a:pt x="353" y="485"/>
                    <a:pt x="355" y="484"/>
                    <a:pt x="356" y="485"/>
                  </a:cubicBezTo>
                  <a:cubicBezTo>
                    <a:pt x="357" y="487"/>
                    <a:pt x="362" y="486"/>
                    <a:pt x="364" y="486"/>
                  </a:cubicBezTo>
                  <a:cubicBezTo>
                    <a:pt x="366" y="486"/>
                    <a:pt x="367" y="491"/>
                    <a:pt x="367" y="493"/>
                  </a:cubicBezTo>
                  <a:cubicBezTo>
                    <a:pt x="368" y="494"/>
                    <a:pt x="371" y="493"/>
                    <a:pt x="373" y="495"/>
                  </a:cubicBezTo>
                  <a:cubicBezTo>
                    <a:pt x="374" y="496"/>
                    <a:pt x="375" y="497"/>
                    <a:pt x="376" y="499"/>
                  </a:cubicBezTo>
                  <a:cubicBezTo>
                    <a:pt x="378" y="500"/>
                    <a:pt x="381" y="499"/>
                    <a:pt x="381" y="499"/>
                  </a:cubicBezTo>
                  <a:cubicBezTo>
                    <a:pt x="381" y="499"/>
                    <a:pt x="382" y="499"/>
                    <a:pt x="385" y="499"/>
                  </a:cubicBezTo>
                  <a:cubicBezTo>
                    <a:pt x="388" y="499"/>
                    <a:pt x="385" y="499"/>
                    <a:pt x="387" y="502"/>
                  </a:cubicBezTo>
                  <a:cubicBezTo>
                    <a:pt x="390" y="505"/>
                    <a:pt x="391" y="501"/>
                    <a:pt x="391" y="501"/>
                  </a:cubicBezTo>
                  <a:cubicBezTo>
                    <a:pt x="391" y="501"/>
                    <a:pt x="398" y="501"/>
                    <a:pt x="399" y="499"/>
                  </a:cubicBezTo>
                  <a:cubicBezTo>
                    <a:pt x="400" y="496"/>
                    <a:pt x="395" y="496"/>
                    <a:pt x="395" y="495"/>
                  </a:cubicBezTo>
                  <a:cubicBezTo>
                    <a:pt x="395" y="494"/>
                    <a:pt x="394" y="493"/>
                    <a:pt x="392" y="491"/>
                  </a:cubicBezTo>
                  <a:cubicBezTo>
                    <a:pt x="390" y="489"/>
                    <a:pt x="388" y="490"/>
                    <a:pt x="386" y="488"/>
                  </a:cubicBezTo>
                  <a:cubicBezTo>
                    <a:pt x="384" y="487"/>
                    <a:pt x="381" y="482"/>
                    <a:pt x="379" y="481"/>
                  </a:cubicBezTo>
                  <a:cubicBezTo>
                    <a:pt x="377" y="481"/>
                    <a:pt x="371" y="477"/>
                    <a:pt x="370" y="475"/>
                  </a:cubicBezTo>
                  <a:cubicBezTo>
                    <a:pt x="368" y="473"/>
                    <a:pt x="365" y="472"/>
                    <a:pt x="362" y="470"/>
                  </a:cubicBezTo>
                  <a:cubicBezTo>
                    <a:pt x="359" y="469"/>
                    <a:pt x="351" y="464"/>
                    <a:pt x="351" y="461"/>
                  </a:cubicBezTo>
                  <a:cubicBezTo>
                    <a:pt x="351" y="458"/>
                    <a:pt x="355" y="461"/>
                    <a:pt x="356" y="461"/>
                  </a:cubicBezTo>
                  <a:cubicBezTo>
                    <a:pt x="357" y="461"/>
                    <a:pt x="362" y="465"/>
                    <a:pt x="368" y="463"/>
                  </a:cubicBezTo>
                  <a:cubicBezTo>
                    <a:pt x="374" y="462"/>
                    <a:pt x="371" y="464"/>
                    <a:pt x="375" y="465"/>
                  </a:cubicBezTo>
                  <a:cubicBezTo>
                    <a:pt x="378" y="465"/>
                    <a:pt x="377" y="466"/>
                    <a:pt x="379" y="466"/>
                  </a:cubicBezTo>
                  <a:cubicBezTo>
                    <a:pt x="380" y="466"/>
                    <a:pt x="380" y="469"/>
                    <a:pt x="384" y="473"/>
                  </a:cubicBezTo>
                  <a:cubicBezTo>
                    <a:pt x="388" y="477"/>
                    <a:pt x="384" y="473"/>
                    <a:pt x="387" y="473"/>
                  </a:cubicBezTo>
                  <a:cubicBezTo>
                    <a:pt x="390" y="473"/>
                    <a:pt x="392" y="473"/>
                    <a:pt x="394" y="472"/>
                  </a:cubicBezTo>
                  <a:cubicBezTo>
                    <a:pt x="395" y="471"/>
                    <a:pt x="399" y="474"/>
                    <a:pt x="399" y="474"/>
                  </a:cubicBezTo>
                  <a:cubicBezTo>
                    <a:pt x="407" y="479"/>
                    <a:pt x="407" y="479"/>
                    <a:pt x="407" y="479"/>
                  </a:cubicBezTo>
                  <a:cubicBezTo>
                    <a:pt x="407" y="479"/>
                    <a:pt x="410" y="479"/>
                    <a:pt x="413" y="478"/>
                  </a:cubicBezTo>
                  <a:cubicBezTo>
                    <a:pt x="415" y="478"/>
                    <a:pt x="416" y="477"/>
                    <a:pt x="419" y="476"/>
                  </a:cubicBezTo>
                  <a:cubicBezTo>
                    <a:pt x="421" y="476"/>
                    <a:pt x="422" y="479"/>
                    <a:pt x="424" y="478"/>
                  </a:cubicBezTo>
                  <a:cubicBezTo>
                    <a:pt x="426" y="477"/>
                    <a:pt x="427" y="478"/>
                    <a:pt x="431" y="477"/>
                  </a:cubicBezTo>
                  <a:cubicBezTo>
                    <a:pt x="435" y="476"/>
                    <a:pt x="435" y="478"/>
                    <a:pt x="435" y="479"/>
                  </a:cubicBezTo>
                  <a:cubicBezTo>
                    <a:pt x="435" y="480"/>
                    <a:pt x="441" y="479"/>
                    <a:pt x="444" y="479"/>
                  </a:cubicBezTo>
                  <a:cubicBezTo>
                    <a:pt x="448" y="479"/>
                    <a:pt x="452" y="478"/>
                    <a:pt x="456" y="477"/>
                  </a:cubicBezTo>
                  <a:cubicBezTo>
                    <a:pt x="460" y="477"/>
                    <a:pt x="463" y="477"/>
                    <a:pt x="463" y="477"/>
                  </a:cubicBezTo>
                  <a:cubicBezTo>
                    <a:pt x="463" y="477"/>
                    <a:pt x="468" y="481"/>
                    <a:pt x="469" y="482"/>
                  </a:cubicBezTo>
                  <a:cubicBezTo>
                    <a:pt x="471" y="483"/>
                    <a:pt x="472" y="485"/>
                    <a:pt x="475" y="488"/>
                  </a:cubicBezTo>
                  <a:cubicBezTo>
                    <a:pt x="478" y="491"/>
                    <a:pt x="481" y="492"/>
                    <a:pt x="481" y="492"/>
                  </a:cubicBezTo>
                  <a:cubicBezTo>
                    <a:pt x="484" y="493"/>
                    <a:pt x="484" y="493"/>
                    <a:pt x="484" y="493"/>
                  </a:cubicBezTo>
                  <a:cubicBezTo>
                    <a:pt x="484" y="493"/>
                    <a:pt x="487" y="497"/>
                    <a:pt x="487" y="499"/>
                  </a:cubicBezTo>
                  <a:cubicBezTo>
                    <a:pt x="487" y="501"/>
                    <a:pt x="490" y="514"/>
                    <a:pt x="490" y="516"/>
                  </a:cubicBezTo>
                  <a:cubicBezTo>
                    <a:pt x="490" y="518"/>
                    <a:pt x="494" y="530"/>
                    <a:pt x="494" y="530"/>
                  </a:cubicBezTo>
                  <a:cubicBezTo>
                    <a:pt x="494" y="530"/>
                    <a:pt x="497" y="537"/>
                    <a:pt x="498" y="537"/>
                  </a:cubicBezTo>
                  <a:cubicBezTo>
                    <a:pt x="500" y="537"/>
                    <a:pt x="502" y="557"/>
                    <a:pt x="502" y="557"/>
                  </a:cubicBezTo>
                  <a:cubicBezTo>
                    <a:pt x="502" y="557"/>
                    <a:pt x="503" y="565"/>
                    <a:pt x="505" y="568"/>
                  </a:cubicBezTo>
                  <a:cubicBezTo>
                    <a:pt x="507" y="572"/>
                    <a:pt x="512" y="575"/>
                    <a:pt x="512" y="575"/>
                  </a:cubicBezTo>
                  <a:cubicBezTo>
                    <a:pt x="512" y="575"/>
                    <a:pt x="513" y="582"/>
                    <a:pt x="510" y="584"/>
                  </a:cubicBezTo>
                  <a:cubicBezTo>
                    <a:pt x="508" y="586"/>
                    <a:pt x="509" y="584"/>
                    <a:pt x="506" y="591"/>
                  </a:cubicBezTo>
                  <a:cubicBezTo>
                    <a:pt x="504" y="598"/>
                    <a:pt x="506" y="599"/>
                    <a:pt x="507" y="602"/>
                  </a:cubicBezTo>
                  <a:cubicBezTo>
                    <a:pt x="508" y="604"/>
                    <a:pt x="508" y="600"/>
                    <a:pt x="509" y="598"/>
                  </a:cubicBezTo>
                  <a:cubicBezTo>
                    <a:pt x="510" y="597"/>
                    <a:pt x="514" y="593"/>
                    <a:pt x="514" y="593"/>
                  </a:cubicBezTo>
                  <a:cubicBezTo>
                    <a:pt x="514" y="593"/>
                    <a:pt x="520" y="591"/>
                    <a:pt x="524" y="589"/>
                  </a:cubicBezTo>
                  <a:cubicBezTo>
                    <a:pt x="528" y="587"/>
                    <a:pt x="528" y="587"/>
                    <a:pt x="533" y="585"/>
                  </a:cubicBezTo>
                  <a:cubicBezTo>
                    <a:pt x="537" y="583"/>
                    <a:pt x="537" y="584"/>
                    <a:pt x="537" y="584"/>
                  </a:cubicBezTo>
                  <a:cubicBezTo>
                    <a:pt x="537" y="584"/>
                    <a:pt x="534" y="586"/>
                    <a:pt x="535" y="588"/>
                  </a:cubicBezTo>
                  <a:cubicBezTo>
                    <a:pt x="536" y="590"/>
                    <a:pt x="540" y="587"/>
                    <a:pt x="540" y="587"/>
                  </a:cubicBezTo>
                  <a:cubicBezTo>
                    <a:pt x="540" y="587"/>
                    <a:pt x="544" y="583"/>
                    <a:pt x="546" y="580"/>
                  </a:cubicBezTo>
                  <a:cubicBezTo>
                    <a:pt x="548" y="578"/>
                    <a:pt x="548" y="584"/>
                    <a:pt x="552" y="583"/>
                  </a:cubicBezTo>
                  <a:cubicBezTo>
                    <a:pt x="555" y="582"/>
                    <a:pt x="555" y="583"/>
                    <a:pt x="558" y="583"/>
                  </a:cubicBezTo>
                  <a:cubicBezTo>
                    <a:pt x="561" y="583"/>
                    <a:pt x="567" y="574"/>
                    <a:pt x="567" y="574"/>
                  </a:cubicBezTo>
                  <a:cubicBezTo>
                    <a:pt x="569" y="580"/>
                    <a:pt x="569" y="580"/>
                    <a:pt x="569" y="580"/>
                  </a:cubicBezTo>
                  <a:cubicBezTo>
                    <a:pt x="569" y="580"/>
                    <a:pt x="566" y="591"/>
                    <a:pt x="566" y="594"/>
                  </a:cubicBezTo>
                  <a:cubicBezTo>
                    <a:pt x="566" y="597"/>
                    <a:pt x="563" y="610"/>
                    <a:pt x="563" y="615"/>
                  </a:cubicBezTo>
                  <a:cubicBezTo>
                    <a:pt x="563" y="620"/>
                    <a:pt x="563" y="621"/>
                    <a:pt x="561" y="625"/>
                  </a:cubicBezTo>
                  <a:cubicBezTo>
                    <a:pt x="559" y="629"/>
                    <a:pt x="555" y="648"/>
                    <a:pt x="555" y="650"/>
                  </a:cubicBezTo>
                  <a:cubicBezTo>
                    <a:pt x="555" y="651"/>
                    <a:pt x="553" y="658"/>
                    <a:pt x="553" y="658"/>
                  </a:cubicBezTo>
                  <a:cubicBezTo>
                    <a:pt x="554" y="666"/>
                    <a:pt x="554" y="666"/>
                    <a:pt x="554" y="666"/>
                  </a:cubicBezTo>
                  <a:cubicBezTo>
                    <a:pt x="554" y="666"/>
                    <a:pt x="551" y="672"/>
                    <a:pt x="550" y="673"/>
                  </a:cubicBezTo>
                  <a:cubicBezTo>
                    <a:pt x="550" y="674"/>
                    <a:pt x="547" y="684"/>
                    <a:pt x="546" y="699"/>
                  </a:cubicBezTo>
                  <a:cubicBezTo>
                    <a:pt x="545" y="714"/>
                    <a:pt x="549" y="715"/>
                    <a:pt x="549" y="715"/>
                  </a:cubicBezTo>
                  <a:cubicBezTo>
                    <a:pt x="549" y="715"/>
                    <a:pt x="552" y="714"/>
                    <a:pt x="552" y="713"/>
                  </a:cubicBezTo>
                  <a:cubicBezTo>
                    <a:pt x="553" y="712"/>
                    <a:pt x="554" y="708"/>
                    <a:pt x="555" y="707"/>
                  </a:cubicBezTo>
                  <a:cubicBezTo>
                    <a:pt x="556" y="706"/>
                    <a:pt x="564" y="700"/>
                    <a:pt x="564" y="700"/>
                  </a:cubicBezTo>
                  <a:cubicBezTo>
                    <a:pt x="564" y="700"/>
                    <a:pt x="565" y="693"/>
                    <a:pt x="565" y="690"/>
                  </a:cubicBezTo>
                  <a:cubicBezTo>
                    <a:pt x="565" y="688"/>
                    <a:pt x="574" y="681"/>
                    <a:pt x="574" y="678"/>
                  </a:cubicBezTo>
                  <a:cubicBezTo>
                    <a:pt x="574" y="675"/>
                    <a:pt x="575" y="676"/>
                    <a:pt x="576" y="674"/>
                  </a:cubicBezTo>
                  <a:cubicBezTo>
                    <a:pt x="577" y="671"/>
                    <a:pt x="580" y="666"/>
                    <a:pt x="581" y="663"/>
                  </a:cubicBezTo>
                  <a:cubicBezTo>
                    <a:pt x="582" y="660"/>
                    <a:pt x="583" y="647"/>
                    <a:pt x="586" y="639"/>
                  </a:cubicBezTo>
                  <a:cubicBezTo>
                    <a:pt x="589" y="630"/>
                    <a:pt x="589" y="618"/>
                    <a:pt x="589" y="618"/>
                  </a:cubicBezTo>
                  <a:cubicBezTo>
                    <a:pt x="589" y="618"/>
                    <a:pt x="590" y="613"/>
                    <a:pt x="593" y="616"/>
                  </a:cubicBezTo>
                  <a:cubicBezTo>
                    <a:pt x="596" y="619"/>
                    <a:pt x="622" y="678"/>
                    <a:pt x="623" y="679"/>
                  </a:cubicBezTo>
                  <a:cubicBezTo>
                    <a:pt x="623" y="680"/>
                    <a:pt x="632" y="697"/>
                    <a:pt x="633" y="700"/>
                  </a:cubicBezTo>
                  <a:cubicBezTo>
                    <a:pt x="634" y="702"/>
                    <a:pt x="651" y="736"/>
                    <a:pt x="651" y="736"/>
                  </a:cubicBezTo>
                  <a:cubicBezTo>
                    <a:pt x="651" y="736"/>
                    <a:pt x="657" y="749"/>
                    <a:pt x="659" y="752"/>
                  </a:cubicBezTo>
                  <a:cubicBezTo>
                    <a:pt x="661" y="755"/>
                    <a:pt x="677" y="806"/>
                    <a:pt x="680" y="809"/>
                  </a:cubicBezTo>
                  <a:cubicBezTo>
                    <a:pt x="683" y="812"/>
                    <a:pt x="722" y="905"/>
                    <a:pt x="723" y="907"/>
                  </a:cubicBezTo>
                  <a:cubicBezTo>
                    <a:pt x="723" y="908"/>
                    <a:pt x="727" y="907"/>
                    <a:pt x="727" y="906"/>
                  </a:cubicBezTo>
                  <a:cubicBezTo>
                    <a:pt x="727" y="904"/>
                    <a:pt x="721" y="864"/>
                    <a:pt x="721" y="860"/>
                  </a:cubicBezTo>
                  <a:cubicBezTo>
                    <a:pt x="721" y="856"/>
                    <a:pt x="715" y="840"/>
                    <a:pt x="715" y="834"/>
                  </a:cubicBezTo>
                  <a:cubicBezTo>
                    <a:pt x="715" y="829"/>
                    <a:pt x="713" y="829"/>
                    <a:pt x="713" y="828"/>
                  </a:cubicBezTo>
                  <a:cubicBezTo>
                    <a:pt x="713" y="827"/>
                    <a:pt x="711" y="821"/>
                    <a:pt x="711" y="821"/>
                  </a:cubicBezTo>
                  <a:cubicBezTo>
                    <a:pt x="711" y="821"/>
                    <a:pt x="708" y="823"/>
                    <a:pt x="710" y="820"/>
                  </a:cubicBezTo>
                  <a:cubicBezTo>
                    <a:pt x="712" y="817"/>
                    <a:pt x="709" y="813"/>
                    <a:pt x="709" y="812"/>
                  </a:cubicBezTo>
                  <a:cubicBezTo>
                    <a:pt x="709" y="811"/>
                    <a:pt x="706" y="799"/>
                    <a:pt x="706" y="799"/>
                  </a:cubicBezTo>
                  <a:cubicBezTo>
                    <a:pt x="704" y="791"/>
                    <a:pt x="704" y="791"/>
                    <a:pt x="704" y="791"/>
                  </a:cubicBezTo>
                  <a:cubicBezTo>
                    <a:pt x="704" y="791"/>
                    <a:pt x="705" y="788"/>
                    <a:pt x="706" y="786"/>
                  </a:cubicBezTo>
                  <a:cubicBezTo>
                    <a:pt x="707" y="784"/>
                    <a:pt x="700" y="771"/>
                    <a:pt x="700" y="771"/>
                  </a:cubicBezTo>
                  <a:cubicBezTo>
                    <a:pt x="700" y="771"/>
                    <a:pt x="698" y="765"/>
                    <a:pt x="698" y="764"/>
                  </a:cubicBezTo>
                  <a:cubicBezTo>
                    <a:pt x="698" y="762"/>
                    <a:pt x="695" y="752"/>
                    <a:pt x="695" y="752"/>
                  </a:cubicBezTo>
                  <a:cubicBezTo>
                    <a:pt x="691" y="752"/>
                    <a:pt x="691" y="752"/>
                    <a:pt x="691" y="752"/>
                  </a:cubicBezTo>
                  <a:cubicBezTo>
                    <a:pt x="691" y="752"/>
                    <a:pt x="690" y="744"/>
                    <a:pt x="690" y="742"/>
                  </a:cubicBezTo>
                  <a:cubicBezTo>
                    <a:pt x="690" y="739"/>
                    <a:pt x="683" y="733"/>
                    <a:pt x="683" y="732"/>
                  </a:cubicBezTo>
                  <a:cubicBezTo>
                    <a:pt x="682" y="731"/>
                    <a:pt x="672" y="715"/>
                    <a:pt x="672" y="713"/>
                  </a:cubicBezTo>
                  <a:cubicBezTo>
                    <a:pt x="672" y="711"/>
                    <a:pt x="666" y="696"/>
                    <a:pt x="666" y="696"/>
                  </a:cubicBezTo>
                  <a:cubicBezTo>
                    <a:pt x="666" y="696"/>
                    <a:pt x="646" y="662"/>
                    <a:pt x="646" y="660"/>
                  </a:cubicBezTo>
                  <a:cubicBezTo>
                    <a:pt x="645" y="658"/>
                    <a:pt x="643" y="651"/>
                    <a:pt x="640" y="647"/>
                  </a:cubicBezTo>
                  <a:cubicBezTo>
                    <a:pt x="637" y="643"/>
                    <a:pt x="627" y="632"/>
                    <a:pt x="627" y="631"/>
                  </a:cubicBezTo>
                  <a:cubicBezTo>
                    <a:pt x="627" y="629"/>
                    <a:pt x="622" y="621"/>
                    <a:pt x="616" y="613"/>
                  </a:cubicBezTo>
                  <a:cubicBezTo>
                    <a:pt x="610" y="605"/>
                    <a:pt x="595" y="599"/>
                    <a:pt x="595" y="599"/>
                  </a:cubicBezTo>
                  <a:cubicBezTo>
                    <a:pt x="595" y="599"/>
                    <a:pt x="596" y="592"/>
                    <a:pt x="597" y="588"/>
                  </a:cubicBezTo>
                  <a:cubicBezTo>
                    <a:pt x="597" y="584"/>
                    <a:pt x="590" y="562"/>
                    <a:pt x="589" y="560"/>
                  </a:cubicBezTo>
                  <a:cubicBezTo>
                    <a:pt x="589" y="558"/>
                    <a:pt x="587" y="554"/>
                    <a:pt x="588" y="551"/>
                  </a:cubicBezTo>
                  <a:cubicBezTo>
                    <a:pt x="588" y="547"/>
                    <a:pt x="586" y="542"/>
                    <a:pt x="585" y="537"/>
                  </a:cubicBezTo>
                  <a:cubicBezTo>
                    <a:pt x="584" y="532"/>
                    <a:pt x="583" y="537"/>
                    <a:pt x="589" y="528"/>
                  </a:cubicBezTo>
                  <a:cubicBezTo>
                    <a:pt x="595" y="520"/>
                    <a:pt x="597" y="527"/>
                    <a:pt x="598" y="529"/>
                  </a:cubicBezTo>
                  <a:cubicBezTo>
                    <a:pt x="599" y="531"/>
                    <a:pt x="598" y="533"/>
                    <a:pt x="598" y="537"/>
                  </a:cubicBezTo>
                  <a:cubicBezTo>
                    <a:pt x="598" y="541"/>
                    <a:pt x="598" y="547"/>
                    <a:pt x="599" y="550"/>
                  </a:cubicBezTo>
                  <a:cubicBezTo>
                    <a:pt x="600" y="553"/>
                    <a:pt x="602" y="552"/>
                    <a:pt x="605" y="558"/>
                  </a:cubicBezTo>
                  <a:cubicBezTo>
                    <a:pt x="608" y="564"/>
                    <a:pt x="608" y="566"/>
                    <a:pt x="608" y="568"/>
                  </a:cubicBezTo>
                  <a:cubicBezTo>
                    <a:pt x="608" y="576"/>
                    <a:pt x="608" y="576"/>
                    <a:pt x="608" y="576"/>
                  </a:cubicBezTo>
                  <a:cubicBezTo>
                    <a:pt x="608" y="577"/>
                    <a:pt x="613" y="577"/>
                    <a:pt x="618" y="577"/>
                  </a:cubicBezTo>
                  <a:cubicBezTo>
                    <a:pt x="622" y="578"/>
                    <a:pt x="618" y="577"/>
                    <a:pt x="618" y="576"/>
                  </a:cubicBezTo>
                  <a:cubicBezTo>
                    <a:pt x="618" y="575"/>
                    <a:pt x="618" y="573"/>
                    <a:pt x="618" y="569"/>
                  </a:cubicBezTo>
                  <a:cubicBezTo>
                    <a:pt x="618" y="566"/>
                    <a:pt x="619" y="565"/>
                    <a:pt x="620" y="562"/>
                  </a:cubicBezTo>
                  <a:cubicBezTo>
                    <a:pt x="621" y="559"/>
                    <a:pt x="622" y="557"/>
                    <a:pt x="622" y="556"/>
                  </a:cubicBezTo>
                  <a:cubicBezTo>
                    <a:pt x="622" y="555"/>
                    <a:pt x="623" y="553"/>
                    <a:pt x="626" y="552"/>
                  </a:cubicBezTo>
                  <a:cubicBezTo>
                    <a:pt x="630" y="552"/>
                    <a:pt x="630" y="550"/>
                    <a:pt x="631" y="549"/>
                  </a:cubicBezTo>
                  <a:cubicBezTo>
                    <a:pt x="631" y="548"/>
                    <a:pt x="631" y="542"/>
                    <a:pt x="632" y="537"/>
                  </a:cubicBezTo>
                  <a:cubicBezTo>
                    <a:pt x="633" y="532"/>
                    <a:pt x="636" y="537"/>
                    <a:pt x="638" y="537"/>
                  </a:cubicBezTo>
                  <a:cubicBezTo>
                    <a:pt x="640" y="537"/>
                    <a:pt x="641" y="543"/>
                    <a:pt x="642" y="546"/>
                  </a:cubicBezTo>
                  <a:cubicBezTo>
                    <a:pt x="643" y="549"/>
                    <a:pt x="646" y="554"/>
                    <a:pt x="649" y="557"/>
                  </a:cubicBezTo>
                  <a:cubicBezTo>
                    <a:pt x="651" y="561"/>
                    <a:pt x="649" y="557"/>
                    <a:pt x="645" y="558"/>
                  </a:cubicBezTo>
                  <a:cubicBezTo>
                    <a:pt x="642" y="559"/>
                    <a:pt x="639" y="555"/>
                    <a:pt x="636" y="555"/>
                  </a:cubicBezTo>
                  <a:cubicBezTo>
                    <a:pt x="633" y="554"/>
                    <a:pt x="630" y="557"/>
                    <a:pt x="629" y="557"/>
                  </a:cubicBezTo>
                  <a:cubicBezTo>
                    <a:pt x="628" y="557"/>
                    <a:pt x="625" y="559"/>
                    <a:pt x="622" y="561"/>
                  </a:cubicBezTo>
                  <a:cubicBezTo>
                    <a:pt x="619" y="564"/>
                    <a:pt x="621" y="572"/>
                    <a:pt x="621" y="572"/>
                  </a:cubicBezTo>
                  <a:cubicBezTo>
                    <a:pt x="624" y="577"/>
                    <a:pt x="624" y="577"/>
                    <a:pt x="624" y="577"/>
                  </a:cubicBezTo>
                  <a:cubicBezTo>
                    <a:pt x="624" y="577"/>
                    <a:pt x="624" y="582"/>
                    <a:pt x="623" y="585"/>
                  </a:cubicBezTo>
                  <a:cubicBezTo>
                    <a:pt x="623" y="587"/>
                    <a:pt x="627" y="605"/>
                    <a:pt x="627" y="605"/>
                  </a:cubicBezTo>
                  <a:cubicBezTo>
                    <a:pt x="631" y="605"/>
                    <a:pt x="631" y="605"/>
                    <a:pt x="631" y="605"/>
                  </a:cubicBezTo>
                  <a:cubicBezTo>
                    <a:pt x="631" y="605"/>
                    <a:pt x="629" y="601"/>
                    <a:pt x="629" y="598"/>
                  </a:cubicBezTo>
                  <a:cubicBezTo>
                    <a:pt x="629" y="580"/>
                    <a:pt x="629" y="580"/>
                    <a:pt x="629" y="580"/>
                  </a:cubicBezTo>
                  <a:cubicBezTo>
                    <a:pt x="629" y="578"/>
                    <a:pt x="632" y="575"/>
                    <a:pt x="634" y="571"/>
                  </a:cubicBezTo>
                  <a:cubicBezTo>
                    <a:pt x="635" y="567"/>
                    <a:pt x="638" y="571"/>
                    <a:pt x="639" y="571"/>
                  </a:cubicBezTo>
                  <a:cubicBezTo>
                    <a:pt x="641" y="571"/>
                    <a:pt x="647" y="571"/>
                    <a:pt x="651" y="572"/>
                  </a:cubicBezTo>
                  <a:cubicBezTo>
                    <a:pt x="655" y="572"/>
                    <a:pt x="661" y="574"/>
                    <a:pt x="661" y="574"/>
                  </a:cubicBezTo>
                  <a:cubicBezTo>
                    <a:pt x="664" y="579"/>
                    <a:pt x="664" y="579"/>
                    <a:pt x="664" y="579"/>
                  </a:cubicBezTo>
                  <a:cubicBezTo>
                    <a:pt x="664" y="579"/>
                    <a:pt x="674" y="593"/>
                    <a:pt x="675" y="597"/>
                  </a:cubicBezTo>
                  <a:cubicBezTo>
                    <a:pt x="677" y="600"/>
                    <a:pt x="691" y="620"/>
                    <a:pt x="691" y="620"/>
                  </a:cubicBezTo>
                  <a:cubicBezTo>
                    <a:pt x="691" y="620"/>
                    <a:pt x="705" y="636"/>
                    <a:pt x="704" y="630"/>
                  </a:cubicBezTo>
                  <a:cubicBezTo>
                    <a:pt x="703" y="624"/>
                    <a:pt x="669" y="575"/>
                    <a:pt x="669" y="575"/>
                  </a:cubicBezTo>
                  <a:cubicBezTo>
                    <a:pt x="691" y="581"/>
                    <a:pt x="691" y="581"/>
                    <a:pt x="691" y="581"/>
                  </a:cubicBezTo>
                  <a:cubicBezTo>
                    <a:pt x="691" y="581"/>
                    <a:pt x="695" y="591"/>
                    <a:pt x="697" y="598"/>
                  </a:cubicBezTo>
                  <a:cubicBezTo>
                    <a:pt x="699" y="604"/>
                    <a:pt x="704" y="614"/>
                    <a:pt x="707" y="619"/>
                  </a:cubicBezTo>
                  <a:cubicBezTo>
                    <a:pt x="709" y="624"/>
                    <a:pt x="715" y="640"/>
                    <a:pt x="714" y="642"/>
                  </a:cubicBezTo>
                  <a:cubicBezTo>
                    <a:pt x="713" y="644"/>
                    <a:pt x="709" y="642"/>
                    <a:pt x="709" y="642"/>
                  </a:cubicBezTo>
                  <a:cubicBezTo>
                    <a:pt x="709" y="642"/>
                    <a:pt x="703" y="642"/>
                    <a:pt x="702" y="644"/>
                  </a:cubicBezTo>
                  <a:cubicBezTo>
                    <a:pt x="701" y="647"/>
                    <a:pt x="705" y="650"/>
                    <a:pt x="705" y="650"/>
                  </a:cubicBezTo>
                  <a:cubicBezTo>
                    <a:pt x="705" y="650"/>
                    <a:pt x="705" y="650"/>
                    <a:pt x="705" y="652"/>
                  </a:cubicBezTo>
                  <a:cubicBezTo>
                    <a:pt x="705" y="654"/>
                    <a:pt x="705" y="659"/>
                    <a:pt x="706" y="664"/>
                  </a:cubicBezTo>
                  <a:cubicBezTo>
                    <a:pt x="707" y="669"/>
                    <a:pt x="713" y="669"/>
                    <a:pt x="717" y="671"/>
                  </a:cubicBezTo>
                  <a:cubicBezTo>
                    <a:pt x="720" y="672"/>
                    <a:pt x="720" y="668"/>
                    <a:pt x="722" y="668"/>
                  </a:cubicBezTo>
                  <a:cubicBezTo>
                    <a:pt x="724" y="668"/>
                    <a:pt x="728" y="675"/>
                    <a:pt x="728" y="675"/>
                  </a:cubicBezTo>
                  <a:cubicBezTo>
                    <a:pt x="728" y="675"/>
                    <a:pt x="724" y="675"/>
                    <a:pt x="723" y="673"/>
                  </a:cubicBezTo>
                  <a:cubicBezTo>
                    <a:pt x="723" y="672"/>
                    <a:pt x="718" y="671"/>
                    <a:pt x="720" y="673"/>
                  </a:cubicBezTo>
                  <a:cubicBezTo>
                    <a:pt x="722" y="675"/>
                    <a:pt x="746" y="732"/>
                    <a:pt x="747" y="733"/>
                  </a:cubicBezTo>
                  <a:cubicBezTo>
                    <a:pt x="747" y="734"/>
                    <a:pt x="752" y="738"/>
                    <a:pt x="754" y="740"/>
                  </a:cubicBezTo>
                  <a:cubicBezTo>
                    <a:pt x="756" y="742"/>
                    <a:pt x="757" y="746"/>
                    <a:pt x="757" y="746"/>
                  </a:cubicBezTo>
                  <a:cubicBezTo>
                    <a:pt x="757" y="746"/>
                    <a:pt x="761" y="746"/>
                    <a:pt x="762" y="745"/>
                  </a:cubicBezTo>
                  <a:cubicBezTo>
                    <a:pt x="763" y="744"/>
                    <a:pt x="762" y="738"/>
                    <a:pt x="762" y="738"/>
                  </a:cubicBezTo>
                  <a:cubicBezTo>
                    <a:pt x="762" y="738"/>
                    <a:pt x="765" y="735"/>
                    <a:pt x="767" y="733"/>
                  </a:cubicBezTo>
                  <a:cubicBezTo>
                    <a:pt x="769" y="732"/>
                    <a:pt x="770" y="729"/>
                    <a:pt x="770" y="729"/>
                  </a:cubicBezTo>
                  <a:cubicBezTo>
                    <a:pt x="770" y="729"/>
                    <a:pt x="771" y="723"/>
                    <a:pt x="770" y="722"/>
                  </a:cubicBezTo>
                  <a:cubicBezTo>
                    <a:pt x="769" y="721"/>
                    <a:pt x="768" y="709"/>
                    <a:pt x="768" y="709"/>
                  </a:cubicBezTo>
                  <a:cubicBezTo>
                    <a:pt x="768" y="709"/>
                    <a:pt x="762" y="692"/>
                    <a:pt x="760" y="683"/>
                  </a:cubicBezTo>
                  <a:cubicBezTo>
                    <a:pt x="759" y="673"/>
                    <a:pt x="760" y="676"/>
                    <a:pt x="760" y="664"/>
                  </a:cubicBezTo>
                  <a:cubicBezTo>
                    <a:pt x="760" y="652"/>
                    <a:pt x="768" y="608"/>
                    <a:pt x="768" y="608"/>
                  </a:cubicBezTo>
                  <a:cubicBezTo>
                    <a:pt x="770" y="609"/>
                    <a:pt x="770" y="609"/>
                    <a:pt x="770" y="609"/>
                  </a:cubicBezTo>
                  <a:cubicBezTo>
                    <a:pt x="770" y="609"/>
                    <a:pt x="774" y="611"/>
                    <a:pt x="777" y="613"/>
                  </a:cubicBezTo>
                  <a:cubicBezTo>
                    <a:pt x="780" y="615"/>
                    <a:pt x="782" y="616"/>
                    <a:pt x="782" y="616"/>
                  </a:cubicBezTo>
                  <a:cubicBezTo>
                    <a:pt x="782" y="616"/>
                    <a:pt x="787" y="620"/>
                    <a:pt x="789" y="623"/>
                  </a:cubicBezTo>
                  <a:cubicBezTo>
                    <a:pt x="792" y="626"/>
                    <a:pt x="804" y="635"/>
                    <a:pt x="804" y="636"/>
                  </a:cubicBezTo>
                  <a:cubicBezTo>
                    <a:pt x="804" y="637"/>
                    <a:pt x="808" y="641"/>
                    <a:pt x="810" y="642"/>
                  </a:cubicBezTo>
                  <a:cubicBezTo>
                    <a:pt x="812" y="643"/>
                    <a:pt x="814" y="644"/>
                    <a:pt x="816" y="645"/>
                  </a:cubicBezTo>
                  <a:cubicBezTo>
                    <a:pt x="819" y="646"/>
                    <a:pt x="820" y="649"/>
                    <a:pt x="821" y="650"/>
                  </a:cubicBezTo>
                  <a:cubicBezTo>
                    <a:pt x="822" y="652"/>
                    <a:pt x="829" y="658"/>
                    <a:pt x="829" y="658"/>
                  </a:cubicBezTo>
                  <a:cubicBezTo>
                    <a:pt x="829" y="658"/>
                    <a:pt x="831" y="661"/>
                    <a:pt x="833" y="663"/>
                  </a:cubicBezTo>
                  <a:cubicBezTo>
                    <a:pt x="836" y="666"/>
                    <a:pt x="838" y="668"/>
                    <a:pt x="837" y="672"/>
                  </a:cubicBezTo>
                  <a:cubicBezTo>
                    <a:pt x="836" y="676"/>
                    <a:pt x="841" y="677"/>
                    <a:pt x="841" y="677"/>
                  </a:cubicBezTo>
                  <a:cubicBezTo>
                    <a:pt x="841" y="677"/>
                    <a:pt x="841" y="679"/>
                    <a:pt x="840" y="681"/>
                  </a:cubicBezTo>
                  <a:cubicBezTo>
                    <a:pt x="838" y="683"/>
                    <a:pt x="837" y="687"/>
                    <a:pt x="835" y="687"/>
                  </a:cubicBezTo>
                  <a:cubicBezTo>
                    <a:pt x="833" y="688"/>
                    <a:pt x="828" y="690"/>
                    <a:pt x="827" y="691"/>
                  </a:cubicBezTo>
                  <a:cubicBezTo>
                    <a:pt x="826" y="692"/>
                    <a:pt x="825" y="694"/>
                    <a:pt x="820" y="696"/>
                  </a:cubicBezTo>
                  <a:cubicBezTo>
                    <a:pt x="815" y="699"/>
                    <a:pt x="816" y="700"/>
                    <a:pt x="815" y="700"/>
                  </a:cubicBezTo>
                  <a:cubicBezTo>
                    <a:pt x="814" y="700"/>
                    <a:pt x="807" y="705"/>
                    <a:pt x="806" y="706"/>
                  </a:cubicBezTo>
                  <a:cubicBezTo>
                    <a:pt x="805" y="708"/>
                    <a:pt x="802" y="709"/>
                    <a:pt x="802" y="710"/>
                  </a:cubicBezTo>
                  <a:cubicBezTo>
                    <a:pt x="801" y="711"/>
                    <a:pt x="797" y="713"/>
                    <a:pt x="795" y="714"/>
                  </a:cubicBezTo>
                  <a:cubicBezTo>
                    <a:pt x="792" y="716"/>
                    <a:pt x="795" y="719"/>
                    <a:pt x="795" y="719"/>
                  </a:cubicBezTo>
                  <a:cubicBezTo>
                    <a:pt x="795" y="719"/>
                    <a:pt x="799" y="717"/>
                    <a:pt x="800" y="715"/>
                  </a:cubicBezTo>
                  <a:cubicBezTo>
                    <a:pt x="802" y="714"/>
                    <a:pt x="802" y="713"/>
                    <a:pt x="805" y="712"/>
                  </a:cubicBezTo>
                  <a:cubicBezTo>
                    <a:pt x="807" y="710"/>
                    <a:pt x="808" y="711"/>
                    <a:pt x="812" y="711"/>
                  </a:cubicBezTo>
                  <a:cubicBezTo>
                    <a:pt x="816" y="711"/>
                    <a:pt x="817" y="707"/>
                    <a:pt x="818" y="705"/>
                  </a:cubicBezTo>
                  <a:cubicBezTo>
                    <a:pt x="820" y="702"/>
                    <a:pt x="824" y="704"/>
                    <a:pt x="826" y="702"/>
                  </a:cubicBezTo>
                  <a:cubicBezTo>
                    <a:pt x="828" y="701"/>
                    <a:pt x="829" y="699"/>
                    <a:pt x="830" y="698"/>
                  </a:cubicBezTo>
                  <a:cubicBezTo>
                    <a:pt x="832" y="697"/>
                    <a:pt x="836" y="697"/>
                    <a:pt x="836" y="697"/>
                  </a:cubicBezTo>
                  <a:cubicBezTo>
                    <a:pt x="836" y="697"/>
                    <a:pt x="839" y="693"/>
                    <a:pt x="840" y="695"/>
                  </a:cubicBezTo>
                  <a:cubicBezTo>
                    <a:pt x="840" y="696"/>
                    <a:pt x="846" y="699"/>
                    <a:pt x="846" y="699"/>
                  </a:cubicBezTo>
                  <a:cubicBezTo>
                    <a:pt x="846" y="699"/>
                    <a:pt x="848" y="705"/>
                    <a:pt x="849" y="706"/>
                  </a:cubicBezTo>
                  <a:cubicBezTo>
                    <a:pt x="850" y="707"/>
                    <a:pt x="871" y="758"/>
                    <a:pt x="872" y="760"/>
                  </a:cubicBezTo>
                  <a:cubicBezTo>
                    <a:pt x="872" y="761"/>
                    <a:pt x="884" y="784"/>
                    <a:pt x="883" y="785"/>
                  </a:cubicBezTo>
                  <a:cubicBezTo>
                    <a:pt x="882" y="786"/>
                    <a:pt x="879" y="787"/>
                    <a:pt x="877" y="787"/>
                  </a:cubicBezTo>
                  <a:cubicBezTo>
                    <a:pt x="875" y="787"/>
                    <a:pt x="872" y="789"/>
                    <a:pt x="870" y="792"/>
                  </a:cubicBezTo>
                  <a:cubicBezTo>
                    <a:pt x="868" y="795"/>
                    <a:pt x="863" y="797"/>
                    <a:pt x="862" y="799"/>
                  </a:cubicBezTo>
                  <a:cubicBezTo>
                    <a:pt x="861" y="801"/>
                    <a:pt x="863" y="801"/>
                    <a:pt x="867" y="801"/>
                  </a:cubicBezTo>
                  <a:cubicBezTo>
                    <a:pt x="871" y="800"/>
                    <a:pt x="869" y="799"/>
                    <a:pt x="872" y="799"/>
                  </a:cubicBezTo>
                  <a:cubicBezTo>
                    <a:pt x="874" y="798"/>
                    <a:pt x="876" y="798"/>
                    <a:pt x="877" y="796"/>
                  </a:cubicBezTo>
                  <a:cubicBezTo>
                    <a:pt x="877" y="795"/>
                    <a:pt x="884" y="796"/>
                    <a:pt x="885" y="796"/>
                  </a:cubicBezTo>
                  <a:cubicBezTo>
                    <a:pt x="886" y="796"/>
                    <a:pt x="884" y="797"/>
                    <a:pt x="881" y="799"/>
                  </a:cubicBezTo>
                  <a:cubicBezTo>
                    <a:pt x="879" y="801"/>
                    <a:pt x="873" y="812"/>
                    <a:pt x="873" y="813"/>
                  </a:cubicBezTo>
                  <a:cubicBezTo>
                    <a:pt x="873" y="814"/>
                    <a:pt x="875" y="816"/>
                    <a:pt x="877" y="816"/>
                  </a:cubicBezTo>
                  <a:cubicBezTo>
                    <a:pt x="879" y="816"/>
                    <a:pt x="890" y="799"/>
                    <a:pt x="890" y="799"/>
                  </a:cubicBezTo>
                  <a:cubicBezTo>
                    <a:pt x="894" y="806"/>
                    <a:pt x="894" y="806"/>
                    <a:pt x="894" y="806"/>
                  </a:cubicBezTo>
                  <a:cubicBezTo>
                    <a:pt x="894" y="806"/>
                    <a:pt x="896" y="804"/>
                    <a:pt x="891" y="811"/>
                  </a:cubicBezTo>
                  <a:cubicBezTo>
                    <a:pt x="887" y="818"/>
                    <a:pt x="876" y="851"/>
                    <a:pt x="876" y="851"/>
                  </a:cubicBezTo>
                  <a:cubicBezTo>
                    <a:pt x="876" y="851"/>
                    <a:pt x="876" y="860"/>
                    <a:pt x="875" y="862"/>
                  </a:cubicBezTo>
                  <a:cubicBezTo>
                    <a:pt x="875" y="864"/>
                    <a:pt x="873" y="871"/>
                    <a:pt x="873" y="873"/>
                  </a:cubicBezTo>
                  <a:cubicBezTo>
                    <a:pt x="873" y="876"/>
                    <a:pt x="864" y="879"/>
                    <a:pt x="864" y="880"/>
                  </a:cubicBezTo>
                  <a:cubicBezTo>
                    <a:pt x="863" y="882"/>
                    <a:pt x="861" y="895"/>
                    <a:pt x="861" y="895"/>
                  </a:cubicBezTo>
                  <a:cubicBezTo>
                    <a:pt x="861" y="895"/>
                    <a:pt x="864" y="895"/>
                    <a:pt x="867" y="895"/>
                  </a:cubicBezTo>
                  <a:cubicBezTo>
                    <a:pt x="870" y="895"/>
                    <a:pt x="869" y="894"/>
                    <a:pt x="874" y="893"/>
                  </a:cubicBezTo>
                  <a:cubicBezTo>
                    <a:pt x="880" y="892"/>
                    <a:pt x="881" y="889"/>
                    <a:pt x="885" y="888"/>
                  </a:cubicBezTo>
                  <a:cubicBezTo>
                    <a:pt x="888" y="888"/>
                    <a:pt x="890" y="884"/>
                    <a:pt x="894" y="879"/>
                  </a:cubicBezTo>
                  <a:cubicBezTo>
                    <a:pt x="897" y="874"/>
                    <a:pt x="895" y="873"/>
                    <a:pt x="897" y="871"/>
                  </a:cubicBezTo>
                  <a:cubicBezTo>
                    <a:pt x="899" y="868"/>
                    <a:pt x="900" y="871"/>
                    <a:pt x="901" y="870"/>
                  </a:cubicBezTo>
                  <a:cubicBezTo>
                    <a:pt x="903" y="869"/>
                    <a:pt x="905" y="867"/>
                    <a:pt x="907" y="862"/>
                  </a:cubicBezTo>
                  <a:cubicBezTo>
                    <a:pt x="910" y="857"/>
                    <a:pt x="912" y="862"/>
                    <a:pt x="913" y="862"/>
                  </a:cubicBezTo>
                  <a:cubicBezTo>
                    <a:pt x="914" y="862"/>
                    <a:pt x="919" y="857"/>
                    <a:pt x="919" y="857"/>
                  </a:cubicBezTo>
                  <a:cubicBezTo>
                    <a:pt x="919" y="857"/>
                    <a:pt x="919" y="862"/>
                    <a:pt x="921" y="866"/>
                  </a:cubicBezTo>
                  <a:cubicBezTo>
                    <a:pt x="922" y="869"/>
                    <a:pt x="925" y="881"/>
                    <a:pt x="925" y="883"/>
                  </a:cubicBezTo>
                  <a:cubicBezTo>
                    <a:pt x="925" y="884"/>
                    <a:pt x="920" y="891"/>
                    <a:pt x="924" y="904"/>
                  </a:cubicBezTo>
                  <a:cubicBezTo>
                    <a:pt x="928" y="917"/>
                    <a:pt x="927" y="924"/>
                    <a:pt x="927" y="925"/>
                  </a:cubicBezTo>
                  <a:cubicBezTo>
                    <a:pt x="928" y="927"/>
                    <a:pt x="929" y="934"/>
                    <a:pt x="930" y="939"/>
                  </a:cubicBezTo>
                  <a:cubicBezTo>
                    <a:pt x="931" y="944"/>
                    <a:pt x="930" y="948"/>
                    <a:pt x="930" y="951"/>
                  </a:cubicBezTo>
                  <a:cubicBezTo>
                    <a:pt x="930" y="954"/>
                    <a:pt x="930" y="960"/>
                    <a:pt x="930" y="962"/>
                  </a:cubicBezTo>
                  <a:cubicBezTo>
                    <a:pt x="931" y="964"/>
                    <a:pt x="936" y="976"/>
                    <a:pt x="937" y="978"/>
                  </a:cubicBezTo>
                  <a:cubicBezTo>
                    <a:pt x="937" y="980"/>
                    <a:pt x="937" y="984"/>
                    <a:pt x="937" y="985"/>
                  </a:cubicBezTo>
                  <a:cubicBezTo>
                    <a:pt x="937" y="987"/>
                    <a:pt x="941" y="989"/>
                    <a:pt x="944" y="990"/>
                  </a:cubicBezTo>
                  <a:cubicBezTo>
                    <a:pt x="947" y="990"/>
                    <a:pt x="945" y="986"/>
                    <a:pt x="946" y="982"/>
                  </a:cubicBezTo>
                  <a:cubicBezTo>
                    <a:pt x="948" y="977"/>
                    <a:pt x="949" y="968"/>
                    <a:pt x="950" y="966"/>
                  </a:cubicBezTo>
                  <a:cubicBezTo>
                    <a:pt x="950" y="964"/>
                    <a:pt x="953" y="938"/>
                    <a:pt x="954" y="935"/>
                  </a:cubicBezTo>
                  <a:cubicBezTo>
                    <a:pt x="955" y="933"/>
                    <a:pt x="954" y="923"/>
                    <a:pt x="954" y="920"/>
                  </a:cubicBezTo>
                  <a:cubicBezTo>
                    <a:pt x="954" y="917"/>
                    <a:pt x="953" y="905"/>
                    <a:pt x="953" y="904"/>
                  </a:cubicBezTo>
                  <a:cubicBezTo>
                    <a:pt x="953" y="897"/>
                    <a:pt x="953" y="897"/>
                    <a:pt x="953" y="897"/>
                  </a:cubicBezTo>
                  <a:cubicBezTo>
                    <a:pt x="953" y="896"/>
                    <a:pt x="948" y="883"/>
                    <a:pt x="948" y="883"/>
                  </a:cubicBezTo>
                  <a:cubicBezTo>
                    <a:pt x="947" y="863"/>
                    <a:pt x="947" y="863"/>
                    <a:pt x="947" y="863"/>
                  </a:cubicBezTo>
                  <a:cubicBezTo>
                    <a:pt x="947" y="863"/>
                    <a:pt x="941" y="858"/>
                    <a:pt x="947" y="858"/>
                  </a:cubicBezTo>
                  <a:cubicBezTo>
                    <a:pt x="953" y="858"/>
                    <a:pt x="994" y="883"/>
                    <a:pt x="994" y="883"/>
                  </a:cubicBezTo>
                  <a:cubicBezTo>
                    <a:pt x="994" y="883"/>
                    <a:pt x="996" y="890"/>
                    <a:pt x="996" y="891"/>
                  </a:cubicBezTo>
                  <a:cubicBezTo>
                    <a:pt x="996" y="893"/>
                    <a:pt x="996" y="893"/>
                    <a:pt x="996" y="898"/>
                  </a:cubicBezTo>
                  <a:cubicBezTo>
                    <a:pt x="996" y="904"/>
                    <a:pt x="996" y="901"/>
                    <a:pt x="997" y="906"/>
                  </a:cubicBezTo>
                  <a:cubicBezTo>
                    <a:pt x="998" y="912"/>
                    <a:pt x="998" y="912"/>
                    <a:pt x="999" y="918"/>
                  </a:cubicBezTo>
                  <a:cubicBezTo>
                    <a:pt x="1000" y="923"/>
                    <a:pt x="1001" y="924"/>
                    <a:pt x="1003" y="927"/>
                  </a:cubicBezTo>
                  <a:cubicBezTo>
                    <a:pt x="1004" y="930"/>
                    <a:pt x="1003" y="941"/>
                    <a:pt x="1003" y="943"/>
                  </a:cubicBezTo>
                  <a:cubicBezTo>
                    <a:pt x="1003" y="946"/>
                    <a:pt x="1002" y="957"/>
                    <a:pt x="1002" y="957"/>
                  </a:cubicBezTo>
                  <a:cubicBezTo>
                    <a:pt x="1006" y="961"/>
                    <a:pt x="1006" y="961"/>
                    <a:pt x="1006" y="961"/>
                  </a:cubicBezTo>
                  <a:cubicBezTo>
                    <a:pt x="1006" y="961"/>
                    <a:pt x="1007" y="963"/>
                    <a:pt x="1006" y="966"/>
                  </a:cubicBezTo>
                  <a:cubicBezTo>
                    <a:pt x="1006" y="969"/>
                    <a:pt x="1008" y="979"/>
                    <a:pt x="1008" y="980"/>
                  </a:cubicBezTo>
                  <a:cubicBezTo>
                    <a:pt x="1009" y="981"/>
                    <a:pt x="1008" y="984"/>
                    <a:pt x="1006" y="987"/>
                  </a:cubicBezTo>
                  <a:cubicBezTo>
                    <a:pt x="1005" y="990"/>
                    <a:pt x="1008" y="993"/>
                    <a:pt x="1008" y="993"/>
                  </a:cubicBezTo>
                  <a:cubicBezTo>
                    <a:pt x="1008" y="993"/>
                    <a:pt x="1007" y="998"/>
                    <a:pt x="1008" y="1001"/>
                  </a:cubicBezTo>
                  <a:cubicBezTo>
                    <a:pt x="1008" y="1004"/>
                    <a:pt x="1011" y="1010"/>
                    <a:pt x="1011" y="1012"/>
                  </a:cubicBezTo>
                  <a:cubicBezTo>
                    <a:pt x="1011" y="1013"/>
                    <a:pt x="1009" y="1015"/>
                    <a:pt x="1009" y="1019"/>
                  </a:cubicBezTo>
                  <a:cubicBezTo>
                    <a:pt x="1008" y="1023"/>
                    <a:pt x="1007" y="1025"/>
                    <a:pt x="1007" y="1025"/>
                  </a:cubicBezTo>
                  <a:cubicBezTo>
                    <a:pt x="1007" y="1025"/>
                    <a:pt x="1013" y="1051"/>
                    <a:pt x="1014" y="1064"/>
                  </a:cubicBezTo>
                  <a:cubicBezTo>
                    <a:pt x="1015" y="1076"/>
                    <a:pt x="1017" y="1119"/>
                    <a:pt x="1017" y="1120"/>
                  </a:cubicBezTo>
                  <a:cubicBezTo>
                    <a:pt x="1018" y="1122"/>
                    <a:pt x="1019" y="1120"/>
                    <a:pt x="1020" y="1118"/>
                  </a:cubicBezTo>
                  <a:cubicBezTo>
                    <a:pt x="1021" y="1116"/>
                    <a:pt x="1021" y="1109"/>
                    <a:pt x="1021" y="1106"/>
                  </a:cubicBezTo>
                  <a:cubicBezTo>
                    <a:pt x="1021" y="1103"/>
                    <a:pt x="1023" y="1095"/>
                    <a:pt x="1023" y="1092"/>
                  </a:cubicBezTo>
                  <a:cubicBezTo>
                    <a:pt x="1023" y="1090"/>
                    <a:pt x="1023" y="1084"/>
                    <a:pt x="1023" y="1076"/>
                  </a:cubicBezTo>
                  <a:cubicBezTo>
                    <a:pt x="1024" y="1069"/>
                    <a:pt x="1026" y="1063"/>
                    <a:pt x="1026" y="1058"/>
                  </a:cubicBezTo>
                  <a:cubicBezTo>
                    <a:pt x="1026" y="1053"/>
                    <a:pt x="1027" y="1048"/>
                    <a:pt x="1027" y="1045"/>
                  </a:cubicBezTo>
                  <a:cubicBezTo>
                    <a:pt x="1026" y="1043"/>
                    <a:pt x="1029" y="1044"/>
                    <a:pt x="1030" y="1042"/>
                  </a:cubicBezTo>
                  <a:cubicBezTo>
                    <a:pt x="1031" y="1040"/>
                    <a:pt x="1030" y="1036"/>
                    <a:pt x="1031" y="1033"/>
                  </a:cubicBezTo>
                  <a:cubicBezTo>
                    <a:pt x="1032" y="1030"/>
                    <a:pt x="1033" y="1030"/>
                    <a:pt x="1032" y="1029"/>
                  </a:cubicBezTo>
                  <a:cubicBezTo>
                    <a:pt x="1030" y="1029"/>
                    <a:pt x="1031" y="1026"/>
                    <a:pt x="1031" y="1025"/>
                  </a:cubicBezTo>
                  <a:cubicBezTo>
                    <a:pt x="1031" y="1024"/>
                    <a:pt x="1036" y="1021"/>
                    <a:pt x="1036" y="1021"/>
                  </a:cubicBezTo>
                  <a:cubicBezTo>
                    <a:pt x="1036" y="1021"/>
                    <a:pt x="1036" y="1008"/>
                    <a:pt x="1036" y="1005"/>
                  </a:cubicBezTo>
                  <a:cubicBezTo>
                    <a:pt x="1036" y="1002"/>
                    <a:pt x="1036" y="999"/>
                    <a:pt x="1036" y="999"/>
                  </a:cubicBezTo>
                  <a:cubicBezTo>
                    <a:pt x="1036" y="999"/>
                    <a:pt x="1039" y="998"/>
                    <a:pt x="1042" y="995"/>
                  </a:cubicBezTo>
                  <a:cubicBezTo>
                    <a:pt x="1044" y="993"/>
                    <a:pt x="1039" y="984"/>
                    <a:pt x="1040" y="984"/>
                  </a:cubicBezTo>
                  <a:cubicBezTo>
                    <a:pt x="1041" y="983"/>
                    <a:pt x="1043" y="980"/>
                    <a:pt x="1043" y="979"/>
                  </a:cubicBezTo>
                  <a:cubicBezTo>
                    <a:pt x="1042" y="978"/>
                    <a:pt x="1037" y="977"/>
                    <a:pt x="1037" y="975"/>
                  </a:cubicBezTo>
                  <a:cubicBezTo>
                    <a:pt x="1037" y="973"/>
                    <a:pt x="1040" y="975"/>
                    <a:pt x="1041" y="974"/>
                  </a:cubicBezTo>
                  <a:cubicBezTo>
                    <a:pt x="1042" y="974"/>
                    <a:pt x="1043" y="969"/>
                    <a:pt x="1043" y="967"/>
                  </a:cubicBezTo>
                  <a:cubicBezTo>
                    <a:pt x="1043" y="965"/>
                    <a:pt x="1043" y="949"/>
                    <a:pt x="1043" y="946"/>
                  </a:cubicBezTo>
                  <a:cubicBezTo>
                    <a:pt x="1042" y="943"/>
                    <a:pt x="1043" y="940"/>
                    <a:pt x="1043" y="937"/>
                  </a:cubicBezTo>
                  <a:cubicBezTo>
                    <a:pt x="1042" y="935"/>
                    <a:pt x="1044" y="932"/>
                    <a:pt x="1044" y="930"/>
                  </a:cubicBezTo>
                  <a:cubicBezTo>
                    <a:pt x="1044" y="928"/>
                    <a:pt x="1045" y="923"/>
                    <a:pt x="1048" y="926"/>
                  </a:cubicBezTo>
                  <a:cubicBezTo>
                    <a:pt x="1051" y="929"/>
                    <a:pt x="1064" y="945"/>
                    <a:pt x="1064" y="945"/>
                  </a:cubicBezTo>
                  <a:cubicBezTo>
                    <a:pt x="1070" y="947"/>
                    <a:pt x="1070" y="947"/>
                    <a:pt x="1070" y="947"/>
                  </a:cubicBezTo>
                  <a:cubicBezTo>
                    <a:pt x="1070" y="947"/>
                    <a:pt x="1071" y="951"/>
                    <a:pt x="1072" y="952"/>
                  </a:cubicBezTo>
                  <a:cubicBezTo>
                    <a:pt x="1073" y="953"/>
                    <a:pt x="1082" y="961"/>
                    <a:pt x="1082" y="961"/>
                  </a:cubicBezTo>
                  <a:cubicBezTo>
                    <a:pt x="1077" y="966"/>
                    <a:pt x="1077" y="966"/>
                    <a:pt x="1077" y="966"/>
                  </a:cubicBezTo>
                  <a:cubicBezTo>
                    <a:pt x="1077" y="966"/>
                    <a:pt x="1075" y="969"/>
                    <a:pt x="1076" y="970"/>
                  </a:cubicBezTo>
                  <a:cubicBezTo>
                    <a:pt x="1078" y="971"/>
                    <a:pt x="1076" y="974"/>
                    <a:pt x="1075" y="976"/>
                  </a:cubicBezTo>
                  <a:cubicBezTo>
                    <a:pt x="1073" y="978"/>
                    <a:pt x="1072" y="979"/>
                    <a:pt x="1071" y="980"/>
                  </a:cubicBezTo>
                  <a:cubicBezTo>
                    <a:pt x="1069" y="981"/>
                    <a:pt x="1067" y="984"/>
                    <a:pt x="1067" y="984"/>
                  </a:cubicBezTo>
                  <a:cubicBezTo>
                    <a:pt x="1067" y="984"/>
                    <a:pt x="1072" y="985"/>
                    <a:pt x="1071" y="986"/>
                  </a:cubicBezTo>
                  <a:cubicBezTo>
                    <a:pt x="1070" y="988"/>
                    <a:pt x="1065" y="991"/>
                    <a:pt x="1063" y="993"/>
                  </a:cubicBezTo>
                  <a:cubicBezTo>
                    <a:pt x="1061" y="994"/>
                    <a:pt x="1059" y="1001"/>
                    <a:pt x="1059" y="1005"/>
                  </a:cubicBezTo>
                  <a:cubicBezTo>
                    <a:pt x="1059" y="1008"/>
                    <a:pt x="1056" y="1013"/>
                    <a:pt x="1055" y="1015"/>
                  </a:cubicBezTo>
                  <a:cubicBezTo>
                    <a:pt x="1054" y="1018"/>
                    <a:pt x="1054" y="1024"/>
                    <a:pt x="1052" y="1026"/>
                  </a:cubicBezTo>
                  <a:cubicBezTo>
                    <a:pt x="1049" y="1028"/>
                    <a:pt x="1050" y="1038"/>
                    <a:pt x="1049" y="1041"/>
                  </a:cubicBezTo>
                  <a:cubicBezTo>
                    <a:pt x="1048" y="1044"/>
                    <a:pt x="1050" y="1046"/>
                    <a:pt x="1050" y="1046"/>
                  </a:cubicBezTo>
                  <a:cubicBezTo>
                    <a:pt x="1050" y="1046"/>
                    <a:pt x="1055" y="1043"/>
                    <a:pt x="1056" y="1041"/>
                  </a:cubicBezTo>
                  <a:cubicBezTo>
                    <a:pt x="1057" y="1040"/>
                    <a:pt x="1063" y="1035"/>
                    <a:pt x="1065" y="1032"/>
                  </a:cubicBezTo>
                  <a:cubicBezTo>
                    <a:pt x="1067" y="1029"/>
                    <a:pt x="1068" y="1028"/>
                    <a:pt x="1070" y="1025"/>
                  </a:cubicBezTo>
                  <a:cubicBezTo>
                    <a:pt x="1072" y="1023"/>
                    <a:pt x="1073" y="1018"/>
                    <a:pt x="1076" y="1015"/>
                  </a:cubicBezTo>
                  <a:cubicBezTo>
                    <a:pt x="1078" y="1012"/>
                    <a:pt x="1082" y="1005"/>
                    <a:pt x="1082" y="1002"/>
                  </a:cubicBezTo>
                  <a:cubicBezTo>
                    <a:pt x="1083" y="1000"/>
                    <a:pt x="1087" y="998"/>
                    <a:pt x="1087" y="997"/>
                  </a:cubicBezTo>
                  <a:cubicBezTo>
                    <a:pt x="1086" y="996"/>
                    <a:pt x="1091" y="987"/>
                    <a:pt x="1091" y="985"/>
                  </a:cubicBezTo>
                  <a:cubicBezTo>
                    <a:pt x="1091" y="983"/>
                    <a:pt x="1096" y="979"/>
                    <a:pt x="1096" y="979"/>
                  </a:cubicBezTo>
                  <a:cubicBezTo>
                    <a:pt x="1096" y="979"/>
                    <a:pt x="1099" y="981"/>
                    <a:pt x="1102" y="986"/>
                  </a:cubicBezTo>
                  <a:cubicBezTo>
                    <a:pt x="1105" y="991"/>
                    <a:pt x="1110" y="995"/>
                    <a:pt x="1112" y="997"/>
                  </a:cubicBezTo>
                  <a:cubicBezTo>
                    <a:pt x="1115" y="999"/>
                    <a:pt x="1129" y="1019"/>
                    <a:pt x="1130" y="1021"/>
                  </a:cubicBezTo>
                  <a:cubicBezTo>
                    <a:pt x="1131" y="1023"/>
                    <a:pt x="1133" y="1022"/>
                    <a:pt x="1134" y="1021"/>
                  </a:cubicBezTo>
                  <a:cubicBezTo>
                    <a:pt x="1136" y="1019"/>
                    <a:pt x="1133" y="1018"/>
                    <a:pt x="1132" y="1015"/>
                  </a:cubicBezTo>
                  <a:cubicBezTo>
                    <a:pt x="1130" y="1012"/>
                    <a:pt x="1128" y="1009"/>
                    <a:pt x="1123" y="1002"/>
                  </a:cubicBezTo>
                  <a:cubicBezTo>
                    <a:pt x="1118" y="995"/>
                    <a:pt x="1110" y="975"/>
                    <a:pt x="1107" y="973"/>
                  </a:cubicBezTo>
                  <a:cubicBezTo>
                    <a:pt x="1104" y="970"/>
                    <a:pt x="1106" y="968"/>
                    <a:pt x="1105" y="964"/>
                  </a:cubicBezTo>
                  <a:cubicBezTo>
                    <a:pt x="1105" y="960"/>
                    <a:pt x="1111" y="950"/>
                    <a:pt x="1116" y="953"/>
                  </a:cubicBezTo>
                  <a:cubicBezTo>
                    <a:pt x="1121" y="955"/>
                    <a:pt x="1132" y="986"/>
                    <a:pt x="1133" y="990"/>
                  </a:cubicBezTo>
                  <a:cubicBezTo>
                    <a:pt x="1134" y="994"/>
                    <a:pt x="1138" y="999"/>
                    <a:pt x="1141" y="1006"/>
                  </a:cubicBezTo>
                  <a:cubicBezTo>
                    <a:pt x="1143" y="1012"/>
                    <a:pt x="1149" y="1029"/>
                    <a:pt x="1156" y="1040"/>
                  </a:cubicBezTo>
                  <a:cubicBezTo>
                    <a:pt x="1162" y="1050"/>
                    <a:pt x="1172" y="1069"/>
                    <a:pt x="1173" y="1070"/>
                  </a:cubicBezTo>
                  <a:cubicBezTo>
                    <a:pt x="1174" y="1071"/>
                    <a:pt x="1178" y="1078"/>
                    <a:pt x="1181" y="1082"/>
                  </a:cubicBezTo>
                  <a:cubicBezTo>
                    <a:pt x="1184" y="1086"/>
                    <a:pt x="1187" y="1099"/>
                    <a:pt x="1190" y="1103"/>
                  </a:cubicBezTo>
                  <a:cubicBezTo>
                    <a:pt x="1193" y="1107"/>
                    <a:pt x="1192" y="1107"/>
                    <a:pt x="1195" y="1113"/>
                  </a:cubicBezTo>
                  <a:cubicBezTo>
                    <a:pt x="1198" y="1119"/>
                    <a:pt x="1212" y="1134"/>
                    <a:pt x="1214" y="1134"/>
                  </a:cubicBezTo>
                  <a:cubicBezTo>
                    <a:pt x="1216" y="1134"/>
                    <a:pt x="1208" y="1125"/>
                    <a:pt x="1208" y="1122"/>
                  </a:cubicBezTo>
                  <a:cubicBezTo>
                    <a:pt x="1208" y="1118"/>
                    <a:pt x="1204" y="1112"/>
                    <a:pt x="1203" y="1107"/>
                  </a:cubicBezTo>
                  <a:cubicBezTo>
                    <a:pt x="1202" y="1102"/>
                    <a:pt x="1203" y="1103"/>
                    <a:pt x="1203" y="1097"/>
                  </a:cubicBezTo>
                  <a:cubicBezTo>
                    <a:pt x="1203" y="1090"/>
                    <a:pt x="1201" y="1085"/>
                    <a:pt x="1200" y="1076"/>
                  </a:cubicBezTo>
                  <a:cubicBezTo>
                    <a:pt x="1198" y="1067"/>
                    <a:pt x="1189" y="1033"/>
                    <a:pt x="1188" y="1030"/>
                  </a:cubicBezTo>
                  <a:cubicBezTo>
                    <a:pt x="1188" y="1026"/>
                    <a:pt x="1184" y="1015"/>
                    <a:pt x="1184" y="1014"/>
                  </a:cubicBezTo>
                  <a:cubicBezTo>
                    <a:pt x="1184" y="1013"/>
                    <a:pt x="1177" y="1002"/>
                    <a:pt x="1177" y="1000"/>
                  </a:cubicBezTo>
                  <a:cubicBezTo>
                    <a:pt x="1177" y="998"/>
                    <a:pt x="1172" y="987"/>
                    <a:pt x="1170" y="984"/>
                  </a:cubicBezTo>
                  <a:cubicBezTo>
                    <a:pt x="1168" y="981"/>
                    <a:pt x="1170" y="981"/>
                    <a:pt x="1170" y="977"/>
                  </a:cubicBezTo>
                  <a:cubicBezTo>
                    <a:pt x="1170" y="973"/>
                    <a:pt x="1164" y="959"/>
                    <a:pt x="1164" y="959"/>
                  </a:cubicBezTo>
                  <a:cubicBezTo>
                    <a:pt x="1164" y="959"/>
                    <a:pt x="1159" y="952"/>
                    <a:pt x="1159" y="951"/>
                  </a:cubicBezTo>
                  <a:cubicBezTo>
                    <a:pt x="1158" y="949"/>
                    <a:pt x="1154" y="940"/>
                    <a:pt x="1154" y="940"/>
                  </a:cubicBezTo>
                  <a:cubicBezTo>
                    <a:pt x="1165" y="943"/>
                    <a:pt x="1288" y="1041"/>
                    <a:pt x="1307" y="1059"/>
                  </a:cubicBezTo>
                  <a:cubicBezTo>
                    <a:pt x="1325" y="1077"/>
                    <a:pt x="1376" y="1116"/>
                    <a:pt x="1380" y="1119"/>
                  </a:cubicBezTo>
                  <a:cubicBezTo>
                    <a:pt x="1383" y="1122"/>
                    <a:pt x="1385" y="1121"/>
                    <a:pt x="1387" y="1124"/>
                  </a:cubicBezTo>
                  <a:cubicBezTo>
                    <a:pt x="1388" y="1128"/>
                    <a:pt x="1391" y="1129"/>
                    <a:pt x="1394" y="1129"/>
                  </a:cubicBezTo>
                  <a:cubicBezTo>
                    <a:pt x="1397" y="1129"/>
                    <a:pt x="1398" y="1130"/>
                    <a:pt x="1398" y="1130"/>
                  </a:cubicBezTo>
                  <a:cubicBezTo>
                    <a:pt x="1398" y="1130"/>
                    <a:pt x="1396" y="1130"/>
                    <a:pt x="1396" y="1132"/>
                  </a:cubicBezTo>
                  <a:cubicBezTo>
                    <a:pt x="1396" y="1133"/>
                    <a:pt x="1401" y="1135"/>
                    <a:pt x="1404" y="1136"/>
                  </a:cubicBezTo>
                  <a:cubicBezTo>
                    <a:pt x="1406" y="1137"/>
                    <a:pt x="1412" y="1145"/>
                    <a:pt x="1414" y="1146"/>
                  </a:cubicBezTo>
                  <a:cubicBezTo>
                    <a:pt x="1416" y="1147"/>
                    <a:pt x="1417" y="1147"/>
                    <a:pt x="1417" y="1145"/>
                  </a:cubicBezTo>
                  <a:cubicBezTo>
                    <a:pt x="1417" y="1144"/>
                    <a:pt x="1416" y="1144"/>
                    <a:pt x="1415" y="1140"/>
                  </a:cubicBezTo>
                  <a:cubicBezTo>
                    <a:pt x="1414" y="1137"/>
                    <a:pt x="1414" y="1135"/>
                    <a:pt x="1414" y="1133"/>
                  </a:cubicBezTo>
                  <a:cubicBezTo>
                    <a:pt x="1414" y="1130"/>
                    <a:pt x="1412" y="1124"/>
                    <a:pt x="1412" y="1122"/>
                  </a:cubicBezTo>
                  <a:cubicBezTo>
                    <a:pt x="1412" y="1121"/>
                    <a:pt x="1405" y="1113"/>
                    <a:pt x="1405" y="1109"/>
                  </a:cubicBezTo>
                  <a:cubicBezTo>
                    <a:pt x="1405" y="1105"/>
                    <a:pt x="1399" y="1103"/>
                    <a:pt x="1395" y="1097"/>
                  </a:cubicBezTo>
                  <a:cubicBezTo>
                    <a:pt x="1391" y="1091"/>
                    <a:pt x="1384" y="1085"/>
                    <a:pt x="1382" y="1080"/>
                  </a:cubicBezTo>
                  <a:cubicBezTo>
                    <a:pt x="1380" y="1074"/>
                    <a:pt x="1372" y="1064"/>
                    <a:pt x="1366" y="1055"/>
                  </a:cubicBezTo>
                  <a:cubicBezTo>
                    <a:pt x="1361" y="1046"/>
                    <a:pt x="1342" y="1033"/>
                    <a:pt x="1340" y="1030"/>
                  </a:cubicBezTo>
                  <a:cubicBezTo>
                    <a:pt x="1338" y="1027"/>
                    <a:pt x="1337" y="1026"/>
                    <a:pt x="1337" y="1022"/>
                  </a:cubicBezTo>
                  <a:cubicBezTo>
                    <a:pt x="1337" y="1019"/>
                    <a:pt x="1329" y="1019"/>
                    <a:pt x="1329" y="1018"/>
                  </a:cubicBezTo>
                  <a:cubicBezTo>
                    <a:pt x="1328" y="1016"/>
                    <a:pt x="1320" y="1008"/>
                    <a:pt x="1315" y="1006"/>
                  </a:cubicBezTo>
                  <a:cubicBezTo>
                    <a:pt x="1311" y="1004"/>
                    <a:pt x="1315" y="1003"/>
                    <a:pt x="1315" y="1001"/>
                  </a:cubicBezTo>
                  <a:cubicBezTo>
                    <a:pt x="1315" y="999"/>
                    <a:pt x="1309" y="996"/>
                    <a:pt x="1307" y="995"/>
                  </a:cubicBezTo>
                  <a:cubicBezTo>
                    <a:pt x="1304" y="993"/>
                    <a:pt x="1298" y="989"/>
                    <a:pt x="1297" y="986"/>
                  </a:cubicBezTo>
                  <a:cubicBezTo>
                    <a:pt x="1295" y="983"/>
                    <a:pt x="1295" y="981"/>
                    <a:pt x="1285" y="976"/>
                  </a:cubicBezTo>
                  <a:cubicBezTo>
                    <a:pt x="1275" y="971"/>
                    <a:pt x="1278" y="969"/>
                    <a:pt x="1266" y="963"/>
                  </a:cubicBezTo>
                  <a:cubicBezTo>
                    <a:pt x="1255" y="956"/>
                    <a:pt x="1240" y="945"/>
                    <a:pt x="1234" y="942"/>
                  </a:cubicBezTo>
                  <a:cubicBezTo>
                    <a:pt x="1228" y="940"/>
                    <a:pt x="1227" y="941"/>
                    <a:pt x="1203" y="931"/>
                  </a:cubicBezTo>
                  <a:cubicBezTo>
                    <a:pt x="1179" y="921"/>
                    <a:pt x="1168" y="922"/>
                    <a:pt x="1158" y="922"/>
                  </a:cubicBezTo>
                  <a:cubicBezTo>
                    <a:pt x="1149" y="923"/>
                    <a:pt x="1143" y="919"/>
                    <a:pt x="1141" y="915"/>
                  </a:cubicBezTo>
                  <a:cubicBezTo>
                    <a:pt x="1138" y="911"/>
                    <a:pt x="1143" y="914"/>
                    <a:pt x="1143" y="907"/>
                  </a:cubicBezTo>
                  <a:cubicBezTo>
                    <a:pt x="1143" y="900"/>
                    <a:pt x="1145" y="904"/>
                    <a:pt x="1150" y="892"/>
                  </a:cubicBezTo>
                  <a:cubicBezTo>
                    <a:pt x="1154" y="879"/>
                    <a:pt x="1143" y="875"/>
                    <a:pt x="1142" y="873"/>
                  </a:cubicBezTo>
                  <a:cubicBezTo>
                    <a:pt x="1140" y="870"/>
                    <a:pt x="1134" y="870"/>
                    <a:pt x="1133" y="874"/>
                  </a:cubicBezTo>
                  <a:cubicBezTo>
                    <a:pt x="1132" y="877"/>
                    <a:pt x="1127" y="883"/>
                    <a:pt x="1125" y="882"/>
                  </a:cubicBezTo>
                  <a:cubicBezTo>
                    <a:pt x="1123" y="881"/>
                    <a:pt x="1104" y="842"/>
                    <a:pt x="1104" y="842"/>
                  </a:cubicBezTo>
                  <a:cubicBezTo>
                    <a:pt x="1104" y="842"/>
                    <a:pt x="1098" y="842"/>
                    <a:pt x="1096" y="840"/>
                  </a:cubicBezTo>
                  <a:cubicBezTo>
                    <a:pt x="1094" y="838"/>
                    <a:pt x="1098" y="838"/>
                    <a:pt x="1097" y="836"/>
                  </a:cubicBezTo>
                  <a:cubicBezTo>
                    <a:pt x="1096" y="833"/>
                    <a:pt x="1099" y="832"/>
                    <a:pt x="1099" y="832"/>
                  </a:cubicBezTo>
                  <a:cubicBezTo>
                    <a:pt x="1107" y="828"/>
                    <a:pt x="1137" y="842"/>
                    <a:pt x="1142" y="845"/>
                  </a:cubicBezTo>
                  <a:cubicBezTo>
                    <a:pt x="1148" y="847"/>
                    <a:pt x="1149" y="849"/>
                    <a:pt x="1154" y="850"/>
                  </a:cubicBezTo>
                  <a:cubicBezTo>
                    <a:pt x="1160" y="851"/>
                    <a:pt x="1158" y="851"/>
                    <a:pt x="1162" y="856"/>
                  </a:cubicBezTo>
                  <a:cubicBezTo>
                    <a:pt x="1166" y="861"/>
                    <a:pt x="1171" y="861"/>
                    <a:pt x="1173" y="861"/>
                  </a:cubicBezTo>
                  <a:cubicBezTo>
                    <a:pt x="1175" y="861"/>
                    <a:pt x="1172" y="858"/>
                    <a:pt x="1170" y="857"/>
                  </a:cubicBezTo>
                  <a:cubicBezTo>
                    <a:pt x="1168" y="855"/>
                    <a:pt x="1169" y="855"/>
                    <a:pt x="1169" y="849"/>
                  </a:cubicBezTo>
                  <a:cubicBezTo>
                    <a:pt x="1168" y="842"/>
                    <a:pt x="1168" y="845"/>
                    <a:pt x="1164" y="844"/>
                  </a:cubicBezTo>
                  <a:cubicBezTo>
                    <a:pt x="1160" y="843"/>
                    <a:pt x="1161" y="840"/>
                    <a:pt x="1159" y="837"/>
                  </a:cubicBezTo>
                  <a:cubicBezTo>
                    <a:pt x="1156" y="835"/>
                    <a:pt x="1152" y="835"/>
                    <a:pt x="1149" y="834"/>
                  </a:cubicBezTo>
                  <a:cubicBezTo>
                    <a:pt x="1145" y="834"/>
                    <a:pt x="1143" y="827"/>
                    <a:pt x="1139" y="824"/>
                  </a:cubicBezTo>
                  <a:cubicBezTo>
                    <a:pt x="1136" y="822"/>
                    <a:pt x="1127" y="823"/>
                    <a:pt x="1125" y="822"/>
                  </a:cubicBezTo>
                  <a:cubicBezTo>
                    <a:pt x="1123" y="822"/>
                    <a:pt x="1111" y="817"/>
                    <a:pt x="1107" y="817"/>
                  </a:cubicBezTo>
                  <a:cubicBezTo>
                    <a:pt x="1095" y="817"/>
                    <a:pt x="1095" y="817"/>
                    <a:pt x="1095" y="817"/>
                  </a:cubicBezTo>
                  <a:cubicBezTo>
                    <a:pt x="1090" y="817"/>
                    <a:pt x="1089" y="819"/>
                    <a:pt x="1089" y="819"/>
                  </a:cubicBezTo>
                  <a:cubicBezTo>
                    <a:pt x="1090" y="825"/>
                    <a:pt x="1090" y="825"/>
                    <a:pt x="1090" y="825"/>
                  </a:cubicBezTo>
                  <a:cubicBezTo>
                    <a:pt x="1090" y="825"/>
                    <a:pt x="1087" y="825"/>
                    <a:pt x="1087" y="823"/>
                  </a:cubicBezTo>
                  <a:cubicBezTo>
                    <a:pt x="1087" y="822"/>
                    <a:pt x="1085" y="819"/>
                    <a:pt x="1086" y="819"/>
                  </a:cubicBezTo>
                  <a:cubicBezTo>
                    <a:pt x="1087" y="819"/>
                    <a:pt x="1089" y="812"/>
                    <a:pt x="1089" y="811"/>
                  </a:cubicBezTo>
                  <a:cubicBezTo>
                    <a:pt x="1089" y="809"/>
                    <a:pt x="1090" y="807"/>
                    <a:pt x="1091" y="807"/>
                  </a:cubicBezTo>
                  <a:cubicBezTo>
                    <a:pt x="1093" y="807"/>
                    <a:pt x="1094" y="806"/>
                    <a:pt x="1089" y="800"/>
                  </a:cubicBezTo>
                  <a:cubicBezTo>
                    <a:pt x="1085" y="794"/>
                    <a:pt x="1078" y="801"/>
                    <a:pt x="1078" y="801"/>
                  </a:cubicBezTo>
                  <a:cubicBezTo>
                    <a:pt x="1076" y="810"/>
                    <a:pt x="1076" y="810"/>
                    <a:pt x="1076" y="810"/>
                  </a:cubicBezTo>
                  <a:cubicBezTo>
                    <a:pt x="1076" y="810"/>
                    <a:pt x="1076" y="810"/>
                    <a:pt x="1062" y="797"/>
                  </a:cubicBezTo>
                  <a:cubicBezTo>
                    <a:pt x="1048" y="784"/>
                    <a:pt x="1040" y="787"/>
                    <a:pt x="1037" y="787"/>
                  </a:cubicBezTo>
                  <a:cubicBezTo>
                    <a:pt x="1033" y="787"/>
                    <a:pt x="1013" y="794"/>
                    <a:pt x="1013" y="793"/>
                  </a:cubicBezTo>
                  <a:cubicBezTo>
                    <a:pt x="1013" y="792"/>
                    <a:pt x="1005" y="789"/>
                    <a:pt x="1003" y="787"/>
                  </a:cubicBezTo>
                  <a:cubicBezTo>
                    <a:pt x="1002" y="785"/>
                    <a:pt x="992" y="780"/>
                    <a:pt x="990" y="779"/>
                  </a:cubicBezTo>
                  <a:cubicBezTo>
                    <a:pt x="988" y="778"/>
                    <a:pt x="990" y="776"/>
                    <a:pt x="988" y="774"/>
                  </a:cubicBezTo>
                  <a:cubicBezTo>
                    <a:pt x="987" y="771"/>
                    <a:pt x="977" y="768"/>
                    <a:pt x="979" y="766"/>
                  </a:cubicBezTo>
                  <a:cubicBezTo>
                    <a:pt x="981" y="764"/>
                    <a:pt x="983" y="762"/>
                    <a:pt x="983" y="759"/>
                  </a:cubicBezTo>
                  <a:cubicBezTo>
                    <a:pt x="984" y="756"/>
                    <a:pt x="985" y="753"/>
                    <a:pt x="986" y="749"/>
                  </a:cubicBezTo>
                  <a:cubicBezTo>
                    <a:pt x="986" y="745"/>
                    <a:pt x="989" y="742"/>
                    <a:pt x="992" y="739"/>
                  </a:cubicBezTo>
                  <a:cubicBezTo>
                    <a:pt x="994" y="736"/>
                    <a:pt x="998" y="719"/>
                    <a:pt x="998" y="711"/>
                  </a:cubicBezTo>
                  <a:cubicBezTo>
                    <a:pt x="998" y="703"/>
                    <a:pt x="983" y="700"/>
                    <a:pt x="983" y="700"/>
                  </a:cubicBezTo>
                  <a:cubicBezTo>
                    <a:pt x="983" y="700"/>
                    <a:pt x="985" y="699"/>
                    <a:pt x="989" y="697"/>
                  </a:cubicBezTo>
                  <a:cubicBezTo>
                    <a:pt x="992" y="695"/>
                    <a:pt x="993" y="685"/>
                    <a:pt x="993" y="682"/>
                  </a:cubicBezTo>
                  <a:cubicBezTo>
                    <a:pt x="993" y="679"/>
                    <a:pt x="984" y="664"/>
                    <a:pt x="979" y="673"/>
                  </a:cubicBezTo>
                  <a:cubicBezTo>
                    <a:pt x="973" y="682"/>
                    <a:pt x="935" y="719"/>
                    <a:pt x="935" y="718"/>
                  </a:cubicBezTo>
                  <a:cubicBezTo>
                    <a:pt x="935" y="717"/>
                    <a:pt x="934" y="713"/>
                    <a:pt x="933" y="712"/>
                  </a:cubicBezTo>
                  <a:cubicBezTo>
                    <a:pt x="932" y="710"/>
                    <a:pt x="928" y="708"/>
                    <a:pt x="927" y="707"/>
                  </a:cubicBezTo>
                  <a:cubicBezTo>
                    <a:pt x="925" y="705"/>
                    <a:pt x="922" y="700"/>
                    <a:pt x="921" y="699"/>
                  </a:cubicBezTo>
                  <a:cubicBezTo>
                    <a:pt x="920" y="698"/>
                    <a:pt x="918" y="696"/>
                    <a:pt x="918" y="696"/>
                  </a:cubicBezTo>
                  <a:cubicBezTo>
                    <a:pt x="918" y="696"/>
                    <a:pt x="914" y="693"/>
                    <a:pt x="914" y="693"/>
                  </a:cubicBezTo>
                  <a:cubicBezTo>
                    <a:pt x="913" y="693"/>
                    <a:pt x="911" y="690"/>
                    <a:pt x="909" y="688"/>
                  </a:cubicBezTo>
                  <a:cubicBezTo>
                    <a:pt x="908" y="686"/>
                    <a:pt x="906" y="685"/>
                    <a:pt x="903" y="684"/>
                  </a:cubicBezTo>
                  <a:cubicBezTo>
                    <a:pt x="901" y="682"/>
                    <a:pt x="900" y="677"/>
                    <a:pt x="900" y="677"/>
                  </a:cubicBezTo>
                  <a:cubicBezTo>
                    <a:pt x="900" y="677"/>
                    <a:pt x="903" y="677"/>
                    <a:pt x="904" y="676"/>
                  </a:cubicBezTo>
                  <a:cubicBezTo>
                    <a:pt x="905" y="675"/>
                    <a:pt x="906" y="675"/>
                    <a:pt x="908" y="674"/>
                  </a:cubicBezTo>
                  <a:cubicBezTo>
                    <a:pt x="910" y="673"/>
                    <a:pt x="911" y="673"/>
                    <a:pt x="911" y="673"/>
                  </a:cubicBezTo>
                  <a:cubicBezTo>
                    <a:pt x="911" y="673"/>
                    <a:pt x="916" y="669"/>
                    <a:pt x="922" y="666"/>
                  </a:cubicBezTo>
                  <a:cubicBezTo>
                    <a:pt x="928" y="664"/>
                    <a:pt x="924" y="666"/>
                    <a:pt x="927" y="665"/>
                  </a:cubicBezTo>
                  <a:cubicBezTo>
                    <a:pt x="929" y="664"/>
                    <a:pt x="927" y="665"/>
                    <a:pt x="932" y="665"/>
                  </a:cubicBezTo>
                  <a:cubicBezTo>
                    <a:pt x="937" y="665"/>
                    <a:pt x="935" y="662"/>
                    <a:pt x="937" y="662"/>
                  </a:cubicBezTo>
                  <a:cubicBezTo>
                    <a:pt x="939" y="661"/>
                    <a:pt x="937" y="662"/>
                    <a:pt x="941" y="662"/>
                  </a:cubicBezTo>
                  <a:cubicBezTo>
                    <a:pt x="946" y="663"/>
                    <a:pt x="943" y="660"/>
                    <a:pt x="946" y="659"/>
                  </a:cubicBezTo>
                  <a:cubicBezTo>
                    <a:pt x="950" y="659"/>
                    <a:pt x="947" y="662"/>
                    <a:pt x="950" y="662"/>
                  </a:cubicBezTo>
                  <a:cubicBezTo>
                    <a:pt x="952" y="662"/>
                    <a:pt x="951" y="660"/>
                    <a:pt x="953" y="659"/>
                  </a:cubicBezTo>
                  <a:cubicBezTo>
                    <a:pt x="955" y="657"/>
                    <a:pt x="956" y="657"/>
                    <a:pt x="958" y="657"/>
                  </a:cubicBezTo>
                  <a:cubicBezTo>
                    <a:pt x="961" y="657"/>
                    <a:pt x="963" y="658"/>
                    <a:pt x="963" y="657"/>
                  </a:cubicBezTo>
                  <a:cubicBezTo>
                    <a:pt x="963" y="656"/>
                    <a:pt x="969" y="656"/>
                    <a:pt x="971" y="656"/>
                  </a:cubicBezTo>
                  <a:cubicBezTo>
                    <a:pt x="974" y="656"/>
                    <a:pt x="973" y="657"/>
                    <a:pt x="972" y="659"/>
                  </a:cubicBezTo>
                  <a:cubicBezTo>
                    <a:pt x="972" y="661"/>
                    <a:pt x="970" y="661"/>
                    <a:pt x="971" y="664"/>
                  </a:cubicBezTo>
                  <a:cubicBezTo>
                    <a:pt x="972" y="667"/>
                    <a:pt x="973" y="664"/>
                    <a:pt x="975" y="663"/>
                  </a:cubicBezTo>
                  <a:cubicBezTo>
                    <a:pt x="977" y="662"/>
                    <a:pt x="977" y="660"/>
                    <a:pt x="977" y="658"/>
                  </a:cubicBezTo>
                  <a:cubicBezTo>
                    <a:pt x="978" y="656"/>
                    <a:pt x="981" y="657"/>
                    <a:pt x="981" y="655"/>
                  </a:cubicBezTo>
                  <a:cubicBezTo>
                    <a:pt x="981" y="653"/>
                    <a:pt x="984" y="654"/>
                    <a:pt x="985" y="653"/>
                  </a:cubicBezTo>
                  <a:cubicBezTo>
                    <a:pt x="987" y="653"/>
                    <a:pt x="987" y="653"/>
                    <a:pt x="989" y="653"/>
                  </a:cubicBezTo>
                  <a:cubicBezTo>
                    <a:pt x="991" y="652"/>
                    <a:pt x="992" y="652"/>
                    <a:pt x="994" y="650"/>
                  </a:cubicBezTo>
                  <a:cubicBezTo>
                    <a:pt x="996" y="649"/>
                    <a:pt x="994" y="648"/>
                    <a:pt x="995" y="646"/>
                  </a:cubicBezTo>
                  <a:cubicBezTo>
                    <a:pt x="996" y="644"/>
                    <a:pt x="995" y="643"/>
                    <a:pt x="991" y="641"/>
                  </a:cubicBezTo>
                  <a:cubicBezTo>
                    <a:pt x="987" y="640"/>
                    <a:pt x="990" y="640"/>
                    <a:pt x="989" y="639"/>
                  </a:cubicBezTo>
                  <a:cubicBezTo>
                    <a:pt x="989" y="638"/>
                    <a:pt x="989" y="639"/>
                    <a:pt x="981" y="639"/>
                  </a:cubicBezTo>
                  <a:cubicBezTo>
                    <a:pt x="973" y="639"/>
                    <a:pt x="978" y="639"/>
                    <a:pt x="973" y="640"/>
                  </a:cubicBezTo>
                  <a:cubicBezTo>
                    <a:pt x="969" y="641"/>
                    <a:pt x="970" y="642"/>
                    <a:pt x="964" y="644"/>
                  </a:cubicBezTo>
                  <a:cubicBezTo>
                    <a:pt x="957" y="645"/>
                    <a:pt x="955" y="647"/>
                    <a:pt x="953" y="647"/>
                  </a:cubicBezTo>
                  <a:cubicBezTo>
                    <a:pt x="951" y="647"/>
                    <a:pt x="946" y="649"/>
                    <a:pt x="945" y="651"/>
                  </a:cubicBezTo>
                  <a:cubicBezTo>
                    <a:pt x="943" y="652"/>
                    <a:pt x="941" y="651"/>
                    <a:pt x="937" y="651"/>
                  </a:cubicBezTo>
                  <a:cubicBezTo>
                    <a:pt x="933" y="652"/>
                    <a:pt x="931" y="655"/>
                    <a:pt x="928" y="656"/>
                  </a:cubicBezTo>
                  <a:cubicBezTo>
                    <a:pt x="925" y="656"/>
                    <a:pt x="924" y="660"/>
                    <a:pt x="921" y="660"/>
                  </a:cubicBezTo>
                  <a:cubicBezTo>
                    <a:pt x="918" y="660"/>
                    <a:pt x="916" y="662"/>
                    <a:pt x="915" y="663"/>
                  </a:cubicBezTo>
                  <a:cubicBezTo>
                    <a:pt x="914" y="664"/>
                    <a:pt x="912" y="665"/>
                    <a:pt x="909" y="665"/>
                  </a:cubicBezTo>
                  <a:cubicBezTo>
                    <a:pt x="906" y="665"/>
                    <a:pt x="907" y="666"/>
                    <a:pt x="902" y="668"/>
                  </a:cubicBezTo>
                  <a:cubicBezTo>
                    <a:pt x="898" y="670"/>
                    <a:pt x="893" y="674"/>
                    <a:pt x="893" y="674"/>
                  </a:cubicBezTo>
                  <a:cubicBezTo>
                    <a:pt x="893" y="674"/>
                    <a:pt x="891" y="674"/>
                    <a:pt x="890" y="673"/>
                  </a:cubicBezTo>
                  <a:cubicBezTo>
                    <a:pt x="889" y="672"/>
                    <a:pt x="884" y="667"/>
                    <a:pt x="884" y="666"/>
                  </a:cubicBezTo>
                  <a:cubicBezTo>
                    <a:pt x="884" y="665"/>
                    <a:pt x="871" y="658"/>
                    <a:pt x="869" y="657"/>
                  </a:cubicBezTo>
                  <a:cubicBezTo>
                    <a:pt x="867" y="656"/>
                    <a:pt x="862" y="654"/>
                    <a:pt x="861" y="653"/>
                  </a:cubicBezTo>
                  <a:cubicBezTo>
                    <a:pt x="860" y="653"/>
                    <a:pt x="859" y="649"/>
                    <a:pt x="854" y="648"/>
                  </a:cubicBezTo>
                  <a:cubicBezTo>
                    <a:pt x="848" y="647"/>
                    <a:pt x="844" y="639"/>
                    <a:pt x="841" y="636"/>
                  </a:cubicBezTo>
                  <a:cubicBezTo>
                    <a:pt x="839" y="633"/>
                    <a:pt x="837" y="633"/>
                    <a:pt x="832" y="627"/>
                  </a:cubicBezTo>
                  <a:cubicBezTo>
                    <a:pt x="826" y="621"/>
                    <a:pt x="821" y="621"/>
                    <a:pt x="818" y="620"/>
                  </a:cubicBezTo>
                  <a:cubicBezTo>
                    <a:pt x="814" y="619"/>
                    <a:pt x="807" y="613"/>
                    <a:pt x="802" y="610"/>
                  </a:cubicBezTo>
                  <a:cubicBezTo>
                    <a:pt x="796" y="607"/>
                    <a:pt x="770" y="588"/>
                    <a:pt x="770" y="588"/>
                  </a:cubicBezTo>
                  <a:cubicBezTo>
                    <a:pt x="770" y="588"/>
                    <a:pt x="768" y="586"/>
                    <a:pt x="768" y="584"/>
                  </a:cubicBezTo>
                  <a:cubicBezTo>
                    <a:pt x="767" y="581"/>
                    <a:pt x="762" y="573"/>
                    <a:pt x="761" y="571"/>
                  </a:cubicBezTo>
                  <a:cubicBezTo>
                    <a:pt x="761" y="570"/>
                    <a:pt x="754" y="548"/>
                    <a:pt x="752" y="546"/>
                  </a:cubicBezTo>
                  <a:cubicBezTo>
                    <a:pt x="751" y="545"/>
                    <a:pt x="749" y="537"/>
                    <a:pt x="746" y="537"/>
                  </a:cubicBezTo>
                  <a:cubicBezTo>
                    <a:pt x="743" y="537"/>
                    <a:pt x="741" y="531"/>
                    <a:pt x="740" y="528"/>
                  </a:cubicBezTo>
                  <a:cubicBezTo>
                    <a:pt x="738" y="525"/>
                    <a:pt x="730" y="503"/>
                    <a:pt x="728" y="501"/>
                  </a:cubicBezTo>
                  <a:cubicBezTo>
                    <a:pt x="726" y="498"/>
                    <a:pt x="719" y="491"/>
                    <a:pt x="719" y="488"/>
                  </a:cubicBezTo>
                  <a:cubicBezTo>
                    <a:pt x="719" y="484"/>
                    <a:pt x="714" y="484"/>
                    <a:pt x="713" y="482"/>
                  </a:cubicBezTo>
                  <a:cubicBezTo>
                    <a:pt x="713" y="480"/>
                    <a:pt x="707" y="475"/>
                    <a:pt x="707" y="474"/>
                  </a:cubicBezTo>
                  <a:cubicBezTo>
                    <a:pt x="707" y="473"/>
                    <a:pt x="696" y="461"/>
                    <a:pt x="696" y="461"/>
                  </a:cubicBezTo>
                  <a:cubicBezTo>
                    <a:pt x="696" y="461"/>
                    <a:pt x="691" y="455"/>
                    <a:pt x="691" y="452"/>
                  </a:cubicBezTo>
                  <a:cubicBezTo>
                    <a:pt x="690" y="450"/>
                    <a:pt x="688" y="445"/>
                    <a:pt x="687" y="442"/>
                  </a:cubicBezTo>
                  <a:cubicBezTo>
                    <a:pt x="687" y="439"/>
                    <a:pt x="686" y="431"/>
                    <a:pt x="686" y="429"/>
                  </a:cubicBezTo>
                  <a:cubicBezTo>
                    <a:pt x="686" y="428"/>
                    <a:pt x="687" y="427"/>
                    <a:pt x="691" y="428"/>
                  </a:cubicBezTo>
                  <a:cubicBezTo>
                    <a:pt x="694" y="428"/>
                    <a:pt x="699" y="429"/>
                    <a:pt x="703" y="430"/>
                  </a:cubicBezTo>
                  <a:cubicBezTo>
                    <a:pt x="707" y="431"/>
                    <a:pt x="713" y="431"/>
                    <a:pt x="718" y="433"/>
                  </a:cubicBezTo>
                  <a:cubicBezTo>
                    <a:pt x="723" y="435"/>
                    <a:pt x="734" y="439"/>
                    <a:pt x="743" y="443"/>
                  </a:cubicBezTo>
                  <a:cubicBezTo>
                    <a:pt x="753" y="447"/>
                    <a:pt x="749" y="448"/>
                    <a:pt x="753" y="450"/>
                  </a:cubicBezTo>
                  <a:cubicBezTo>
                    <a:pt x="757" y="451"/>
                    <a:pt x="764" y="455"/>
                    <a:pt x="768" y="456"/>
                  </a:cubicBezTo>
                  <a:cubicBezTo>
                    <a:pt x="771" y="458"/>
                    <a:pt x="773" y="462"/>
                    <a:pt x="776" y="464"/>
                  </a:cubicBezTo>
                  <a:cubicBezTo>
                    <a:pt x="778" y="467"/>
                    <a:pt x="800" y="477"/>
                    <a:pt x="802" y="479"/>
                  </a:cubicBezTo>
                  <a:cubicBezTo>
                    <a:pt x="805" y="481"/>
                    <a:pt x="812" y="479"/>
                    <a:pt x="814" y="481"/>
                  </a:cubicBezTo>
                  <a:cubicBezTo>
                    <a:pt x="817" y="483"/>
                    <a:pt x="816" y="484"/>
                    <a:pt x="821" y="486"/>
                  </a:cubicBezTo>
                  <a:cubicBezTo>
                    <a:pt x="825" y="488"/>
                    <a:pt x="827" y="487"/>
                    <a:pt x="829" y="488"/>
                  </a:cubicBezTo>
                  <a:cubicBezTo>
                    <a:pt x="832" y="489"/>
                    <a:pt x="835" y="492"/>
                    <a:pt x="836" y="494"/>
                  </a:cubicBezTo>
                  <a:cubicBezTo>
                    <a:pt x="838" y="496"/>
                    <a:pt x="853" y="501"/>
                    <a:pt x="853" y="501"/>
                  </a:cubicBezTo>
                  <a:cubicBezTo>
                    <a:pt x="853" y="501"/>
                    <a:pt x="854" y="502"/>
                    <a:pt x="858" y="505"/>
                  </a:cubicBezTo>
                  <a:cubicBezTo>
                    <a:pt x="861" y="508"/>
                    <a:pt x="862" y="507"/>
                    <a:pt x="865" y="508"/>
                  </a:cubicBezTo>
                  <a:cubicBezTo>
                    <a:pt x="867" y="510"/>
                    <a:pt x="869" y="512"/>
                    <a:pt x="871" y="514"/>
                  </a:cubicBezTo>
                  <a:cubicBezTo>
                    <a:pt x="874" y="516"/>
                    <a:pt x="879" y="517"/>
                    <a:pt x="882" y="518"/>
                  </a:cubicBezTo>
                  <a:cubicBezTo>
                    <a:pt x="884" y="520"/>
                    <a:pt x="887" y="521"/>
                    <a:pt x="890" y="524"/>
                  </a:cubicBezTo>
                  <a:cubicBezTo>
                    <a:pt x="892" y="527"/>
                    <a:pt x="897" y="527"/>
                    <a:pt x="899" y="528"/>
                  </a:cubicBezTo>
                  <a:cubicBezTo>
                    <a:pt x="902" y="530"/>
                    <a:pt x="906" y="532"/>
                    <a:pt x="907" y="533"/>
                  </a:cubicBezTo>
                  <a:cubicBezTo>
                    <a:pt x="907" y="533"/>
                    <a:pt x="909" y="537"/>
                    <a:pt x="912" y="537"/>
                  </a:cubicBezTo>
                  <a:cubicBezTo>
                    <a:pt x="916" y="537"/>
                    <a:pt x="914" y="537"/>
                    <a:pt x="915" y="537"/>
                  </a:cubicBezTo>
                  <a:cubicBezTo>
                    <a:pt x="917" y="537"/>
                    <a:pt x="923" y="537"/>
                    <a:pt x="924" y="542"/>
                  </a:cubicBezTo>
                  <a:cubicBezTo>
                    <a:pt x="926" y="547"/>
                    <a:pt x="928" y="545"/>
                    <a:pt x="934" y="546"/>
                  </a:cubicBezTo>
                  <a:cubicBezTo>
                    <a:pt x="940" y="548"/>
                    <a:pt x="934" y="550"/>
                    <a:pt x="942" y="550"/>
                  </a:cubicBezTo>
                  <a:cubicBezTo>
                    <a:pt x="950" y="550"/>
                    <a:pt x="944" y="551"/>
                    <a:pt x="946" y="552"/>
                  </a:cubicBezTo>
                  <a:cubicBezTo>
                    <a:pt x="949" y="554"/>
                    <a:pt x="950" y="554"/>
                    <a:pt x="953" y="555"/>
                  </a:cubicBezTo>
                  <a:cubicBezTo>
                    <a:pt x="957" y="555"/>
                    <a:pt x="956" y="556"/>
                    <a:pt x="957" y="557"/>
                  </a:cubicBezTo>
                  <a:cubicBezTo>
                    <a:pt x="958" y="558"/>
                    <a:pt x="958" y="558"/>
                    <a:pt x="961" y="561"/>
                  </a:cubicBezTo>
                  <a:cubicBezTo>
                    <a:pt x="964" y="563"/>
                    <a:pt x="964" y="561"/>
                    <a:pt x="965" y="561"/>
                  </a:cubicBezTo>
                  <a:cubicBezTo>
                    <a:pt x="966" y="561"/>
                    <a:pt x="967" y="561"/>
                    <a:pt x="970" y="563"/>
                  </a:cubicBezTo>
                  <a:cubicBezTo>
                    <a:pt x="973" y="565"/>
                    <a:pt x="974" y="564"/>
                    <a:pt x="976" y="565"/>
                  </a:cubicBezTo>
                  <a:cubicBezTo>
                    <a:pt x="979" y="566"/>
                    <a:pt x="979" y="564"/>
                    <a:pt x="979" y="564"/>
                  </a:cubicBezTo>
                  <a:cubicBezTo>
                    <a:pt x="979" y="564"/>
                    <a:pt x="983" y="565"/>
                    <a:pt x="983" y="563"/>
                  </a:cubicBezTo>
                  <a:cubicBezTo>
                    <a:pt x="983" y="560"/>
                    <a:pt x="982" y="561"/>
                    <a:pt x="981" y="561"/>
                  </a:cubicBezTo>
                  <a:cubicBezTo>
                    <a:pt x="980" y="560"/>
                    <a:pt x="977" y="559"/>
                    <a:pt x="976" y="558"/>
                  </a:cubicBezTo>
                  <a:cubicBezTo>
                    <a:pt x="976" y="557"/>
                    <a:pt x="974" y="554"/>
                    <a:pt x="972" y="552"/>
                  </a:cubicBezTo>
                  <a:cubicBezTo>
                    <a:pt x="970" y="550"/>
                    <a:pt x="963" y="547"/>
                    <a:pt x="962" y="546"/>
                  </a:cubicBezTo>
                  <a:cubicBezTo>
                    <a:pt x="962" y="546"/>
                    <a:pt x="958" y="537"/>
                    <a:pt x="957" y="537"/>
                  </a:cubicBezTo>
                  <a:cubicBezTo>
                    <a:pt x="956" y="537"/>
                    <a:pt x="951" y="537"/>
                    <a:pt x="949" y="531"/>
                  </a:cubicBezTo>
                  <a:cubicBezTo>
                    <a:pt x="947" y="526"/>
                    <a:pt x="943" y="526"/>
                    <a:pt x="940" y="524"/>
                  </a:cubicBezTo>
                  <a:cubicBezTo>
                    <a:pt x="936" y="521"/>
                    <a:pt x="937" y="524"/>
                    <a:pt x="932" y="523"/>
                  </a:cubicBezTo>
                  <a:cubicBezTo>
                    <a:pt x="928" y="521"/>
                    <a:pt x="930" y="519"/>
                    <a:pt x="925" y="515"/>
                  </a:cubicBezTo>
                  <a:cubicBezTo>
                    <a:pt x="921" y="512"/>
                    <a:pt x="919" y="511"/>
                    <a:pt x="917" y="508"/>
                  </a:cubicBezTo>
                  <a:cubicBezTo>
                    <a:pt x="916" y="505"/>
                    <a:pt x="910" y="502"/>
                    <a:pt x="908" y="500"/>
                  </a:cubicBezTo>
                  <a:cubicBezTo>
                    <a:pt x="906" y="499"/>
                    <a:pt x="897" y="495"/>
                    <a:pt x="896" y="493"/>
                  </a:cubicBezTo>
                  <a:cubicBezTo>
                    <a:pt x="895" y="491"/>
                    <a:pt x="893" y="488"/>
                    <a:pt x="886" y="485"/>
                  </a:cubicBezTo>
                  <a:cubicBezTo>
                    <a:pt x="879" y="482"/>
                    <a:pt x="870" y="471"/>
                    <a:pt x="870" y="471"/>
                  </a:cubicBezTo>
                  <a:cubicBezTo>
                    <a:pt x="870" y="471"/>
                    <a:pt x="863" y="470"/>
                    <a:pt x="860" y="468"/>
                  </a:cubicBezTo>
                  <a:cubicBezTo>
                    <a:pt x="857" y="465"/>
                    <a:pt x="850" y="461"/>
                    <a:pt x="844" y="458"/>
                  </a:cubicBezTo>
                  <a:cubicBezTo>
                    <a:pt x="839" y="454"/>
                    <a:pt x="833" y="449"/>
                    <a:pt x="828" y="448"/>
                  </a:cubicBezTo>
                  <a:cubicBezTo>
                    <a:pt x="823" y="447"/>
                    <a:pt x="819" y="446"/>
                    <a:pt x="816" y="444"/>
                  </a:cubicBezTo>
                  <a:cubicBezTo>
                    <a:pt x="814" y="443"/>
                    <a:pt x="791" y="434"/>
                    <a:pt x="789" y="433"/>
                  </a:cubicBezTo>
                  <a:cubicBezTo>
                    <a:pt x="786" y="431"/>
                    <a:pt x="774" y="427"/>
                    <a:pt x="769" y="424"/>
                  </a:cubicBezTo>
                  <a:cubicBezTo>
                    <a:pt x="764" y="422"/>
                    <a:pt x="743" y="417"/>
                    <a:pt x="736" y="416"/>
                  </a:cubicBezTo>
                  <a:cubicBezTo>
                    <a:pt x="730" y="415"/>
                    <a:pt x="715" y="416"/>
                    <a:pt x="714" y="416"/>
                  </a:cubicBezTo>
                  <a:cubicBezTo>
                    <a:pt x="713" y="416"/>
                    <a:pt x="701" y="416"/>
                    <a:pt x="698" y="416"/>
                  </a:cubicBezTo>
                  <a:cubicBezTo>
                    <a:pt x="696" y="417"/>
                    <a:pt x="692" y="414"/>
                    <a:pt x="692" y="413"/>
                  </a:cubicBezTo>
                  <a:cubicBezTo>
                    <a:pt x="692" y="412"/>
                    <a:pt x="692" y="412"/>
                    <a:pt x="688" y="409"/>
                  </a:cubicBezTo>
                  <a:cubicBezTo>
                    <a:pt x="685" y="406"/>
                    <a:pt x="687" y="407"/>
                    <a:pt x="686" y="405"/>
                  </a:cubicBezTo>
                  <a:cubicBezTo>
                    <a:pt x="686" y="402"/>
                    <a:pt x="683" y="401"/>
                    <a:pt x="683" y="400"/>
                  </a:cubicBezTo>
                  <a:cubicBezTo>
                    <a:pt x="682" y="398"/>
                    <a:pt x="682" y="396"/>
                    <a:pt x="680" y="392"/>
                  </a:cubicBezTo>
                  <a:cubicBezTo>
                    <a:pt x="677" y="389"/>
                    <a:pt x="677" y="392"/>
                    <a:pt x="676" y="390"/>
                  </a:cubicBezTo>
                  <a:cubicBezTo>
                    <a:pt x="675" y="388"/>
                    <a:pt x="674" y="388"/>
                    <a:pt x="673" y="385"/>
                  </a:cubicBezTo>
                  <a:cubicBezTo>
                    <a:pt x="672" y="382"/>
                    <a:pt x="669" y="381"/>
                    <a:pt x="667" y="379"/>
                  </a:cubicBezTo>
                  <a:cubicBezTo>
                    <a:pt x="664" y="378"/>
                    <a:pt x="658" y="372"/>
                    <a:pt x="657" y="371"/>
                  </a:cubicBezTo>
                  <a:cubicBezTo>
                    <a:pt x="656" y="370"/>
                    <a:pt x="652" y="370"/>
                    <a:pt x="651" y="369"/>
                  </a:cubicBezTo>
                  <a:cubicBezTo>
                    <a:pt x="649" y="369"/>
                    <a:pt x="649" y="366"/>
                    <a:pt x="649" y="365"/>
                  </a:cubicBezTo>
                  <a:cubicBezTo>
                    <a:pt x="649" y="364"/>
                    <a:pt x="656" y="362"/>
                    <a:pt x="658" y="362"/>
                  </a:cubicBezTo>
                  <a:cubicBezTo>
                    <a:pt x="661" y="362"/>
                    <a:pt x="664" y="361"/>
                    <a:pt x="667" y="361"/>
                  </a:cubicBezTo>
                  <a:cubicBezTo>
                    <a:pt x="681" y="361"/>
                    <a:pt x="681" y="361"/>
                    <a:pt x="681" y="361"/>
                  </a:cubicBezTo>
                  <a:cubicBezTo>
                    <a:pt x="683" y="361"/>
                    <a:pt x="691" y="360"/>
                    <a:pt x="692" y="360"/>
                  </a:cubicBezTo>
                  <a:cubicBezTo>
                    <a:pt x="694" y="359"/>
                    <a:pt x="701" y="360"/>
                    <a:pt x="706" y="359"/>
                  </a:cubicBezTo>
                  <a:cubicBezTo>
                    <a:pt x="712" y="357"/>
                    <a:pt x="711" y="358"/>
                    <a:pt x="714" y="358"/>
                  </a:cubicBezTo>
                  <a:cubicBezTo>
                    <a:pt x="717" y="357"/>
                    <a:pt x="717" y="357"/>
                    <a:pt x="720" y="357"/>
                  </a:cubicBezTo>
                  <a:cubicBezTo>
                    <a:pt x="722" y="357"/>
                    <a:pt x="723" y="357"/>
                    <a:pt x="727" y="357"/>
                  </a:cubicBezTo>
                  <a:cubicBezTo>
                    <a:pt x="730" y="356"/>
                    <a:pt x="732" y="356"/>
                    <a:pt x="736" y="356"/>
                  </a:cubicBezTo>
                  <a:cubicBezTo>
                    <a:pt x="739" y="356"/>
                    <a:pt x="741" y="355"/>
                    <a:pt x="743" y="356"/>
                  </a:cubicBezTo>
                  <a:cubicBezTo>
                    <a:pt x="745" y="356"/>
                    <a:pt x="746" y="356"/>
                    <a:pt x="751" y="356"/>
                  </a:cubicBezTo>
                  <a:cubicBezTo>
                    <a:pt x="755" y="356"/>
                    <a:pt x="754" y="356"/>
                    <a:pt x="757" y="356"/>
                  </a:cubicBezTo>
                  <a:cubicBezTo>
                    <a:pt x="760" y="356"/>
                    <a:pt x="763" y="355"/>
                    <a:pt x="765" y="355"/>
                  </a:cubicBezTo>
                  <a:cubicBezTo>
                    <a:pt x="767" y="355"/>
                    <a:pt x="770" y="355"/>
                    <a:pt x="777" y="357"/>
                  </a:cubicBezTo>
                  <a:cubicBezTo>
                    <a:pt x="785" y="359"/>
                    <a:pt x="800" y="357"/>
                    <a:pt x="803" y="357"/>
                  </a:cubicBezTo>
                  <a:cubicBezTo>
                    <a:pt x="805" y="357"/>
                    <a:pt x="808" y="356"/>
                    <a:pt x="810" y="356"/>
                  </a:cubicBezTo>
                  <a:cubicBezTo>
                    <a:pt x="812" y="356"/>
                    <a:pt x="824" y="357"/>
                    <a:pt x="828" y="358"/>
                  </a:cubicBezTo>
                  <a:cubicBezTo>
                    <a:pt x="831" y="358"/>
                    <a:pt x="833" y="358"/>
                    <a:pt x="835" y="357"/>
                  </a:cubicBezTo>
                  <a:cubicBezTo>
                    <a:pt x="837" y="357"/>
                    <a:pt x="838" y="357"/>
                    <a:pt x="843" y="357"/>
                  </a:cubicBezTo>
                  <a:cubicBezTo>
                    <a:pt x="847" y="356"/>
                    <a:pt x="846" y="357"/>
                    <a:pt x="854" y="356"/>
                  </a:cubicBezTo>
                  <a:cubicBezTo>
                    <a:pt x="862" y="356"/>
                    <a:pt x="854" y="356"/>
                    <a:pt x="857" y="356"/>
                  </a:cubicBezTo>
                  <a:cubicBezTo>
                    <a:pt x="859" y="355"/>
                    <a:pt x="860" y="357"/>
                    <a:pt x="868" y="355"/>
                  </a:cubicBezTo>
                  <a:cubicBezTo>
                    <a:pt x="876" y="353"/>
                    <a:pt x="870" y="357"/>
                    <a:pt x="873" y="356"/>
                  </a:cubicBezTo>
                  <a:cubicBezTo>
                    <a:pt x="876" y="356"/>
                    <a:pt x="877" y="355"/>
                    <a:pt x="878" y="357"/>
                  </a:cubicBezTo>
                  <a:cubicBezTo>
                    <a:pt x="879" y="358"/>
                    <a:pt x="888" y="357"/>
                    <a:pt x="889" y="357"/>
                  </a:cubicBezTo>
                  <a:cubicBezTo>
                    <a:pt x="890" y="357"/>
                    <a:pt x="889" y="357"/>
                    <a:pt x="888" y="356"/>
                  </a:cubicBezTo>
                  <a:cubicBezTo>
                    <a:pt x="888" y="356"/>
                    <a:pt x="889" y="357"/>
                    <a:pt x="890" y="357"/>
                  </a:cubicBezTo>
                  <a:cubicBezTo>
                    <a:pt x="896" y="357"/>
                    <a:pt x="901" y="356"/>
                    <a:pt x="901" y="356"/>
                  </a:cubicBezTo>
                  <a:cubicBezTo>
                    <a:pt x="901" y="352"/>
                    <a:pt x="890" y="351"/>
                    <a:pt x="890" y="351"/>
                  </a:cubicBezTo>
                  <a:cubicBezTo>
                    <a:pt x="890" y="351"/>
                    <a:pt x="886" y="354"/>
                    <a:pt x="888" y="356"/>
                  </a:cubicBezTo>
                  <a:cubicBezTo>
                    <a:pt x="887" y="355"/>
                    <a:pt x="886" y="354"/>
                    <a:pt x="886" y="352"/>
                  </a:cubicBezTo>
                  <a:cubicBezTo>
                    <a:pt x="885" y="347"/>
                    <a:pt x="889" y="350"/>
                    <a:pt x="892" y="349"/>
                  </a:cubicBezTo>
                  <a:cubicBezTo>
                    <a:pt x="894" y="348"/>
                    <a:pt x="891" y="347"/>
                    <a:pt x="889" y="346"/>
                  </a:cubicBezTo>
                  <a:cubicBezTo>
                    <a:pt x="887" y="344"/>
                    <a:pt x="885" y="345"/>
                    <a:pt x="881" y="344"/>
                  </a:cubicBezTo>
                  <a:cubicBezTo>
                    <a:pt x="877" y="343"/>
                    <a:pt x="877" y="342"/>
                    <a:pt x="875" y="341"/>
                  </a:cubicBezTo>
                  <a:cubicBezTo>
                    <a:pt x="873" y="340"/>
                    <a:pt x="868" y="340"/>
                    <a:pt x="863" y="340"/>
                  </a:cubicBezTo>
                  <a:cubicBezTo>
                    <a:pt x="859" y="340"/>
                    <a:pt x="856" y="338"/>
                    <a:pt x="854" y="338"/>
                  </a:cubicBezTo>
                  <a:cubicBezTo>
                    <a:pt x="853" y="338"/>
                    <a:pt x="847" y="336"/>
                    <a:pt x="841" y="335"/>
                  </a:cubicBezTo>
                  <a:cubicBezTo>
                    <a:pt x="836" y="335"/>
                    <a:pt x="832" y="332"/>
                    <a:pt x="829" y="332"/>
                  </a:cubicBezTo>
                  <a:cubicBezTo>
                    <a:pt x="827" y="332"/>
                    <a:pt x="818" y="330"/>
                    <a:pt x="810" y="331"/>
                  </a:cubicBezTo>
                  <a:cubicBezTo>
                    <a:pt x="803" y="332"/>
                    <a:pt x="799" y="328"/>
                    <a:pt x="797" y="326"/>
                  </a:cubicBezTo>
                  <a:cubicBezTo>
                    <a:pt x="796" y="324"/>
                    <a:pt x="792" y="325"/>
                    <a:pt x="791" y="325"/>
                  </a:cubicBezTo>
                  <a:cubicBezTo>
                    <a:pt x="789" y="325"/>
                    <a:pt x="764" y="319"/>
                    <a:pt x="761" y="319"/>
                  </a:cubicBezTo>
                  <a:cubicBezTo>
                    <a:pt x="758" y="319"/>
                    <a:pt x="757" y="319"/>
                    <a:pt x="757" y="319"/>
                  </a:cubicBezTo>
                  <a:cubicBezTo>
                    <a:pt x="757" y="319"/>
                    <a:pt x="752" y="317"/>
                    <a:pt x="749" y="317"/>
                  </a:cubicBezTo>
                  <a:cubicBezTo>
                    <a:pt x="746" y="317"/>
                    <a:pt x="749" y="320"/>
                    <a:pt x="745" y="320"/>
                  </a:cubicBezTo>
                  <a:cubicBezTo>
                    <a:pt x="742" y="320"/>
                    <a:pt x="739" y="320"/>
                    <a:pt x="736" y="321"/>
                  </a:cubicBezTo>
                  <a:cubicBezTo>
                    <a:pt x="733" y="323"/>
                    <a:pt x="732" y="323"/>
                    <a:pt x="731" y="323"/>
                  </a:cubicBezTo>
                  <a:cubicBezTo>
                    <a:pt x="730" y="323"/>
                    <a:pt x="724" y="323"/>
                    <a:pt x="721" y="324"/>
                  </a:cubicBezTo>
                  <a:cubicBezTo>
                    <a:pt x="717" y="324"/>
                    <a:pt x="714" y="326"/>
                    <a:pt x="711" y="326"/>
                  </a:cubicBezTo>
                  <a:cubicBezTo>
                    <a:pt x="707" y="326"/>
                    <a:pt x="696" y="328"/>
                    <a:pt x="696" y="328"/>
                  </a:cubicBezTo>
                  <a:cubicBezTo>
                    <a:pt x="696" y="328"/>
                    <a:pt x="688" y="329"/>
                    <a:pt x="687" y="329"/>
                  </a:cubicBezTo>
                  <a:cubicBezTo>
                    <a:pt x="686" y="329"/>
                    <a:pt x="678" y="331"/>
                    <a:pt x="676" y="332"/>
                  </a:cubicBezTo>
                  <a:cubicBezTo>
                    <a:pt x="674" y="333"/>
                    <a:pt x="661" y="336"/>
                    <a:pt x="661" y="336"/>
                  </a:cubicBezTo>
                  <a:cubicBezTo>
                    <a:pt x="661" y="336"/>
                    <a:pt x="655" y="337"/>
                    <a:pt x="653" y="338"/>
                  </a:cubicBezTo>
                  <a:cubicBezTo>
                    <a:pt x="651" y="339"/>
                    <a:pt x="648" y="341"/>
                    <a:pt x="648" y="341"/>
                  </a:cubicBezTo>
                  <a:cubicBezTo>
                    <a:pt x="641" y="344"/>
                    <a:pt x="641" y="344"/>
                    <a:pt x="641" y="344"/>
                  </a:cubicBezTo>
                  <a:cubicBezTo>
                    <a:pt x="632" y="356"/>
                    <a:pt x="632" y="356"/>
                    <a:pt x="632" y="356"/>
                  </a:cubicBezTo>
                  <a:cubicBezTo>
                    <a:pt x="632" y="356"/>
                    <a:pt x="632" y="358"/>
                    <a:pt x="632" y="360"/>
                  </a:cubicBezTo>
                  <a:cubicBezTo>
                    <a:pt x="632" y="361"/>
                    <a:pt x="627" y="362"/>
                    <a:pt x="625" y="362"/>
                  </a:cubicBezTo>
                  <a:cubicBezTo>
                    <a:pt x="623" y="362"/>
                    <a:pt x="617" y="360"/>
                    <a:pt x="616" y="360"/>
                  </a:cubicBezTo>
                  <a:cubicBezTo>
                    <a:pt x="616" y="360"/>
                    <a:pt x="614" y="360"/>
                    <a:pt x="612" y="359"/>
                  </a:cubicBezTo>
                  <a:cubicBezTo>
                    <a:pt x="609" y="358"/>
                    <a:pt x="608" y="357"/>
                    <a:pt x="607" y="355"/>
                  </a:cubicBezTo>
                  <a:cubicBezTo>
                    <a:pt x="607" y="352"/>
                    <a:pt x="606" y="352"/>
                    <a:pt x="603" y="352"/>
                  </a:cubicBezTo>
                  <a:cubicBezTo>
                    <a:pt x="600" y="351"/>
                    <a:pt x="598" y="345"/>
                    <a:pt x="598" y="343"/>
                  </a:cubicBezTo>
                  <a:cubicBezTo>
                    <a:pt x="599" y="341"/>
                    <a:pt x="602" y="342"/>
                    <a:pt x="604" y="342"/>
                  </a:cubicBezTo>
                  <a:cubicBezTo>
                    <a:pt x="605" y="342"/>
                    <a:pt x="607" y="341"/>
                    <a:pt x="608" y="341"/>
                  </a:cubicBezTo>
                  <a:cubicBezTo>
                    <a:pt x="609" y="340"/>
                    <a:pt x="614" y="337"/>
                    <a:pt x="615" y="336"/>
                  </a:cubicBezTo>
                  <a:cubicBezTo>
                    <a:pt x="615" y="335"/>
                    <a:pt x="622" y="335"/>
                    <a:pt x="622" y="335"/>
                  </a:cubicBezTo>
                  <a:cubicBezTo>
                    <a:pt x="622" y="335"/>
                    <a:pt x="646" y="324"/>
                    <a:pt x="679" y="315"/>
                  </a:cubicBezTo>
                  <a:cubicBezTo>
                    <a:pt x="712" y="307"/>
                    <a:pt x="785" y="290"/>
                    <a:pt x="788" y="289"/>
                  </a:cubicBezTo>
                  <a:cubicBezTo>
                    <a:pt x="791" y="289"/>
                    <a:pt x="819" y="283"/>
                    <a:pt x="819" y="283"/>
                  </a:cubicBezTo>
                  <a:cubicBezTo>
                    <a:pt x="819" y="283"/>
                    <a:pt x="880" y="273"/>
                    <a:pt x="886" y="271"/>
                  </a:cubicBezTo>
                  <a:cubicBezTo>
                    <a:pt x="892" y="269"/>
                    <a:pt x="890" y="271"/>
                    <a:pt x="892" y="271"/>
                  </a:cubicBezTo>
                  <a:cubicBezTo>
                    <a:pt x="895" y="271"/>
                    <a:pt x="899" y="271"/>
                    <a:pt x="901" y="270"/>
                  </a:cubicBezTo>
                  <a:cubicBezTo>
                    <a:pt x="904" y="269"/>
                    <a:pt x="907" y="268"/>
                    <a:pt x="909" y="268"/>
                  </a:cubicBezTo>
                  <a:cubicBezTo>
                    <a:pt x="912" y="267"/>
                    <a:pt x="917" y="267"/>
                    <a:pt x="919" y="267"/>
                  </a:cubicBezTo>
                  <a:cubicBezTo>
                    <a:pt x="921" y="267"/>
                    <a:pt x="941" y="263"/>
                    <a:pt x="943" y="263"/>
                  </a:cubicBezTo>
                  <a:cubicBezTo>
                    <a:pt x="946" y="263"/>
                    <a:pt x="946" y="264"/>
                    <a:pt x="949" y="264"/>
                  </a:cubicBezTo>
                  <a:cubicBezTo>
                    <a:pt x="952" y="265"/>
                    <a:pt x="957" y="266"/>
                    <a:pt x="961" y="266"/>
                  </a:cubicBezTo>
                  <a:cubicBezTo>
                    <a:pt x="965" y="266"/>
                    <a:pt x="966" y="267"/>
                    <a:pt x="966" y="268"/>
                  </a:cubicBezTo>
                  <a:cubicBezTo>
                    <a:pt x="966" y="269"/>
                    <a:pt x="969" y="271"/>
                    <a:pt x="970" y="271"/>
                  </a:cubicBezTo>
                  <a:cubicBezTo>
                    <a:pt x="971" y="272"/>
                    <a:pt x="974" y="274"/>
                    <a:pt x="974" y="274"/>
                  </a:cubicBezTo>
                  <a:cubicBezTo>
                    <a:pt x="974" y="274"/>
                    <a:pt x="977" y="278"/>
                    <a:pt x="975" y="281"/>
                  </a:cubicBezTo>
                  <a:cubicBezTo>
                    <a:pt x="972" y="285"/>
                    <a:pt x="969" y="293"/>
                    <a:pt x="968" y="295"/>
                  </a:cubicBezTo>
                  <a:cubicBezTo>
                    <a:pt x="968" y="296"/>
                    <a:pt x="969" y="296"/>
                    <a:pt x="969" y="298"/>
                  </a:cubicBezTo>
                  <a:cubicBezTo>
                    <a:pt x="969" y="299"/>
                    <a:pt x="966" y="300"/>
                    <a:pt x="966" y="301"/>
                  </a:cubicBezTo>
                  <a:cubicBezTo>
                    <a:pt x="966" y="303"/>
                    <a:pt x="971" y="304"/>
                    <a:pt x="971" y="303"/>
                  </a:cubicBezTo>
                  <a:cubicBezTo>
                    <a:pt x="972" y="302"/>
                    <a:pt x="972" y="302"/>
                    <a:pt x="972" y="301"/>
                  </a:cubicBezTo>
                  <a:cubicBezTo>
                    <a:pt x="973" y="299"/>
                    <a:pt x="972" y="299"/>
                    <a:pt x="974" y="296"/>
                  </a:cubicBezTo>
                  <a:cubicBezTo>
                    <a:pt x="975" y="293"/>
                    <a:pt x="975" y="293"/>
                    <a:pt x="975" y="291"/>
                  </a:cubicBezTo>
                  <a:cubicBezTo>
                    <a:pt x="976" y="289"/>
                    <a:pt x="978" y="289"/>
                    <a:pt x="979" y="288"/>
                  </a:cubicBezTo>
                  <a:cubicBezTo>
                    <a:pt x="980" y="286"/>
                    <a:pt x="980" y="284"/>
                    <a:pt x="982" y="285"/>
                  </a:cubicBezTo>
                  <a:cubicBezTo>
                    <a:pt x="983" y="286"/>
                    <a:pt x="987" y="285"/>
                    <a:pt x="987" y="285"/>
                  </a:cubicBezTo>
                  <a:cubicBezTo>
                    <a:pt x="987" y="285"/>
                    <a:pt x="1046" y="319"/>
                    <a:pt x="1048" y="321"/>
                  </a:cubicBezTo>
                  <a:cubicBezTo>
                    <a:pt x="1049" y="322"/>
                    <a:pt x="1050" y="322"/>
                    <a:pt x="1052" y="323"/>
                  </a:cubicBezTo>
                  <a:cubicBezTo>
                    <a:pt x="1054" y="324"/>
                    <a:pt x="1054" y="326"/>
                    <a:pt x="1053" y="327"/>
                  </a:cubicBezTo>
                  <a:cubicBezTo>
                    <a:pt x="1052" y="328"/>
                    <a:pt x="1052" y="329"/>
                    <a:pt x="1052" y="330"/>
                  </a:cubicBezTo>
                  <a:cubicBezTo>
                    <a:pt x="1052" y="331"/>
                    <a:pt x="1049" y="332"/>
                    <a:pt x="1049" y="334"/>
                  </a:cubicBezTo>
                  <a:cubicBezTo>
                    <a:pt x="1048" y="335"/>
                    <a:pt x="1049" y="335"/>
                    <a:pt x="1049" y="339"/>
                  </a:cubicBezTo>
                  <a:cubicBezTo>
                    <a:pt x="1049" y="342"/>
                    <a:pt x="1047" y="341"/>
                    <a:pt x="1047" y="343"/>
                  </a:cubicBezTo>
                  <a:cubicBezTo>
                    <a:pt x="1047" y="345"/>
                    <a:pt x="1049" y="346"/>
                    <a:pt x="1049" y="346"/>
                  </a:cubicBezTo>
                  <a:cubicBezTo>
                    <a:pt x="1050" y="346"/>
                    <a:pt x="1050" y="346"/>
                    <a:pt x="1050" y="346"/>
                  </a:cubicBezTo>
                  <a:cubicBezTo>
                    <a:pt x="1050" y="346"/>
                    <a:pt x="1051" y="344"/>
                    <a:pt x="1053" y="342"/>
                  </a:cubicBezTo>
                  <a:cubicBezTo>
                    <a:pt x="1055" y="340"/>
                    <a:pt x="1054" y="341"/>
                    <a:pt x="1054" y="339"/>
                  </a:cubicBezTo>
                  <a:cubicBezTo>
                    <a:pt x="1055" y="337"/>
                    <a:pt x="1056" y="338"/>
                    <a:pt x="1056" y="338"/>
                  </a:cubicBezTo>
                  <a:cubicBezTo>
                    <a:pt x="1056" y="338"/>
                    <a:pt x="1056" y="339"/>
                    <a:pt x="1056" y="340"/>
                  </a:cubicBezTo>
                  <a:cubicBezTo>
                    <a:pt x="1057" y="342"/>
                    <a:pt x="1056" y="340"/>
                    <a:pt x="1058" y="341"/>
                  </a:cubicBezTo>
                  <a:cubicBezTo>
                    <a:pt x="1061" y="341"/>
                    <a:pt x="1058" y="340"/>
                    <a:pt x="1058" y="338"/>
                  </a:cubicBezTo>
                  <a:cubicBezTo>
                    <a:pt x="1058" y="335"/>
                    <a:pt x="1058" y="335"/>
                    <a:pt x="1059" y="333"/>
                  </a:cubicBezTo>
                  <a:cubicBezTo>
                    <a:pt x="1060" y="331"/>
                    <a:pt x="1061" y="333"/>
                    <a:pt x="1061" y="333"/>
                  </a:cubicBezTo>
                  <a:cubicBezTo>
                    <a:pt x="1061" y="333"/>
                    <a:pt x="1061" y="338"/>
                    <a:pt x="1061" y="340"/>
                  </a:cubicBezTo>
                  <a:cubicBezTo>
                    <a:pt x="1061" y="341"/>
                    <a:pt x="1061" y="345"/>
                    <a:pt x="1062" y="347"/>
                  </a:cubicBezTo>
                  <a:cubicBezTo>
                    <a:pt x="1063" y="349"/>
                    <a:pt x="1064" y="347"/>
                    <a:pt x="1066" y="346"/>
                  </a:cubicBezTo>
                  <a:cubicBezTo>
                    <a:pt x="1068" y="345"/>
                    <a:pt x="1065" y="344"/>
                    <a:pt x="1065" y="341"/>
                  </a:cubicBezTo>
                  <a:cubicBezTo>
                    <a:pt x="1065" y="333"/>
                    <a:pt x="1065" y="333"/>
                    <a:pt x="1065" y="333"/>
                  </a:cubicBezTo>
                  <a:cubicBezTo>
                    <a:pt x="1065" y="331"/>
                    <a:pt x="1067" y="332"/>
                    <a:pt x="1067" y="332"/>
                  </a:cubicBezTo>
                  <a:cubicBezTo>
                    <a:pt x="1067" y="332"/>
                    <a:pt x="1074" y="336"/>
                    <a:pt x="1074" y="337"/>
                  </a:cubicBezTo>
                  <a:cubicBezTo>
                    <a:pt x="1074" y="339"/>
                    <a:pt x="1076" y="344"/>
                    <a:pt x="1076" y="346"/>
                  </a:cubicBezTo>
                  <a:cubicBezTo>
                    <a:pt x="1077" y="347"/>
                    <a:pt x="1076" y="351"/>
                    <a:pt x="1078" y="354"/>
                  </a:cubicBezTo>
                  <a:cubicBezTo>
                    <a:pt x="1079" y="357"/>
                    <a:pt x="1079" y="366"/>
                    <a:pt x="1080" y="368"/>
                  </a:cubicBezTo>
                  <a:cubicBezTo>
                    <a:pt x="1081" y="369"/>
                    <a:pt x="1082" y="371"/>
                    <a:pt x="1082" y="372"/>
                  </a:cubicBezTo>
                  <a:cubicBezTo>
                    <a:pt x="1082" y="374"/>
                    <a:pt x="1085" y="377"/>
                    <a:pt x="1085" y="377"/>
                  </a:cubicBezTo>
                  <a:cubicBezTo>
                    <a:pt x="1085" y="377"/>
                    <a:pt x="1085" y="378"/>
                    <a:pt x="1087" y="382"/>
                  </a:cubicBezTo>
                  <a:cubicBezTo>
                    <a:pt x="1089" y="385"/>
                    <a:pt x="1089" y="387"/>
                    <a:pt x="1089" y="388"/>
                  </a:cubicBezTo>
                  <a:cubicBezTo>
                    <a:pt x="1089" y="392"/>
                    <a:pt x="1089" y="392"/>
                    <a:pt x="1089" y="392"/>
                  </a:cubicBezTo>
                  <a:cubicBezTo>
                    <a:pt x="1089" y="393"/>
                    <a:pt x="1089" y="395"/>
                    <a:pt x="1091" y="400"/>
                  </a:cubicBezTo>
                  <a:cubicBezTo>
                    <a:pt x="1092" y="405"/>
                    <a:pt x="1091" y="403"/>
                    <a:pt x="1091" y="406"/>
                  </a:cubicBezTo>
                  <a:cubicBezTo>
                    <a:pt x="1091" y="410"/>
                    <a:pt x="1092" y="410"/>
                    <a:pt x="1094" y="409"/>
                  </a:cubicBezTo>
                  <a:cubicBezTo>
                    <a:pt x="1096" y="409"/>
                    <a:pt x="1105" y="401"/>
                    <a:pt x="1106" y="399"/>
                  </a:cubicBezTo>
                  <a:cubicBezTo>
                    <a:pt x="1107" y="397"/>
                    <a:pt x="1106" y="397"/>
                    <a:pt x="1107" y="393"/>
                  </a:cubicBezTo>
                  <a:cubicBezTo>
                    <a:pt x="1108" y="389"/>
                    <a:pt x="1108" y="392"/>
                    <a:pt x="1109" y="390"/>
                  </a:cubicBezTo>
                  <a:cubicBezTo>
                    <a:pt x="1109" y="388"/>
                    <a:pt x="1109" y="386"/>
                    <a:pt x="1109" y="384"/>
                  </a:cubicBezTo>
                  <a:cubicBezTo>
                    <a:pt x="1109" y="381"/>
                    <a:pt x="1108" y="380"/>
                    <a:pt x="1109" y="376"/>
                  </a:cubicBezTo>
                  <a:cubicBezTo>
                    <a:pt x="1110" y="372"/>
                    <a:pt x="1109" y="373"/>
                    <a:pt x="1109" y="371"/>
                  </a:cubicBezTo>
                  <a:cubicBezTo>
                    <a:pt x="1109" y="368"/>
                    <a:pt x="1109" y="369"/>
                    <a:pt x="1109" y="365"/>
                  </a:cubicBezTo>
                  <a:cubicBezTo>
                    <a:pt x="1108" y="360"/>
                    <a:pt x="1110" y="364"/>
                    <a:pt x="1111" y="363"/>
                  </a:cubicBezTo>
                  <a:cubicBezTo>
                    <a:pt x="1112" y="362"/>
                    <a:pt x="1113" y="359"/>
                    <a:pt x="1115" y="359"/>
                  </a:cubicBezTo>
                  <a:cubicBezTo>
                    <a:pt x="1117" y="359"/>
                    <a:pt x="1118" y="360"/>
                    <a:pt x="1119" y="360"/>
                  </a:cubicBezTo>
                  <a:cubicBezTo>
                    <a:pt x="1120" y="360"/>
                    <a:pt x="1121" y="363"/>
                    <a:pt x="1122" y="366"/>
                  </a:cubicBezTo>
                  <a:cubicBezTo>
                    <a:pt x="1124" y="369"/>
                    <a:pt x="1124" y="367"/>
                    <a:pt x="1127" y="367"/>
                  </a:cubicBezTo>
                  <a:cubicBezTo>
                    <a:pt x="1130" y="367"/>
                    <a:pt x="1129" y="368"/>
                    <a:pt x="1129" y="370"/>
                  </a:cubicBezTo>
                  <a:cubicBezTo>
                    <a:pt x="1130" y="372"/>
                    <a:pt x="1129" y="370"/>
                    <a:pt x="1134" y="378"/>
                  </a:cubicBezTo>
                  <a:cubicBezTo>
                    <a:pt x="1138" y="385"/>
                    <a:pt x="1137" y="381"/>
                    <a:pt x="1139" y="385"/>
                  </a:cubicBezTo>
                  <a:cubicBezTo>
                    <a:pt x="1141" y="388"/>
                    <a:pt x="1143" y="389"/>
                    <a:pt x="1145" y="391"/>
                  </a:cubicBezTo>
                  <a:cubicBezTo>
                    <a:pt x="1146" y="393"/>
                    <a:pt x="1149" y="394"/>
                    <a:pt x="1151" y="396"/>
                  </a:cubicBezTo>
                  <a:cubicBezTo>
                    <a:pt x="1153" y="398"/>
                    <a:pt x="1155" y="400"/>
                    <a:pt x="1156" y="402"/>
                  </a:cubicBezTo>
                  <a:cubicBezTo>
                    <a:pt x="1157" y="403"/>
                    <a:pt x="1162" y="405"/>
                    <a:pt x="1163" y="407"/>
                  </a:cubicBezTo>
                  <a:cubicBezTo>
                    <a:pt x="1165" y="409"/>
                    <a:pt x="1166" y="411"/>
                    <a:pt x="1168" y="414"/>
                  </a:cubicBezTo>
                  <a:cubicBezTo>
                    <a:pt x="1170" y="416"/>
                    <a:pt x="1182" y="426"/>
                    <a:pt x="1184" y="427"/>
                  </a:cubicBezTo>
                  <a:cubicBezTo>
                    <a:pt x="1187" y="428"/>
                    <a:pt x="1186" y="430"/>
                    <a:pt x="1188" y="430"/>
                  </a:cubicBezTo>
                  <a:cubicBezTo>
                    <a:pt x="1189" y="430"/>
                    <a:pt x="1189" y="430"/>
                    <a:pt x="1191" y="431"/>
                  </a:cubicBezTo>
                  <a:cubicBezTo>
                    <a:pt x="1194" y="431"/>
                    <a:pt x="1191" y="431"/>
                    <a:pt x="1193" y="433"/>
                  </a:cubicBezTo>
                  <a:cubicBezTo>
                    <a:pt x="1194" y="434"/>
                    <a:pt x="1194" y="433"/>
                    <a:pt x="1196" y="432"/>
                  </a:cubicBezTo>
                  <a:cubicBezTo>
                    <a:pt x="1199" y="432"/>
                    <a:pt x="1196" y="432"/>
                    <a:pt x="1196" y="431"/>
                  </a:cubicBezTo>
                  <a:cubicBezTo>
                    <a:pt x="1195" y="429"/>
                    <a:pt x="1196" y="428"/>
                    <a:pt x="1194" y="428"/>
                  </a:cubicBezTo>
                  <a:cubicBezTo>
                    <a:pt x="1192" y="428"/>
                    <a:pt x="1192" y="426"/>
                    <a:pt x="1192" y="426"/>
                  </a:cubicBezTo>
                  <a:cubicBezTo>
                    <a:pt x="1192" y="426"/>
                    <a:pt x="1194" y="425"/>
                    <a:pt x="1195" y="423"/>
                  </a:cubicBezTo>
                  <a:cubicBezTo>
                    <a:pt x="1196" y="422"/>
                    <a:pt x="1194" y="422"/>
                    <a:pt x="1192" y="421"/>
                  </a:cubicBezTo>
                  <a:cubicBezTo>
                    <a:pt x="1190" y="419"/>
                    <a:pt x="1192" y="419"/>
                    <a:pt x="1192" y="417"/>
                  </a:cubicBezTo>
                  <a:cubicBezTo>
                    <a:pt x="1191" y="415"/>
                    <a:pt x="1191" y="415"/>
                    <a:pt x="1190" y="414"/>
                  </a:cubicBezTo>
                  <a:cubicBezTo>
                    <a:pt x="1189" y="412"/>
                    <a:pt x="1189" y="411"/>
                    <a:pt x="1186" y="406"/>
                  </a:cubicBezTo>
                  <a:cubicBezTo>
                    <a:pt x="1184" y="401"/>
                    <a:pt x="1181" y="399"/>
                    <a:pt x="1180" y="397"/>
                  </a:cubicBezTo>
                  <a:cubicBezTo>
                    <a:pt x="1179" y="394"/>
                    <a:pt x="1172" y="384"/>
                    <a:pt x="1172" y="382"/>
                  </a:cubicBezTo>
                  <a:cubicBezTo>
                    <a:pt x="1172" y="380"/>
                    <a:pt x="1166" y="377"/>
                    <a:pt x="1164" y="376"/>
                  </a:cubicBezTo>
                  <a:cubicBezTo>
                    <a:pt x="1163" y="375"/>
                    <a:pt x="1156" y="370"/>
                    <a:pt x="1156" y="369"/>
                  </a:cubicBezTo>
                  <a:cubicBezTo>
                    <a:pt x="1156" y="368"/>
                    <a:pt x="1150" y="362"/>
                    <a:pt x="1149" y="360"/>
                  </a:cubicBezTo>
                  <a:cubicBezTo>
                    <a:pt x="1149" y="358"/>
                    <a:pt x="1144" y="358"/>
                    <a:pt x="1143" y="355"/>
                  </a:cubicBezTo>
                  <a:cubicBezTo>
                    <a:pt x="1142" y="352"/>
                    <a:pt x="1137" y="347"/>
                    <a:pt x="1134" y="345"/>
                  </a:cubicBezTo>
                  <a:cubicBezTo>
                    <a:pt x="1131" y="343"/>
                    <a:pt x="1137" y="341"/>
                    <a:pt x="1139" y="341"/>
                  </a:cubicBezTo>
                  <a:cubicBezTo>
                    <a:pt x="1141" y="341"/>
                    <a:pt x="1141" y="340"/>
                    <a:pt x="1146" y="340"/>
                  </a:cubicBezTo>
                  <a:cubicBezTo>
                    <a:pt x="1150" y="339"/>
                    <a:pt x="1149" y="340"/>
                    <a:pt x="1151" y="340"/>
                  </a:cubicBezTo>
                  <a:cubicBezTo>
                    <a:pt x="1154" y="340"/>
                    <a:pt x="1159" y="339"/>
                    <a:pt x="1161" y="338"/>
                  </a:cubicBezTo>
                  <a:cubicBezTo>
                    <a:pt x="1163" y="338"/>
                    <a:pt x="1169" y="338"/>
                    <a:pt x="1174" y="337"/>
                  </a:cubicBezTo>
                  <a:cubicBezTo>
                    <a:pt x="1179" y="337"/>
                    <a:pt x="1181" y="339"/>
                    <a:pt x="1181" y="339"/>
                  </a:cubicBezTo>
                  <a:cubicBezTo>
                    <a:pt x="1181" y="339"/>
                    <a:pt x="1181" y="339"/>
                    <a:pt x="1182" y="342"/>
                  </a:cubicBezTo>
                  <a:cubicBezTo>
                    <a:pt x="1182" y="346"/>
                    <a:pt x="1184" y="345"/>
                    <a:pt x="1186" y="347"/>
                  </a:cubicBezTo>
                  <a:cubicBezTo>
                    <a:pt x="1188" y="349"/>
                    <a:pt x="1191" y="350"/>
                    <a:pt x="1194" y="353"/>
                  </a:cubicBezTo>
                  <a:cubicBezTo>
                    <a:pt x="1197" y="356"/>
                    <a:pt x="1197" y="357"/>
                    <a:pt x="1199" y="360"/>
                  </a:cubicBezTo>
                  <a:cubicBezTo>
                    <a:pt x="1200" y="363"/>
                    <a:pt x="1204" y="365"/>
                    <a:pt x="1206" y="366"/>
                  </a:cubicBezTo>
                  <a:cubicBezTo>
                    <a:pt x="1208" y="367"/>
                    <a:pt x="1209" y="369"/>
                    <a:pt x="1209" y="369"/>
                  </a:cubicBezTo>
                  <a:cubicBezTo>
                    <a:pt x="1209" y="369"/>
                    <a:pt x="1213" y="372"/>
                    <a:pt x="1213" y="373"/>
                  </a:cubicBezTo>
                  <a:cubicBezTo>
                    <a:pt x="1214" y="374"/>
                    <a:pt x="1218" y="379"/>
                    <a:pt x="1219" y="381"/>
                  </a:cubicBezTo>
                  <a:cubicBezTo>
                    <a:pt x="1220" y="382"/>
                    <a:pt x="1220" y="385"/>
                    <a:pt x="1225" y="385"/>
                  </a:cubicBezTo>
                  <a:cubicBezTo>
                    <a:pt x="1230" y="385"/>
                    <a:pt x="1226" y="389"/>
                    <a:pt x="1231" y="394"/>
                  </a:cubicBezTo>
                  <a:cubicBezTo>
                    <a:pt x="1236" y="400"/>
                    <a:pt x="1234" y="398"/>
                    <a:pt x="1236" y="400"/>
                  </a:cubicBezTo>
                  <a:cubicBezTo>
                    <a:pt x="1237" y="402"/>
                    <a:pt x="1236" y="401"/>
                    <a:pt x="1239" y="404"/>
                  </a:cubicBezTo>
                  <a:cubicBezTo>
                    <a:pt x="1242" y="407"/>
                    <a:pt x="1241" y="406"/>
                    <a:pt x="1243" y="408"/>
                  </a:cubicBezTo>
                  <a:cubicBezTo>
                    <a:pt x="1245" y="410"/>
                    <a:pt x="1247" y="412"/>
                    <a:pt x="1248" y="413"/>
                  </a:cubicBezTo>
                  <a:cubicBezTo>
                    <a:pt x="1250" y="414"/>
                    <a:pt x="1250" y="414"/>
                    <a:pt x="1252" y="417"/>
                  </a:cubicBezTo>
                  <a:cubicBezTo>
                    <a:pt x="1254" y="419"/>
                    <a:pt x="1256" y="421"/>
                    <a:pt x="1256" y="423"/>
                  </a:cubicBezTo>
                  <a:cubicBezTo>
                    <a:pt x="1257" y="425"/>
                    <a:pt x="1256" y="423"/>
                    <a:pt x="1259" y="427"/>
                  </a:cubicBezTo>
                  <a:cubicBezTo>
                    <a:pt x="1262" y="431"/>
                    <a:pt x="1265" y="434"/>
                    <a:pt x="1267" y="436"/>
                  </a:cubicBezTo>
                  <a:cubicBezTo>
                    <a:pt x="1270" y="437"/>
                    <a:pt x="1270" y="438"/>
                    <a:pt x="1270" y="438"/>
                  </a:cubicBezTo>
                  <a:cubicBezTo>
                    <a:pt x="1270" y="438"/>
                    <a:pt x="1270" y="438"/>
                    <a:pt x="1270" y="440"/>
                  </a:cubicBezTo>
                  <a:cubicBezTo>
                    <a:pt x="1270" y="442"/>
                    <a:pt x="1271" y="442"/>
                    <a:pt x="1278" y="446"/>
                  </a:cubicBezTo>
                  <a:cubicBezTo>
                    <a:pt x="1285" y="451"/>
                    <a:pt x="1278" y="446"/>
                    <a:pt x="1280" y="448"/>
                  </a:cubicBezTo>
                  <a:cubicBezTo>
                    <a:pt x="1282" y="450"/>
                    <a:pt x="1282" y="451"/>
                    <a:pt x="1283" y="452"/>
                  </a:cubicBezTo>
                  <a:cubicBezTo>
                    <a:pt x="1284" y="453"/>
                    <a:pt x="1284" y="453"/>
                    <a:pt x="1286" y="456"/>
                  </a:cubicBezTo>
                  <a:cubicBezTo>
                    <a:pt x="1289" y="459"/>
                    <a:pt x="1289" y="458"/>
                    <a:pt x="1289" y="459"/>
                  </a:cubicBezTo>
                  <a:cubicBezTo>
                    <a:pt x="1289" y="459"/>
                    <a:pt x="1291" y="463"/>
                    <a:pt x="1295" y="465"/>
                  </a:cubicBezTo>
                  <a:cubicBezTo>
                    <a:pt x="1298" y="467"/>
                    <a:pt x="1295" y="465"/>
                    <a:pt x="1295" y="466"/>
                  </a:cubicBezTo>
                  <a:cubicBezTo>
                    <a:pt x="1295" y="467"/>
                    <a:pt x="1297" y="469"/>
                    <a:pt x="1298" y="471"/>
                  </a:cubicBezTo>
                  <a:cubicBezTo>
                    <a:pt x="1300" y="473"/>
                    <a:pt x="1310" y="484"/>
                    <a:pt x="1310" y="485"/>
                  </a:cubicBezTo>
                  <a:cubicBezTo>
                    <a:pt x="1310" y="486"/>
                    <a:pt x="1310" y="483"/>
                    <a:pt x="1310" y="481"/>
                  </a:cubicBezTo>
                  <a:cubicBezTo>
                    <a:pt x="1310" y="479"/>
                    <a:pt x="1306" y="474"/>
                    <a:pt x="1304" y="471"/>
                  </a:cubicBezTo>
                  <a:cubicBezTo>
                    <a:pt x="1302" y="468"/>
                    <a:pt x="1303" y="470"/>
                    <a:pt x="1302" y="469"/>
                  </a:cubicBezTo>
                  <a:cubicBezTo>
                    <a:pt x="1300" y="468"/>
                    <a:pt x="1302" y="466"/>
                    <a:pt x="1302" y="465"/>
                  </a:cubicBezTo>
                  <a:cubicBezTo>
                    <a:pt x="1302" y="463"/>
                    <a:pt x="1298" y="460"/>
                    <a:pt x="1297" y="458"/>
                  </a:cubicBezTo>
                  <a:cubicBezTo>
                    <a:pt x="1295" y="456"/>
                    <a:pt x="1295" y="456"/>
                    <a:pt x="1294" y="454"/>
                  </a:cubicBezTo>
                  <a:cubicBezTo>
                    <a:pt x="1293" y="452"/>
                    <a:pt x="1291" y="451"/>
                    <a:pt x="1290" y="449"/>
                  </a:cubicBezTo>
                  <a:cubicBezTo>
                    <a:pt x="1289" y="447"/>
                    <a:pt x="1288" y="444"/>
                    <a:pt x="1286" y="444"/>
                  </a:cubicBezTo>
                  <a:cubicBezTo>
                    <a:pt x="1284" y="443"/>
                    <a:pt x="1286" y="437"/>
                    <a:pt x="1286" y="437"/>
                  </a:cubicBezTo>
                  <a:cubicBezTo>
                    <a:pt x="1285" y="430"/>
                    <a:pt x="1281" y="433"/>
                    <a:pt x="1281" y="433"/>
                  </a:cubicBezTo>
                  <a:cubicBezTo>
                    <a:pt x="1281" y="433"/>
                    <a:pt x="1280" y="434"/>
                    <a:pt x="1280" y="432"/>
                  </a:cubicBezTo>
                  <a:cubicBezTo>
                    <a:pt x="1280" y="430"/>
                    <a:pt x="1280" y="429"/>
                    <a:pt x="1278" y="426"/>
                  </a:cubicBezTo>
                  <a:cubicBezTo>
                    <a:pt x="1277" y="424"/>
                    <a:pt x="1276" y="423"/>
                    <a:pt x="1276" y="421"/>
                  </a:cubicBezTo>
                  <a:cubicBezTo>
                    <a:pt x="1276" y="419"/>
                    <a:pt x="1277" y="421"/>
                    <a:pt x="1278" y="420"/>
                  </a:cubicBezTo>
                  <a:cubicBezTo>
                    <a:pt x="1278" y="418"/>
                    <a:pt x="1277" y="418"/>
                    <a:pt x="1275" y="418"/>
                  </a:cubicBezTo>
                  <a:cubicBezTo>
                    <a:pt x="1273" y="418"/>
                    <a:pt x="1274" y="418"/>
                    <a:pt x="1274" y="417"/>
                  </a:cubicBezTo>
                  <a:cubicBezTo>
                    <a:pt x="1274" y="415"/>
                    <a:pt x="1274" y="415"/>
                    <a:pt x="1274" y="415"/>
                  </a:cubicBezTo>
                  <a:cubicBezTo>
                    <a:pt x="1274" y="414"/>
                    <a:pt x="1276" y="412"/>
                    <a:pt x="1276" y="411"/>
                  </a:cubicBezTo>
                  <a:cubicBezTo>
                    <a:pt x="1276" y="410"/>
                    <a:pt x="1274" y="409"/>
                    <a:pt x="1274" y="409"/>
                  </a:cubicBezTo>
                  <a:cubicBezTo>
                    <a:pt x="1274" y="409"/>
                    <a:pt x="1273" y="408"/>
                    <a:pt x="1271" y="404"/>
                  </a:cubicBezTo>
                  <a:cubicBezTo>
                    <a:pt x="1269" y="402"/>
                    <a:pt x="1269" y="401"/>
                    <a:pt x="1269" y="401"/>
                  </a:cubicBezTo>
                  <a:cubicBezTo>
                    <a:pt x="1268" y="401"/>
                    <a:pt x="1267" y="401"/>
                    <a:pt x="1265" y="400"/>
                  </a:cubicBezTo>
                  <a:cubicBezTo>
                    <a:pt x="1264" y="399"/>
                    <a:pt x="1262" y="397"/>
                    <a:pt x="1262" y="396"/>
                  </a:cubicBezTo>
                  <a:cubicBezTo>
                    <a:pt x="1262" y="395"/>
                    <a:pt x="1265" y="396"/>
                    <a:pt x="1265" y="396"/>
                  </a:cubicBezTo>
                  <a:cubicBezTo>
                    <a:pt x="1269" y="394"/>
                    <a:pt x="1264" y="389"/>
                    <a:pt x="1264" y="389"/>
                  </a:cubicBezTo>
                  <a:cubicBezTo>
                    <a:pt x="1264" y="389"/>
                    <a:pt x="1258" y="385"/>
                    <a:pt x="1258" y="384"/>
                  </a:cubicBezTo>
                  <a:cubicBezTo>
                    <a:pt x="1258" y="382"/>
                    <a:pt x="1259" y="383"/>
                    <a:pt x="1261" y="383"/>
                  </a:cubicBezTo>
                  <a:cubicBezTo>
                    <a:pt x="1263" y="382"/>
                    <a:pt x="1260" y="378"/>
                    <a:pt x="1257" y="380"/>
                  </a:cubicBezTo>
                  <a:cubicBezTo>
                    <a:pt x="1254" y="382"/>
                    <a:pt x="1253" y="378"/>
                    <a:pt x="1253" y="378"/>
                  </a:cubicBezTo>
                  <a:cubicBezTo>
                    <a:pt x="1256" y="374"/>
                    <a:pt x="1253" y="372"/>
                    <a:pt x="1251" y="370"/>
                  </a:cubicBezTo>
                  <a:cubicBezTo>
                    <a:pt x="1250" y="368"/>
                    <a:pt x="1248" y="366"/>
                    <a:pt x="1248" y="364"/>
                  </a:cubicBezTo>
                  <a:cubicBezTo>
                    <a:pt x="1248" y="361"/>
                    <a:pt x="1239" y="353"/>
                    <a:pt x="1239" y="353"/>
                  </a:cubicBezTo>
                  <a:cubicBezTo>
                    <a:pt x="1239" y="351"/>
                    <a:pt x="1236" y="347"/>
                    <a:pt x="1236" y="345"/>
                  </a:cubicBezTo>
                  <a:cubicBezTo>
                    <a:pt x="1235" y="343"/>
                    <a:pt x="1232" y="341"/>
                    <a:pt x="1233" y="341"/>
                  </a:cubicBezTo>
                  <a:cubicBezTo>
                    <a:pt x="1234" y="341"/>
                    <a:pt x="1239" y="342"/>
                    <a:pt x="1240" y="342"/>
                  </a:cubicBezTo>
                  <a:cubicBezTo>
                    <a:pt x="1241" y="343"/>
                    <a:pt x="1242" y="343"/>
                    <a:pt x="1246" y="343"/>
                  </a:cubicBezTo>
                  <a:cubicBezTo>
                    <a:pt x="1249" y="344"/>
                    <a:pt x="1254" y="346"/>
                    <a:pt x="1257" y="345"/>
                  </a:cubicBezTo>
                  <a:cubicBezTo>
                    <a:pt x="1260" y="345"/>
                    <a:pt x="1257" y="345"/>
                    <a:pt x="1258" y="344"/>
                  </a:cubicBezTo>
                  <a:cubicBezTo>
                    <a:pt x="1259" y="344"/>
                    <a:pt x="1261" y="344"/>
                    <a:pt x="1261" y="344"/>
                  </a:cubicBezTo>
                  <a:cubicBezTo>
                    <a:pt x="1261" y="344"/>
                    <a:pt x="1264" y="347"/>
                    <a:pt x="1266" y="348"/>
                  </a:cubicBezTo>
                  <a:cubicBezTo>
                    <a:pt x="1267" y="349"/>
                    <a:pt x="1269" y="348"/>
                    <a:pt x="1269" y="348"/>
                  </a:cubicBezTo>
                  <a:cubicBezTo>
                    <a:pt x="1275" y="348"/>
                    <a:pt x="1275" y="348"/>
                    <a:pt x="1275" y="348"/>
                  </a:cubicBezTo>
                  <a:cubicBezTo>
                    <a:pt x="1275" y="348"/>
                    <a:pt x="1275" y="352"/>
                    <a:pt x="1275" y="354"/>
                  </a:cubicBezTo>
                  <a:cubicBezTo>
                    <a:pt x="1275" y="356"/>
                    <a:pt x="1275" y="357"/>
                    <a:pt x="1277" y="358"/>
                  </a:cubicBezTo>
                  <a:cubicBezTo>
                    <a:pt x="1279" y="359"/>
                    <a:pt x="1279" y="359"/>
                    <a:pt x="1279" y="360"/>
                  </a:cubicBezTo>
                  <a:cubicBezTo>
                    <a:pt x="1279" y="361"/>
                    <a:pt x="1279" y="363"/>
                    <a:pt x="1277" y="364"/>
                  </a:cubicBezTo>
                  <a:cubicBezTo>
                    <a:pt x="1276" y="365"/>
                    <a:pt x="1276" y="372"/>
                    <a:pt x="1276" y="372"/>
                  </a:cubicBezTo>
                  <a:cubicBezTo>
                    <a:pt x="1277" y="371"/>
                    <a:pt x="1277" y="371"/>
                    <a:pt x="1277" y="371"/>
                  </a:cubicBezTo>
                  <a:cubicBezTo>
                    <a:pt x="1281" y="370"/>
                    <a:pt x="1281" y="370"/>
                    <a:pt x="1281" y="370"/>
                  </a:cubicBezTo>
                  <a:cubicBezTo>
                    <a:pt x="1281" y="370"/>
                    <a:pt x="1281" y="374"/>
                    <a:pt x="1281" y="376"/>
                  </a:cubicBezTo>
                  <a:cubicBezTo>
                    <a:pt x="1281" y="378"/>
                    <a:pt x="1280" y="381"/>
                    <a:pt x="1280" y="383"/>
                  </a:cubicBezTo>
                  <a:cubicBezTo>
                    <a:pt x="1280" y="385"/>
                    <a:pt x="1283" y="387"/>
                    <a:pt x="1283" y="387"/>
                  </a:cubicBezTo>
                  <a:cubicBezTo>
                    <a:pt x="1283" y="387"/>
                    <a:pt x="1283" y="387"/>
                    <a:pt x="1283" y="390"/>
                  </a:cubicBezTo>
                  <a:cubicBezTo>
                    <a:pt x="1284" y="393"/>
                    <a:pt x="1286" y="394"/>
                    <a:pt x="1286" y="395"/>
                  </a:cubicBezTo>
                  <a:cubicBezTo>
                    <a:pt x="1286" y="397"/>
                    <a:pt x="1286" y="399"/>
                    <a:pt x="1288" y="405"/>
                  </a:cubicBezTo>
                  <a:cubicBezTo>
                    <a:pt x="1290" y="411"/>
                    <a:pt x="1294" y="421"/>
                    <a:pt x="1294" y="421"/>
                  </a:cubicBezTo>
                  <a:cubicBezTo>
                    <a:pt x="1297" y="419"/>
                    <a:pt x="1297" y="419"/>
                    <a:pt x="1297" y="419"/>
                  </a:cubicBezTo>
                  <a:cubicBezTo>
                    <a:pt x="1301" y="406"/>
                    <a:pt x="1295" y="353"/>
                    <a:pt x="1295" y="353"/>
                  </a:cubicBezTo>
                  <a:cubicBezTo>
                    <a:pt x="1295" y="353"/>
                    <a:pt x="1295" y="353"/>
                    <a:pt x="1299" y="353"/>
                  </a:cubicBezTo>
                  <a:cubicBezTo>
                    <a:pt x="1303" y="354"/>
                    <a:pt x="1308" y="356"/>
                    <a:pt x="1311" y="357"/>
                  </a:cubicBezTo>
                  <a:cubicBezTo>
                    <a:pt x="1314" y="358"/>
                    <a:pt x="1313" y="357"/>
                    <a:pt x="1315" y="357"/>
                  </a:cubicBezTo>
                  <a:cubicBezTo>
                    <a:pt x="1317" y="357"/>
                    <a:pt x="1317" y="358"/>
                    <a:pt x="1317" y="358"/>
                  </a:cubicBezTo>
                  <a:cubicBezTo>
                    <a:pt x="1317" y="358"/>
                    <a:pt x="1321" y="361"/>
                    <a:pt x="1324" y="361"/>
                  </a:cubicBezTo>
                  <a:cubicBezTo>
                    <a:pt x="1327" y="361"/>
                    <a:pt x="1327" y="361"/>
                    <a:pt x="1327" y="361"/>
                  </a:cubicBezTo>
                  <a:cubicBezTo>
                    <a:pt x="1327" y="361"/>
                    <a:pt x="1334" y="362"/>
                    <a:pt x="1338" y="365"/>
                  </a:cubicBezTo>
                  <a:cubicBezTo>
                    <a:pt x="1342" y="367"/>
                    <a:pt x="1342" y="363"/>
                    <a:pt x="1342" y="363"/>
                  </a:cubicBezTo>
                  <a:cubicBezTo>
                    <a:pt x="1333" y="359"/>
                    <a:pt x="1303" y="347"/>
                    <a:pt x="1302" y="346"/>
                  </a:cubicBezTo>
                  <a:cubicBezTo>
                    <a:pt x="1301" y="346"/>
                    <a:pt x="1299" y="345"/>
                    <a:pt x="1299" y="345"/>
                  </a:cubicBezTo>
                  <a:cubicBezTo>
                    <a:pt x="1299" y="345"/>
                    <a:pt x="1294" y="342"/>
                    <a:pt x="1296" y="342"/>
                  </a:cubicBezTo>
                  <a:cubicBezTo>
                    <a:pt x="1297" y="341"/>
                    <a:pt x="1296" y="341"/>
                    <a:pt x="1296" y="339"/>
                  </a:cubicBezTo>
                  <a:cubicBezTo>
                    <a:pt x="1296" y="337"/>
                    <a:pt x="1293" y="338"/>
                    <a:pt x="1293" y="338"/>
                  </a:cubicBezTo>
                  <a:cubicBezTo>
                    <a:pt x="1293" y="338"/>
                    <a:pt x="1293" y="335"/>
                    <a:pt x="1293" y="334"/>
                  </a:cubicBezTo>
                  <a:cubicBezTo>
                    <a:pt x="1293" y="333"/>
                    <a:pt x="1293" y="332"/>
                    <a:pt x="1295" y="332"/>
                  </a:cubicBezTo>
                  <a:cubicBezTo>
                    <a:pt x="1296" y="331"/>
                    <a:pt x="1296" y="329"/>
                    <a:pt x="1296" y="329"/>
                  </a:cubicBezTo>
                  <a:cubicBezTo>
                    <a:pt x="1293" y="327"/>
                    <a:pt x="1293" y="327"/>
                    <a:pt x="1293" y="327"/>
                  </a:cubicBezTo>
                  <a:cubicBezTo>
                    <a:pt x="1293" y="327"/>
                    <a:pt x="1296" y="327"/>
                    <a:pt x="1297" y="327"/>
                  </a:cubicBezTo>
                  <a:cubicBezTo>
                    <a:pt x="1298" y="327"/>
                    <a:pt x="1298" y="327"/>
                    <a:pt x="1300" y="327"/>
                  </a:cubicBezTo>
                  <a:cubicBezTo>
                    <a:pt x="1302" y="327"/>
                    <a:pt x="1304" y="330"/>
                    <a:pt x="1305" y="330"/>
                  </a:cubicBezTo>
                  <a:cubicBezTo>
                    <a:pt x="1306" y="330"/>
                    <a:pt x="1309" y="332"/>
                    <a:pt x="1310" y="333"/>
                  </a:cubicBezTo>
                  <a:cubicBezTo>
                    <a:pt x="1311" y="334"/>
                    <a:pt x="1314" y="335"/>
                    <a:pt x="1316" y="336"/>
                  </a:cubicBezTo>
                  <a:cubicBezTo>
                    <a:pt x="1319" y="337"/>
                    <a:pt x="1320" y="338"/>
                    <a:pt x="1320" y="338"/>
                  </a:cubicBezTo>
                  <a:cubicBezTo>
                    <a:pt x="1320" y="338"/>
                    <a:pt x="1319" y="339"/>
                    <a:pt x="1317" y="339"/>
                  </a:cubicBezTo>
                  <a:cubicBezTo>
                    <a:pt x="1316" y="339"/>
                    <a:pt x="1319" y="341"/>
                    <a:pt x="1320" y="342"/>
                  </a:cubicBezTo>
                  <a:cubicBezTo>
                    <a:pt x="1322" y="343"/>
                    <a:pt x="1325" y="342"/>
                    <a:pt x="1325" y="342"/>
                  </a:cubicBezTo>
                  <a:cubicBezTo>
                    <a:pt x="1322" y="340"/>
                    <a:pt x="1322" y="340"/>
                    <a:pt x="1322" y="340"/>
                  </a:cubicBezTo>
                  <a:cubicBezTo>
                    <a:pt x="1322" y="340"/>
                    <a:pt x="1323" y="341"/>
                    <a:pt x="1327" y="342"/>
                  </a:cubicBezTo>
                  <a:cubicBezTo>
                    <a:pt x="1330" y="342"/>
                    <a:pt x="1331" y="346"/>
                    <a:pt x="1331" y="346"/>
                  </a:cubicBezTo>
                  <a:cubicBezTo>
                    <a:pt x="1331" y="346"/>
                    <a:pt x="1333" y="348"/>
                    <a:pt x="1334" y="348"/>
                  </a:cubicBezTo>
                  <a:cubicBezTo>
                    <a:pt x="1334" y="348"/>
                    <a:pt x="1336" y="348"/>
                    <a:pt x="1337" y="348"/>
                  </a:cubicBezTo>
                  <a:cubicBezTo>
                    <a:pt x="1338" y="348"/>
                    <a:pt x="1340" y="349"/>
                    <a:pt x="1340" y="350"/>
                  </a:cubicBezTo>
                  <a:cubicBezTo>
                    <a:pt x="1340" y="350"/>
                    <a:pt x="1336" y="349"/>
                    <a:pt x="1335" y="350"/>
                  </a:cubicBezTo>
                  <a:cubicBezTo>
                    <a:pt x="1334" y="350"/>
                    <a:pt x="1337" y="351"/>
                    <a:pt x="1338" y="353"/>
                  </a:cubicBezTo>
                  <a:cubicBezTo>
                    <a:pt x="1340" y="355"/>
                    <a:pt x="1345" y="356"/>
                    <a:pt x="1347" y="359"/>
                  </a:cubicBezTo>
                  <a:cubicBezTo>
                    <a:pt x="1350" y="361"/>
                    <a:pt x="1351" y="357"/>
                    <a:pt x="1351" y="357"/>
                  </a:cubicBezTo>
                  <a:cubicBezTo>
                    <a:pt x="1351" y="357"/>
                    <a:pt x="1353" y="359"/>
                    <a:pt x="1355" y="361"/>
                  </a:cubicBezTo>
                  <a:cubicBezTo>
                    <a:pt x="1357" y="363"/>
                    <a:pt x="1359" y="364"/>
                    <a:pt x="1359" y="364"/>
                  </a:cubicBezTo>
                  <a:cubicBezTo>
                    <a:pt x="1365" y="367"/>
                    <a:pt x="1365" y="367"/>
                    <a:pt x="1365" y="367"/>
                  </a:cubicBezTo>
                  <a:cubicBezTo>
                    <a:pt x="1371" y="369"/>
                    <a:pt x="1371" y="369"/>
                    <a:pt x="1371" y="369"/>
                  </a:cubicBezTo>
                  <a:cubicBezTo>
                    <a:pt x="1376" y="373"/>
                    <a:pt x="1376" y="373"/>
                    <a:pt x="1376" y="373"/>
                  </a:cubicBezTo>
                  <a:cubicBezTo>
                    <a:pt x="1381" y="377"/>
                    <a:pt x="1381" y="377"/>
                    <a:pt x="1381" y="377"/>
                  </a:cubicBezTo>
                  <a:cubicBezTo>
                    <a:pt x="1381" y="377"/>
                    <a:pt x="1383" y="375"/>
                    <a:pt x="1385" y="377"/>
                  </a:cubicBezTo>
                  <a:cubicBezTo>
                    <a:pt x="1388" y="378"/>
                    <a:pt x="1388" y="377"/>
                    <a:pt x="1389" y="376"/>
                  </a:cubicBezTo>
                  <a:cubicBezTo>
                    <a:pt x="1389" y="375"/>
                    <a:pt x="1389" y="377"/>
                    <a:pt x="1390" y="378"/>
                  </a:cubicBezTo>
                  <a:cubicBezTo>
                    <a:pt x="1392" y="378"/>
                    <a:pt x="1394" y="380"/>
                    <a:pt x="1394" y="380"/>
                  </a:cubicBezTo>
                  <a:cubicBezTo>
                    <a:pt x="1397" y="381"/>
                    <a:pt x="1397" y="381"/>
                    <a:pt x="1397" y="381"/>
                  </a:cubicBezTo>
                  <a:cubicBezTo>
                    <a:pt x="1397" y="381"/>
                    <a:pt x="1399" y="382"/>
                    <a:pt x="1404" y="387"/>
                  </a:cubicBezTo>
                  <a:cubicBezTo>
                    <a:pt x="1410" y="391"/>
                    <a:pt x="1404" y="384"/>
                    <a:pt x="1404" y="384"/>
                  </a:cubicBezTo>
                  <a:cubicBezTo>
                    <a:pt x="1404" y="384"/>
                    <a:pt x="1408" y="387"/>
                    <a:pt x="1410" y="388"/>
                  </a:cubicBezTo>
                  <a:cubicBezTo>
                    <a:pt x="1412" y="389"/>
                    <a:pt x="1420" y="394"/>
                    <a:pt x="1424" y="396"/>
                  </a:cubicBezTo>
                  <a:cubicBezTo>
                    <a:pt x="1427" y="398"/>
                    <a:pt x="1436" y="397"/>
                    <a:pt x="1439" y="401"/>
                  </a:cubicBezTo>
                  <a:cubicBezTo>
                    <a:pt x="1442" y="404"/>
                    <a:pt x="1446" y="399"/>
                    <a:pt x="1442" y="397"/>
                  </a:cubicBezTo>
                  <a:cubicBezTo>
                    <a:pt x="1437" y="395"/>
                    <a:pt x="1425" y="383"/>
                    <a:pt x="1424" y="381"/>
                  </a:cubicBezTo>
                  <a:cubicBezTo>
                    <a:pt x="1422" y="378"/>
                    <a:pt x="1416" y="372"/>
                    <a:pt x="1413" y="370"/>
                  </a:cubicBezTo>
                  <a:cubicBezTo>
                    <a:pt x="1410" y="368"/>
                    <a:pt x="1404" y="363"/>
                    <a:pt x="1393" y="354"/>
                  </a:cubicBezTo>
                  <a:cubicBezTo>
                    <a:pt x="1382" y="344"/>
                    <a:pt x="1359" y="330"/>
                    <a:pt x="1359" y="329"/>
                  </a:cubicBezTo>
                  <a:cubicBezTo>
                    <a:pt x="1358" y="328"/>
                    <a:pt x="1355" y="322"/>
                    <a:pt x="1353" y="322"/>
                  </a:cubicBezTo>
                  <a:cubicBezTo>
                    <a:pt x="1352" y="322"/>
                    <a:pt x="1348" y="323"/>
                    <a:pt x="1346" y="321"/>
                  </a:cubicBezTo>
                  <a:cubicBezTo>
                    <a:pt x="1344" y="320"/>
                    <a:pt x="1339" y="312"/>
                    <a:pt x="1339" y="311"/>
                  </a:cubicBezTo>
                  <a:cubicBezTo>
                    <a:pt x="1338" y="310"/>
                    <a:pt x="1334" y="308"/>
                    <a:pt x="1332" y="308"/>
                  </a:cubicBezTo>
                  <a:cubicBezTo>
                    <a:pt x="1329" y="308"/>
                    <a:pt x="1328" y="305"/>
                    <a:pt x="1323" y="304"/>
                  </a:cubicBezTo>
                  <a:cubicBezTo>
                    <a:pt x="1317" y="304"/>
                    <a:pt x="1316" y="301"/>
                    <a:pt x="1316" y="300"/>
                  </a:cubicBezTo>
                  <a:cubicBezTo>
                    <a:pt x="1315" y="299"/>
                    <a:pt x="1318" y="300"/>
                    <a:pt x="1320" y="300"/>
                  </a:cubicBezTo>
                  <a:cubicBezTo>
                    <a:pt x="1322" y="300"/>
                    <a:pt x="1326" y="299"/>
                    <a:pt x="1329" y="298"/>
                  </a:cubicBezTo>
                  <a:cubicBezTo>
                    <a:pt x="1332" y="297"/>
                    <a:pt x="1332" y="298"/>
                    <a:pt x="1335" y="300"/>
                  </a:cubicBezTo>
                  <a:cubicBezTo>
                    <a:pt x="1337" y="301"/>
                    <a:pt x="1342" y="300"/>
                    <a:pt x="1346" y="300"/>
                  </a:cubicBezTo>
                  <a:cubicBezTo>
                    <a:pt x="1349" y="300"/>
                    <a:pt x="1352" y="299"/>
                    <a:pt x="1353" y="299"/>
                  </a:cubicBezTo>
                  <a:cubicBezTo>
                    <a:pt x="1353" y="298"/>
                    <a:pt x="1355" y="299"/>
                    <a:pt x="1360" y="300"/>
                  </a:cubicBezTo>
                  <a:cubicBezTo>
                    <a:pt x="1365" y="301"/>
                    <a:pt x="1363" y="300"/>
                    <a:pt x="1364" y="298"/>
                  </a:cubicBezTo>
                  <a:cubicBezTo>
                    <a:pt x="1366" y="296"/>
                    <a:pt x="1368" y="300"/>
                    <a:pt x="1372" y="300"/>
                  </a:cubicBezTo>
                  <a:cubicBezTo>
                    <a:pt x="1376" y="300"/>
                    <a:pt x="1379" y="300"/>
                    <a:pt x="1383" y="300"/>
                  </a:cubicBezTo>
                  <a:cubicBezTo>
                    <a:pt x="1387" y="300"/>
                    <a:pt x="1393" y="302"/>
                    <a:pt x="1395" y="302"/>
                  </a:cubicBezTo>
                  <a:cubicBezTo>
                    <a:pt x="1396" y="301"/>
                    <a:pt x="1404" y="302"/>
                    <a:pt x="1405" y="302"/>
                  </a:cubicBezTo>
                  <a:cubicBezTo>
                    <a:pt x="1406" y="302"/>
                    <a:pt x="1410" y="302"/>
                    <a:pt x="1412" y="302"/>
                  </a:cubicBezTo>
                  <a:cubicBezTo>
                    <a:pt x="1413" y="303"/>
                    <a:pt x="1417" y="303"/>
                    <a:pt x="1421" y="303"/>
                  </a:cubicBezTo>
                  <a:cubicBezTo>
                    <a:pt x="1424" y="303"/>
                    <a:pt x="1423" y="303"/>
                    <a:pt x="1426" y="303"/>
                  </a:cubicBezTo>
                  <a:cubicBezTo>
                    <a:pt x="1428" y="303"/>
                    <a:pt x="1431" y="303"/>
                    <a:pt x="1432" y="302"/>
                  </a:cubicBezTo>
                  <a:cubicBezTo>
                    <a:pt x="1434" y="302"/>
                    <a:pt x="1440" y="304"/>
                    <a:pt x="1443" y="303"/>
                  </a:cubicBezTo>
                  <a:cubicBezTo>
                    <a:pt x="1445" y="303"/>
                    <a:pt x="1446" y="304"/>
                    <a:pt x="1447" y="305"/>
                  </a:cubicBezTo>
                  <a:cubicBezTo>
                    <a:pt x="1449" y="305"/>
                    <a:pt x="1450" y="305"/>
                    <a:pt x="1452" y="305"/>
                  </a:cubicBezTo>
                  <a:cubicBezTo>
                    <a:pt x="1457" y="305"/>
                    <a:pt x="1457" y="305"/>
                    <a:pt x="1457" y="305"/>
                  </a:cubicBezTo>
                  <a:cubicBezTo>
                    <a:pt x="1460" y="305"/>
                    <a:pt x="1459" y="305"/>
                    <a:pt x="1459" y="305"/>
                  </a:cubicBezTo>
                  <a:cubicBezTo>
                    <a:pt x="1459" y="305"/>
                    <a:pt x="1463" y="305"/>
                    <a:pt x="1466" y="305"/>
                  </a:cubicBezTo>
                  <a:cubicBezTo>
                    <a:pt x="1469" y="305"/>
                    <a:pt x="1468" y="306"/>
                    <a:pt x="1470" y="306"/>
                  </a:cubicBezTo>
                  <a:cubicBezTo>
                    <a:pt x="1471" y="306"/>
                    <a:pt x="1474" y="306"/>
                    <a:pt x="1476" y="306"/>
                  </a:cubicBezTo>
                  <a:cubicBezTo>
                    <a:pt x="1479" y="306"/>
                    <a:pt x="1481" y="307"/>
                    <a:pt x="1483" y="307"/>
                  </a:cubicBezTo>
                  <a:cubicBezTo>
                    <a:pt x="1484" y="306"/>
                    <a:pt x="1487" y="308"/>
                    <a:pt x="1488" y="308"/>
                  </a:cubicBezTo>
                  <a:cubicBezTo>
                    <a:pt x="1490" y="308"/>
                    <a:pt x="1491" y="308"/>
                    <a:pt x="1492" y="308"/>
                  </a:cubicBezTo>
                  <a:cubicBezTo>
                    <a:pt x="1494" y="308"/>
                    <a:pt x="1495" y="309"/>
                    <a:pt x="1497" y="309"/>
                  </a:cubicBezTo>
                  <a:cubicBezTo>
                    <a:pt x="1498" y="310"/>
                    <a:pt x="1498" y="309"/>
                    <a:pt x="1502" y="309"/>
                  </a:cubicBezTo>
                  <a:cubicBezTo>
                    <a:pt x="1506" y="309"/>
                    <a:pt x="1503" y="310"/>
                    <a:pt x="1505" y="309"/>
                  </a:cubicBezTo>
                  <a:cubicBezTo>
                    <a:pt x="1508" y="309"/>
                    <a:pt x="1508" y="309"/>
                    <a:pt x="1510" y="310"/>
                  </a:cubicBezTo>
                  <a:cubicBezTo>
                    <a:pt x="1511" y="311"/>
                    <a:pt x="1516" y="312"/>
                    <a:pt x="1519" y="312"/>
                  </a:cubicBezTo>
                  <a:cubicBezTo>
                    <a:pt x="1521" y="312"/>
                    <a:pt x="1522" y="311"/>
                    <a:pt x="1524" y="311"/>
                  </a:cubicBezTo>
                  <a:cubicBezTo>
                    <a:pt x="1526" y="311"/>
                    <a:pt x="1531" y="311"/>
                    <a:pt x="1533" y="311"/>
                  </a:cubicBezTo>
                  <a:cubicBezTo>
                    <a:pt x="1535" y="311"/>
                    <a:pt x="1534" y="312"/>
                    <a:pt x="1536" y="313"/>
                  </a:cubicBezTo>
                  <a:cubicBezTo>
                    <a:pt x="1538" y="315"/>
                    <a:pt x="1539" y="313"/>
                    <a:pt x="1540" y="312"/>
                  </a:cubicBezTo>
                  <a:cubicBezTo>
                    <a:pt x="1542" y="311"/>
                    <a:pt x="1541" y="312"/>
                    <a:pt x="1544" y="311"/>
                  </a:cubicBezTo>
                  <a:cubicBezTo>
                    <a:pt x="1547" y="310"/>
                    <a:pt x="1546" y="312"/>
                    <a:pt x="1549" y="312"/>
                  </a:cubicBezTo>
                  <a:cubicBezTo>
                    <a:pt x="1552" y="312"/>
                    <a:pt x="1553" y="310"/>
                    <a:pt x="1555" y="311"/>
                  </a:cubicBezTo>
                  <a:cubicBezTo>
                    <a:pt x="1557" y="311"/>
                    <a:pt x="1558" y="313"/>
                    <a:pt x="1559" y="313"/>
                  </a:cubicBezTo>
                  <a:cubicBezTo>
                    <a:pt x="1559" y="312"/>
                    <a:pt x="1560" y="311"/>
                    <a:pt x="1560" y="311"/>
                  </a:cubicBezTo>
                  <a:cubicBezTo>
                    <a:pt x="1562" y="312"/>
                    <a:pt x="1562" y="312"/>
                    <a:pt x="1562" y="312"/>
                  </a:cubicBezTo>
                  <a:cubicBezTo>
                    <a:pt x="1562" y="312"/>
                    <a:pt x="1562" y="309"/>
                    <a:pt x="1567" y="313"/>
                  </a:cubicBezTo>
                  <a:cubicBezTo>
                    <a:pt x="1571" y="316"/>
                    <a:pt x="1570" y="313"/>
                    <a:pt x="1569" y="312"/>
                  </a:cubicBezTo>
                  <a:cubicBezTo>
                    <a:pt x="1568" y="311"/>
                    <a:pt x="1569" y="311"/>
                    <a:pt x="1570" y="310"/>
                  </a:cubicBezTo>
                  <a:cubicBezTo>
                    <a:pt x="1572" y="308"/>
                    <a:pt x="1574" y="309"/>
                    <a:pt x="1573" y="311"/>
                  </a:cubicBezTo>
                  <a:cubicBezTo>
                    <a:pt x="1573" y="312"/>
                    <a:pt x="1572" y="312"/>
                    <a:pt x="1572" y="312"/>
                  </a:cubicBezTo>
                  <a:cubicBezTo>
                    <a:pt x="1572" y="313"/>
                    <a:pt x="1573" y="313"/>
                    <a:pt x="1576" y="313"/>
                  </a:cubicBezTo>
                  <a:cubicBezTo>
                    <a:pt x="1579" y="313"/>
                    <a:pt x="1579" y="313"/>
                    <a:pt x="1581" y="312"/>
                  </a:cubicBezTo>
                  <a:cubicBezTo>
                    <a:pt x="1582" y="311"/>
                    <a:pt x="1582" y="312"/>
                    <a:pt x="1584" y="312"/>
                  </a:cubicBezTo>
                  <a:cubicBezTo>
                    <a:pt x="1586" y="312"/>
                    <a:pt x="1587" y="312"/>
                    <a:pt x="1590" y="313"/>
                  </a:cubicBezTo>
                  <a:cubicBezTo>
                    <a:pt x="1593" y="314"/>
                    <a:pt x="1594" y="315"/>
                    <a:pt x="1595" y="312"/>
                  </a:cubicBezTo>
                  <a:cubicBezTo>
                    <a:pt x="1596" y="309"/>
                    <a:pt x="1591" y="309"/>
                    <a:pt x="1589" y="307"/>
                  </a:cubicBezTo>
                  <a:close/>
                  <a:moveTo>
                    <a:pt x="787" y="41"/>
                  </a:move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6" y="41"/>
                    <a:pt x="787" y="41"/>
                  </a:cubicBezTo>
                  <a:close/>
                  <a:moveTo>
                    <a:pt x="181" y="457"/>
                  </a:moveTo>
                  <a:cubicBezTo>
                    <a:pt x="181" y="459"/>
                    <a:pt x="172" y="467"/>
                    <a:pt x="171" y="468"/>
                  </a:cubicBezTo>
                  <a:cubicBezTo>
                    <a:pt x="170" y="469"/>
                    <a:pt x="174" y="472"/>
                    <a:pt x="174" y="472"/>
                  </a:cubicBezTo>
                  <a:cubicBezTo>
                    <a:pt x="174" y="472"/>
                    <a:pt x="170" y="474"/>
                    <a:pt x="169" y="474"/>
                  </a:cubicBezTo>
                  <a:cubicBezTo>
                    <a:pt x="169" y="474"/>
                    <a:pt x="163" y="477"/>
                    <a:pt x="161" y="478"/>
                  </a:cubicBezTo>
                  <a:cubicBezTo>
                    <a:pt x="159" y="478"/>
                    <a:pt x="154" y="483"/>
                    <a:pt x="154" y="483"/>
                  </a:cubicBezTo>
                  <a:cubicBezTo>
                    <a:pt x="154" y="483"/>
                    <a:pt x="149" y="485"/>
                    <a:pt x="147" y="486"/>
                  </a:cubicBezTo>
                  <a:cubicBezTo>
                    <a:pt x="146" y="487"/>
                    <a:pt x="143" y="489"/>
                    <a:pt x="142" y="491"/>
                  </a:cubicBezTo>
                  <a:cubicBezTo>
                    <a:pt x="140" y="494"/>
                    <a:pt x="133" y="495"/>
                    <a:pt x="132" y="495"/>
                  </a:cubicBezTo>
                  <a:cubicBezTo>
                    <a:pt x="131" y="494"/>
                    <a:pt x="129" y="492"/>
                    <a:pt x="127" y="492"/>
                  </a:cubicBezTo>
                  <a:cubicBezTo>
                    <a:pt x="125" y="493"/>
                    <a:pt x="119" y="490"/>
                    <a:pt x="118" y="488"/>
                  </a:cubicBezTo>
                  <a:cubicBezTo>
                    <a:pt x="117" y="487"/>
                    <a:pt x="112" y="487"/>
                    <a:pt x="111" y="487"/>
                  </a:cubicBezTo>
                  <a:cubicBezTo>
                    <a:pt x="111" y="487"/>
                    <a:pt x="106" y="485"/>
                    <a:pt x="106" y="484"/>
                  </a:cubicBezTo>
                  <a:cubicBezTo>
                    <a:pt x="105" y="482"/>
                    <a:pt x="109" y="485"/>
                    <a:pt x="110" y="485"/>
                  </a:cubicBezTo>
                  <a:cubicBezTo>
                    <a:pt x="111" y="485"/>
                    <a:pt x="117" y="486"/>
                    <a:pt x="119" y="486"/>
                  </a:cubicBezTo>
                  <a:cubicBezTo>
                    <a:pt x="120" y="486"/>
                    <a:pt x="125" y="487"/>
                    <a:pt x="129" y="487"/>
                  </a:cubicBezTo>
                  <a:cubicBezTo>
                    <a:pt x="133" y="487"/>
                    <a:pt x="133" y="486"/>
                    <a:pt x="137" y="486"/>
                  </a:cubicBezTo>
                  <a:cubicBezTo>
                    <a:pt x="141" y="486"/>
                    <a:pt x="140" y="482"/>
                    <a:pt x="140" y="482"/>
                  </a:cubicBezTo>
                  <a:cubicBezTo>
                    <a:pt x="140" y="482"/>
                    <a:pt x="138" y="481"/>
                    <a:pt x="134" y="482"/>
                  </a:cubicBezTo>
                  <a:cubicBezTo>
                    <a:pt x="129" y="482"/>
                    <a:pt x="116" y="480"/>
                    <a:pt x="116" y="480"/>
                  </a:cubicBezTo>
                  <a:cubicBezTo>
                    <a:pt x="111" y="480"/>
                    <a:pt x="111" y="480"/>
                    <a:pt x="111" y="480"/>
                  </a:cubicBezTo>
                  <a:cubicBezTo>
                    <a:pt x="110" y="480"/>
                    <a:pt x="105" y="479"/>
                    <a:pt x="102" y="478"/>
                  </a:cubicBezTo>
                  <a:cubicBezTo>
                    <a:pt x="99" y="478"/>
                    <a:pt x="93" y="478"/>
                    <a:pt x="92" y="478"/>
                  </a:cubicBezTo>
                  <a:cubicBezTo>
                    <a:pt x="91" y="478"/>
                    <a:pt x="90" y="478"/>
                    <a:pt x="88" y="477"/>
                  </a:cubicBezTo>
                  <a:cubicBezTo>
                    <a:pt x="86" y="476"/>
                    <a:pt x="89" y="474"/>
                    <a:pt x="89" y="474"/>
                  </a:cubicBezTo>
                  <a:cubicBezTo>
                    <a:pt x="89" y="474"/>
                    <a:pt x="94" y="473"/>
                    <a:pt x="94" y="470"/>
                  </a:cubicBezTo>
                  <a:cubicBezTo>
                    <a:pt x="94" y="467"/>
                    <a:pt x="96" y="468"/>
                    <a:pt x="98" y="465"/>
                  </a:cubicBezTo>
                  <a:cubicBezTo>
                    <a:pt x="99" y="462"/>
                    <a:pt x="100" y="465"/>
                    <a:pt x="102" y="465"/>
                  </a:cubicBezTo>
                  <a:cubicBezTo>
                    <a:pt x="104" y="465"/>
                    <a:pt x="105" y="463"/>
                    <a:pt x="107" y="462"/>
                  </a:cubicBezTo>
                  <a:cubicBezTo>
                    <a:pt x="109" y="460"/>
                    <a:pt x="116" y="459"/>
                    <a:pt x="117" y="459"/>
                  </a:cubicBezTo>
                  <a:cubicBezTo>
                    <a:pt x="119" y="458"/>
                    <a:pt x="121" y="457"/>
                    <a:pt x="122" y="455"/>
                  </a:cubicBezTo>
                  <a:cubicBezTo>
                    <a:pt x="122" y="453"/>
                    <a:pt x="125" y="455"/>
                    <a:pt x="128" y="455"/>
                  </a:cubicBezTo>
                  <a:cubicBezTo>
                    <a:pt x="131" y="454"/>
                    <a:pt x="135" y="453"/>
                    <a:pt x="136" y="453"/>
                  </a:cubicBezTo>
                  <a:cubicBezTo>
                    <a:pt x="138" y="453"/>
                    <a:pt x="141" y="451"/>
                    <a:pt x="143" y="451"/>
                  </a:cubicBezTo>
                  <a:cubicBezTo>
                    <a:pt x="146" y="451"/>
                    <a:pt x="150" y="451"/>
                    <a:pt x="154" y="450"/>
                  </a:cubicBezTo>
                  <a:cubicBezTo>
                    <a:pt x="159" y="448"/>
                    <a:pt x="157" y="450"/>
                    <a:pt x="159" y="450"/>
                  </a:cubicBezTo>
                  <a:cubicBezTo>
                    <a:pt x="162" y="450"/>
                    <a:pt x="166" y="449"/>
                    <a:pt x="170" y="448"/>
                  </a:cubicBezTo>
                  <a:cubicBezTo>
                    <a:pt x="173" y="447"/>
                    <a:pt x="174" y="448"/>
                    <a:pt x="178" y="447"/>
                  </a:cubicBezTo>
                  <a:cubicBezTo>
                    <a:pt x="181" y="447"/>
                    <a:pt x="179" y="448"/>
                    <a:pt x="180" y="451"/>
                  </a:cubicBezTo>
                  <a:cubicBezTo>
                    <a:pt x="182" y="454"/>
                    <a:pt x="181" y="456"/>
                    <a:pt x="181" y="457"/>
                  </a:cubicBezTo>
                  <a:close/>
                  <a:moveTo>
                    <a:pt x="178" y="344"/>
                  </a:moveTo>
                  <a:cubicBezTo>
                    <a:pt x="178" y="347"/>
                    <a:pt x="180" y="346"/>
                    <a:pt x="178" y="349"/>
                  </a:cubicBezTo>
                  <a:cubicBezTo>
                    <a:pt x="176" y="351"/>
                    <a:pt x="176" y="352"/>
                    <a:pt x="176" y="352"/>
                  </a:cubicBezTo>
                  <a:cubicBezTo>
                    <a:pt x="176" y="352"/>
                    <a:pt x="178" y="354"/>
                    <a:pt x="178" y="358"/>
                  </a:cubicBezTo>
                  <a:cubicBezTo>
                    <a:pt x="178" y="362"/>
                    <a:pt x="179" y="362"/>
                    <a:pt x="179" y="364"/>
                  </a:cubicBezTo>
                  <a:cubicBezTo>
                    <a:pt x="179" y="365"/>
                    <a:pt x="181" y="367"/>
                    <a:pt x="181" y="367"/>
                  </a:cubicBezTo>
                  <a:cubicBezTo>
                    <a:pt x="181" y="367"/>
                    <a:pt x="180" y="373"/>
                    <a:pt x="179" y="374"/>
                  </a:cubicBezTo>
                  <a:cubicBezTo>
                    <a:pt x="179" y="376"/>
                    <a:pt x="179" y="373"/>
                    <a:pt x="179" y="376"/>
                  </a:cubicBezTo>
                  <a:cubicBezTo>
                    <a:pt x="178" y="378"/>
                    <a:pt x="181" y="379"/>
                    <a:pt x="180" y="382"/>
                  </a:cubicBezTo>
                  <a:cubicBezTo>
                    <a:pt x="179" y="384"/>
                    <a:pt x="177" y="386"/>
                    <a:pt x="177" y="386"/>
                  </a:cubicBezTo>
                  <a:cubicBezTo>
                    <a:pt x="177" y="386"/>
                    <a:pt x="175" y="380"/>
                    <a:pt x="175" y="385"/>
                  </a:cubicBezTo>
                  <a:cubicBezTo>
                    <a:pt x="176" y="391"/>
                    <a:pt x="178" y="390"/>
                    <a:pt x="179" y="393"/>
                  </a:cubicBezTo>
                  <a:cubicBezTo>
                    <a:pt x="179" y="395"/>
                    <a:pt x="179" y="395"/>
                    <a:pt x="177" y="398"/>
                  </a:cubicBezTo>
                  <a:cubicBezTo>
                    <a:pt x="174" y="401"/>
                    <a:pt x="174" y="403"/>
                    <a:pt x="174" y="404"/>
                  </a:cubicBezTo>
                  <a:cubicBezTo>
                    <a:pt x="174" y="405"/>
                    <a:pt x="174" y="404"/>
                    <a:pt x="175" y="408"/>
                  </a:cubicBezTo>
                  <a:cubicBezTo>
                    <a:pt x="176" y="411"/>
                    <a:pt x="176" y="411"/>
                    <a:pt x="175" y="414"/>
                  </a:cubicBezTo>
                  <a:cubicBezTo>
                    <a:pt x="175" y="416"/>
                    <a:pt x="175" y="419"/>
                    <a:pt x="176" y="420"/>
                  </a:cubicBezTo>
                  <a:cubicBezTo>
                    <a:pt x="177" y="422"/>
                    <a:pt x="177" y="425"/>
                    <a:pt x="177" y="428"/>
                  </a:cubicBezTo>
                  <a:cubicBezTo>
                    <a:pt x="177" y="431"/>
                    <a:pt x="176" y="433"/>
                    <a:pt x="177" y="435"/>
                  </a:cubicBezTo>
                  <a:cubicBezTo>
                    <a:pt x="179" y="438"/>
                    <a:pt x="177" y="439"/>
                    <a:pt x="177" y="439"/>
                  </a:cubicBezTo>
                  <a:cubicBezTo>
                    <a:pt x="177" y="439"/>
                    <a:pt x="161" y="437"/>
                    <a:pt x="154" y="441"/>
                  </a:cubicBezTo>
                  <a:cubicBezTo>
                    <a:pt x="146" y="446"/>
                    <a:pt x="141" y="441"/>
                    <a:pt x="141" y="441"/>
                  </a:cubicBezTo>
                  <a:cubicBezTo>
                    <a:pt x="141" y="441"/>
                    <a:pt x="135" y="445"/>
                    <a:pt x="132" y="444"/>
                  </a:cubicBezTo>
                  <a:cubicBezTo>
                    <a:pt x="129" y="444"/>
                    <a:pt x="125" y="445"/>
                    <a:pt x="124" y="445"/>
                  </a:cubicBezTo>
                  <a:cubicBezTo>
                    <a:pt x="124" y="445"/>
                    <a:pt x="117" y="447"/>
                    <a:pt x="116" y="448"/>
                  </a:cubicBezTo>
                  <a:cubicBezTo>
                    <a:pt x="115" y="448"/>
                    <a:pt x="109" y="450"/>
                    <a:pt x="107" y="451"/>
                  </a:cubicBezTo>
                  <a:cubicBezTo>
                    <a:pt x="104" y="452"/>
                    <a:pt x="95" y="453"/>
                    <a:pt x="95" y="453"/>
                  </a:cubicBezTo>
                  <a:cubicBezTo>
                    <a:pt x="95" y="453"/>
                    <a:pt x="86" y="459"/>
                    <a:pt x="83" y="455"/>
                  </a:cubicBezTo>
                  <a:cubicBezTo>
                    <a:pt x="81" y="451"/>
                    <a:pt x="87" y="451"/>
                    <a:pt x="85" y="449"/>
                  </a:cubicBezTo>
                  <a:cubicBezTo>
                    <a:pt x="84" y="447"/>
                    <a:pt x="81" y="447"/>
                    <a:pt x="81" y="446"/>
                  </a:cubicBezTo>
                  <a:cubicBezTo>
                    <a:pt x="81" y="445"/>
                    <a:pt x="78" y="441"/>
                    <a:pt x="77" y="443"/>
                  </a:cubicBezTo>
                  <a:cubicBezTo>
                    <a:pt x="76" y="446"/>
                    <a:pt x="73" y="449"/>
                    <a:pt x="73" y="451"/>
                  </a:cubicBezTo>
                  <a:cubicBezTo>
                    <a:pt x="73" y="452"/>
                    <a:pt x="73" y="455"/>
                    <a:pt x="73" y="458"/>
                  </a:cubicBezTo>
                  <a:cubicBezTo>
                    <a:pt x="73" y="461"/>
                    <a:pt x="72" y="463"/>
                    <a:pt x="73" y="463"/>
                  </a:cubicBezTo>
                  <a:cubicBezTo>
                    <a:pt x="74" y="463"/>
                    <a:pt x="76" y="465"/>
                    <a:pt x="76" y="468"/>
                  </a:cubicBezTo>
                  <a:cubicBezTo>
                    <a:pt x="76" y="470"/>
                    <a:pt x="76" y="472"/>
                    <a:pt x="77" y="473"/>
                  </a:cubicBezTo>
                  <a:cubicBezTo>
                    <a:pt x="79" y="474"/>
                    <a:pt x="80" y="475"/>
                    <a:pt x="81" y="477"/>
                  </a:cubicBezTo>
                  <a:cubicBezTo>
                    <a:pt x="82" y="478"/>
                    <a:pt x="83" y="478"/>
                    <a:pt x="83" y="478"/>
                  </a:cubicBezTo>
                  <a:cubicBezTo>
                    <a:pt x="82" y="478"/>
                    <a:pt x="78" y="479"/>
                    <a:pt x="77" y="477"/>
                  </a:cubicBezTo>
                  <a:cubicBezTo>
                    <a:pt x="75" y="476"/>
                    <a:pt x="74" y="476"/>
                    <a:pt x="73" y="476"/>
                  </a:cubicBezTo>
                  <a:cubicBezTo>
                    <a:pt x="72" y="476"/>
                    <a:pt x="70" y="477"/>
                    <a:pt x="69" y="476"/>
                  </a:cubicBezTo>
                  <a:cubicBezTo>
                    <a:pt x="68" y="476"/>
                    <a:pt x="65" y="476"/>
                    <a:pt x="67" y="472"/>
                  </a:cubicBezTo>
                  <a:cubicBezTo>
                    <a:pt x="69" y="468"/>
                    <a:pt x="70" y="469"/>
                    <a:pt x="71" y="468"/>
                  </a:cubicBezTo>
                  <a:cubicBezTo>
                    <a:pt x="72" y="468"/>
                    <a:pt x="74" y="464"/>
                    <a:pt x="73" y="464"/>
                  </a:cubicBezTo>
                  <a:cubicBezTo>
                    <a:pt x="71" y="464"/>
                    <a:pt x="71" y="465"/>
                    <a:pt x="70" y="462"/>
                  </a:cubicBezTo>
                  <a:cubicBezTo>
                    <a:pt x="69" y="458"/>
                    <a:pt x="70" y="456"/>
                    <a:pt x="70" y="456"/>
                  </a:cubicBezTo>
                  <a:cubicBezTo>
                    <a:pt x="70" y="456"/>
                    <a:pt x="70" y="453"/>
                    <a:pt x="69" y="452"/>
                  </a:cubicBezTo>
                  <a:cubicBezTo>
                    <a:pt x="69" y="452"/>
                    <a:pt x="69" y="447"/>
                    <a:pt x="69" y="447"/>
                  </a:cubicBezTo>
                  <a:cubicBezTo>
                    <a:pt x="69" y="447"/>
                    <a:pt x="67" y="444"/>
                    <a:pt x="66" y="447"/>
                  </a:cubicBezTo>
                  <a:cubicBezTo>
                    <a:pt x="65" y="449"/>
                    <a:pt x="64" y="451"/>
                    <a:pt x="64" y="453"/>
                  </a:cubicBezTo>
                  <a:cubicBezTo>
                    <a:pt x="64" y="454"/>
                    <a:pt x="61" y="459"/>
                    <a:pt x="60" y="460"/>
                  </a:cubicBezTo>
                  <a:cubicBezTo>
                    <a:pt x="59" y="461"/>
                    <a:pt x="60" y="463"/>
                    <a:pt x="59" y="463"/>
                  </a:cubicBezTo>
                  <a:cubicBezTo>
                    <a:pt x="57" y="464"/>
                    <a:pt x="57" y="461"/>
                    <a:pt x="54" y="464"/>
                  </a:cubicBezTo>
                  <a:cubicBezTo>
                    <a:pt x="52" y="467"/>
                    <a:pt x="52" y="467"/>
                    <a:pt x="48" y="468"/>
                  </a:cubicBezTo>
                  <a:cubicBezTo>
                    <a:pt x="44" y="468"/>
                    <a:pt x="45" y="469"/>
                    <a:pt x="42" y="470"/>
                  </a:cubicBezTo>
                  <a:cubicBezTo>
                    <a:pt x="39" y="472"/>
                    <a:pt x="34" y="472"/>
                    <a:pt x="34" y="474"/>
                  </a:cubicBezTo>
                  <a:cubicBezTo>
                    <a:pt x="33" y="475"/>
                    <a:pt x="32" y="473"/>
                    <a:pt x="31" y="474"/>
                  </a:cubicBezTo>
                  <a:cubicBezTo>
                    <a:pt x="30" y="475"/>
                    <a:pt x="29" y="476"/>
                    <a:pt x="27" y="476"/>
                  </a:cubicBezTo>
                  <a:cubicBezTo>
                    <a:pt x="26" y="477"/>
                    <a:pt x="22" y="480"/>
                    <a:pt x="23" y="477"/>
                  </a:cubicBezTo>
                  <a:cubicBezTo>
                    <a:pt x="23" y="477"/>
                    <a:pt x="28" y="473"/>
                    <a:pt x="30" y="471"/>
                  </a:cubicBezTo>
                  <a:cubicBezTo>
                    <a:pt x="31" y="470"/>
                    <a:pt x="31" y="464"/>
                    <a:pt x="31" y="464"/>
                  </a:cubicBezTo>
                  <a:cubicBezTo>
                    <a:pt x="31" y="464"/>
                    <a:pt x="38" y="458"/>
                    <a:pt x="41" y="455"/>
                  </a:cubicBezTo>
                  <a:cubicBezTo>
                    <a:pt x="44" y="453"/>
                    <a:pt x="54" y="443"/>
                    <a:pt x="54" y="441"/>
                  </a:cubicBezTo>
                  <a:cubicBezTo>
                    <a:pt x="55" y="438"/>
                    <a:pt x="60" y="434"/>
                    <a:pt x="60" y="434"/>
                  </a:cubicBezTo>
                  <a:cubicBezTo>
                    <a:pt x="60" y="434"/>
                    <a:pt x="64" y="431"/>
                    <a:pt x="65" y="428"/>
                  </a:cubicBezTo>
                  <a:cubicBezTo>
                    <a:pt x="66" y="426"/>
                    <a:pt x="70" y="424"/>
                    <a:pt x="70" y="424"/>
                  </a:cubicBezTo>
                  <a:cubicBezTo>
                    <a:pt x="70" y="423"/>
                    <a:pt x="70" y="419"/>
                    <a:pt x="71" y="419"/>
                  </a:cubicBezTo>
                  <a:cubicBezTo>
                    <a:pt x="72" y="418"/>
                    <a:pt x="79" y="413"/>
                    <a:pt x="80" y="411"/>
                  </a:cubicBezTo>
                  <a:cubicBezTo>
                    <a:pt x="82" y="410"/>
                    <a:pt x="85" y="405"/>
                    <a:pt x="86" y="405"/>
                  </a:cubicBezTo>
                  <a:cubicBezTo>
                    <a:pt x="87" y="405"/>
                    <a:pt x="89" y="403"/>
                    <a:pt x="89" y="403"/>
                  </a:cubicBezTo>
                  <a:cubicBezTo>
                    <a:pt x="89" y="403"/>
                    <a:pt x="94" y="406"/>
                    <a:pt x="96" y="406"/>
                  </a:cubicBezTo>
                  <a:cubicBezTo>
                    <a:pt x="97" y="406"/>
                    <a:pt x="100" y="402"/>
                    <a:pt x="100" y="400"/>
                  </a:cubicBezTo>
                  <a:cubicBezTo>
                    <a:pt x="100" y="398"/>
                    <a:pt x="110" y="392"/>
                    <a:pt x="112" y="391"/>
                  </a:cubicBezTo>
                  <a:cubicBezTo>
                    <a:pt x="114" y="389"/>
                    <a:pt x="120" y="386"/>
                    <a:pt x="120" y="384"/>
                  </a:cubicBezTo>
                  <a:cubicBezTo>
                    <a:pt x="120" y="382"/>
                    <a:pt x="124" y="376"/>
                    <a:pt x="124" y="376"/>
                  </a:cubicBezTo>
                  <a:cubicBezTo>
                    <a:pt x="124" y="376"/>
                    <a:pt x="133" y="369"/>
                    <a:pt x="139" y="366"/>
                  </a:cubicBezTo>
                  <a:cubicBezTo>
                    <a:pt x="144" y="363"/>
                    <a:pt x="148" y="359"/>
                    <a:pt x="149" y="358"/>
                  </a:cubicBezTo>
                  <a:cubicBezTo>
                    <a:pt x="150" y="357"/>
                    <a:pt x="156" y="354"/>
                    <a:pt x="157" y="353"/>
                  </a:cubicBezTo>
                  <a:cubicBezTo>
                    <a:pt x="158" y="352"/>
                    <a:pt x="162" y="348"/>
                    <a:pt x="167" y="346"/>
                  </a:cubicBezTo>
                  <a:cubicBezTo>
                    <a:pt x="171" y="343"/>
                    <a:pt x="176" y="339"/>
                    <a:pt x="177" y="339"/>
                  </a:cubicBezTo>
                  <a:cubicBezTo>
                    <a:pt x="179" y="339"/>
                    <a:pt x="182" y="337"/>
                    <a:pt x="181" y="339"/>
                  </a:cubicBezTo>
                  <a:cubicBezTo>
                    <a:pt x="181" y="341"/>
                    <a:pt x="178" y="341"/>
                    <a:pt x="178" y="344"/>
                  </a:cubicBezTo>
                  <a:close/>
                  <a:moveTo>
                    <a:pt x="1062" y="872"/>
                  </a:moveTo>
                  <a:cubicBezTo>
                    <a:pt x="1064" y="873"/>
                    <a:pt x="1065" y="875"/>
                    <a:pt x="1065" y="873"/>
                  </a:cubicBezTo>
                  <a:cubicBezTo>
                    <a:pt x="1065" y="870"/>
                    <a:pt x="1065" y="872"/>
                    <a:pt x="1065" y="870"/>
                  </a:cubicBezTo>
                  <a:cubicBezTo>
                    <a:pt x="1065" y="867"/>
                    <a:pt x="1066" y="867"/>
                    <a:pt x="1067" y="867"/>
                  </a:cubicBezTo>
                  <a:cubicBezTo>
                    <a:pt x="1067" y="866"/>
                    <a:pt x="1066" y="863"/>
                    <a:pt x="1068" y="865"/>
                  </a:cubicBezTo>
                  <a:cubicBezTo>
                    <a:pt x="1069" y="867"/>
                    <a:pt x="1075" y="878"/>
                    <a:pt x="1075" y="880"/>
                  </a:cubicBezTo>
                  <a:cubicBezTo>
                    <a:pt x="1075" y="881"/>
                    <a:pt x="1077" y="886"/>
                    <a:pt x="1078" y="889"/>
                  </a:cubicBezTo>
                  <a:cubicBezTo>
                    <a:pt x="1080" y="891"/>
                    <a:pt x="1087" y="901"/>
                    <a:pt x="1087" y="902"/>
                  </a:cubicBezTo>
                  <a:cubicBezTo>
                    <a:pt x="1087" y="904"/>
                    <a:pt x="1092" y="911"/>
                    <a:pt x="1093" y="913"/>
                  </a:cubicBezTo>
                  <a:cubicBezTo>
                    <a:pt x="1095" y="915"/>
                    <a:pt x="1098" y="921"/>
                    <a:pt x="1098" y="922"/>
                  </a:cubicBezTo>
                  <a:cubicBezTo>
                    <a:pt x="1098" y="923"/>
                    <a:pt x="1100" y="921"/>
                    <a:pt x="1098" y="926"/>
                  </a:cubicBezTo>
                  <a:cubicBezTo>
                    <a:pt x="1097" y="930"/>
                    <a:pt x="1092" y="931"/>
                    <a:pt x="1093" y="934"/>
                  </a:cubicBezTo>
                  <a:cubicBezTo>
                    <a:pt x="1094" y="937"/>
                    <a:pt x="1096" y="939"/>
                    <a:pt x="1094" y="939"/>
                  </a:cubicBezTo>
                  <a:cubicBezTo>
                    <a:pt x="1091" y="939"/>
                    <a:pt x="1091" y="936"/>
                    <a:pt x="1090" y="939"/>
                  </a:cubicBezTo>
                  <a:cubicBezTo>
                    <a:pt x="1090" y="942"/>
                    <a:pt x="1091" y="940"/>
                    <a:pt x="1090" y="944"/>
                  </a:cubicBezTo>
                  <a:cubicBezTo>
                    <a:pt x="1088" y="947"/>
                    <a:pt x="1089" y="951"/>
                    <a:pt x="1088" y="948"/>
                  </a:cubicBezTo>
                  <a:cubicBezTo>
                    <a:pt x="1087" y="946"/>
                    <a:pt x="1088" y="945"/>
                    <a:pt x="1087" y="943"/>
                  </a:cubicBezTo>
                  <a:cubicBezTo>
                    <a:pt x="1085" y="941"/>
                    <a:pt x="1084" y="941"/>
                    <a:pt x="1082" y="940"/>
                  </a:cubicBezTo>
                  <a:cubicBezTo>
                    <a:pt x="1081" y="940"/>
                    <a:pt x="1083" y="945"/>
                    <a:pt x="1079" y="939"/>
                  </a:cubicBezTo>
                  <a:cubicBezTo>
                    <a:pt x="1076" y="933"/>
                    <a:pt x="1075" y="929"/>
                    <a:pt x="1074" y="928"/>
                  </a:cubicBezTo>
                  <a:cubicBezTo>
                    <a:pt x="1073" y="926"/>
                    <a:pt x="1073" y="925"/>
                    <a:pt x="1070" y="925"/>
                  </a:cubicBezTo>
                  <a:cubicBezTo>
                    <a:pt x="1068" y="925"/>
                    <a:pt x="1068" y="924"/>
                    <a:pt x="1068" y="923"/>
                  </a:cubicBezTo>
                  <a:cubicBezTo>
                    <a:pt x="1068" y="923"/>
                    <a:pt x="1066" y="921"/>
                    <a:pt x="1065" y="920"/>
                  </a:cubicBezTo>
                  <a:cubicBezTo>
                    <a:pt x="1064" y="919"/>
                    <a:pt x="1064" y="917"/>
                    <a:pt x="1062" y="916"/>
                  </a:cubicBezTo>
                  <a:cubicBezTo>
                    <a:pt x="1060" y="915"/>
                    <a:pt x="1061" y="916"/>
                    <a:pt x="1059" y="913"/>
                  </a:cubicBezTo>
                  <a:cubicBezTo>
                    <a:pt x="1057" y="910"/>
                    <a:pt x="1057" y="910"/>
                    <a:pt x="1055" y="908"/>
                  </a:cubicBezTo>
                  <a:cubicBezTo>
                    <a:pt x="1052" y="906"/>
                    <a:pt x="1051" y="906"/>
                    <a:pt x="1051" y="906"/>
                  </a:cubicBezTo>
                  <a:cubicBezTo>
                    <a:pt x="1051" y="906"/>
                    <a:pt x="1054" y="901"/>
                    <a:pt x="1051" y="900"/>
                  </a:cubicBezTo>
                  <a:cubicBezTo>
                    <a:pt x="1048" y="899"/>
                    <a:pt x="1045" y="898"/>
                    <a:pt x="1045" y="898"/>
                  </a:cubicBezTo>
                  <a:cubicBezTo>
                    <a:pt x="1045" y="896"/>
                    <a:pt x="1045" y="896"/>
                    <a:pt x="1045" y="896"/>
                  </a:cubicBezTo>
                  <a:cubicBezTo>
                    <a:pt x="1045" y="896"/>
                    <a:pt x="1045" y="896"/>
                    <a:pt x="1047" y="893"/>
                  </a:cubicBezTo>
                  <a:cubicBezTo>
                    <a:pt x="1048" y="889"/>
                    <a:pt x="1048" y="889"/>
                    <a:pt x="1050" y="887"/>
                  </a:cubicBezTo>
                  <a:cubicBezTo>
                    <a:pt x="1051" y="886"/>
                    <a:pt x="1050" y="886"/>
                    <a:pt x="1051" y="884"/>
                  </a:cubicBezTo>
                  <a:cubicBezTo>
                    <a:pt x="1052" y="883"/>
                    <a:pt x="1053" y="882"/>
                    <a:pt x="1053" y="881"/>
                  </a:cubicBezTo>
                  <a:cubicBezTo>
                    <a:pt x="1053" y="880"/>
                    <a:pt x="1054" y="879"/>
                    <a:pt x="1056" y="879"/>
                  </a:cubicBezTo>
                  <a:cubicBezTo>
                    <a:pt x="1058" y="880"/>
                    <a:pt x="1058" y="880"/>
                    <a:pt x="1060" y="879"/>
                  </a:cubicBezTo>
                  <a:cubicBezTo>
                    <a:pt x="1061" y="877"/>
                    <a:pt x="1061" y="876"/>
                    <a:pt x="1061" y="874"/>
                  </a:cubicBezTo>
                  <a:cubicBezTo>
                    <a:pt x="1061" y="872"/>
                    <a:pt x="1060" y="872"/>
                    <a:pt x="1059" y="871"/>
                  </a:cubicBezTo>
                  <a:cubicBezTo>
                    <a:pt x="1058" y="870"/>
                    <a:pt x="1057" y="868"/>
                    <a:pt x="1059" y="868"/>
                  </a:cubicBezTo>
                  <a:cubicBezTo>
                    <a:pt x="1061" y="869"/>
                    <a:pt x="1061" y="870"/>
                    <a:pt x="1062" y="872"/>
                  </a:cubicBezTo>
                  <a:close/>
                  <a:moveTo>
                    <a:pt x="1036" y="802"/>
                  </a:moveTo>
                  <a:cubicBezTo>
                    <a:pt x="1038" y="806"/>
                    <a:pt x="1042" y="809"/>
                    <a:pt x="1042" y="810"/>
                  </a:cubicBezTo>
                  <a:cubicBezTo>
                    <a:pt x="1042" y="811"/>
                    <a:pt x="1045" y="816"/>
                    <a:pt x="1047" y="820"/>
                  </a:cubicBezTo>
                  <a:cubicBezTo>
                    <a:pt x="1048" y="823"/>
                    <a:pt x="1052" y="827"/>
                    <a:pt x="1052" y="830"/>
                  </a:cubicBezTo>
                  <a:cubicBezTo>
                    <a:pt x="1052" y="833"/>
                    <a:pt x="1054" y="837"/>
                    <a:pt x="1055" y="840"/>
                  </a:cubicBezTo>
                  <a:cubicBezTo>
                    <a:pt x="1055" y="843"/>
                    <a:pt x="1058" y="849"/>
                    <a:pt x="1058" y="850"/>
                  </a:cubicBezTo>
                  <a:cubicBezTo>
                    <a:pt x="1058" y="851"/>
                    <a:pt x="1054" y="867"/>
                    <a:pt x="1054" y="869"/>
                  </a:cubicBezTo>
                  <a:cubicBezTo>
                    <a:pt x="1053" y="871"/>
                    <a:pt x="1052" y="874"/>
                    <a:pt x="1050" y="876"/>
                  </a:cubicBezTo>
                  <a:cubicBezTo>
                    <a:pt x="1049" y="878"/>
                    <a:pt x="1048" y="880"/>
                    <a:pt x="1047" y="882"/>
                  </a:cubicBezTo>
                  <a:cubicBezTo>
                    <a:pt x="1046" y="884"/>
                    <a:pt x="1044" y="888"/>
                    <a:pt x="1044" y="889"/>
                  </a:cubicBezTo>
                  <a:cubicBezTo>
                    <a:pt x="1043" y="890"/>
                    <a:pt x="1041" y="891"/>
                    <a:pt x="1041" y="889"/>
                  </a:cubicBezTo>
                  <a:cubicBezTo>
                    <a:pt x="1041" y="888"/>
                    <a:pt x="1043" y="883"/>
                    <a:pt x="1042" y="883"/>
                  </a:cubicBezTo>
                  <a:cubicBezTo>
                    <a:pt x="1041" y="883"/>
                    <a:pt x="1041" y="886"/>
                    <a:pt x="1040" y="883"/>
                  </a:cubicBezTo>
                  <a:cubicBezTo>
                    <a:pt x="1038" y="879"/>
                    <a:pt x="1038" y="878"/>
                    <a:pt x="1038" y="875"/>
                  </a:cubicBezTo>
                  <a:cubicBezTo>
                    <a:pt x="1038" y="871"/>
                    <a:pt x="1040" y="872"/>
                    <a:pt x="1038" y="868"/>
                  </a:cubicBezTo>
                  <a:cubicBezTo>
                    <a:pt x="1036" y="863"/>
                    <a:pt x="1035" y="864"/>
                    <a:pt x="1036" y="862"/>
                  </a:cubicBezTo>
                  <a:cubicBezTo>
                    <a:pt x="1036" y="859"/>
                    <a:pt x="1036" y="857"/>
                    <a:pt x="1035" y="854"/>
                  </a:cubicBezTo>
                  <a:cubicBezTo>
                    <a:pt x="1034" y="851"/>
                    <a:pt x="1039" y="844"/>
                    <a:pt x="1037" y="840"/>
                  </a:cubicBezTo>
                  <a:cubicBezTo>
                    <a:pt x="1034" y="836"/>
                    <a:pt x="1034" y="832"/>
                    <a:pt x="1034" y="831"/>
                  </a:cubicBezTo>
                  <a:cubicBezTo>
                    <a:pt x="1034" y="830"/>
                    <a:pt x="1039" y="837"/>
                    <a:pt x="1039" y="837"/>
                  </a:cubicBezTo>
                  <a:cubicBezTo>
                    <a:pt x="1039" y="837"/>
                    <a:pt x="1044" y="839"/>
                    <a:pt x="1042" y="836"/>
                  </a:cubicBezTo>
                  <a:cubicBezTo>
                    <a:pt x="1040" y="832"/>
                    <a:pt x="1036" y="829"/>
                    <a:pt x="1035" y="827"/>
                  </a:cubicBezTo>
                  <a:cubicBezTo>
                    <a:pt x="1035" y="824"/>
                    <a:pt x="1033" y="825"/>
                    <a:pt x="1033" y="822"/>
                  </a:cubicBezTo>
                  <a:cubicBezTo>
                    <a:pt x="1033" y="819"/>
                    <a:pt x="1037" y="819"/>
                    <a:pt x="1038" y="817"/>
                  </a:cubicBezTo>
                  <a:cubicBezTo>
                    <a:pt x="1040" y="814"/>
                    <a:pt x="1038" y="812"/>
                    <a:pt x="1038" y="809"/>
                  </a:cubicBezTo>
                  <a:cubicBezTo>
                    <a:pt x="1037" y="807"/>
                    <a:pt x="1033" y="804"/>
                    <a:pt x="1033" y="804"/>
                  </a:cubicBezTo>
                  <a:cubicBezTo>
                    <a:pt x="1033" y="804"/>
                    <a:pt x="1034" y="798"/>
                    <a:pt x="1036" y="802"/>
                  </a:cubicBezTo>
                  <a:close/>
                  <a:moveTo>
                    <a:pt x="894" y="778"/>
                  </a:moveTo>
                  <a:cubicBezTo>
                    <a:pt x="893" y="779"/>
                    <a:pt x="891" y="780"/>
                    <a:pt x="889" y="780"/>
                  </a:cubicBezTo>
                  <a:cubicBezTo>
                    <a:pt x="888" y="781"/>
                    <a:pt x="886" y="775"/>
                    <a:pt x="884" y="772"/>
                  </a:cubicBezTo>
                  <a:cubicBezTo>
                    <a:pt x="883" y="769"/>
                    <a:pt x="878" y="762"/>
                    <a:pt x="878" y="760"/>
                  </a:cubicBezTo>
                  <a:cubicBezTo>
                    <a:pt x="877" y="757"/>
                    <a:pt x="873" y="748"/>
                    <a:pt x="872" y="746"/>
                  </a:cubicBezTo>
                  <a:cubicBezTo>
                    <a:pt x="872" y="743"/>
                    <a:pt x="868" y="737"/>
                    <a:pt x="867" y="736"/>
                  </a:cubicBezTo>
                  <a:cubicBezTo>
                    <a:pt x="867" y="734"/>
                    <a:pt x="865" y="726"/>
                    <a:pt x="864" y="725"/>
                  </a:cubicBezTo>
                  <a:cubicBezTo>
                    <a:pt x="864" y="723"/>
                    <a:pt x="861" y="718"/>
                    <a:pt x="860" y="716"/>
                  </a:cubicBezTo>
                  <a:cubicBezTo>
                    <a:pt x="859" y="715"/>
                    <a:pt x="856" y="708"/>
                    <a:pt x="855" y="706"/>
                  </a:cubicBezTo>
                  <a:cubicBezTo>
                    <a:pt x="855" y="706"/>
                    <a:pt x="854" y="703"/>
                    <a:pt x="854" y="702"/>
                  </a:cubicBezTo>
                  <a:cubicBezTo>
                    <a:pt x="853" y="702"/>
                    <a:pt x="853" y="702"/>
                    <a:pt x="853" y="702"/>
                  </a:cubicBezTo>
                  <a:cubicBezTo>
                    <a:pt x="853" y="701"/>
                    <a:pt x="853" y="701"/>
                    <a:pt x="853" y="701"/>
                  </a:cubicBezTo>
                  <a:cubicBezTo>
                    <a:pt x="853" y="701"/>
                    <a:pt x="853" y="701"/>
                    <a:pt x="854" y="702"/>
                  </a:cubicBezTo>
                  <a:cubicBezTo>
                    <a:pt x="857" y="702"/>
                    <a:pt x="857" y="702"/>
                    <a:pt x="857" y="702"/>
                  </a:cubicBezTo>
                  <a:cubicBezTo>
                    <a:pt x="859" y="700"/>
                    <a:pt x="859" y="700"/>
                    <a:pt x="859" y="700"/>
                  </a:cubicBezTo>
                  <a:cubicBezTo>
                    <a:pt x="859" y="700"/>
                    <a:pt x="885" y="739"/>
                    <a:pt x="892" y="750"/>
                  </a:cubicBezTo>
                  <a:cubicBezTo>
                    <a:pt x="899" y="757"/>
                    <a:pt x="899" y="756"/>
                    <a:pt x="899" y="756"/>
                  </a:cubicBezTo>
                  <a:cubicBezTo>
                    <a:pt x="899" y="756"/>
                    <a:pt x="905" y="758"/>
                    <a:pt x="902" y="750"/>
                  </a:cubicBezTo>
                  <a:cubicBezTo>
                    <a:pt x="900" y="742"/>
                    <a:pt x="896" y="737"/>
                    <a:pt x="896" y="737"/>
                  </a:cubicBezTo>
                  <a:cubicBezTo>
                    <a:pt x="896" y="737"/>
                    <a:pt x="883" y="722"/>
                    <a:pt x="883" y="722"/>
                  </a:cubicBezTo>
                  <a:cubicBezTo>
                    <a:pt x="883" y="721"/>
                    <a:pt x="885" y="717"/>
                    <a:pt x="881" y="715"/>
                  </a:cubicBezTo>
                  <a:cubicBezTo>
                    <a:pt x="877" y="712"/>
                    <a:pt x="875" y="710"/>
                    <a:pt x="875" y="710"/>
                  </a:cubicBezTo>
                  <a:cubicBezTo>
                    <a:pt x="873" y="705"/>
                    <a:pt x="873" y="705"/>
                    <a:pt x="873" y="705"/>
                  </a:cubicBezTo>
                  <a:cubicBezTo>
                    <a:pt x="873" y="705"/>
                    <a:pt x="893" y="713"/>
                    <a:pt x="900" y="718"/>
                  </a:cubicBezTo>
                  <a:cubicBezTo>
                    <a:pt x="908" y="722"/>
                    <a:pt x="914" y="726"/>
                    <a:pt x="914" y="726"/>
                  </a:cubicBezTo>
                  <a:cubicBezTo>
                    <a:pt x="914" y="726"/>
                    <a:pt x="919" y="733"/>
                    <a:pt x="923" y="733"/>
                  </a:cubicBezTo>
                  <a:cubicBezTo>
                    <a:pt x="923" y="733"/>
                    <a:pt x="915" y="747"/>
                    <a:pt x="914" y="748"/>
                  </a:cubicBezTo>
                  <a:cubicBezTo>
                    <a:pt x="914" y="749"/>
                    <a:pt x="912" y="751"/>
                    <a:pt x="910" y="753"/>
                  </a:cubicBezTo>
                  <a:cubicBezTo>
                    <a:pt x="909" y="755"/>
                    <a:pt x="908" y="757"/>
                    <a:pt x="906" y="759"/>
                  </a:cubicBezTo>
                  <a:cubicBezTo>
                    <a:pt x="905" y="761"/>
                    <a:pt x="904" y="765"/>
                    <a:pt x="904" y="765"/>
                  </a:cubicBezTo>
                  <a:cubicBezTo>
                    <a:pt x="904" y="765"/>
                    <a:pt x="902" y="767"/>
                    <a:pt x="901" y="768"/>
                  </a:cubicBezTo>
                  <a:cubicBezTo>
                    <a:pt x="899" y="769"/>
                    <a:pt x="899" y="773"/>
                    <a:pt x="898" y="774"/>
                  </a:cubicBezTo>
                  <a:cubicBezTo>
                    <a:pt x="897" y="775"/>
                    <a:pt x="894" y="777"/>
                    <a:pt x="894" y="778"/>
                  </a:cubicBezTo>
                  <a:close/>
                  <a:moveTo>
                    <a:pt x="983" y="808"/>
                  </a:moveTo>
                  <a:cubicBezTo>
                    <a:pt x="984" y="811"/>
                    <a:pt x="982" y="812"/>
                    <a:pt x="982" y="815"/>
                  </a:cubicBezTo>
                  <a:cubicBezTo>
                    <a:pt x="983" y="819"/>
                    <a:pt x="985" y="824"/>
                    <a:pt x="985" y="825"/>
                  </a:cubicBezTo>
                  <a:cubicBezTo>
                    <a:pt x="985" y="826"/>
                    <a:pt x="984" y="828"/>
                    <a:pt x="984" y="831"/>
                  </a:cubicBezTo>
                  <a:cubicBezTo>
                    <a:pt x="984" y="833"/>
                    <a:pt x="987" y="844"/>
                    <a:pt x="989" y="845"/>
                  </a:cubicBezTo>
                  <a:cubicBezTo>
                    <a:pt x="990" y="847"/>
                    <a:pt x="989" y="848"/>
                    <a:pt x="988" y="851"/>
                  </a:cubicBezTo>
                  <a:cubicBezTo>
                    <a:pt x="988" y="855"/>
                    <a:pt x="988" y="859"/>
                    <a:pt x="988" y="859"/>
                  </a:cubicBezTo>
                  <a:cubicBezTo>
                    <a:pt x="988" y="859"/>
                    <a:pt x="988" y="860"/>
                    <a:pt x="986" y="860"/>
                  </a:cubicBezTo>
                  <a:cubicBezTo>
                    <a:pt x="984" y="860"/>
                    <a:pt x="979" y="857"/>
                    <a:pt x="978" y="857"/>
                  </a:cubicBezTo>
                  <a:cubicBezTo>
                    <a:pt x="977" y="857"/>
                    <a:pt x="973" y="857"/>
                    <a:pt x="971" y="855"/>
                  </a:cubicBezTo>
                  <a:cubicBezTo>
                    <a:pt x="968" y="853"/>
                    <a:pt x="966" y="853"/>
                    <a:pt x="963" y="852"/>
                  </a:cubicBezTo>
                  <a:cubicBezTo>
                    <a:pt x="960" y="851"/>
                    <a:pt x="961" y="852"/>
                    <a:pt x="958" y="850"/>
                  </a:cubicBezTo>
                  <a:cubicBezTo>
                    <a:pt x="955" y="847"/>
                    <a:pt x="956" y="848"/>
                    <a:pt x="953" y="847"/>
                  </a:cubicBezTo>
                  <a:cubicBezTo>
                    <a:pt x="950" y="845"/>
                    <a:pt x="948" y="842"/>
                    <a:pt x="948" y="842"/>
                  </a:cubicBezTo>
                  <a:cubicBezTo>
                    <a:pt x="945" y="841"/>
                    <a:pt x="945" y="841"/>
                    <a:pt x="945" y="841"/>
                  </a:cubicBezTo>
                  <a:cubicBezTo>
                    <a:pt x="945" y="841"/>
                    <a:pt x="952" y="837"/>
                    <a:pt x="952" y="836"/>
                  </a:cubicBezTo>
                  <a:cubicBezTo>
                    <a:pt x="951" y="834"/>
                    <a:pt x="947" y="834"/>
                    <a:pt x="947" y="834"/>
                  </a:cubicBezTo>
                  <a:cubicBezTo>
                    <a:pt x="947" y="834"/>
                    <a:pt x="955" y="834"/>
                    <a:pt x="956" y="833"/>
                  </a:cubicBezTo>
                  <a:cubicBezTo>
                    <a:pt x="956" y="831"/>
                    <a:pt x="956" y="829"/>
                    <a:pt x="954" y="829"/>
                  </a:cubicBezTo>
                  <a:cubicBezTo>
                    <a:pt x="952" y="828"/>
                    <a:pt x="951" y="827"/>
                    <a:pt x="953" y="827"/>
                  </a:cubicBezTo>
                  <a:cubicBezTo>
                    <a:pt x="954" y="827"/>
                    <a:pt x="957" y="824"/>
                    <a:pt x="958" y="823"/>
                  </a:cubicBezTo>
                  <a:cubicBezTo>
                    <a:pt x="958" y="822"/>
                    <a:pt x="958" y="821"/>
                    <a:pt x="957" y="821"/>
                  </a:cubicBezTo>
                  <a:cubicBezTo>
                    <a:pt x="956" y="820"/>
                    <a:pt x="960" y="817"/>
                    <a:pt x="963" y="814"/>
                  </a:cubicBezTo>
                  <a:cubicBezTo>
                    <a:pt x="966" y="811"/>
                    <a:pt x="966" y="810"/>
                    <a:pt x="966" y="808"/>
                  </a:cubicBezTo>
                  <a:cubicBezTo>
                    <a:pt x="966" y="805"/>
                    <a:pt x="967" y="805"/>
                    <a:pt x="965" y="802"/>
                  </a:cubicBezTo>
                  <a:cubicBezTo>
                    <a:pt x="963" y="799"/>
                    <a:pt x="960" y="800"/>
                    <a:pt x="963" y="799"/>
                  </a:cubicBezTo>
                  <a:cubicBezTo>
                    <a:pt x="966" y="798"/>
                    <a:pt x="968" y="798"/>
                    <a:pt x="969" y="797"/>
                  </a:cubicBezTo>
                  <a:cubicBezTo>
                    <a:pt x="969" y="795"/>
                    <a:pt x="969" y="793"/>
                    <a:pt x="969" y="793"/>
                  </a:cubicBezTo>
                  <a:cubicBezTo>
                    <a:pt x="969" y="793"/>
                    <a:pt x="965" y="794"/>
                    <a:pt x="968" y="792"/>
                  </a:cubicBezTo>
                  <a:cubicBezTo>
                    <a:pt x="971" y="790"/>
                    <a:pt x="973" y="787"/>
                    <a:pt x="973" y="787"/>
                  </a:cubicBezTo>
                  <a:cubicBezTo>
                    <a:pt x="972" y="784"/>
                    <a:pt x="972" y="784"/>
                    <a:pt x="972" y="784"/>
                  </a:cubicBezTo>
                  <a:cubicBezTo>
                    <a:pt x="974" y="784"/>
                    <a:pt x="974" y="784"/>
                    <a:pt x="974" y="784"/>
                  </a:cubicBezTo>
                  <a:cubicBezTo>
                    <a:pt x="976" y="786"/>
                    <a:pt x="976" y="786"/>
                    <a:pt x="976" y="786"/>
                  </a:cubicBezTo>
                  <a:cubicBezTo>
                    <a:pt x="976" y="786"/>
                    <a:pt x="976" y="785"/>
                    <a:pt x="976" y="788"/>
                  </a:cubicBezTo>
                  <a:cubicBezTo>
                    <a:pt x="976" y="790"/>
                    <a:pt x="977" y="789"/>
                    <a:pt x="977" y="793"/>
                  </a:cubicBezTo>
                  <a:cubicBezTo>
                    <a:pt x="977" y="796"/>
                    <a:pt x="982" y="806"/>
                    <a:pt x="983" y="808"/>
                  </a:cubicBezTo>
                  <a:close/>
                  <a:moveTo>
                    <a:pt x="950" y="727"/>
                  </a:moveTo>
                  <a:cubicBezTo>
                    <a:pt x="950" y="726"/>
                    <a:pt x="953" y="726"/>
                    <a:pt x="953" y="726"/>
                  </a:cubicBezTo>
                  <a:cubicBezTo>
                    <a:pt x="956" y="725"/>
                    <a:pt x="956" y="725"/>
                    <a:pt x="956" y="725"/>
                  </a:cubicBezTo>
                  <a:cubicBezTo>
                    <a:pt x="956" y="725"/>
                    <a:pt x="960" y="728"/>
                    <a:pt x="961" y="728"/>
                  </a:cubicBezTo>
                  <a:cubicBezTo>
                    <a:pt x="962" y="729"/>
                    <a:pt x="965" y="730"/>
                    <a:pt x="965" y="731"/>
                  </a:cubicBezTo>
                  <a:cubicBezTo>
                    <a:pt x="965" y="732"/>
                    <a:pt x="964" y="736"/>
                    <a:pt x="966" y="736"/>
                  </a:cubicBezTo>
                  <a:cubicBezTo>
                    <a:pt x="968" y="737"/>
                    <a:pt x="973" y="734"/>
                    <a:pt x="973" y="734"/>
                  </a:cubicBezTo>
                  <a:cubicBezTo>
                    <a:pt x="973" y="734"/>
                    <a:pt x="973" y="729"/>
                    <a:pt x="972" y="728"/>
                  </a:cubicBezTo>
                  <a:cubicBezTo>
                    <a:pt x="971" y="727"/>
                    <a:pt x="968" y="724"/>
                    <a:pt x="967" y="723"/>
                  </a:cubicBezTo>
                  <a:cubicBezTo>
                    <a:pt x="966" y="722"/>
                    <a:pt x="962" y="719"/>
                    <a:pt x="962" y="719"/>
                  </a:cubicBezTo>
                  <a:cubicBezTo>
                    <a:pt x="962" y="719"/>
                    <a:pt x="966" y="716"/>
                    <a:pt x="968" y="715"/>
                  </a:cubicBezTo>
                  <a:cubicBezTo>
                    <a:pt x="970" y="714"/>
                    <a:pt x="972" y="714"/>
                    <a:pt x="972" y="713"/>
                  </a:cubicBezTo>
                  <a:cubicBezTo>
                    <a:pt x="972" y="712"/>
                    <a:pt x="972" y="709"/>
                    <a:pt x="972" y="709"/>
                  </a:cubicBezTo>
                  <a:cubicBezTo>
                    <a:pt x="972" y="709"/>
                    <a:pt x="972" y="707"/>
                    <a:pt x="973" y="707"/>
                  </a:cubicBezTo>
                  <a:cubicBezTo>
                    <a:pt x="974" y="707"/>
                    <a:pt x="976" y="710"/>
                    <a:pt x="978" y="710"/>
                  </a:cubicBezTo>
                  <a:cubicBezTo>
                    <a:pt x="980" y="711"/>
                    <a:pt x="980" y="713"/>
                    <a:pt x="980" y="714"/>
                  </a:cubicBezTo>
                  <a:cubicBezTo>
                    <a:pt x="980" y="719"/>
                    <a:pt x="980" y="719"/>
                    <a:pt x="980" y="719"/>
                  </a:cubicBezTo>
                  <a:cubicBezTo>
                    <a:pt x="980" y="721"/>
                    <a:pt x="978" y="723"/>
                    <a:pt x="978" y="726"/>
                  </a:cubicBezTo>
                  <a:cubicBezTo>
                    <a:pt x="977" y="729"/>
                    <a:pt x="976" y="730"/>
                    <a:pt x="975" y="733"/>
                  </a:cubicBezTo>
                  <a:cubicBezTo>
                    <a:pt x="975" y="735"/>
                    <a:pt x="975" y="737"/>
                    <a:pt x="975" y="738"/>
                  </a:cubicBezTo>
                  <a:cubicBezTo>
                    <a:pt x="975" y="740"/>
                    <a:pt x="972" y="743"/>
                    <a:pt x="971" y="744"/>
                  </a:cubicBezTo>
                  <a:cubicBezTo>
                    <a:pt x="971" y="746"/>
                    <a:pt x="968" y="750"/>
                    <a:pt x="968" y="751"/>
                  </a:cubicBezTo>
                  <a:cubicBezTo>
                    <a:pt x="968" y="753"/>
                    <a:pt x="968" y="753"/>
                    <a:pt x="968" y="753"/>
                  </a:cubicBezTo>
                  <a:cubicBezTo>
                    <a:pt x="968" y="753"/>
                    <a:pt x="966" y="754"/>
                    <a:pt x="964" y="751"/>
                  </a:cubicBezTo>
                  <a:cubicBezTo>
                    <a:pt x="962" y="748"/>
                    <a:pt x="960" y="743"/>
                    <a:pt x="959" y="742"/>
                  </a:cubicBezTo>
                  <a:cubicBezTo>
                    <a:pt x="958" y="742"/>
                    <a:pt x="955" y="739"/>
                    <a:pt x="955" y="739"/>
                  </a:cubicBezTo>
                  <a:cubicBezTo>
                    <a:pt x="955" y="739"/>
                    <a:pt x="952" y="737"/>
                    <a:pt x="952" y="735"/>
                  </a:cubicBezTo>
                  <a:cubicBezTo>
                    <a:pt x="951" y="734"/>
                    <a:pt x="949" y="733"/>
                    <a:pt x="949" y="733"/>
                  </a:cubicBezTo>
                  <a:cubicBezTo>
                    <a:pt x="951" y="730"/>
                    <a:pt x="951" y="730"/>
                    <a:pt x="951" y="730"/>
                  </a:cubicBezTo>
                  <a:cubicBezTo>
                    <a:pt x="951" y="730"/>
                    <a:pt x="950" y="727"/>
                    <a:pt x="950" y="727"/>
                  </a:cubicBezTo>
                  <a:close/>
                  <a:moveTo>
                    <a:pt x="938" y="735"/>
                  </a:moveTo>
                  <a:cubicBezTo>
                    <a:pt x="938" y="735"/>
                    <a:pt x="942" y="735"/>
                    <a:pt x="944" y="735"/>
                  </a:cubicBezTo>
                  <a:cubicBezTo>
                    <a:pt x="945" y="735"/>
                    <a:pt x="946" y="738"/>
                    <a:pt x="948" y="740"/>
                  </a:cubicBezTo>
                  <a:cubicBezTo>
                    <a:pt x="950" y="743"/>
                    <a:pt x="952" y="742"/>
                    <a:pt x="953" y="742"/>
                  </a:cubicBezTo>
                  <a:cubicBezTo>
                    <a:pt x="953" y="743"/>
                    <a:pt x="958" y="749"/>
                    <a:pt x="960" y="752"/>
                  </a:cubicBezTo>
                  <a:cubicBezTo>
                    <a:pt x="961" y="754"/>
                    <a:pt x="964" y="757"/>
                    <a:pt x="966" y="758"/>
                  </a:cubicBezTo>
                  <a:cubicBezTo>
                    <a:pt x="967" y="760"/>
                    <a:pt x="964" y="763"/>
                    <a:pt x="962" y="761"/>
                  </a:cubicBezTo>
                  <a:cubicBezTo>
                    <a:pt x="960" y="760"/>
                    <a:pt x="943" y="746"/>
                    <a:pt x="942" y="745"/>
                  </a:cubicBezTo>
                  <a:cubicBezTo>
                    <a:pt x="941" y="743"/>
                    <a:pt x="938" y="739"/>
                    <a:pt x="938" y="739"/>
                  </a:cubicBezTo>
                  <a:lnTo>
                    <a:pt x="938" y="735"/>
                  </a:lnTo>
                  <a:close/>
                  <a:moveTo>
                    <a:pt x="937" y="747"/>
                  </a:moveTo>
                  <a:cubicBezTo>
                    <a:pt x="940" y="749"/>
                    <a:pt x="961" y="765"/>
                    <a:pt x="962" y="766"/>
                  </a:cubicBezTo>
                  <a:cubicBezTo>
                    <a:pt x="962" y="767"/>
                    <a:pt x="962" y="772"/>
                    <a:pt x="962" y="772"/>
                  </a:cubicBezTo>
                  <a:cubicBezTo>
                    <a:pt x="961" y="773"/>
                    <a:pt x="960" y="778"/>
                    <a:pt x="959" y="780"/>
                  </a:cubicBezTo>
                  <a:cubicBezTo>
                    <a:pt x="957" y="781"/>
                    <a:pt x="955" y="782"/>
                    <a:pt x="955" y="784"/>
                  </a:cubicBezTo>
                  <a:cubicBezTo>
                    <a:pt x="955" y="785"/>
                    <a:pt x="956" y="787"/>
                    <a:pt x="955" y="789"/>
                  </a:cubicBezTo>
                  <a:cubicBezTo>
                    <a:pt x="954" y="791"/>
                    <a:pt x="952" y="796"/>
                    <a:pt x="952" y="796"/>
                  </a:cubicBezTo>
                  <a:cubicBezTo>
                    <a:pt x="952" y="796"/>
                    <a:pt x="946" y="796"/>
                    <a:pt x="944" y="796"/>
                  </a:cubicBezTo>
                  <a:cubicBezTo>
                    <a:pt x="942" y="797"/>
                    <a:pt x="941" y="800"/>
                    <a:pt x="941" y="800"/>
                  </a:cubicBezTo>
                  <a:cubicBezTo>
                    <a:pt x="941" y="800"/>
                    <a:pt x="946" y="807"/>
                    <a:pt x="948" y="809"/>
                  </a:cubicBezTo>
                  <a:cubicBezTo>
                    <a:pt x="949" y="812"/>
                    <a:pt x="949" y="812"/>
                    <a:pt x="947" y="814"/>
                  </a:cubicBezTo>
                  <a:cubicBezTo>
                    <a:pt x="945" y="816"/>
                    <a:pt x="944" y="811"/>
                    <a:pt x="943" y="817"/>
                  </a:cubicBezTo>
                  <a:cubicBezTo>
                    <a:pt x="942" y="822"/>
                    <a:pt x="942" y="821"/>
                    <a:pt x="942" y="823"/>
                  </a:cubicBezTo>
                  <a:cubicBezTo>
                    <a:pt x="942" y="825"/>
                    <a:pt x="942" y="824"/>
                    <a:pt x="940" y="827"/>
                  </a:cubicBezTo>
                  <a:cubicBezTo>
                    <a:pt x="939" y="830"/>
                    <a:pt x="939" y="832"/>
                    <a:pt x="939" y="831"/>
                  </a:cubicBezTo>
                  <a:cubicBezTo>
                    <a:pt x="939" y="830"/>
                    <a:pt x="935" y="829"/>
                    <a:pt x="937" y="823"/>
                  </a:cubicBezTo>
                  <a:cubicBezTo>
                    <a:pt x="940" y="817"/>
                    <a:pt x="941" y="817"/>
                    <a:pt x="941" y="816"/>
                  </a:cubicBezTo>
                  <a:cubicBezTo>
                    <a:pt x="940" y="815"/>
                    <a:pt x="939" y="816"/>
                    <a:pt x="938" y="813"/>
                  </a:cubicBezTo>
                  <a:cubicBezTo>
                    <a:pt x="936" y="809"/>
                    <a:pt x="937" y="805"/>
                    <a:pt x="937" y="804"/>
                  </a:cubicBezTo>
                  <a:cubicBezTo>
                    <a:pt x="937" y="803"/>
                    <a:pt x="934" y="794"/>
                    <a:pt x="932" y="791"/>
                  </a:cubicBezTo>
                  <a:cubicBezTo>
                    <a:pt x="931" y="789"/>
                    <a:pt x="932" y="787"/>
                    <a:pt x="930" y="787"/>
                  </a:cubicBezTo>
                  <a:cubicBezTo>
                    <a:pt x="928" y="788"/>
                    <a:pt x="925" y="788"/>
                    <a:pt x="922" y="788"/>
                  </a:cubicBezTo>
                  <a:cubicBezTo>
                    <a:pt x="920" y="787"/>
                    <a:pt x="920" y="786"/>
                    <a:pt x="916" y="787"/>
                  </a:cubicBezTo>
                  <a:cubicBezTo>
                    <a:pt x="912" y="789"/>
                    <a:pt x="909" y="789"/>
                    <a:pt x="909" y="789"/>
                  </a:cubicBezTo>
                  <a:cubicBezTo>
                    <a:pt x="909" y="789"/>
                    <a:pt x="909" y="788"/>
                    <a:pt x="908" y="788"/>
                  </a:cubicBezTo>
                  <a:cubicBezTo>
                    <a:pt x="906" y="789"/>
                    <a:pt x="905" y="791"/>
                    <a:pt x="905" y="792"/>
                  </a:cubicBezTo>
                  <a:cubicBezTo>
                    <a:pt x="905" y="793"/>
                    <a:pt x="902" y="793"/>
                    <a:pt x="900" y="795"/>
                  </a:cubicBezTo>
                  <a:cubicBezTo>
                    <a:pt x="898" y="797"/>
                    <a:pt x="896" y="798"/>
                    <a:pt x="896" y="798"/>
                  </a:cubicBezTo>
                  <a:cubicBezTo>
                    <a:pt x="896" y="798"/>
                    <a:pt x="898" y="793"/>
                    <a:pt x="896" y="792"/>
                  </a:cubicBezTo>
                  <a:cubicBezTo>
                    <a:pt x="895" y="791"/>
                    <a:pt x="899" y="788"/>
                    <a:pt x="900" y="788"/>
                  </a:cubicBezTo>
                  <a:cubicBezTo>
                    <a:pt x="901" y="788"/>
                    <a:pt x="904" y="787"/>
                    <a:pt x="907" y="786"/>
                  </a:cubicBezTo>
                  <a:cubicBezTo>
                    <a:pt x="909" y="785"/>
                    <a:pt x="912" y="784"/>
                    <a:pt x="913" y="784"/>
                  </a:cubicBezTo>
                  <a:cubicBezTo>
                    <a:pt x="915" y="784"/>
                    <a:pt x="915" y="785"/>
                    <a:pt x="919" y="784"/>
                  </a:cubicBezTo>
                  <a:cubicBezTo>
                    <a:pt x="922" y="784"/>
                    <a:pt x="924" y="781"/>
                    <a:pt x="924" y="781"/>
                  </a:cubicBezTo>
                  <a:cubicBezTo>
                    <a:pt x="924" y="781"/>
                    <a:pt x="925" y="781"/>
                    <a:pt x="928" y="781"/>
                  </a:cubicBezTo>
                  <a:cubicBezTo>
                    <a:pt x="930" y="781"/>
                    <a:pt x="938" y="781"/>
                    <a:pt x="940" y="779"/>
                  </a:cubicBezTo>
                  <a:cubicBezTo>
                    <a:pt x="942" y="778"/>
                    <a:pt x="945" y="778"/>
                    <a:pt x="945" y="776"/>
                  </a:cubicBezTo>
                  <a:cubicBezTo>
                    <a:pt x="945" y="769"/>
                    <a:pt x="945" y="769"/>
                    <a:pt x="945" y="769"/>
                  </a:cubicBezTo>
                  <a:cubicBezTo>
                    <a:pt x="945" y="768"/>
                    <a:pt x="942" y="767"/>
                    <a:pt x="941" y="765"/>
                  </a:cubicBezTo>
                  <a:cubicBezTo>
                    <a:pt x="939" y="764"/>
                    <a:pt x="938" y="762"/>
                    <a:pt x="938" y="760"/>
                  </a:cubicBezTo>
                  <a:cubicBezTo>
                    <a:pt x="937" y="759"/>
                    <a:pt x="936" y="759"/>
                    <a:pt x="934" y="758"/>
                  </a:cubicBezTo>
                  <a:cubicBezTo>
                    <a:pt x="932" y="757"/>
                    <a:pt x="932" y="756"/>
                    <a:pt x="930" y="755"/>
                  </a:cubicBezTo>
                  <a:cubicBezTo>
                    <a:pt x="928" y="753"/>
                    <a:pt x="927" y="754"/>
                    <a:pt x="927" y="753"/>
                  </a:cubicBezTo>
                  <a:cubicBezTo>
                    <a:pt x="926" y="751"/>
                    <a:pt x="930" y="748"/>
                    <a:pt x="930" y="748"/>
                  </a:cubicBezTo>
                  <a:cubicBezTo>
                    <a:pt x="930" y="746"/>
                    <a:pt x="930" y="746"/>
                    <a:pt x="930" y="746"/>
                  </a:cubicBezTo>
                  <a:cubicBezTo>
                    <a:pt x="930" y="746"/>
                    <a:pt x="932" y="746"/>
                    <a:pt x="934" y="745"/>
                  </a:cubicBezTo>
                  <a:cubicBezTo>
                    <a:pt x="935" y="743"/>
                    <a:pt x="935" y="746"/>
                    <a:pt x="937" y="747"/>
                  </a:cubicBezTo>
                  <a:close/>
                  <a:moveTo>
                    <a:pt x="837" y="641"/>
                  </a:moveTo>
                  <a:cubicBezTo>
                    <a:pt x="857" y="660"/>
                    <a:pt x="885" y="675"/>
                    <a:pt x="886" y="676"/>
                  </a:cubicBezTo>
                  <a:cubicBezTo>
                    <a:pt x="886" y="677"/>
                    <a:pt x="879" y="683"/>
                    <a:pt x="871" y="685"/>
                  </a:cubicBezTo>
                  <a:cubicBezTo>
                    <a:pt x="864" y="686"/>
                    <a:pt x="865" y="691"/>
                    <a:pt x="865" y="691"/>
                  </a:cubicBezTo>
                  <a:cubicBezTo>
                    <a:pt x="865" y="691"/>
                    <a:pt x="869" y="692"/>
                    <a:pt x="872" y="689"/>
                  </a:cubicBezTo>
                  <a:cubicBezTo>
                    <a:pt x="876" y="688"/>
                    <a:pt x="890" y="684"/>
                    <a:pt x="892" y="679"/>
                  </a:cubicBezTo>
                  <a:cubicBezTo>
                    <a:pt x="894" y="675"/>
                    <a:pt x="925" y="714"/>
                    <a:pt x="930" y="719"/>
                  </a:cubicBezTo>
                  <a:cubicBezTo>
                    <a:pt x="932" y="720"/>
                    <a:pt x="933" y="721"/>
                    <a:pt x="933" y="721"/>
                  </a:cubicBezTo>
                  <a:cubicBezTo>
                    <a:pt x="933" y="721"/>
                    <a:pt x="933" y="721"/>
                    <a:pt x="933" y="721"/>
                  </a:cubicBezTo>
                  <a:cubicBezTo>
                    <a:pt x="933" y="721"/>
                    <a:pt x="934" y="722"/>
                    <a:pt x="933" y="721"/>
                  </a:cubicBezTo>
                  <a:cubicBezTo>
                    <a:pt x="932" y="723"/>
                    <a:pt x="926" y="730"/>
                    <a:pt x="925" y="730"/>
                  </a:cubicBezTo>
                  <a:cubicBezTo>
                    <a:pt x="924" y="730"/>
                    <a:pt x="922" y="727"/>
                    <a:pt x="921" y="726"/>
                  </a:cubicBezTo>
                  <a:cubicBezTo>
                    <a:pt x="920" y="726"/>
                    <a:pt x="914" y="722"/>
                    <a:pt x="912" y="721"/>
                  </a:cubicBezTo>
                  <a:cubicBezTo>
                    <a:pt x="911" y="720"/>
                    <a:pt x="884" y="705"/>
                    <a:pt x="876" y="702"/>
                  </a:cubicBezTo>
                  <a:cubicBezTo>
                    <a:pt x="868" y="699"/>
                    <a:pt x="865" y="696"/>
                    <a:pt x="865" y="696"/>
                  </a:cubicBezTo>
                  <a:cubicBezTo>
                    <a:pt x="865" y="696"/>
                    <a:pt x="860" y="688"/>
                    <a:pt x="859" y="685"/>
                  </a:cubicBezTo>
                  <a:cubicBezTo>
                    <a:pt x="859" y="682"/>
                    <a:pt x="866" y="685"/>
                    <a:pt x="866" y="682"/>
                  </a:cubicBezTo>
                  <a:cubicBezTo>
                    <a:pt x="867" y="679"/>
                    <a:pt x="868" y="677"/>
                    <a:pt x="866" y="677"/>
                  </a:cubicBezTo>
                  <a:cubicBezTo>
                    <a:pt x="865" y="677"/>
                    <a:pt x="860" y="674"/>
                    <a:pt x="860" y="674"/>
                  </a:cubicBezTo>
                  <a:cubicBezTo>
                    <a:pt x="860" y="674"/>
                    <a:pt x="853" y="675"/>
                    <a:pt x="852" y="676"/>
                  </a:cubicBezTo>
                  <a:cubicBezTo>
                    <a:pt x="852" y="677"/>
                    <a:pt x="850" y="676"/>
                    <a:pt x="849" y="674"/>
                  </a:cubicBezTo>
                  <a:cubicBezTo>
                    <a:pt x="848" y="673"/>
                    <a:pt x="832" y="652"/>
                    <a:pt x="831" y="648"/>
                  </a:cubicBezTo>
                  <a:cubicBezTo>
                    <a:pt x="830" y="644"/>
                    <a:pt x="827" y="643"/>
                    <a:pt x="825" y="642"/>
                  </a:cubicBezTo>
                  <a:cubicBezTo>
                    <a:pt x="823" y="641"/>
                    <a:pt x="819" y="635"/>
                    <a:pt x="819" y="635"/>
                  </a:cubicBezTo>
                  <a:cubicBezTo>
                    <a:pt x="812" y="630"/>
                    <a:pt x="812" y="630"/>
                    <a:pt x="812" y="630"/>
                  </a:cubicBezTo>
                  <a:cubicBezTo>
                    <a:pt x="812" y="630"/>
                    <a:pt x="806" y="626"/>
                    <a:pt x="805" y="625"/>
                  </a:cubicBezTo>
                  <a:cubicBezTo>
                    <a:pt x="803" y="624"/>
                    <a:pt x="798" y="619"/>
                    <a:pt x="798" y="619"/>
                  </a:cubicBezTo>
                  <a:cubicBezTo>
                    <a:pt x="794" y="618"/>
                    <a:pt x="794" y="618"/>
                    <a:pt x="794" y="618"/>
                  </a:cubicBezTo>
                  <a:cubicBezTo>
                    <a:pt x="790" y="614"/>
                    <a:pt x="790" y="614"/>
                    <a:pt x="790" y="614"/>
                  </a:cubicBezTo>
                  <a:cubicBezTo>
                    <a:pt x="790" y="614"/>
                    <a:pt x="817" y="622"/>
                    <a:pt x="837" y="641"/>
                  </a:cubicBezTo>
                  <a:close/>
                  <a:moveTo>
                    <a:pt x="683" y="562"/>
                  </a:moveTo>
                  <a:cubicBezTo>
                    <a:pt x="679" y="562"/>
                    <a:pt x="674" y="560"/>
                    <a:pt x="673" y="560"/>
                  </a:cubicBezTo>
                  <a:cubicBezTo>
                    <a:pt x="672" y="559"/>
                    <a:pt x="667" y="558"/>
                    <a:pt x="663" y="559"/>
                  </a:cubicBezTo>
                  <a:cubicBezTo>
                    <a:pt x="658" y="561"/>
                    <a:pt x="656" y="559"/>
                    <a:pt x="655" y="557"/>
                  </a:cubicBezTo>
                  <a:cubicBezTo>
                    <a:pt x="654" y="555"/>
                    <a:pt x="651" y="551"/>
                    <a:pt x="648" y="544"/>
                  </a:cubicBezTo>
                  <a:cubicBezTo>
                    <a:pt x="646" y="537"/>
                    <a:pt x="643" y="537"/>
                    <a:pt x="641" y="532"/>
                  </a:cubicBezTo>
                  <a:cubicBezTo>
                    <a:pt x="638" y="527"/>
                    <a:pt x="635" y="529"/>
                    <a:pt x="635" y="523"/>
                  </a:cubicBezTo>
                  <a:cubicBezTo>
                    <a:pt x="635" y="523"/>
                    <a:pt x="635" y="523"/>
                    <a:pt x="636" y="522"/>
                  </a:cubicBezTo>
                  <a:cubicBezTo>
                    <a:pt x="636" y="520"/>
                    <a:pt x="638" y="518"/>
                    <a:pt x="639" y="518"/>
                  </a:cubicBezTo>
                  <a:cubicBezTo>
                    <a:pt x="642" y="519"/>
                    <a:pt x="657" y="525"/>
                    <a:pt x="659" y="526"/>
                  </a:cubicBezTo>
                  <a:cubicBezTo>
                    <a:pt x="660" y="527"/>
                    <a:pt x="669" y="528"/>
                    <a:pt x="669" y="528"/>
                  </a:cubicBezTo>
                  <a:cubicBezTo>
                    <a:pt x="673" y="533"/>
                    <a:pt x="673" y="533"/>
                    <a:pt x="673" y="533"/>
                  </a:cubicBezTo>
                  <a:cubicBezTo>
                    <a:pt x="673" y="533"/>
                    <a:pt x="680" y="550"/>
                    <a:pt x="680" y="553"/>
                  </a:cubicBezTo>
                  <a:cubicBezTo>
                    <a:pt x="680" y="555"/>
                    <a:pt x="687" y="561"/>
                    <a:pt x="683" y="562"/>
                  </a:cubicBezTo>
                  <a:close/>
                  <a:moveTo>
                    <a:pt x="639" y="462"/>
                  </a:moveTo>
                  <a:cubicBezTo>
                    <a:pt x="639" y="460"/>
                    <a:pt x="641" y="457"/>
                    <a:pt x="641" y="457"/>
                  </a:cubicBezTo>
                  <a:cubicBezTo>
                    <a:pt x="644" y="459"/>
                    <a:pt x="644" y="459"/>
                    <a:pt x="644" y="459"/>
                  </a:cubicBezTo>
                  <a:cubicBezTo>
                    <a:pt x="644" y="459"/>
                    <a:pt x="647" y="466"/>
                    <a:pt x="647" y="468"/>
                  </a:cubicBezTo>
                  <a:cubicBezTo>
                    <a:pt x="648" y="470"/>
                    <a:pt x="651" y="476"/>
                    <a:pt x="653" y="478"/>
                  </a:cubicBezTo>
                  <a:cubicBezTo>
                    <a:pt x="654" y="480"/>
                    <a:pt x="653" y="484"/>
                    <a:pt x="653" y="484"/>
                  </a:cubicBezTo>
                  <a:cubicBezTo>
                    <a:pt x="653" y="484"/>
                    <a:pt x="645" y="479"/>
                    <a:pt x="642" y="477"/>
                  </a:cubicBezTo>
                  <a:cubicBezTo>
                    <a:pt x="638" y="475"/>
                    <a:pt x="641" y="472"/>
                    <a:pt x="641" y="471"/>
                  </a:cubicBezTo>
                  <a:cubicBezTo>
                    <a:pt x="641" y="470"/>
                    <a:pt x="639" y="463"/>
                    <a:pt x="639" y="462"/>
                  </a:cubicBezTo>
                  <a:close/>
                  <a:moveTo>
                    <a:pt x="642" y="486"/>
                  </a:moveTo>
                  <a:cubicBezTo>
                    <a:pt x="642" y="486"/>
                    <a:pt x="648" y="489"/>
                    <a:pt x="652" y="491"/>
                  </a:cubicBezTo>
                  <a:cubicBezTo>
                    <a:pt x="655" y="492"/>
                    <a:pt x="659" y="496"/>
                    <a:pt x="659" y="497"/>
                  </a:cubicBezTo>
                  <a:cubicBezTo>
                    <a:pt x="659" y="499"/>
                    <a:pt x="659" y="501"/>
                    <a:pt x="661" y="504"/>
                  </a:cubicBezTo>
                  <a:cubicBezTo>
                    <a:pt x="662" y="507"/>
                    <a:pt x="665" y="509"/>
                    <a:pt x="665" y="512"/>
                  </a:cubicBezTo>
                  <a:cubicBezTo>
                    <a:pt x="665" y="514"/>
                    <a:pt x="665" y="516"/>
                    <a:pt x="665" y="516"/>
                  </a:cubicBezTo>
                  <a:cubicBezTo>
                    <a:pt x="665" y="516"/>
                    <a:pt x="661" y="514"/>
                    <a:pt x="655" y="512"/>
                  </a:cubicBezTo>
                  <a:cubicBezTo>
                    <a:pt x="649" y="509"/>
                    <a:pt x="649" y="508"/>
                    <a:pt x="647" y="508"/>
                  </a:cubicBezTo>
                  <a:cubicBezTo>
                    <a:pt x="644" y="508"/>
                    <a:pt x="641" y="508"/>
                    <a:pt x="641" y="508"/>
                  </a:cubicBezTo>
                  <a:cubicBezTo>
                    <a:pt x="638" y="506"/>
                    <a:pt x="638" y="506"/>
                    <a:pt x="638" y="506"/>
                  </a:cubicBezTo>
                  <a:cubicBezTo>
                    <a:pt x="638" y="506"/>
                    <a:pt x="637" y="495"/>
                    <a:pt x="638" y="493"/>
                  </a:cubicBezTo>
                  <a:cubicBezTo>
                    <a:pt x="639" y="490"/>
                    <a:pt x="642" y="486"/>
                    <a:pt x="642" y="486"/>
                  </a:cubicBezTo>
                  <a:close/>
                  <a:moveTo>
                    <a:pt x="683" y="412"/>
                  </a:moveTo>
                  <a:cubicBezTo>
                    <a:pt x="683" y="413"/>
                    <a:pt x="690" y="416"/>
                    <a:pt x="680" y="419"/>
                  </a:cubicBezTo>
                  <a:cubicBezTo>
                    <a:pt x="680" y="419"/>
                    <a:pt x="677" y="437"/>
                    <a:pt x="677" y="439"/>
                  </a:cubicBezTo>
                  <a:cubicBezTo>
                    <a:pt x="677" y="441"/>
                    <a:pt x="674" y="444"/>
                    <a:pt x="673" y="443"/>
                  </a:cubicBezTo>
                  <a:cubicBezTo>
                    <a:pt x="672" y="443"/>
                    <a:pt x="665" y="440"/>
                    <a:pt x="662" y="440"/>
                  </a:cubicBezTo>
                  <a:cubicBezTo>
                    <a:pt x="659" y="440"/>
                    <a:pt x="658" y="440"/>
                    <a:pt x="655" y="440"/>
                  </a:cubicBezTo>
                  <a:cubicBezTo>
                    <a:pt x="652" y="440"/>
                    <a:pt x="645" y="437"/>
                    <a:pt x="645" y="437"/>
                  </a:cubicBezTo>
                  <a:cubicBezTo>
                    <a:pt x="645" y="437"/>
                    <a:pt x="645" y="439"/>
                    <a:pt x="641" y="436"/>
                  </a:cubicBezTo>
                  <a:cubicBezTo>
                    <a:pt x="637" y="433"/>
                    <a:pt x="636" y="430"/>
                    <a:pt x="636" y="428"/>
                  </a:cubicBezTo>
                  <a:cubicBezTo>
                    <a:pt x="636" y="426"/>
                    <a:pt x="634" y="416"/>
                    <a:pt x="634" y="412"/>
                  </a:cubicBezTo>
                  <a:cubicBezTo>
                    <a:pt x="634" y="409"/>
                    <a:pt x="633" y="400"/>
                    <a:pt x="632" y="397"/>
                  </a:cubicBezTo>
                  <a:cubicBezTo>
                    <a:pt x="632" y="395"/>
                    <a:pt x="631" y="387"/>
                    <a:pt x="631" y="387"/>
                  </a:cubicBezTo>
                  <a:cubicBezTo>
                    <a:pt x="631" y="387"/>
                    <a:pt x="683" y="411"/>
                    <a:pt x="683" y="412"/>
                  </a:cubicBezTo>
                  <a:close/>
                  <a:moveTo>
                    <a:pt x="579" y="347"/>
                  </a:moveTo>
                  <a:cubicBezTo>
                    <a:pt x="579" y="345"/>
                    <a:pt x="582" y="346"/>
                    <a:pt x="583" y="346"/>
                  </a:cubicBezTo>
                  <a:cubicBezTo>
                    <a:pt x="585" y="346"/>
                    <a:pt x="589" y="348"/>
                    <a:pt x="589" y="348"/>
                  </a:cubicBezTo>
                  <a:cubicBezTo>
                    <a:pt x="589" y="348"/>
                    <a:pt x="592" y="351"/>
                    <a:pt x="592" y="353"/>
                  </a:cubicBezTo>
                  <a:cubicBezTo>
                    <a:pt x="592" y="354"/>
                    <a:pt x="592" y="358"/>
                    <a:pt x="592" y="358"/>
                  </a:cubicBezTo>
                  <a:cubicBezTo>
                    <a:pt x="592" y="358"/>
                    <a:pt x="593" y="360"/>
                    <a:pt x="590" y="360"/>
                  </a:cubicBezTo>
                  <a:cubicBezTo>
                    <a:pt x="587" y="360"/>
                    <a:pt x="582" y="359"/>
                    <a:pt x="581" y="358"/>
                  </a:cubicBezTo>
                  <a:cubicBezTo>
                    <a:pt x="580" y="357"/>
                    <a:pt x="577" y="358"/>
                    <a:pt x="577" y="356"/>
                  </a:cubicBezTo>
                  <a:cubicBezTo>
                    <a:pt x="576" y="355"/>
                    <a:pt x="575" y="353"/>
                    <a:pt x="575" y="353"/>
                  </a:cubicBezTo>
                  <a:cubicBezTo>
                    <a:pt x="575" y="353"/>
                    <a:pt x="579" y="350"/>
                    <a:pt x="579" y="347"/>
                  </a:cubicBezTo>
                  <a:close/>
                  <a:moveTo>
                    <a:pt x="545" y="324"/>
                  </a:moveTo>
                  <a:cubicBezTo>
                    <a:pt x="546" y="323"/>
                    <a:pt x="548" y="319"/>
                    <a:pt x="548" y="319"/>
                  </a:cubicBezTo>
                  <a:cubicBezTo>
                    <a:pt x="548" y="319"/>
                    <a:pt x="551" y="317"/>
                    <a:pt x="551" y="316"/>
                  </a:cubicBezTo>
                  <a:cubicBezTo>
                    <a:pt x="551" y="316"/>
                    <a:pt x="550" y="312"/>
                    <a:pt x="550" y="312"/>
                  </a:cubicBezTo>
                  <a:cubicBezTo>
                    <a:pt x="550" y="312"/>
                    <a:pt x="552" y="309"/>
                    <a:pt x="554" y="308"/>
                  </a:cubicBezTo>
                  <a:cubicBezTo>
                    <a:pt x="556" y="308"/>
                    <a:pt x="557" y="307"/>
                    <a:pt x="560" y="306"/>
                  </a:cubicBezTo>
                  <a:cubicBezTo>
                    <a:pt x="563" y="305"/>
                    <a:pt x="563" y="303"/>
                    <a:pt x="565" y="305"/>
                  </a:cubicBezTo>
                  <a:cubicBezTo>
                    <a:pt x="567" y="308"/>
                    <a:pt x="572" y="309"/>
                    <a:pt x="572" y="311"/>
                  </a:cubicBezTo>
                  <a:cubicBezTo>
                    <a:pt x="573" y="312"/>
                    <a:pt x="575" y="315"/>
                    <a:pt x="575" y="317"/>
                  </a:cubicBezTo>
                  <a:cubicBezTo>
                    <a:pt x="575" y="319"/>
                    <a:pt x="579" y="319"/>
                    <a:pt x="573" y="319"/>
                  </a:cubicBezTo>
                  <a:cubicBezTo>
                    <a:pt x="567" y="320"/>
                    <a:pt x="566" y="321"/>
                    <a:pt x="563" y="322"/>
                  </a:cubicBezTo>
                  <a:cubicBezTo>
                    <a:pt x="561" y="323"/>
                    <a:pt x="558" y="323"/>
                    <a:pt x="557" y="324"/>
                  </a:cubicBezTo>
                  <a:cubicBezTo>
                    <a:pt x="555" y="324"/>
                    <a:pt x="550" y="326"/>
                    <a:pt x="549" y="326"/>
                  </a:cubicBezTo>
                  <a:cubicBezTo>
                    <a:pt x="548" y="326"/>
                    <a:pt x="546" y="327"/>
                    <a:pt x="546" y="327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45" y="328"/>
                    <a:pt x="544" y="326"/>
                    <a:pt x="545" y="324"/>
                  </a:cubicBezTo>
                  <a:close/>
                  <a:moveTo>
                    <a:pt x="566" y="361"/>
                  </a:moveTo>
                  <a:cubicBezTo>
                    <a:pt x="564" y="363"/>
                    <a:pt x="563" y="363"/>
                    <a:pt x="562" y="363"/>
                  </a:cubicBezTo>
                  <a:cubicBezTo>
                    <a:pt x="561" y="363"/>
                    <a:pt x="558" y="363"/>
                    <a:pt x="557" y="363"/>
                  </a:cubicBezTo>
                  <a:cubicBezTo>
                    <a:pt x="556" y="363"/>
                    <a:pt x="554" y="362"/>
                    <a:pt x="554" y="362"/>
                  </a:cubicBezTo>
                  <a:cubicBezTo>
                    <a:pt x="554" y="362"/>
                    <a:pt x="555" y="359"/>
                    <a:pt x="557" y="359"/>
                  </a:cubicBezTo>
                  <a:cubicBezTo>
                    <a:pt x="559" y="359"/>
                    <a:pt x="559" y="360"/>
                    <a:pt x="561" y="360"/>
                  </a:cubicBezTo>
                  <a:cubicBezTo>
                    <a:pt x="563" y="360"/>
                    <a:pt x="565" y="359"/>
                    <a:pt x="565" y="359"/>
                  </a:cubicBezTo>
                  <a:cubicBezTo>
                    <a:pt x="565" y="359"/>
                    <a:pt x="567" y="360"/>
                    <a:pt x="566" y="361"/>
                  </a:cubicBezTo>
                  <a:close/>
                  <a:moveTo>
                    <a:pt x="549" y="365"/>
                  </a:moveTo>
                  <a:cubicBezTo>
                    <a:pt x="549" y="365"/>
                    <a:pt x="553" y="374"/>
                    <a:pt x="563" y="372"/>
                  </a:cubicBezTo>
                  <a:cubicBezTo>
                    <a:pt x="563" y="372"/>
                    <a:pt x="565" y="373"/>
                    <a:pt x="563" y="379"/>
                  </a:cubicBezTo>
                  <a:cubicBezTo>
                    <a:pt x="562" y="384"/>
                    <a:pt x="563" y="388"/>
                    <a:pt x="563" y="388"/>
                  </a:cubicBezTo>
                  <a:cubicBezTo>
                    <a:pt x="561" y="391"/>
                    <a:pt x="561" y="391"/>
                    <a:pt x="561" y="391"/>
                  </a:cubicBezTo>
                  <a:cubicBezTo>
                    <a:pt x="561" y="391"/>
                    <a:pt x="557" y="391"/>
                    <a:pt x="556" y="391"/>
                  </a:cubicBezTo>
                  <a:cubicBezTo>
                    <a:pt x="555" y="391"/>
                    <a:pt x="553" y="391"/>
                    <a:pt x="552" y="391"/>
                  </a:cubicBezTo>
                  <a:cubicBezTo>
                    <a:pt x="550" y="391"/>
                    <a:pt x="545" y="390"/>
                    <a:pt x="546" y="385"/>
                  </a:cubicBezTo>
                  <a:cubicBezTo>
                    <a:pt x="547" y="379"/>
                    <a:pt x="550" y="378"/>
                    <a:pt x="550" y="377"/>
                  </a:cubicBezTo>
                  <a:cubicBezTo>
                    <a:pt x="550" y="376"/>
                    <a:pt x="547" y="374"/>
                    <a:pt x="547" y="373"/>
                  </a:cubicBezTo>
                  <a:cubicBezTo>
                    <a:pt x="546" y="372"/>
                    <a:pt x="545" y="370"/>
                    <a:pt x="544" y="370"/>
                  </a:cubicBezTo>
                  <a:cubicBezTo>
                    <a:pt x="543" y="370"/>
                    <a:pt x="541" y="369"/>
                    <a:pt x="541" y="369"/>
                  </a:cubicBezTo>
                  <a:cubicBezTo>
                    <a:pt x="541" y="369"/>
                    <a:pt x="547" y="366"/>
                    <a:pt x="549" y="365"/>
                  </a:cubicBezTo>
                  <a:close/>
                  <a:moveTo>
                    <a:pt x="554" y="440"/>
                  </a:moveTo>
                  <a:cubicBezTo>
                    <a:pt x="555" y="441"/>
                    <a:pt x="555" y="441"/>
                    <a:pt x="555" y="441"/>
                  </a:cubicBezTo>
                  <a:cubicBezTo>
                    <a:pt x="555" y="441"/>
                    <a:pt x="554" y="442"/>
                    <a:pt x="553" y="442"/>
                  </a:cubicBezTo>
                  <a:cubicBezTo>
                    <a:pt x="551" y="442"/>
                    <a:pt x="549" y="441"/>
                    <a:pt x="547" y="441"/>
                  </a:cubicBezTo>
                  <a:cubicBezTo>
                    <a:pt x="545" y="440"/>
                    <a:pt x="543" y="438"/>
                    <a:pt x="540" y="438"/>
                  </a:cubicBezTo>
                  <a:cubicBezTo>
                    <a:pt x="537" y="438"/>
                    <a:pt x="533" y="438"/>
                    <a:pt x="532" y="437"/>
                  </a:cubicBezTo>
                  <a:cubicBezTo>
                    <a:pt x="531" y="436"/>
                    <a:pt x="536" y="434"/>
                    <a:pt x="538" y="433"/>
                  </a:cubicBezTo>
                  <a:cubicBezTo>
                    <a:pt x="540" y="432"/>
                    <a:pt x="541" y="433"/>
                    <a:pt x="544" y="432"/>
                  </a:cubicBezTo>
                  <a:cubicBezTo>
                    <a:pt x="546" y="431"/>
                    <a:pt x="547" y="431"/>
                    <a:pt x="547" y="431"/>
                  </a:cubicBezTo>
                  <a:cubicBezTo>
                    <a:pt x="555" y="427"/>
                    <a:pt x="555" y="427"/>
                    <a:pt x="555" y="427"/>
                  </a:cubicBezTo>
                  <a:cubicBezTo>
                    <a:pt x="557" y="428"/>
                    <a:pt x="557" y="428"/>
                    <a:pt x="557" y="428"/>
                  </a:cubicBezTo>
                  <a:cubicBezTo>
                    <a:pt x="557" y="428"/>
                    <a:pt x="556" y="431"/>
                    <a:pt x="555" y="434"/>
                  </a:cubicBezTo>
                  <a:cubicBezTo>
                    <a:pt x="554" y="436"/>
                    <a:pt x="554" y="440"/>
                    <a:pt x="554" y="440"/>
                  </a:cubicBezTo>
                  <a:close/>
                  <a:moveTo>
                    <a:pt x="554" y="409"/>
                  </a:moveTo>
                  <a:cubicBezTo>
                    <a:pt x="552" y="411"/>
                    <a:pt x="552" y="412"/>
                    <a:pt x="549" y="412"/>
                  </a:cubicBezTo>
                  <a:cubicBezTo>
                    <a:pt x="546" y="413"/>
                    <a:pt x="545" y="413"/>
                    <a:pt x="543" y="414"/>
                  </a:cubicBezTo>
                  <a:cubicBezTo>
                    <a:pt x="541" y="414"/>
                    <a:pt x="544" y="415"/>
                    <a:pt x="538" y="416"/>
                  </a:cubicBezTo>
                  <a:cubicBezTo>
                    <a:pt x="532" y="416"/>
                    <a:pt x="537" y="416"/>
                    <a:pt x="529" y="416"/>
                  </a:cubicBezTo>
                  <a:cubicBezTo>
                    <a:pt x="521" y="416"/>
                    <a:pt x="519" y="416"/>
                    <a:pt x="519" y="416"/>
                  </a:cubicBezTo>
                  <a:cubicBezTo>
                    <a:pt x="519" y="414"/>
                    <a:pt x="519" y="414"/>
                    <a:pt x="519" y="414"/>
                  </a:cubicBezTo>
                  <a:cubicBezTo>
                    <a:pt x="529" y="409"/>
                    <a:pt x="529" y="409"/>
                    <a:pt x="529" y="409"/>
                  </a:cubicBezTo>
                  <a:cubicBezTo>
                    <a:pt x="529" y="409"/>
                    <a:pt x="531" y="409"/>
                    <a:pt x="536" y="408"/>
                  </a:cubicBezTo>
                  <a:cubicBezTo>
                    <a:pt x="540" y="408"/>
                    <a:pt x="542" y="405"/>
                    <a:pt x="543" y="405"/>
                  </a:cubicBezTo>
                  <a:cubicBezTo>
                    <a:pt x="545" y="404"/>
                    <a:pt x="550" y="403"/>
                    <a:pt x="552" y="402"/>
                  </a:cubicBezTo>
                  <a:cubicBezTo>
                    <a:pt x="555" y="401"/>
                    <a:pt x="558" y="397"/>
                    <a:pt x="559" y="397"/>
                  </a:cubicBezTo>
                  <a:cubicBezTo>
                    <a:pt x="560" y="397"/>
                    <a:pt x="562" y="403"/>
                    <a:pt x="560" y="404"/>
                  </a:cubicBezTo>
                  <a:cubicBezTo>
                    <a:pt x="559" y="406"/>
                    <a:pt x="557" y="407"/>
                    <a:pt x="554" y="409"/>
                  </a:cubicBezTo>
                  <a:close/>
                  <a:moveTo>
                    <a:pt x="523" y="402"/>
                  </a:moveTo>
                  <a:cubicBezTo>
                    <a:pt x="523" y="402"/>
                    <a:pt x="528" y="401"/>
                    <a:pt x="528" y="396"/>
                  </a:cubicBezTo>
                  <a:cubicBezTo>
                    <a:pt x="528" y="396"/>
                    <a:pt x="526" y="395"/>
                    <a:pt x="531" y="396"/>
                  </a:cubicBezTo>
                  <a:cubicBezTo>
                    <a:pt x="536" y="397"/>
                    <a:pt x="536" y="390"/>
                    <a:pt x="536" y="390"/>
                  </a:cubicBezTo>
                  <a:cubicBezTo>
                    <a:pt x="536" y="390"/>
                    <a:pt x="539" y="393"/>
                    <a:pt x="541" y="394"/>
                  </a:cubicBezTo>
                  <a:cubicBezTo>
                    <a:pt x="542" y="394"/>
                    <a:pt x="548" y="395"/>
                    <a:pt x="549" y="395"/>
                  </a:cubicBezTo>
                  <a:cubicBezTo>
                    <a:pt x="550" y="395"/>
                    <a:pt x="550" y="395"/>
                    <a:pt x="550" y="395"/>
                  </a:cubicBezTo>
                  <a:cubicBezTo>
                    <a:pt x="550" y="395"/>
                    <a:pt x="550" y="395"/>
                    <a:pt x="549" y="395"/>
                  </a:cubicBezTo>
                  <a:cubicBezTo>
                    <a:pt x="549" y="396"/>
                    <a:pt x="547" y="396"/>
                    <a:pt x="547" y="397"/>
                  </a:cubicBezTo>
                  <a:cubicBezTo>
                    <a:pt x="545" y="398"/>
                    <a:pt x="531" y="404"/>
                    <a:pt x="531" y="404"/>
                  </a:cubicBezTo>
                  <a:cubicBezTo>
                    <a:pt x="531" y="404"/>
                    <a:pt x="527" y="405"/>
                    <a:pt x="525" y="406"/>
                  </a:cubicBezTo>
                  <a:cubicBezTo>
                    <a:pt x="523" y="407"/>
                    <a:pt x="520" y="408"/>
                    <a:pt x="519" y="408"/>
                  </a:cubicBezTo>
                  <a:cubicBezTo>
                    <a:pt x="518" y="408"/>
                    <a:pt x="515" y="410"/>
                    <a:pt x="515" y="408"/>
                  </a:cubicBezTo>
                  <a:cubicBezTo>
                    <a:pt x="515" y="408"/>
                    <a:pt x="523" y="406"/>
                    <a:pt x="523" y="402"/>
                  </a:cubicBezTo>
                  <a:close/>
                  <a:moveTo>
                    <a:pt x="510" y="387"/>
                  </a:moveTo>
                  <a:cubicBezTo>
                    <a:pt x="510" y="385"/>
                    <a:pt x="511" y="383"/>
                    <a:pt x="512" y="382"/>
                  </a:cubicBezTo>
                  <a:cubicBezTo>
                    <a:pt x="513" y="381"/>
                    <a:pt x="518" y="379"/>
                    <a:pt x="518" y="379"/>
                  </a:cubicBezTo>
                  <a:cubicBezTo>
                    <a:pt x="518" y="379"/>
                    <a:pt x="517" y="380"/>
                    <a:pt x="516" y="382"/>
                  </a:cubicBezTo>
                  <a:cubicBezTo>
                    <a:pt x="514" y="385"/>
                    <a:pt x="514" y="385"/>
                    <a:pt x="514" y="387"/>
                  </a:cubicBezTo>
                  <a:cubicBezTo>
                    <a:pt x="515" y="388"/>
                    <a:pt x="516" y="388"/>
                    <a:pt x="514" y="390"/>
                  </a:cubicBezTo>
                  <a:cubicBezTo>
                    <a:pt x="512" y="391"/>
                    <a:pt x="511" y="393"/>
                    <a:pt x="510" y="393"/>
                  </a:cubicBezTo>
                  <a:cubicBezTo>
                    <a:pt x="509" y="393"/>
                    <a:pt x="508" y="389"/>
                    <a:pt x="508" y="389"/>
                  </a:cubicBezTo>
                  <a:cubicBezTo>
                    <a:pt x="508" y="389"/>
                    <a:pt x="510" y="389"/>
                    <a:pt x="510" y="387"/>
                  </a:cubicBezTo>
                  <a:close/>
                  <a:moveTo>
                    <a:pt x="422" y="327"/>
                  </a:moveTo>
                  <a:cubicBezTo>
                    <a:pt x="425" y="326"/>
                    <a:pt x="426" y="325"/>
                    <a:pt x="428" y="325"/>
                  </a:cubicBezTo>
                  <a:cubicBezTo>
                    <a:pt x="430" y="324"/>
                    <a:pt x="432" y="322"/>
                    <a:pt x="434" y="323"/>
                  </a:cubicBezTo>
                  <a:cubicBezTo>
                    <a:pt x="435" y="324"/>
                    <a:pt x="440" y="326"/>
                    <a:pt x="441" y="329"/>
                  </a:cubicBezTo>
                  <a:cubicBezTo>
                    <a:pt x="442" y="332"/>
                    <a:pt x="443" y="336"/>
                    <a:pt x="445" y="337"/>
                  </a:cubicBezTo>
                  <a:cubicBezTo>
                    <a:pt x="448" y="337"/>
                    <a:pt x="450" y="337"/>
                    <a:pt x="450" y="337"/>
                  </a:cubicBezTo>
                  <a:cubicBezTo>
                    <a:pt x="450" y="338"/>
                    <a:pt x="446" y="342"/>
                    <a:pt x="445" y="343"/>
                  </a:cubicBezTo>
                  <a:cubicBezTo>
                    <a:pt x="444" y="345"/>
                    <a:pt x="444" y="347"/>
                    <a:pt x="444" y="349"/>
                  </a:cubicBezTo>
                  <a:cubicBezTo>
                    <a:pt x="444" y="352"/>
                    <a:pt x="443" y="351"/>
                    <a:pt x="444" y="354"/>
                  </a:cubicBezTo>
                  <a:cubicBezTo>
                    <a:pt x="445" y="356"/>
                    <a:pt x="445" y="357"/>
                    <a:pt x="446" y="357"/>
                  </a:cubicBezTo>
                  <a:cubicBezTo>
                    <a:pt x="447" y="357"/>
                    <a:pt x="447" y="353"/>
                    <a:pt x="447" y="357"/>
                  </a:cubicBezTo>
                  <a:cubicBezTo>
                    <a:pt x="446" y="360"/>
                    <a:pt x="446" y="360"/>
                    <a:pt x="445" y="363"/>
                  </a:cubicBezTo>
                  <a:cubicBezTo>
                    <a:pt x="443" y="366"/>
                    <a:pt x="443" y="368"/>
                    <a:pt x="441" y="369"/>
                  </a:cubicBezTo>
                  <a:cubicBezTo>
                    <a:pt x="439" y="371"/>
                    <a:pt x="439" y="370"/>
                    <a:pt x="438" y="372"/>
                  </a:cubicBezTo>
                  <a:cubicBezTo>
                    <a:pt x="437" y="374"/>
                    <a:pt x="430" y="373"/>
                    <a:pt x="426" y="377"/>
                  </a:cubicBezTo>
                  <a:cubicBezTo>
                    <a:pt x="421" y="380"/>
                    <a:pt x="423" y="380"/>
                    <a:pt x="415" y="379"/>
                  </a:cubicBezTo>
                  <a:cubicBezTo>
                    <a:pt x="408" y="378"/>
                    <a:pt x="414" y="379"/>
                    <a:pt x="405" y="381"/>
                  </a:cubicBezTo>
                  <a:cubicBezTo>
                    <a:pt x="396" y="383"/>
                    <a:pt x="397" y="381"/>
                    <a:pt x="395" y="383"/>
                  </a:cubicBezTo>
                  <a:cubicBezTo>
                    <a:pt x="392" y="386"/>
                    <a:pt x="388" y="384"/>
                    <a:pt x="386" y="385"/>
                  </a:cubicBezTo>
                  <a:cubicBezTo>
                    <a:pt x="383" y="387"/>
                    <a:pt x="384" y="388"/>
                    <a:pt x="376" y="388"/>
                  </a:cubicBezTo>
                  <a:cubicBezTo>
                    <a:pt x="369" y="389"/>
                    <a:pt x="363" y="391"/>
                    <a:pt x="361" y="392"/>
                  </a:cubicBezTo>
                  <a:cubicBezTo>
                    <a:pt x="359" y="393"/>
                    <a:pt x="359" y="392"/>
                    <a:pt x="356" y="394"/>
                  </a:cubicBezTo>
                  <a:cubicBezTo>
                    <a:pt x="354" y="395"/>
                    <a:pt x="360" y="394"/>
                    <a:pt x="353" y="395"/>
                  </a:cubicBezTo>
                  <a:cubicBezTo>
                    <a:pt x="346" y="396"/>
                    <a:pt x="345" y="394"/>
                    <a:pt x="343" y="396"/>
                  </a:cubicBezTo>
                  <a:cubicBezTo>
                    <a:pt x="341" y="397"/>
                    <a:pt x="339" y="398"/>
                    <a:pt x="338" y="397"/>
                  </a:cubicBezTo>
                  <a:cubicBezTo>
                    <a:pt x="338" y="396"/>
                    <a:pt x="325" y="384"/>
                    <a:pt x="326" y="381"/>
                  </a:cubicBezTo>
                  <a:cubicBezTo>
                    <a:pt x="326" y="381"/>
                    <a:pt x="334" y="378"/>
                    <a:pt x="335" y="376"/>
                  </a:cubicBezTo>
                  <a:cubicBezTo>
                    <a:pt x="336" y="374"/>
                    <a:pt x="346" y="371"/>
                    <a:pt x="348" y="369"/>
                  </a:cubicBezTo>
                  <a:cubicBezTo>
                    <a:pt x="350" y="368"/>
                    <a:pt x="354" y="362"/>
                    <a:pt x="357" y="361"/>
                  </a:cubicBezTo>
                  <a:cubicBezTo>
                    <a:pt x="360" y="360"/>
                    <a:pt x="374" y="355"/>
                    <a:pt x="375" y="355"/>
                  </a:cubicBezTo>
                  <a:cubicBezTo>
                    <a:pt x="376" y="355"/>
                    <a:pt x="380" y="356"/>
                    <a:pt x="382" y="355"/>
                  </a:cubicBezTo>
                  <a:cubicBezTo>
                    <a:pt x="385" y="355"/>
                    <a:pt x="385" y="353"/>
                    <a:pt x="385" y="351"/>
                  </a:cubicBezTo>
                  <a:cubicBezTo>
                    <a:pt x="384" y="350"/>
                    <a:pt x="378" y="350"/>
                    <a:pt x="384" y="347"/>
                  </a:cubicBezTo>
                  <a:cubicBezTo>
                    <a:pt x="389" y="345"/>
                    <a:pt x="395" y="341"/>
                    <a:pt x="395" y="341"/>
                  </a:cubicBezTo>
                  <a:cubicBezTo>
                    <a:pt x="395" y="341"/>
                    <a:pt x="398" y="339"/>
                    <a:pt x="399" y="339"/>
                  </a:cubicBezTo>
                  <a:cubicBezTo>
                    <a:pt x="401" y="339"/>
                    <a:pt x="402" y="339"/>
                    <a:pt x="404" y="339"/>
                  </a:cubicBezTo>
                  <a:cubicBezTo>
                    <a:pt x="405" y="339"/>
                    <a:pt x="407" y="340"/>
                    <a:pt x="408" y="337"/>
                  </a:cubicBezTo>
                  <a:cubicBezTo>
                    <a:pt x="410" y="335"/>
                    <a:pt x="409" y="332"/>
                    <a:pt x="412" y="331"/>
                  </a:cubicBezTo>
                  <a:cubicBezTo>
                    <a:pt x="415" y="329"/>
                    <a:pt x="419" y="329"/>
                    <a:pt x="422" y="327"/>
                  </a:cubicBezTo>
                  <a:close/>
                  <a:moveTo>
                    <a:pt x="342" y="285"/>
                  </a:moveTo>
                  <a:cubicBezTo>
                    <a:pt x="349" y="282"/>
                    <a:pt x="351" y="283"/>
                    <a:pt x="351" y="283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50" y="278"/>
                    <a:pt x="347" y="278"/>
                    <a:pt x="347" y="279"/>
                  </a:cubicBezTo>
                  <a:cubicBezTo>
                    <a:pt x="346" y="280"/>
                    <a:pt x="343" y="279"/>
                    <a:pt x="343" y="279"/>
                  </a:cubicBezTo>
                  <a:cubicBezTo>
                    <a:pt x="343" y="279"/>
                    <a:pt x="342" y="277"/>
                    <a:pt x="342" y="274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2" y="270"/>
                    <a:pt x="342" y="268"/>
                    <a:pt x="342" y="266"/>
                  </a:cubicBezTo>
                  <a:cubicBezTo>
                    <a:pt x="342" y="264"/>
                    <a:pt x="343" y="263"/>
                    <a:pt x="343" y="262"/>
                  </a:cubicBezTo>
                  <a:cubicBezTo>
                    <a:pt x="343" y="257"/>
                    <a:pt x="343" y="257"/>
                    <a:pt x="343" y="257"/>
                  </a:cubicBezTo>
                  <a:cubicBezTo>
                    <a:pt x="343" y="256"/>
                    <a:pt x="342" y="253"/>
                    <a:pt x="342" y="253"/>
                  </a:cubicBezTo>
                  <a:cubicBezTo>
                    <a:pt x="342" y="253"/>
                    <a:pt x="346" y="253"/>
                    <a:pt x="347" y="253"/>
                  </a:cubicBezTo>
                  <a:cubicBezTo>
                    <a:pt x="347" y="254"/>
                    <a:pt x="351" y="257"/>
                    <a:pt x="351" y="258"/>
                  </a:cubicBezTo>
                  <a:cubicBezTo>
                    <a:pt x="351" y="259"/>
                    <a:pt x="354" y="261"/>
                    <a:pt x="355" y="262"/>
                  </a:cubicBezTo>
                  <a:cubicBezTo>
                    <a:pt x="356" y="263"/>
                    <a:pt x="359" y="265"/>
                    <a:pt x="359" y="266"/>
                  </a:cubicBezTo>
                  <a:cubicBezTo>
                    <a:pt x="359" y="266"/>
                    <a:pt x="361" y="270"/>
                    <a:pt x="363" y="271"/>
                  </a:cubicBezTo>
                  <a:cubicBezTo>
                    <a:pt x="365" y="272"/>
                    <a:pt x="367" y="273"/>
                    <a:pt x="368" y="273"/>
                  </a:cubicBezTo>
                  <a:cubicBezTo>
                    <a:pt x="369" y="273"/>
                    <a:pt x="371" y="274"/>
                    <a:pt x="369" y="274"/>
                  </a:cubicBezTo>
                  <a:cubicBezTo>
                    <a:pt x="367" y="274"/>
                    <a:pt x="367" y="275"/>
                    <a:pt x="364" y="275"/>
                  </a:cubicBezTo>
                  <a:cubicBezTo>
                    <a:pt x="362" y="275"/>
                    <a:pt x="360" y="275"/>
                    <a:pt x="360" y="277"/>
                  </a:cubicBezTo>
                  <a:cubicBezTo>
                    <a:pt x="360" y="278"/>
                    <a:pt x="359" y="278"/>
                    <a:pt x="361" y="279"/>
                  </a:cubicBezTo>
                  <a:cubicBezTo>
                    <a:pt x="362" y="280"/>
                    <a:pt x="364" y="281"/>
                    <a:pt x="365" y="280"/>
                  </a:cubicBezTo>
                  <a:cubicBezTo>
                    <a:pt x="366" y="279"/>
                    <a:pt x="368" y="278"/>
                    <a:pt x="369" y="279"/>
                  </a:cubicBezTo>
                  <a:cubicBezTo>
                    <a:pt x="371" y="279"/>
                    <a:pt x="372" y="277"/>
                    <a:pt x="374" y="277"/>
                  </a:cubicBezTo>
                  <a:cubicBezTo>
                    <a:pt x="375" y="277"/>
                    <a:pt x="376" y="278"/>
                    <a:pt x="378" y="280"/>
                  </a:cubicBezTo>
                  <a:cubicBezTo>
                    <a:pt x="380" y="282"/>
                    <a:pt x="387" y="284"/>
                    <a:pt x="387" y="285"/>
                  </a:cubicBezTo>
                  <a:cubicBezTo>
                    <a:pt x="388" y="285"/>
                    <a:pt x="390" y="286"/>
                    <a:pt x="387" y="286"/>
                  </a:cubicBezTo>
                  <a:cubicBezTo>
                    <a:pt x="384" y="286"/>
                    <a:pt x="382" y="286"/>
                    <a:pt x="382" y="287"/>
                  </a:cubicBezTo>
                  <a:cubicBezTo>
                    <a:pt x="382" y="287"/>
                    <a:pt x="377" y="287"/>
                    <a:pt x="377" y="287"/>
                  </a:cubicBezTo>
                  <a:cubicBezTo>
                    <a:pt x="376" y="287"/>
                    <a:pt x="373" y="287"/>
                    <a:pt x="370" y="287"/>
                  </a:cubicBezTo>
                  <a:cubicBezTo>
                    <a:pt x="367" y="287"/>
                    <a:pt x="368" y="288"/>
                    <a:pt x="366" y="287"/>
                  </a:cubicBezTo>
                  <a:cubicBezTo>
                    <a:pt x="365" y="287"/>
                    <a:pt x="364" y="286"/>
                    <a:pt x="363" y="287"/>
                  </a:cubicBezTo>
                  <a:cubicBezTo>
                    <a:pt x="361" y="287"/>
                    <a:pt x="361" y="287"/>
                    <a:pt x="361" y="288"/>
                  </a:cubicBezTo>
                  <a:cubicBezTo>
                    <a:pt x="361" y="288"/>
                    <a:pt x="361" y="290"/>
                    <a:pt x="362" y="290"/>
                  </a:cubicBezTo>
                  <a:cubicBezTo>
                    <a:pt x="364" y="291"/>
                    <a:pt x="367" y="291"/>
                    <a:pt x="369" y="291"/>
                  </a:cubicBezTo>
                  <a:cubicBezTo>
                    <a:pt x="372" y="291"/>
                    <a:pt x="378" y="291"/>
                    <a:pt x="378" y="290"/>
                  </a:cubicBezTo>
                  <a:cubicBezTo>
                    <a:pt x="378" y="290"/>
                    <a:pt x="379" y="289"/>
                    <a:pt x="381" y="290"/>
                  </a:cubicBezTo>
                  <a:cubicBezTo>
                    <a:pt x="384" y="291"/>
                    <a:pt x="387" y="292"/>
                    <a:pt x="388" y="291"/>
                  </a:cubicBezTo>
                  <a:cubicBezTo>
                    <a:pt x="389" y="290"/>
                    <a:pt x="388" y="290"/>
                    <a:pt x="390" y="290"/>
                  </a:cubicBezTo>
                  <a:cubicBezTo>
                    <a:pt x="391" y="290"/>
                    <a:pt x="395" y="291"/>
                    <a:pt x="397" y="293"/>
                  </a:cubicBezTo>
                  <a:cubicBezTo>
                    <a:pt x="399" y="296"/>
                    <a:pt x="401" y="295"/>
                    <a:pt x="402" y="297"/>
                  </a:cubicBezTo>
                  <a:cubicBezTo>
                    <a:pt x="404" y="299"/>
                    <a:pt x="405" y="301"/>
                    <a:pt x="408" y="302"/>
                  </a:cubicBezTo>
                  <a:cubicBezTo>
                    <a:pt x="411" y="303"/>
                    <a:pt x="412" y="300"/>
                    <a:pt x="414" y="303"/>
                  </a:cubicBezTo>
                  <a:cubicBezTo>
                    <a:pt x="416" y="307"/>
                    <a:pt x="415" y="307"/>
                    <a:pt x="417" y="308"/>
                  </a:cubicBezTo>
                  <a:cubicBezTo>
                    <a:pt x="418" y="310"/>
                    <a:pt x="419" y="311"/>
                    <a:pt x="419" y="311"/>
                  </a:cubicBezTo>
                  <a:cubicBezTo>
                    <a:pt x="419" y="311"/>
                    <a:pt x="421" y="312"/>
                    <a:pt x="420" y="313"/>
                  </a:cubicBezTo>
                  <a:cubicBezTo>
                    <a:pt x="419" y="314"/>
                    <a:pt x="416" y="316"/>
                    <a:pt x="416" y="316"/>
                  </a:cubicBezTo>
                  <a:cubicBezTo>
                    <a:pt x="415" y="317"/>
                    <a:pt x="414" y="318"/>
                    <a:pt x="411" y="319"/>
                  </a:cubicBezTo>
                  <a:cubicBezTo>
                    <a:pt x="408" y="320"/>
                    <a:pt x="406" y="320"/>
                    <a:pt x="406" y="320"/>
                  </a:cubicBezTo>
                  <a:cubicBezTo>
                    <a:pt x="406" y="320"/>
                    <a:pt x="404" y="319"/>
                    <a:pt x="402" y="321"/>
                  </a:cubicBezTo>
                  <a:cubicBezTo>
                    <a:pt x="399" y="322"/>
                    <a:pt x="400" y="323"/>
                    <a:pt x="397" y="323"/>
                  </a:cubicBezTo>
                  <a:cubicBezTo>
                    <a:pt x="394" y="323"/>
                    <a:pt x="392" y="322"/>
                    <a:pt x="391" y="322"/>
                  </a:cubicBezTo>
                  <a:cubicBezTo>
                    <a:pt x="390" y="322"/>
                    <a:pt x="390" y="322"/>
                    <a:pt x="390" y="322"/>
                  </a:cubicBezTo>
                  <a:cubicBezTo>
                    <a:pt x="390" y="322"/>
                    <a:pt x="390" y="322"/>
                    <a:pt x="391" y="322"/>
                  </a:cubicBezTo>
                  <a:cubicBezTo>
                    <a:pt x="391" y="322"/>
                    <a:pt x="391" y="322"/>
                    <a:pt x="387" y="321"/>
                  </a:cubicBezTo>
                  <a:cubicBezTo>
                    <a:pt x="380" y="320"/>
                    <a:pt x="379" y="320"/>
                    <a:pt x="378" y="321"/>
                  </a:cubicBezTo>
                  <a:cubicBezTo>
                    <a:pt x="377" y="322"/>
                    <a:pt x="375" y="321"/>
                    <a:pt x="375" y="323"/>
                  </a:cubicBezTo>
                  <a:cubicBezTo>
                    <a:pt x="374" y="325"/>
                    <a:pt x="371" y="326"/>
                    <a:pt x="371" y="329"/>
                  </a:cubicBezTo>
                  <a:cubicBezTo>
                    <a:pt x="371" y="331"/>
                    <a:pt x="373" y="333"/>
                    <a:pt x="374" y="334"/>
                  </a:cubicBezTo>
                  <a:cubicBezTo>
                    <a:pt x="376" y="335"/>
                    <a:pt x="378" y="333"/>
                    <a:pt x="377" y="335"/>
                  </a:cubicBezTo>
                  <a:cubicBezTo>
                    <a:pt x="375" y="336"/>
                    <a:pt x="371" y="338"/>
                    <a:pt x="371" y="338"/>
                  </a:cubicBezTo>
                  <a:cubicBezTo>
                    <a:pt x="369" y="338"/>
                    <a:pt x="369" y="338"/>
                    <a:pt x="369" y="338"/>
                  </a:cubicBezTo>
                  <a:cubicBezTo>
                    <a:pt x="367" y="338"/>
                    <a:pt x="367" y="338"/>
                    <a:pt x="367" y="338"/>
                  </a:cubicBezTo>
                  <a:cubicBezTo>
                    <a:pt x="367" y="338"/>
                    <a:pt x="365" y="338"/>
                    <a:pt x="367" y="336"/>
                  </a:cubicBezTo>
                  <a:cubicBezTo>
                    <a:pt x="369" y="334"/>
                    <a:pt x="370" y="334"/>
                    <a:pt x="369" y="332"/>
                  </a:cubicBezTo>
                  <a:cubicBezTo>
                    <a:pt x="367" y="330"/>
                    <a:pt x="366" y="331"/>
                    <a:pt x="366" y="330"/>
                  </a:cubicBezTo>
                  <a:cubicBezTo>
                    <a:pt x="366" y="330"/>
                    <a:pt x="365" y="327"/>
                    <a:pt x="363" y="324"/>
                  </a:cubicBezTo>
                  <a:cubicBezTo>
                    <a:pt x="361" y="322"/>
                    <a:pt x="360" y="321"/>
                    <a:pt x="358" y="319"/>
                  </a:cubicBezTo>
                  <a:cubicBezTo>
                    <a:pt x="356" y="316"/>
                    <a:pt x="356" y="315"/>
                    <a:pt x="355" y="313"/>
                  </a:cubicBezTo>
                  <a:cubicBezTo>
                    <a:pt x="354" y="311"/>
                    <a:pt x="354" y="309"/>
                    <a:pt x="354" y="308"/>
                  </a:cubicBezTo>
                  <a:cubicBezTo>
                    <a:pt x="353" y="307"/>
                    <a:pt x="352" y="304"/>
                    <a:pt x="349" y="301"/>
                  </a:cubicBezTo>
                  <a:cubicBezTo>
                    <a:pt x="345" y="299"/>
                    <a:pt x="344" y="298"/>
                    <a:pt x="343" y="297"/>
                  </a:cubicBezTo>
                  <a:cubicBezTo>
                    <a:pt x="342" y="295"/>
                    <a:pt x="342" y="295"/>
                    <a:pt x="342" y="293"/>
                  </a:cubicBezTo>
                  <a:cubicBezTo>
                    <a:pt x="342" y="290"/>
                    <a:pt x="342" y="288"/>
                    <a:pt x="341" y="288"/>
                  </a:cubicBezTo>
                  <a:cubicBezTo>
                    <a:pt x="339" y="288"/>
                    <a:pt x="336" y="287"/>
                    <a:pt x="342" y="285"/>
                  </a:cubicBezTo>
                  <a:close/>
                  <a:moveTo>
                    <a:pt x="323" y="306"/>
                  </a:moveTo>
                  <a:cubicBezTo>
                    <a:pt x="326" y="304"/>
                    <a:pt x="324" y="302"/>
                    <a:pt x="324" y="302"/>
                  </a:cubicBezTo>
                  <a:cubicBezTo>
                    <a:pt x="325" y="299"/>
                    <a:pt x="325" y="299"/>
                    <a:pt x="325" y="299"/>
                  </a:cubicBezTo>
                  <a:cubicBezTo>
                    <a:pt x="325" y="299"/>
                    <a:pt x="325" y="297"/>
                    <a:pt x="327" y="297"/>
                  </a:cubicBezTo>
                  <a:cubicBezTo>
                    <a:pt x="327" y="297"/>
                    <a:pt x="328" y="299"/>
                    <a:pt x="329" y="300"/>
                  </a:cubicBezTo>
                  <a:cubicBezTo>
                    <a:pt x="330" y="301"/>
                    <a:pt x="331" y="302"/>
                    <a:pt x="332" y="303"/>
                  </a:cubicBezTo>
                  <a:cubicBezTo>
                    <a:pt x="333" y="303"/>
                    <a:pt x="335" y="307"/>
                    <a:pt x="336" y="309"/>
                  </a:cubicBezTo>
                  <a:cubicBezTo>
                    <a:pt x="338" y="311"/>
                    <a:pt x="340" y="315"/>
                    <a:pt x="341" y="316"/>
                  </a:cubicBezTo>
                  <a:cubicBezTo>
                    <a:pt x="342" y="317"/>
                    <a:pt x="343" y="317"/>
                    <a:pt x="343" y="317"/>
                  </a:cubicBezTo>
                  <a:cubicBezTo>
                    <a:pt x="343" y="317"/>
                    <a:pt x="341" y="319"/>
                    <a:pt x="342" y="320"/>
                  </a:cubicBezTo>
                  <a:cubicBezTo>
                    <a:pt x="343" y="322"/>
                    <a:pt x="343" y="319"/>
                    <a:pt x="346" y="322"/>
                  </a:cubicBezTo>
                  <a:cubicBezTo>
                    <a:pt x="349" y="325"/>
                    <a:pt x="350" y="326"/>
                    <a:pt x="350" y="327"/>
                  </a:cubicBezTo>
                  <a:cubicBezTo>
                    <a:pt x="350" y="328"/>
                    <a:pt x="350" y="328"/>
                    <a:pt x="350" y="329"/>
                  </a:cubicBezTo>
                  <a:cubicBezTo>
                    <a:pt x="349" y="331"/>
                    <a:pt x="351" y="332"/>
                    <a:pt x="348" y="332"/>
                  </a:cubicBezTo>
                  <a:cubicBezTo>
                    <a:pt x="346" y="332"/>
                    <a:pt x="344" y="332"/>
                    <a:pt x="343" y="332"/>
                  </a:cubicBezTo>
                  <a:cubicBezTo>
                    <a:pt x="342" y="333"/>
                    <a:pt x="345" y="334"/>
                    <a:pt x="341" y="334"/>
                  </a:cubicBezTo>
                  <a:cubicBezTo>
                    <a:pt x="338" y="333"/>
                    <a:pt x="338" y="332"/>
                    <a:pt x="336" y="333"/>
                  </a:cubicBezTo>
                  <a:cubicBezTo>
                    <a:pt x="335" y="334"/>
                    <a:pt x="336" y="335"/>
                    <a:pt x="336" y="335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8" y="337"/>
                    <a:pt x="341" y="342"/>
                    <a:pt x="343" y="342"/>
                  </a:cubicBezTo>
                  <a:cubicBezTo>
                    <a:pt x="344" y="342"/>
                    <a:pt x="346" y="341"/>
                    <a:pt x="347" y="342"/>
                  </a:cubicBezTo>
                  <a:cubicBezTo>
                    <a:pt x="348" y="342"/>
                    <a:pt x="346" y="346"/>
                    <a:pt x="345" y="346"/>
                  </a:cubicBezTo>
                  <a:cubicBezTo>
                    <a:pt x="344" y="346"/>
                    <a:pt x="342" y="345"/>
                    <a:pt x="340" y="347"/>
                  </a:cubicBezTo>
                  <a:cubicBezTo>
                    <a:pt x="339" y="349"/>
                    <a:pt x="340" y="348"/>
                    <a:pt x="337" y="350"/>
                  </a:cubicBezTo>
                  <a:cubicBezTo>
                    <a:pt x="334" y="353"/>
                    <a:pt x="332" y="353"/>
                    <a:pt x="331" y="355"/>
                  </a:cubicBezTo>
                  <a:cubicBezTo>
                    <a:pt x="329" y="357"/>
                    <a:pt x="327" y="358"/>
                    <a:pt x="327" y="358"/>
                  </a:cubicBezTo>
                  <a:cubicBezTo>
                    <a:pt x="327" y="358"/>
                    <a:pt x="327" y="360"/>
                    <a:pt x="324" y="361"/>
                  </a:cubicBezTo>
                  <a:cubicBezTo>
                    <a:pt x="321" y="362"/>
                    <a:pt x="321" y="361"/>
                    <a:pt x="319" y="362"/>
                  </a:cubicBezTo>
                  <a:cubicBezTo>
                    <a:pt x="318" y="363"/>
                    <a:pt x="318" y="364"/>
                    <a:pt x="316" y="364"/>
                  </a:cubicBezTo>
                  <a:cubicBezTo>
                    <a:pt x="314" y="364"/>
                    <a:pt x="313" y="363"/>
                    <a:pt x="313" y="362"/>
                  </a:cubicBezTo>
                  <a:cubicBezTo>
                    <a:pt x="313" y="360"/>
                    <a:pt x="310" y="359"/>
                    <a:pt x="310" y="357"/>
                  </a:cubicBezTo>
                  <a:cubicBezTo>
                    <a:pt x="310" y="356"/>
                    <a:pt x="310" y="354"/>
                    <a:pt x="310" y="352"/>
                  </a:cubicBezTo>
                  <a:cubicBezTo>
                    <a:pt x="311" y="350"/>
                    <a:pt x="312" y="333"/>
                    <a:pt x="313" y="332"/>
                  </a:cubicBezTo>
                  <a:cubicBezTo>
                    <a:pt x="315" y="330"/>
                    <a:pt x="317" y="329"/>
                    <a:pt x="317" y="325"/>
                  </a:cubicBezTo>
                  <a:cubicBezTo>
                    <a:pt x="317" y="322"/>
                    <a:pt x="316" y="323"/>
                    <a:pt x="317" y="321"/>
                  </a:cubicBezTo>
                  <a:cubicBezTo>
                    <a:pt x="317" y="320"/>
                    <a:pt x="318" y="320"/>
                    <a:pt x="318" y="319"/>
                  </a:cubicBezTo>
                  <a:cubicBezTo>
                    <a:pt x="319" y="317"/>
                    <a:pt x="318" y="315"/>
                    <a:pt x="319" y="314"/>
                  </a:cubicBezTo>
                  <a:cubicBezTo>
                    <a:pt x="319" y="313"/>
                    <a:pt x="319" y="313"/>
                    <a:pt x="320" y="312"/>
                  </a:cubicBezTo>
                  <a:cubicBezTo>
                    <a:pt x="321" y="310"/>
                    <a:pt x="321" y="308"/>
                    <a:pt x="323" y="306"/>
                  </a:cubicBezTo>
                  <a:close/>
                  <a:moveTo>
                    <a:pt x="313" y="257"/>
                  </a:moveTo>
                  <a:cubicBezTo>
                    <a:pt x="314" y="255"/>
                    <a:pt x="314" y="254"/>
                    <a:pt x="316" y="254"/>
                  </a:cubicBezTo>
                  <a:cubicBezTo>
                    <a:pt x="317" y="254"/>
                    <a:pt x="318" y="254"/>
                    <a:pt x="318" y="254"/>
                  </a:cubicBezTo>
                  <a:cubicBezTo>
                    <a:pt x="318" y="254"/>
                    <a:pt x="317" y="256"/>
                    <a:pt x="319" y="257"/>
                  </a:cubicBezTo>
                  <a:cubicBezTo>
                    <a:pt x="320" y="257"/>
                    <a:pt x="320" y="256"/>
                    <a:pt x="320" y="260"/>
                  </a:cubicBezTo>
                  <a:cubicBezTo>
                    <a:pt x="319" y="263"/>
                    <a:pt x="320" y="263"/>
                    <a:pt x="319" y="264"/>
                  </a:cubicBezTo>
                  <a:cubicBezTo>
                    <a:pt x="318" y="265"/>
                    <a:pt x="319" y="267"/>
                    <a:pt x="316" y="265"/>
                  </a:cubicBezTo>
                  <a:cubicBezTo>
                    <a:pt x="314" y="263"/>
                    <a:pt x="312" y="262"/>
                    <a:pt x="311" y="261"/>
                  </a:cubicBezTo>
                  <a:cubicBezTo>
                    <a:pt x="311" y="259"/>
                    <a:pt x="311" y="259"/>
                    <a:pt x="313" y="257"/>
                  </a:cubicBezTo>
                  <a:close/>
                  <a:moveTo>
                    <a:pt x="275" y="255"/>
                  </a:moveTo>
                  <a:cubicBezTo>
                    <a:pt x="276" y="255"/>
                    <a:pt x="280" y="255"/>
                    <a:pt x="280" y="256"/>
                  </a:cubicBezTo>
                  <a:cubicBezTo>
                    <a:pt x="280" y="256"/>
                    <a:pt x="283" y="257"/>
                    <a:pt x="285" y="258"/>
                  </a:cubicBezTo>
                  <a:cubicBezTo>
                    <a:pt x="286" y="259"/>
                    <a:pt x="292" y="265"/>
                    <a:pt x="293" y="266"/>
                  </a:cubicBezTo>
                  <a:cubicBezTo>
                    <a:pt x="293" y="267"/>
                    <a:pt x="303" y="273"/>
                    <a:pt x="304" y="274"/>
                  </a:cubicBezTo>
                  <a:cubicBezTo>
                    <a:pt x="305" y="275"/>
                    <a:pt x="308" y="277"/>
                    <a:pt x="309" y="280"/>
                  </a:cubicBezTo>
                  <a:cubicBezTo>
                    <a:pt x="310" y="282"/>
                    <a:pt x="313" y="286"/>
                    <a:pt x="313" y="286"/>
                  </a:cubicBezTo>
                  <a:cubicBezTo>
                    <a:pt x="314" y="290"/>
                    <a:pt x="314" y="290"/>
                    <a:pt x="314" y="290"/>
                  </a:cubicBezTo>
                  <a:cubicBezTo>
                    <a:pt x="314" y="290"/>
                    <a:pt x="314" y="300"/>
                    <a:pt x="313" y="304"/>
                  </a:cubicBezTo>
                  <a:cubicBezTo>
                    <a:pt x="312" y="307"/>
                    <a:pt x="312" y="309"/>
                    <a:pt x="312" y="312"/>
                  </a:cubicBezTo>
                  <a:cubicBezTo>
                    <a:pt x="311" y="314"/>
                    <a:pt x="305" y="349"/>
                    <a:pt x="305" y="350"/>
                  </a:cubicBezTo>
                  <a:cubicBezTo>
                    <a:pt x="305" y="351"/>
                    <a:pt x="301" y="346"/>
                    <a:pt x="300" y="344"/>
                  </a:cubicBezTo>
                  <a:cubicBezTo>
                    <a:pt x="299" y="343"/>
                    <a:pt x="294" y="338"/>
                    <a:pt x="293" y="337"/>
                  </a:cubicBezTo>
                  <a:cubicBezTo>
                    <a:pt x="292" y="335"/>
                    <a:pt x="291" y="334"/>
                    <a:pt x="290" y="333"/>
                  </a:cubicBezTo>
                  <a:cubicBezTo>
                    <a:pt x="289" y="332"/>
                    <a:pt x="290" y="331"/>
                    <a:pt x="289" y="331"/>
                  </a:cubicBezTo>
                  <a:cubicBezTo>
                    <a:pt x="287" y="330"/>
                    <a:pt x="285" y="330"/>
                    <a:pt x="283" y="328"/>
                  </a:cubicBezTo>
                  <a:cubicBezTo>
                    <a:pt x="282" y="326"/>
                    <a:pt x="283" y="325"/>
                    <a:pt x="280" y="324"/>
                  </a:cubicBezTo>
                  <a:cubicBezTo>
                    <a:pt x="277" y="323"/>
                    <a:pt x="275" y="320"/>
                    <a:pt x="274" y="320"/>
                  </a:cubicBezTo>
                  <a:cubicBezTo>
                    <a:pt x="274" y="319"/>
                    <a:pt x="273" y="320"/>
                    <a:pt x="273" y="318"/>
                  </a:cubicBezTo>
                  <a:cubicBezTo>
                    <a:pt x="272" y="316"/>
                    <a:pt x="273" y="313"/>
                    <a:pt x="273" y="311"/>
                  </a:cubicBezTo>
                  <a:cubicBezTo>
                    <a:pt x="272" y="310"/>
                    <a:pt x="273" y="309"/>
                    <a:pt x="273" y="308"/>
                  </a:cubicBezTo>
                  <a:cubicBezTo>
                    <a:pt x="274" y="307"/>
                    <a:pt x="274" y="301"/>
                    <a:pt x="274" y="301"/>
                  </a:cubicBezTo>
                  <a:cubicBezTo>
                    <a:pt x="274" y="301"/>
                    <a:pt x="278" y="300"/>
                    <a:pt x="279" y="299"/>
                  </a:cubicBezTo>
                  <a:cubicBezTo>
                    <a:pt x="280" y="299"/>
                    <a:pt x="285" y="296"/>
                    <a:pt x="287" y="297"/>
                  </a:cubicBezTo>
                  <a:cubicBezTo>
                    <a:pt x="289" y="297"/>
                    <a:pt x="290" y="298"/>
                    <a:pt x="291" y="297"/>
                  </a:cubicBezTo>
                  <a:cubicBezTo>
                    <a:pt x="292" y="297"/>
                    <a:pt x="294" y="295"/>
                    <a:pt x="295" y="295"/>
                  </a:cubicBezTo>
                  <a:cubicBezTo>
                    <a:pt x="297" y="295"/>
                    <a:pt x="299" y="294"/>
                    <a:pt x="300" y="293"/>
                  </a:cubicBezTo>
                  <a:cubicBezTo>
                    <a:pt x="301" y="292"/>
                    <a:pt x="301" y="292"/>
                    <a:pt x="304" y="292"/>
                  </a:cubicBezTo>
                  <a:cubicBezTo>
                    <a:pt x="307" y="292"/>
                    <a:pt x="307" y="291"/>
                    <a:pt x="308" y="291"/>
                  </a:cubicBezTo>
                  <a:cubicBezTo>
                    <a:pt x="308" y="290"/>
                    <a:pt x="311" y="291"/>
                    <a:pt x="312" y="290"/>
                  </a:cubicBezTo>
                  <a:cubicBezTo>
                    <a:pt x="312" y="289"/>
                    <a:pt x="311" y="286"/>
                    <a:pt x="310" y="286"/>
                  </a:cubicBezTo>
                  <a:cubicBezTo>
                    <a:pt x="309" y="287"/>
                    <a:pt x="308" y="287"/>
                    <a:pt x="306" y="288"/>
                  </a:cubicBezTo>
                  <a:cubicBezTo>
                    <a:pt x="304" y="288"/>
                    <a:pt x="303" y="288"/>
                    <a:pt x="302" y="289"/>
                  </a:cubicBezTo>
                  <a:cubicBezTo>
                    <a:pt x="301" y="290"/>
                    <a:pt x="299" y="291"/>
                    <a:pt x="297" y="291"/>
                  </a:cubicBezTo>
                  <a:cubicBezTo>
                    <a:pt x="295" y="291"/>
                    <a:pt x="294" y="291"/>
                    <a:pt x="293" y="292"/>
                  </a:cubicBezTo>
                  <a:cubicBezTo>
                    <a:pt x="293" y="293"/>
                    <a:pt x="290" y="293"/>
                    <a:pt x="287" y="294"/>
                  </a:cubicBezTo>
                  <a:cubicBezTo>
                    <a:pt x="284" y="294"/>
                    <a:pt x="283" y="293"/>
                    <a:pt x="280" y="294"/>
                  </a:cubicBezTo>
                  <a:cubicBezTo>
                    <a:pt x="278" y="296"/>
                    <a:pt x="277" y="296"/>
                    <a:pt x="277" y="296"/>
                  </a:cubicBezTo>
                  <a:cubicBezTo>
                    <a:pt x="277" y="296"/>
                    <a:pt x="274" y="265"/>
                    <a:pt x="269" y="259"/>
                  </a:cubicBezTo>
                  <a:cubicBezTo>
                    <a:pt x="269" y="259"/>
                    <a:pt x="273" y="255"/>
                    <a:pt x="275" y="255"/>
                  </a:cubicBezTo>
                  <a:close/>
                  <a:moveTo>
                    <a:pt x="243" y="404"/>
                  </a:moveTo>
                  <a:cubicBezTo>
                    <a:pt x="243" y="400"/>
                    <a:pt x="243" y="398"/>
                    <a:pt x="244" y="396"/>
                  </a:cubicBezTo>
                  <a:cubicBezTo>
                    <a:pt x="246" y="393"/>
                    <a:pt x="245" y="389"/>
                    <a:pt x="246" y="388"/>
                  </a:cubicBezTo>
                  <a:cubicBezTo>
                    <a:pt x="247" y="387"/>
                    <a:pt x="248" y="384"/>
                    <a:pt x="248" y="382"/>
                  </a:cubicBezTo>
                  <a:cubicBezTo>
                    <a:pt x="247" y="381"/>
                    <a:pt x="247" y="380"/>
                    <a:pt x="251" y="381"/>
                  </a:cubicBezTo>
                  <a:cubicBezTo>
                    <a:pt x="254" y="381"/>
                    <a:pt x="255" y="380"/>
                    <a:pt x="255" y="379"/>
                  </a:cubicBezTo>
                  <a:cubicBezTo>
                    <a:pt x="256" y="378"/>
                    <a:pt x="257" y="373"/>
                    <a:pt x="257" y="372"/>
                  </a:cubicBezTo>
                  <a:cubicBezTo>
                    <a:pt x="257" y="371"/>
                    <a:pt x="258" y="372"/>
                    <a:pt x="259" y="370"/>
                  </a:cubicBezTo>
                  <a:cubicBezTo>
                    <a:pt x="259" y="369"/>
                    <a:pt x="260" y="367"/>
                    <a:pt x="260" y="366"/>
                  </a:cubicBezTo>
                  <a:cubicBezTo>
                    <a:pt x="260" y="365"/>
                    <a:pt x="262" y="364"/>
                    <a:pt x="262" y="361"/>
                  </a:cubicBezTo>
                  <a:cubicBezTo>
                    <a:pt x="262" y="358"/>
                    <a:pt x="261" y="355"/>
                    <a:pt x="263" y="353"/>
                  </a:cubicBezTo>
                  <a:cubicBezTo>
                    <a:pt x="265" y="352"/>
                    <a:pt x="266" y="351"/>
                    <a:pt x="265" y="350"/>
                  </a:cubicBezTo>
                  <a:cubicBezTo>
                    <a:pt x="265" y="349"/>
                    <a:pt x="264" y="346"/>
                    <a:pt x="264" y="346"/>
                  </a:cubicBezTo>
                  <a:cubicBezTo>
                    <a:pt x="265" y="348"/>
                    <a:pt x="265" y="349"/>
                    <a:pt x="268" y="350"/>
                  </a:cubicBezTo>
                  <a:cubicBezTo>
                    <a:pt x="270" y="351"/>
                    <a:pt x="272" y="352"/>
                    <a:pt x="273" y="353"/>
                  </a:cubicBezTo>
                  <a:cubicBezTo>
                    <a:pt x="275" y="355"/>
                    <a:pt x="275" y="355"/>
                    <a:pt x="277" y="356"/>
                  </a:cubicBezTo>
                  <a:cubicBezTo>
                    <a:pt x="279" y="357"/>
                    <a:pt x="282" y="361"/>
                    <a:pt x="285" y="364"/>
                  </a:cubicBezTo>
                  <a:cubicBezTo>
                    <a:pt x="289" y="367"/>
                    <a:pt x="289" y="367"/>
                    <a:pt x="292" y="369"/>
                  </a:cubicBezTo>
                  <a:cubicBezTo>
                    <a:pt x="295" y="371"/>
                    <a:pt x="295" y="371"/>
                    <a:pt x="296" y="371"/>
                  </a:cubicBezTo>
                  <a:cubicBezTo>
                    <a:pt x="296" y="372"/>
                    <a:pt x="298" y="371"/>
                    <a:pt x="296" y="374"/>
                  </a:cubicBezTo>
                  <a:cubicBezTo>
                    <a:pt x="294" y="376"/>
                    <a:pt x="293" y="378"/>
                    <a:pt x="290" y="380"/>
                  </a:cubicBezTo>
                  <a:cubicBezTo>
                    <a:pt x="288" y="382"/>
                    <a:pt x="286" y="384"/>
                    <a:pt x="285" y="384"/>
                  </a:cubicBezTo>
                  <a:cubicBezTo>
                    <a:pt x="284" y="384"/>
                    <a:pt x="282" y="384"/>
                    <a:pt x="280" y="385"/>
                  </a:cubicBezTo>
                  <a:cubicBezTo>
                    <a:pt x="278" y="387"/>
                    <a:pt x="277" y="387"/>
                    <a:pt x="275" y="390"/>
                  </a:cubicBezTo>
                  <a:cubicBezTo>
                    <a:pt x="273" y="393"/>
                    <a:pt x="272" y="393"/>
                    <a:pt x="271" y="393"/>
                  </a:cubicBezTo>
                  <a:cubicBezTo>
                    <a:pt x="269" y="393"/>
                    <a:pt x="269" y="395"/>
                    <a:pt x="267" y="396"/>
                  </a:cubicBezTo>
                  <a:cubicBezTo>
                    <a:pt x="265" y="398"/>
                    <a:pt x="262" y="399"/>
                    <a:pt x="262" y="399"/>
                  </a:cubicBezTo>
                  <a:cubicBezTo>
                    <a:pt x="262" y="399"/>
                    <a:pt x="255" y="400"/>
                    <a:pt x="254" y="403"/>
                  </a:cubicBezTo>
                  <a:cubicBezTo>
                    <a:pt x="253" y="405"/>
                    <a:pt x="253" y="405"/>
                    <a:pt x="251" y="406"/>
                  </a:cubicBezTo>
                  <a:cubicBezTo>
                    <a:pt x="250" y="406"/>
                    <a:pt x="251" y="404"/>
                    <a:pt x="249" y="407"/>
                  </a:cubicBezTo>
                  <a:cubicBezTo>
                    <a:pt x="247" y="409"/>
                    <a:pt x="247" y="409"/>
                    <a:pt x="246" y="411"/>
                  </a:cubicBezTo>
                  <a:cubicBezTo>
                    <a:pt x="245" y="412"/>
                    <a:pt x="243" y="411"/>
                    <a:pt x="242" y="411"/>
                  </a:cubicBezTo>
                  <a:cubicBezTo>
                    <a:pt x="242" y="410"/>
                    <a:pt x="243" y="407"/>
                    <a:pt x="243" y="404"/>
                  </a:cubicBezTo>
                  <a:close/>
                  <a:moveTo>
                    <a:pt x="214" y="310"/>
                  </a:moveTo>
                  <a:cubicBezTo>
                    <a:pt x="215" y="308"/>
                    <a:pt x="215" y="307"/>
                    <a:pt x="217" y="306"/>
                  </a:cubicBezTo>
                  <a:cubicBezTo>
                    <a:pt x="219" y="305"/>
                    <a:pt x="223" y="302"/>
                    <a:pt x="225" y="302"/>
                  </a:cubicBezTo>
                  <a:cubicBezTo>
                    <a:pt x="227" y="302"/>
                    <a:pt x="228" y="300"/>
                    <a:pt x="228" y="300"/>
                  </a:cubicBezTo>
                  <a:cubicBezTo>
                    <a:pt x="228" y="299"/>
                    <a:pt x="228" y="297"/>
                    <a:pt x="228" y="297"/>
                  </a:cubicBezTo>
                  <a:cubicBezTo>
                    <a:pt x="228" y="297"/>
                    <a:pt x="231" y="296"/>
                    <a:pt x="232" y="295"/>
                  </a:cubicBezTo>
                  <a:cubicBezTo>
                    <a:pt x="233" y="294"/>
                    <a:pt x="234" y="292"/>
                    <a:pt x="235" y="291"/>
                  </a:cubicBezTo>
                  <a:cubicBezTo>
                    <a:pt x="236" y="291"/>
                    <a:pt x="237" y="294"/>
                    <a:pt x="237" y="294"/>
                  </a:cubicBezTo>
                  <a:cubicBezTo>
                    <a:pt x="237" y="295"/>
                    <a:pt x="238" y="299"/>
                    <a:pt x="238" y="299"/>
                  </a:cubicBezTo>
                  <a:cubicBezTo>
                    <a:pt x="238" y="300"/>
                    <a:pt x="237" y="301"/>
                    <a:pt x="235" y="301"/>
                  </a:cubicBezTo>
                  <a:cubicBezTo>
                    <a:pt x="234" y="301"/>
                    <a:pt x="233" y="300"/>
                    <a:pt x="231" y="302"/>
                  </a:cubicBezTo>
                  <a:cubicBezTo>
                    <a:pt x="229" y="304"/>
                    <a:pt x="228" y="304"/>
                    <a:pt x="227" y="305"/>
                  </a:cubicBezTo>
                  <a:cubicBezTo>
                    <a:pt x="226" y="306"/>
                    <a:pt x="226" y="307"/>
                    <a:pt x="224" y="308"/>
                  </a:cubicBezTo>
                  <a:cubicBezTo>
                    <a:pt x="222" y="310"/>
                    <a:pt x="222" y="309"/>
                    <a:pt x="220" y="310"/>
                  </a:cubicBezTo>
                  <a:cubicBezTo>
                    <a:pt x="219" y="311"/>
                    <a:pt x="217" y="311"/>
                    <a:pt x="216" y="313"/>
                  </a:cubicBezTo>
                  <a:cubicBezTo>
                    <a:pt x="215" y="315"/>
                    <a:pt x="215" y="316"/>
                    <a:pt x="214" y="316"/>
                  </a:cubicBezTo>
                  <a:cubicBezTo>
                    <a:pt x="213" y="317"/>
                    <a:pt x="207" y="318"/>
                    <a:pt x="207" y="314"/>
                  </a:cubicBezTo>
                  <a:cubicBezTo>
                    <a:pt x="207" y="314"/>
                    <a:pt x="213" y="312"/>
                    <a:pt x="214" y="310"/>
                  </a:cubicBezTo>
                  <a:close/>
                  <a:moveTo>
                    <a:pt x="226" y="417"/>
                  </a:moveTo>
                  <a:cubicBezTo>
                    <a:pt x="224" y="416"/>
                    <a:pt x="224" y="417"/>
                    <a:pt x="221" y="418"/>
                  </a:cubicBezTo>
                  <a:cubicBezTo>
                    <a:pt x="218" y="420"/>
                    <a:pt x="217" y="419"/>
                    <a:pt x="217" y="422"/>
                  </a:cubicBezTo>
                  <a:cubicBezTo>
                    <a:pt x="216" y="425"/>
                    <a:pt x="218" y="425"/>
                    <a:pt x="217" y="428"/>
                  </a:cubicBezTo>
                  <a:cubicBezTo>
                    <a:pt x="215" y="431"/>
                    <a:pt x="216" y="433"/>
                    <a:pt x="213" y="433"/>
                  </a:cubicBezTo>
                  <a:cubicBezTo>
                    <a:pt x="210" y="433"/>
                    <a:pt x="212" y="433"/>
                    <a:pt x="208" y="435"/>
                  </a:cubicBezTo>
                  <a:cubicBezTo>
                    <a:pt x="204" y="436"/>
                    <a:pt x="204" y="439"/>
                    <a:pt x="203" y="436"/>
                  </a:cubicBezTo>
                  <a:cubicBezTo>
                    <a:pt x="202" y="434"/>
                    <a:pt x="202" y="432"/>
                    <a:pt x="202" y="430"/>
                  </a:cubicBezTo>
                  <a:cubicBezTo>
                    <a:pt x="202" y="429"/>
                    <a:pt x="200" y="430"/>
                    <a:pt x="200" y="429"/>
                  </a:cubicBezTo>
                  <a:cubicBezTo>
                    <a:pt x="200" y="428"/>
                    <a:pt x="198" y="426"/>
                    <a:pt x="202" y="426"/>
                  </a:cubicBezTo>
                  <a:cubicBezTo>
                    <a:pt x="205" y="426"/>
                    <a:pt x="208" y="425"/>
                    <a:pt x="205" y="422"/>
                  </a:cubicBezTo>
                  <a:cubicBezTo>
                    <a:pt x="201" y="420"/>
                    <a:pt x="197" y="423"/>
                    <a:pt x="200" y="418"/>
                  </a:cubicBezTo>
                  <a:cubicBezTo>
                    <a:pt x="203" y="414"/>
                    <a:pt x="204" y="413"/>
                    <a:pt x="205" y="413"/>
                  </a:cubicBezTo>
                  <a:cubicBezTo>
                    <a:pt x="206" y="413"/>
                    <a:pt x="208" y="409"/>
                    <a:pt x="208" y="406"/>
                  </a:cubicBezTo>
                  <a:cubicBezTo>
                    <a:pt x="208" y="404"/>
                    <a:pt x="207" y="402"/>
                    <a:pt x="210" y="402"/>
                  </a:cubicBezTo>
                  <a:cubicBezTo>
                    <a:pt x="212" y="401"/>
                    <a:pt x="216" y="401"/>
                    <a:pt x="213" y="399"/>
                  </a:cubicBezTo>
                  <a:cubicBezTo>
                    <a:pt x="211" y="397"/>
                    <a:pt x="208" y="400"/>
                    <a:pt x="210" y="397"/>
                  </a:cubicBezTo>
                  <a:cubicBezTo>
                    <a:pt x="212" y="394"/>
                    <a:pt x="213" y="396"/>
                    <a:pt x="214" y="393"/>
                  </a:cubicBezTo>
                  <a:cubicBezTo>
                    <a:pt x="215" y="391"/>
                    <a:pt x="214" y="391"/>
                    <a:pt x="216" y="389"/>
                  </a:cubicBezTo>
                  <a:cubicBezTo>
                    <a:pt x="217" y="388"/>
                    <a:pt x="223" y="381"/>
                    <a:pt x="224" y="379"/>
                  </a:cubicBezTo>
                  <a:cubicBezTo>
                    <a:pt x="225" y="376"/>
                    <a:pt x="228" y="372"/>
                    <a:pt x="228" y="369"/>
                  </a:cubicBezTo>
                  <a:cubicBezTo>
                    <a:pt x="229" y="367"/>
                    <a:pt x="230" y="361"/>
                    <a:pt x="231" y="358"/>
                  </a:cubicBezTo>
                  <a:cubicBezTo>
                    <a:pt x="231" y="355"/>
                    <a:pt x="232" y="348"/>
                    <a:pt x="232" y="346"/>
                  </a:cubicBezTo>
                  <a:cubicBezTo>
                    <a:pt x="231" y="343"/>
                    <a:pt x="233" y="340"/>
                    <a:pt x="233" y="340"/>
                  </a:cubicBezTo>
                  <a:cubicBezTo>
                    <a:pt x="233" y="339"/>
                    <a:pt x="235" y="339"/>
                    <a:pt x="233" y="336"/>
                  </a:cubicBezTo>
                  <a:cubicBezTo>
                    <a:pt x="230" y="334"/>
                    <a:pt x="230" y="335"/>
                    <a:pt x="228" y="332"/>
                  </a:cubicBezTo>
                  <a:cubicBezTo>
                    <a:pt x="227" y="329"/>
                    <a:pt x="223" y="325"/>
                    <a:pt x="223" y="325"/>
                  </a:cubicBezTo>
                  <a:cubicBezTo>
                    <a:pt x="222" y="323"/>
                    <a:pt x="222" y="323"/>
                    <a:pt x="222" y="323"/>
                  </a:cubicBezTo>
                  <a:cubicBezTo>
                    <a:pt x="222" y="323"/>
                    <a:pt x="221" y="322"/>
                    <a:pt x="223" y="322"/>
                  </a:cubicBezTo>
                  <a:cubicBezTo>
                    <a:pt x="226" y="323"/>
                    <a:pt x="228" y="321"/>
                    <a:pt x="228" y="322"/>
                  </a:cubicBezTo>
                  <a:cubicBezTo>
                    <a:pt x="228" y="324"/>
                    <a:pt x="234" y="324"/>
                    <a:pt x="235" y="324"/>
                  </a:cubicBezTo>
                  <a:cubicBezTo>
                    <a:pt x="237" y="323"/>
                    <a:pt x="238" y="327"/>
                    <a:pt x="238" y="327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38" y="333"/>
                    <a:pt x="236" y="345"/>
                    <a:pt x="237" y="347"/>
                  </a:cubicBezTo>
                  <a:cubicBezTo>
                    <a:pt x="237" y="348"/>
                    <a:pt x="237" y="352"/>
                    <a:pt x="236" y="354"/>
                  </a:cubicBezTo>
                  <a:cubicBezTo>
                    <a:pt x="236" y="356"/>
                    <a:pt x="236" y="359"/>
                    <a:pt x="236" y="362"/>
                  </a:cubicBezTo>
                  <a:cubicBezTo>
                    <a:pt x="236" y="365"/>
                    <a:pt x="236" y="368"/>
                    <a:pt x="236" y="370"/>
                  </a:cubicBezTo>
                  <a:cubicBezTo>
                    <a:pt x="236" y="372"/>
                    <a:pt x="236" y="377"/>
                    <a:pt x="236" y="380"/>
                  </a:cubicBezTo>
                  <a:cubicBezTo>
                    <a:pt x="236" y="384"/>
                    <a:pt x="238" y="389"/>
                    <a:pt x="238" y="390"/>
                  </a:cubicBezTo>
                  <a:cubicBezTo>
                    <a:pt x="238" y="392"/>
                    <a:pt x="238" y="393"/>
                    <a:pt x="238" y="397"/>
                  </a:cubicBezTo>
                  <a:cubicBezTo>
                    <a:pt x="238" y="401"/>
                    <a:pt x="238" y="403"/>
                    <a:pt x="238" y="405"/>
                  </a:cubicBezTo>
                  <a:cubicBezTo>
                    <a:pt x="238" y="407"/>
                    <a:pt x="238" y="410"/>
                    <a:pt x="238" y="410"/>
                  </a:cubicBezTo>
                  <a:cubicBezTo>
                    <a:pt x="238" y="410"/>
                    <a:pt x="237" y="415"/>
                    <a:pt x="235" y="415"/>
                  </a:cubicBezTo>
                  <a:cubicBezTo>
                    <a:pt x="233" y="416"/>
                    <a:pt x="231" y="417"/>
                    <a:pt x="230" y="417"/>
                  </a:cubicBezTo>
                  <a:cubicBezTo>
                    <a:pt x="229" y="417"/>
                    <a:pt x="227" y="417"/>
                    <a:pt x="226" y="417"/>
                  </a:cubicBezTo>
                  <a:close/>
                  <a:moveTo>
                    <a:pt x="297" y="399"/>
                  </a:moveTo>
                  <a:cubicBezTo>
                    <a:pt x="296" y="400"/>
                    <a:pt x="295" y="400"/>
                    <a:pt x="295" y="403"/>
                  </a:cubicBezTo>
                  <a:cubicBezTo>
                    <a:pt x="295" y="406"/>
                    <a:pt x="296" y="407"/>
                    <a:pt x="296" y="408"/>
                  </a:cubicBezTo>
                  <a:cubicBezTo>
                    <a:pt x="296" y="410"/>
                    <a:pt x="297" y="413"/>
                    <a:pt x="294" y="413"/>
                  </a:cubicBezTo>
                  <a:cubicBezTo>
                    <a:pt x="291" y="413"/>
                    <a:pt x="289" y="413"/>
                    <a:pt x="288" y="413"/>
                  </a:cubicBezTo>
                  <a:cubicBezTo>
                    <a:pt x="287" y="414"/>
                    <a:pt x="286" y="416"/>
                    <a:pt x="284" y="416"/>
                  </a:cubicBezTo>
                  <a:cubicBezTo>
                    <a:pt x="282" y="416"/>
                    <a:pt x="280" y="414"/>
                    <a:pt x="280" y="416"/>
                  </a:cubicBezTo>
                  <a:cubicBezTo>
                    <a:pt x="279" y="418"/>
                    <a:pt x="282" y="419"/>
                    <a:pt x="280" y="420"/>
                  </a:cubicBezTo>
                  <a:cubicBezTo>
                    <a:pt x="277" y="421"/>
                    <a:pt x="275" y="421"/>
                    <a:pt x="275" y="421"/>
                  </a:cubicBezTo>
                  <a:cubicBezTo>
                    <a:pt x="275" y="421"/>
                    <a:pt x="273" y="420"/>
                    <a:pt x="272" y="420"/>
                  </a:cubicBezTo>
                  <a:cubicBezTo>
                    <a:pt x="270" y="420"/>
                    <a:pt x="265" y="422"/>
                    <a:pt x="264" y="424"/>
                  </a:cubicBezTo>
                  <a:cubicBezTo>
                    <a:pt x="263" y="425"/>
                    <a:pt x="263" y="426"/>
                    <a:pt x="261" y="426"/>
                  </a:cubicBezTo>
                  <a:cubicBezTo>
                    <a:pt x="259" y="426"/>
                    <a:pt x="261" y="425"/>
                    <a:pt x="257" y="426"/>
                  </a:cubicBezTo>
                  <a:cubicBezTo>
                    <a:pt x="253" y="427"/>
                    <a:pt x="254" y="429"/>
                    <a:pt x="252" y="431"/>
                  </a:cubicBezTo>
                  <a:cubicBezTo>
                    <a:pt x="249" y="432"/>
                    <a:pt x="249" y="432"/>
                    <a:pt x="247" y="432"/>
                  </a:cubicBezTo>
                  <a:cubicBezTo>
                    <a:pt x="245" y="432"/>
                    <a:pt x="244" y="434"/>
                    <a:pt x="242" y="435"/>
                  </a:cubicBezTo>
                  <a:cubicBezTo>
                    <a:pt x="240" y="436"/>
                    <a:pt x="237" y="437"/>
                    <a:pt x="236" y="437"/>
                  </a:cubicBezTo>
                  <a:cubicBezTo>
                    <a:pt x="236" y="437"/>
                    <a:pt x="233" y="437"/>
                    <a:pt x="234" y="435"/>
                  </a:cubicBezTo>
                  <a:cubicBezTo>
                    <a:pt x="234" y="435"/>
                    <a:pt x="238" y="433"/>
                    <a:pt x="240" y="429"/>
                  </a:cubicBezTo>
                  <a:cubicBezTo>
                    <a:pt x="242" y="426"/>
                    <a:pt x="247" y="423"/>
                    <a:pt x="247" y="423"/>
                  </a:cubicBezTo>
                  <a:cubicBezTo>
                    <a:pt x="248" y="422"/>
                    <a:pt x="254" y="419"/>
                    <a:pt x="256" y="418"/>
                  </a:cubicBezTo>
                  <a:cubicBezTo>
                    <a:pt x="258" y="417"/>
                    <a:pt x="266" y="416"/>
                    <a:pt x="270" y="411"/>
                  </a:cubicBezTo>
                  <a:cubicBezTo>
                    <a:pt x="275" y="406"/>
                    <a:pt x="278" y="408"/>
                    <a:pt x="280" y="405"/>
                  </a:cubicBezTo>
                  <a:cubicBezTo>
                    <a:pt x="283" y="403"/>
                    <a:pt x="290" y="400"/>
                    <a:pt x="290" y="400"/>
                  </a:cubicBezTo>
                  <a:cubicBezTo>
                    <a:pt x="290" y="400"/>
                    <a:pt x="294" y="397"/>
                    <a:pt x="297" y="396"/>
                  </a:cubicBezTo>
                  <a:cubicBezTo>
                    <a:pt x="301" y="394"/>
                    <a:pt x="304" y="392"/>
                    <a:pt x="306" y="391"/>
                  </a:cubicBezTo>
                  <a:cubicBezTo>
                    <a:pt x="308" y="391"/>
                    <a:pt x="311" y="389"/>
                    <a:pt x="313" y="389"/>
                  </a:cubicBezTo>
                  <a:cubicBezTo>
                    <a:pt x="314" y="389"/>
                    <a:pt x="318" y="390"/>
                    <a:pt x="319" y="392"/>
                  </a:cubicBezTo>
                  <a:cubicBezTo>
                    <a:pt x="320" y="393"/>
                    <a:pt x="324" y="396"/>
                    <a:pt x="324" y="397"/>
                  </a:cubicBezTo>
                  <a:cubicBezTo>
                    <a:pt x="324" y="398"/>
                    <a:pt x="327" y="398"/>
                    <a:pt x="327" y="400"/>
                  </a:cubicBezTo>
                  <a:cubicBezTo>
                    <a:pt x="326" y="401"/>
                    <a:pt x="324" y="402"/>
                    <a:pt x="322" y="403"/>
                  </a:cubicBezTo>
                  <a:cubicBezTo>
                    <a:pt x="320" y="403"/>
                    <a:pt x="317" y="404"/>
                    <a:pt x="315" y="405"/>
                  </a:cubicBezTo>
                  <a:cubicBezTo>
                    <a:pt x="313" y="406"/>
                    <a:pt x="312" y="405"/>
                    <a:pt x="310" y="407"/>
                  </a:cubicBezTo>
                  <a:cubicBezTo>
                    <a:pt x="309" y="408"/>
                    <a:pt x="308" y="409"/>
                    <a:pt x="308" y="409"/>
                  </a:cubicBezTo>
                  <a:cubicBezTo>
                    <a:pt x="308" y="404"/>
                    <a:pt x="308" y="404"/>
                    <a:pt x="308" y="404"/>
                  </a:cubicBezTo>
                  <a:cubicBezTo>
                    <a:pt x="308" y="404"/>
                    <a:pt x="309" y="403"/>
                    <a:pt x="306" y="402"/>
                  </a:cubicBezTo>
                  <a:cubicBezTo>
                    <a:pt x="304" y="401"/>
                    <a:pt x="303" y="401"/>
                    <a:pt x="302" y="399"/>
                  </a:cubicBezTo>
                  <a:cubicBezTo>
                    <a:pt x="301" y="398"/>
                    <a:pt x="297" y="398"/>
                    <a:pt x="297" y="399"/>
                  </a:cubicBezTo>
                  <a:close/>
                  <a:moveTo>
                    <a:pt x="430" y="460"/>
                  </a:moveTo>
                  <a:cubicBezTo>
                    <a:pt x="426" y="460"/>
                    <a:pt x="419" y="459"/>
                    <a:pt x="417" y="459"/>
                  </a:cubicBezTo>
                  <a:cubicBezTo>
                    <a:pt x="415" y="458"/>
                    <a:pt x="411" y="458"/>
                    <a:pt x="410" y="456"/>
                  </a:cubicBezTo>
                  <a:cubicBezTo>
                    <a:pt x="409" y="455"/>
                    <a:pt x="407" y="453"/>
                    <a:pt x="407" y="453"/>
                  </a:cubicBezTo>
                  <a:cubicBezTo>
                    <a:pt x="407" y="453"/>
                    <a:pt x="407" y="454"/>
                    <a:pt x="406" y="454"/>
                  </a:cubicBezTo>
                  <a:cubicBezTo>
                    <a:pt x="405" y="454"/>
                    <a:pt x="404" y="453"/>
                    <a:pt x="404" y="453"/>
                  </a:cubicBezTo>
                  <a:cubicBezTo>
                    <a:pt x="404" y="453"/>
                    <a:pt x="403" y="447"/>
                    <a:pt x="404" y="446"/>
                  </a:cubicBezTo>
                  <a:cubicBezTo>
                    <a:pt x="404" y="444"/>
                    <a:pt x="406" y="444"/>
                    <a:pt x="408" y="444"/>
                  </a:cubicBezTo>
                  <a:cubicBezTo>
                    <a:pt x="410" y="444"/>
                    <a:pt x="410" y="444"/>
                    <a:pt x="411" y="444"/>
                  </a:cubicBezTo>
                  <a:cubicBezTo>
                    <a:pt x="413" y="444"/>
                    <a:pt x="417" y="447"/>
                    <a:pt x="419" y="448"/>
                  </a:cubicBezTo>
                  <a:cubicBezTo>
                    <a:pt x="421" y="448"/>
                    <a:pt x="425" y="447"/>
                    <a:pt x="425" y="449"/>
                  </a:cubicBezTo>
                  <a:cubicBezTo>
                    <a:pt x="426" y="450"/>
                    <a:pt x="425" y="451"/>
                    <a:pt x="427" y="452"/>
                  </a:cubicBezTo>
                  <a:cubicBezTo>
                    <a:pt x="430" y="453"/>
                    <a:pt x="433" y="457"/>
                    <a:pt x="434" y="457"/>
                  </a:cubicBezTo>
                  <a:cubicBezTo>
                    <a:pt x="436" y="457"/>
                    <a:pt x="437" y="460"/>
                    <a:pt x="437" y="460"/>
                  </a:cubicBezTo>
                  <a:cubicBezTo>
                    <a:pt x="437" y="460"/>
                    <a:pt x="433" y="461"/>
                    <a:pt x="430" y="460"/>
                  </a:cubicBezTo>
                  <a:close/>
                  <a:moveTo>
                    <a:pt x="465" y="452"/>
                  </a:moveTo>
                  <a:cubicBezTo>
                    <a:pt x="464" y="451"/>
                    <a:pt x="460" y="450"/>
                    <a:pt x="460" y="448"/>
                  </a:cubicBezTo>
                  <a:cubicBezTo>
                    <a:pt x="459" y="447"/>
                    <a:pt x="459" y="443"/>
                    <a:pt x="457" y="443"/>
                  </a:cubicBezTo>
                  <a:cubicBezTo>
                    <a:pt x="454" y="443"/>
                    <a:pt x="452" y="444"/>
                    <a:pt x="452" y="444"/>
                  </a:cubicBezTo>
                  <a:cubicBezTo>
                    <a:pt x="452" y="444"/>
                    <a:pt x="448" y="445"/>
                    <a:pt x="446" y="444"/>
                  </a:cubicBezTo>
                  <a:cubicBezTo>
                    <a:pt x="445" y="443"/>
                    <a:pt x="444" y="442"/>
                    <a:pt x="445" y="441"/>
                  </a:cubicBezTo>
                  <a:cubicBezTo>
                    <a:pt x="445" y="440"/>
                    <a:pt x="446" y="438"/>
                    <a:pt x="446" y="438"/>
                  </a:cubicBezTo>
                  <a:cubicBezTo>
                    <a:pt x="446" y="438"/>
                    <a:pt x="444" y="436"/>
                    <a:pt x="443" y="437"/>
                  </a:cubicBezTo>
                  <a:cubicBezTo>
                    <a:pt x="442" y="439"/>
                    <a:pt x="440" y="440"/>
                    <a:pt x="440" y="440"/>
                  </a:cubicBezTo>
                  <a:cubicBezTo>
                    <a:pt x="440" y="440"/>
                    <a:pt x="440" y="440"/>
                    <a:pt x="440" y="439"/>
                  </a:cubicBezTo>
                  <a:cubicBezTo>
                    <a:pt x="440" y="438"/>
                    <a:pt x="441" y="436"/>
                    <a:pt x="444" y="436"/>
                  </a:cubicBezTo>
                  <a:cubicBezTo>
                    <a:pt x="448" y="436"/>
                    <a:pt x="452" y="437"/>
                    <a:pt x="452" y="436"/>
                  </a:cubicBezTo>
                  <a:cubicBezTo>
                    <a:pt x="452" y="435"/>
                    <a:pt x="453" y="434"/>
                    <a:pt x="453" y="434"/>
                  </a:cubicBezTo>
                  <a:cubicBezTo>
                    <a:pt x="453" y="434"/>
                    <a:pt x="457" y="443"/>
                    <a:pt x="459" y="443"/>
                  </a:cubicBezTo>
                  <a:cubicBezTo>
                    <a:pt x="461" y="444"/>
                    <a:pt x="462" y="448"/>
                    <a:pt x="464" y="449"/>
                  </a:cubicBezTo>
                  <a:cubicBezTo>
                    <a:pt x="465" y="450"/>
                    <a:pt x="467" y="452"/>
                    <a:pt x="467" y="452"/>
                  </a:cubicBezTo>
                  <a:cubicBezTo>
                    <a:pt x="467" y="452"/>
                    <a:pt x="466" y="453"/>
                    <a:pt x="465" y="452"/>
                  </a:cubicBezTo>
                  <a:close/>
                  <a:moveTo>
                    <a:pt x="467" y="420"/>
                  </a:moveTo>
                  <a:cubicBezTo>
                    <a:pt x="465" y="420"/>
                    <a:pt x="465" y="420"/>
                    <a:pt x="461" y="421"/>
                  </a:cubicBezTo>
                  <a:cubicBezTo>
                    <a:pt x="457" y="421"/>
                    <a:pt x="457" y="421"/>
                    <a:pt x="455" y="421"/>
                  </a:cubicBezTo>
                  <a:cubicBezTo>
                    <a:pt x="452" y="421"/>
                    <a:pt x="450" y="422"/>
                    <a:pt x="448" y="422"/>
                  </a:cubicBezTo>
                  <a:cubicBezTo>
                    <a:pt x="446" y="422"/>
                    <a:pt x="438" y="422"/>
                    <a:pt x="437" y="422"/>
                  </a:cubicBezTo>
                  <a:cubicBezTo>
                    <a:pt x="435" y="422"/>
                    <a:pt x="432" y="422"/>
                    <a:pt x="430" y="422"/>
                  </a:cubicBezTo>
                  <a:cubicBezTo>
                    <a:pt x="428" y="422"/>
                    <a:pt x="419" y="425"/>
                    <a:pt x="416" y="425"/>
                  </a:cubicBezTo>
                  <a:cubicBezTo>
                    <a:pt x="413" y="425"/>
                    <a:pt x="406" y="425"/>
                    <a:pt x="403" y="427"/>
                  </a:cubicBezTo>
                  <a:cubicBezTo>
                    <a:pt x="400" y="428"/>
                    <a:pt x="401" y="429"/>
                    <a:pt x="397" y="430"/>
                  </a:cubicBezTo>
                  <a:cubicBezTo>
                    <a:pt x="393" y="431"/>
                    <a:pt x="393" y="434"/>
                    <a:pt x="390" y="434"/>
                  </a:cubicBezTo>
                  <a:cubicBezTo>
                    <a:pt x="386" y="435"/>
                    <a:pt x="382" y="435"/>
                    <a:pt x="379" y="437"/>
                  </a:cubicBezTo>
                  <a:cubicBezTo>
                    <a:pt x="376" y="438"/>
                    <a:pt x="372" y="441"/>
                    <a:pt x="371" y="441"/>
                  </a:cubicBezTo>
                  <a:cubicBezTo>
                    <a:pt x="369" y="442"/>
                    <a:pt x="364" y="441"/>
                    <a:pt x="368" y="442"/>
                  </a:cubicBezTo>
                  <a:cubicBezTo>
                    <a:pt x="372" y="444"/>
                    <a:pt x="374" y="445"/>
                    <a:pt x="379" y="445"/>
                  </a:cubicBezTo>
                  <a:cubicBezTo>
                    <a:pt x="389" y="445"/>
                    <a:pt x="389" y="445"/>
                    <a:pt x="389" y="445"/>
                  </a:cubicBezTo>
                  <a:cubicBezTo>
                    <a:pt x="390" y="445"/>
                    <a:pt x="393" y="445"/>
                    <a:pt x="393" y="445"/>
                  </a:cubicBezTo>
                  <a:cubicBezTo>
                    <a:pt x="393" y="445"/>
                    <a:pt x="393" y="445"/>
                    <a:pt x="394" y="448"/>
                  </a:cubicBezTo>
                  <a:cubicBezTo>
                    <a:pt x="395" y="450"/>
                    <a:pt x="396" y="453"/>
                    <a:pt x="396" y="453"/>
                  </a:cubicBezTo>
                  <a:cubicBezTo>
                    <a:pt x="396" y="453"/>
                    <a:pt x="391" y="454"/>
                    <a:pt x="390" y="454"/>
                  </a:cubicBezTo>
                  <a:cubicBezTo>
                    <a:pt x="389" y="454"/>
                    <a:pt x="393" y="455"/>
                    <a:pt x="387" y="455"/>
                  </a:cubicBezTo>
                  <a:cubicBezTo>
                    <a:pt x="380" y="455"/>
                    <a:pt x="375" y="453"/>
                    <a:pt x="372" y="453"/>
                  </a:cubicBezTo>
                  <a:cubicBezTo>
                    <a:pt x="368" y="453"/>
                    <a:pt x="368" y="450"/>
                    <a:pt x="361" y="454"/>
                  </a:cubicBezTo>
                  <a:cubicBezTo>
                    <a:pt x="339" y="451"/>
                    <a:pt x="339" y="451"/>
                    <a:pt x="339" y="451"/>
                  </a:cubicBezTo>
                  <a:cubicBezTo>
                    <a:pt x="339" y="451"/>
                    <a:pt x="332" y="449"/>
                    <a:pt x="329" y="448"/>
                  </a:cubicBezTo>
                  <a:cubicBezTo>
                    <a:pt x="326" y="447"/>
                    <a:pt x="321" y="446"/>
                    <a:pt x="319" y="446"/>
                  </a:cubicBezTo>
                  <a:cubicBezTo>
                    <a:pt x="316" y="446"/>
                    <a:pt x="307" y="441"/>
                    <a:pt x="303" y="443"/>
                  </a:cubicBezTo>
                  <a:cubicBezTo>
                    <a:pt x="303" y="443"/>
                    <a:pt x="333" y="433"/>
                    <a:pt x="336" y="430"/>
                  </a:cubicBezTo>
                  <a:cubicBezTo>
                    <a:pt x="340" y="427"/>
                    <a:pt x="344" y="427"/>
                    <a:pt x="345" y="427"/>
                  </a:cubicBezTo>
                  <a:cubicBezTo>
                    <a:pt x="346" y="427"/>
                    <a:pt x="359" y="424"/>
                    <a:pt x="362" y="423"/>
                  </a:cubicBezTo>
                  <a:cubicBezTo>
                    <a:pt x="365" y="422"/>
                    <a:pt x="373" y="420"/>
                    <a:pt x="379" y="418"/>
                  </a:cubicBezTo>
                  <a:cubicBezTo>
                    <a:pt x="385" y="416"/>
                    <a:pt x="397" y="413"/>
                    <a:pt x="399" y="413"/>
                  </a:cubicBezTo>
                  <a:cubicBezTo>
                    <a:pt x="402" y="412"/>
                    <a:pt x="415" y="406"/>
                    <a:pt x="421" y="405"/>
                  </a:cubicBezTo>
                  <a:cubicBezTo>
                    <a:pt x="426" y="403"/>
                    <a:pt x="440" y="400"/>
                    <a:pt x="440" y="400"/>
                  </a:cubicBezTo>
                  <a:cubicBezTo>
                    <a:pt x="440" y="400"/>
                    <a:pt x="449" y="397"/>
                    <a:pt x="450" y="398"/>
                  </a:cubicBezTo>
                  <a:cubicBezTo>
                    <a:pt x="451" y="399"/>
                    <a:pt x="458" y="398"/>
                    <a:pt x="461" y="397"/>
                  </a:cubicBezTo>
                  <a:cubicBezTo>
                    <a:pt x="464" y="396"/>
                    <a:pt x="468" y="393"/>
                    <a:pt x="471" y="392"/>
                  </a:cubicBezTo>
                  <a:cubicBezTo>
                    <a:pt x="474" y="391"/>
                    <a:pt x="480" y="387"/>
                    <a:pt x="481" y="384"/>
                  </a:cubicBezTo>
                  <a:cubicBezTo>
                    <a:pt x="482" y="382"/>
                    <a:pt x="485" y="378"/>
                    <a:pt x="485" y="378"/>
                  </a:cubicBezTo>
                  <a:cubicBezTo>
                    <a:pt x="485" y="378"/>
                    <a:pt x="487" y="378"/>
                    <a:pt x="488" y="378"/>
                  </a:cubicBezTo>
                  <a:cubicBezTo>
                    <a:pt x="489" y="378"/>
                    <a:pt x="492" y="384"/>
                    <a:pt x="492" y="386"/>
                  </a:cubicBezTo>
                  <a:cubicBezTo>
                    <a:pt x="492" y="388"/>
                    <a:pt x="492" y="391"/>
                    <a:pt x="492" y="391"/>
                  </a:cubicBezTo>
                  <a:cubicBezTo>
                    <a:pt x="492" y="391"/>
                    <a:pt x="489" y="393"/>
                    <a:pt x="488" y="393"/>
                  </a:cubicBezTo>
                  <a:cubicBezTo>
                    <a:pt x="486" y="393"/>
                    <a:pt x="481" y="394"/>
                    <a:pt x="478" y="394"/>
                  </a:cubicBezTo>
                  <a:cubicBezTo>
                    <a:pt x="476" y="395"/>
                    <a:pt x="472" y="396"/>
                    <a:pt x="471" y="396"/>
                  </a:cubicBezTo>
                  <a:cubicBezTo>
                    <a:pt x="470" y="397"/>
                    <a:pt x="470" y="398"/>
                    <a:pt x="468" y="399"/>
                  </a:cubicBezTo>
                  <a:cubicBezTo>
                    <a:pt x="466" y="400"/>
                    <a:pt x="462" y="401"/>
                    <a:pt x="460" y="401"/>
                  </a:cubicBezTo>
                  <a:cubicBezTo>
                    <a:pt x="458" y="401"/>
                    <a:pt x="457" y="404"/>
                    <a:pt x="455" y="405"/>
                  </a:cubicBezTo>
                  <a:cubicBezTo>
                    <a:pt x="454" y="407"/>
                    <a:pt x="452" y="404"/>
                    <a:pt x="452" y="407"/>
                  </a:cubicBezTo>
                  <a:cubicBezTo>
                    <a:pt x="453" y="411"/>
                    <a:pt x="453" y="416"/>
                    <a:pt x="455" y="416"/>
                  </a:cubicBezTo>
                  <a:cubicBezTo>
                    <a:pt x="457" y="415"/>
                    <a:pt x="460" y="415"/>
                    <a:pt x="460" y="415"/>
                  </a:cubicBezTo>
                  <a:cubicBezTo>
                    <a:pt x="461" y="414"/>
                    <a:pt x="466" y="413"/>
                    <a:pt x="467" y="412"/>
                  </a:cubicBezTo>
                  <a:cubicBezTo>
                    <a:pt x="468" y="411"/>
                    <a:pt x="472" y="410"/>
                    <a:pt x="472" y="410"/>
                  </a:cubicBezTo>
                  <a:cubicBezTo>
                    <a:pt x="473" y="412"/>
                    <a:pt x="473" y="412"/>
                    <a:pt x="473" y="412"/>
                  </a:cubicBezTo>
                  <a:cubicBezTo>
                    <a:pt x="476" y="412"/>
                    <a:pt x="476" y="412"/>
                    <a:pt x="476" y="412"/>
                  </a:cubicBezTo>
                  <a:cubicBezTo>
                    <a:pt x="476" y="412"/>
                    <a:pt x="481" y="405"/>
                    <a:pt x="483" y="405"/>
                  </a:cubicBezTo>
                  <a:cubicBezTo>
                    <a:pt x="485" y="404"/>
                    <a:pt x="485" y="407"/>
                    <a:pt x="486" y="407"/>
                  </a:cubicBezTo>
                  <a:cubicBezTo>
                    <a:pt x="487" y="407"/>
                    <a:pt x="496" y="405"/>
                    <a:pt x="496" y="405"/>
                  </a:cubicBezTo>
                  <a:cubicBezTo>
                    <a:pt x="497" y="405"/>
                    <a:pt x="500" y="404"/>
                    <a:pt x="500" y="405"/>
                  </a:cubicBezTo>
                  <a:cubicBezTo>
                    <a:pt x="500" y="406"/>
                    <a:pt x="498" y="407"/>
                    <a:pt x="499" y="410"/>
                  </a:cubicBezTo>
                  <a:cubicBezTo>
                    <a:pt x="501" y="414"/>
                    <a:pt x="496" y="418"/>
                    <a:pt x="495" y="418"/>
                  </a:cubicBezTo>
                  <a:cubicBezTo>
                    <a:pt x="493" y="419"/>
                    <a:pt x="489" y="419"/>
                    <a:pt x="487" y="419"/>
                  </a:cubicBezTo>
                  <a:cubicBezTo>
                    <a:pt x="476" y="419"/>
                    <a:pt x="476" y="419"/>
                    <a:pt x="476" y="419"/>
                  </a:cubicBezTo>
                  <a:cubicBezTo>
                    <a:pt x="475" y="419"/>
                    <a:pt x="470" y="420"/>
                    <a:pt x="467" y="420"/>
                  </a:cubicBezTo>
                  <a:close/>
                  <a:moveTo>
                    <a:pt x="483" y="448"/>
                  </a:moveTo>
                  <a:cubicBezTo>
                    <a:pt x="483" y="447"/>
                    <a:pt x="483" y="445"/>
                    <a:pt x="483" y="444"/>
                  </a:cubicBezTo>
                  <a:cubicBezTo>
                    <a:pt x="483" y="443"/>
                    <a:pt x="479" y="440"/>
                    <a:pt x="476" y="438"/>
                  </a:cubicBezTo>
                  <a:cubicBezTo>
                    <a:pt x="472" y="437"/>
                    <a:pt x="472" y="431"/>
                    <a:pt x="472" y="431"/>
                  </a:cubicBezTo>
                  <a:cubicBezTo>
                    <a:pt x="473" y="430"/>
                    <a:pt x="473" y="430"/>
                    <a:pt x="473" y="430"/>
                  </a:cubicBezTo>
                  <a:cubicBezTo>
                    <a:pt x="474" y="432"/>
                    <a:pt x="474" y="432"/>
                    <a:pt x="474" y="432"/>
                  </a:cubicBezTo>
                  <a:cubicBezTo>
                    <a:pt x="474" y="432"/>
                    <a:pt x="476" y="432"/>
                    <a:pt x="482" y="431"/>
                  </a:cubicBezTo>
                  <a:cubicBezTo>
                    <a:pt x="489" y="429"/>
                    <a:pt x="483" y="430"/>
                    <a:pt x="485" y="431"/>
                  </a:cubicBezTo>
                  <a:cubicBezTo>
                    <a:pt x="486" y="432"/>
                    <a:pt x="487" y="431"/>
                    <a:pt x="488" y="430"/>
                  </a:cubicBezTo>
                  <a:cubicBezTo>
                    <a:pt x="489" y="429"/>
                    <a:pt x="490" y="430"/>
                    <a:pt x="490" y="431"/>
                  </a:cubicBezTo>
                  <a:cubicBezTo>
                    <a:pt x="490" y="432"/>
                    <a:pt x="488" y="435"/>
                    <a:pt x="487" y="436"/>
                  </a:cubicBezTo>
                  <a:cubicBezTo>
                    <a:pt x="487" y="438"/>
                    <a:pt x="487" y="441"/>
                    <a:pt x="487" y="443"/>
                  </a:cubicBezTo>
                  <a:cubicBezTo>
                    <a:pt x="487" y="446"/>
                    <a:pt x="483" y="449"/>
                    <a:pt x="483" y="448"/>
                  </a:cubicBezTo>
                  <a:close/>
                  <a:moveTo>
                    <a:pt x="497" y="466"/>
                  </a:moveTo>
                  <a:cubicBezTo>
                    <a:pt x="494" y="466"/>
                    <a:pt x="489" y="466"/>
                    <a:pt x="489" y="466"/>
                  </a:cubicBezTo>
                  <a:cubicBezTo>
                    <a:pt x="489" y="466"/>
                    <a:pt x="490" y="463"/>
                    <a:pt x="490" y="461"/>
                  </a:cubicBezTo>
                  <a:cubicBezTo>
                    <a:pt x="491" y="459"/>
                    <a:pt x="489" y="457"/>
                    <a:pt x="487" y="457"/>
                  </a:cubicBezTo>
                  <a:cubicBezTo>
                    <a:pt x="485" y="458"/>
                    <a:pt x="486" y="452"/>
                    <a:pt x="488" y="450"/>
                  </a:cubicBezTo>
                  <a:cubicBezTo>
                    <a:pt x="491" y="448"/>
                    <a:pt x="492" y="444"/>
                    <a:pt x="493" y="442"/>
                  </a:cubicBezTo>
                  <a:cubicBezTo>
                    <a:pt x="494" y="440"/>
                    <a:pt x="494" y="435"/>
                    <a:pt x="494" y="435"/>
                  </a:cubicBezTo>
                  <a:cubicBezTo>
                    <a:pt x="494" y="435"/>
                    <a:pt x="497" y="434"/>
                    <a:pt x="498" y="433"/>
                  </a:cubicBezTo>
                  <a:cubicBezTo>
                    <a:pt x="500" y="431"/>
                    <a:pt x="503" y="428"/>
                    <a:pt x="503" y="426"/>
                  </a:cubicBezTo>
                  <a:cubicBezTo>
                    <a:pt x="506" y="427"/>
                    <a:pt x="506" y="427"/>
                    <a:pt x="506" y="427"/>
                  </a:cubicBezTo>
                  <a:cubicBezTo>
                    <a:pt x="506" y="427"/>
                    <a:pt x="510" y="426"/>
                    <a:pt x="511" y="426"/>
                  </a:cubicBezTo>
                  <a:cubicBezTo>
                    <a:pt x="512" y="425"/>
                    <a:pt x="514" y="425"/>
                    <a:pt x="514" y="425"/>
                  </a:cubicBezTo>
                  <a:cubicBezTo>
                    <a:pt x="514" y="425"/>
                    <a:pt x="518" y="426"/>
                    <a:pt x="519" y="426"/>
                  </a:cubicBezTo>
                  <a:cubicBezTo>
                    <a:pt x="520" y="425"/>
                    <a:pt x="525" y="424"/>
                    <a:pt x="525" y="424"/>
                  </a:cubicBezTo>
                  <a:cubicBezTo>
                    <a:pt x="525" y="424"/>
                    <a:pt x="528" y="422"/>
                    <a:pt x="530" y="423"/>
                  </a:cubicBezTo>
                  <a:cubicBezTo>
                    <a:pt x="532" y="423"/>
                    <a:pt x="533" y="423"/>
                    <a:pt x="532" y="423"/>
                  </a:cubicBezTo>
                  <a:cubicBezTo>
                    <a:pt x="532" y="424"/>
                    <a:pt x="523" y="431"/>
                    <a:pt x="522" y="432"/>
                  </a:cubicBezTo>
                  <a:cubicBezTo>
                    <a:pt x="521" y="433"/>
                    <a:pt x="517" y="436"/>
                    <a:pt x="516" y="437"/>
                  </a:cubicBezTo>
                  <a:cubicBezTo>
                    <a:pt x="515" y="438"/>
                    <a:pt x="512" y="440"/>
                    <a:pt x="512" y="441"/>
                  </a:cubicBezTo>
                  <a:cubicBezTo>
                    <a:pt x="512" y="442"/>
                    <a:pt x="513" y="443"/>
                    <a:pt x="514" y="443"/>
                  </a:cubicBezTo>
                  <a:cubicBezTo>
                    <a:pt x="515" y="443"/>
                    <a:pt x="526" y="440"/>
                    <a:pt x="526" y="440"/>
                  </a:cubicBezTo>
                  <a:cubicBezTo>
                    <a:pt x="529" y="440"/>
                    <a:pt x="529" y="440"/>
                    <a:pt x="529" y="440"/>
                  </a:cubicBezTo>
                  <a:cubicBezTo>
                    <a:pt x="534" y="443"/>
                    <a:pt x="534" y="443"/>
                    <a:pt x="534" y="443"/>
                  </a:cubicBezTo>
                  <a:cubicBezTo>
                    <a:pt x="534" y="443"/>
                    <a:pt x="539" y="444"/>
                    <a:pt x="541" y="444"/>
                  </a:cubicBezTo>
                  <a:cubicBezTo>
                    <a:pt x="544" y="445"/>
                    <a:pt x="548" y="446"/>
                    <a:pt x="549" y="446"/>
                  </a:cubicBezTo>
                  <a:cubicBezTo>
                    <a:pt x="549" y="446"/>
                    <a:pt x="552" y="448"/>
                    <a:pt x="552" y="448"/>
                  </a:cubicBezTo>
                  <a:cubicBezTo>
                    <a:pt x="552" y="448"/>
                    <a:pt x="551" y="452"/>
                    <a:pt x="553" y="454"/>
                  </a:cubicBezTo>
                  <a:cubicBezTo>
                    <a:pt x="555" y="455"/>
                    <a:pt x="552" y="456"/>
                    <a:pt x="552" y="457"/>
                  </a:cubicBezTo>
                  <a:cubicBezTo>
                    <a:pt x="552" y="458"/>
                    <a:pt x="556" y="459"/>
                    <a:pt x="556" y="459"/>
                  </a:cubicBezTo>
                  <a:cubicBezTo>
                    <a:pt x="556" y="459"/>
                    <a:pt x="559" y="455"/>
                    <a:pt x="559" y="454"/>
                  </a:cubicBezTo>
                  <a:cubicBezTo>
                    <a:pt x="560" y="452"/>
                    <a:pt x="562" y="450"/>
                    <a:pt x="565" y="451"/>
                  </a:cubicBezTo>
                  <a:cubicBezTo>
                    <a:pt x="567" y="452"/>
                    <a:pt x="578" y="456"/>
                    <a:pt x="579" y="456"/>
                  </a:cubicBezTo>
                  <a:cubicBezTo>
                    <a:pt x="580" y="456"/>
                    <a:pt x="583" y="459"/>
                    <a:pt x="584" y="460"/>
                  </a:cubicBezTo>
                  <a:cubicBezTo>
                    <a:pt x="586" y="461"/>
                    <a:pt x="594" y="469"/>
                    <a:pt x="594" y="470"/>
                  </a:cubicBezTo>
                  <a:cubicBezTo>
                    <a:pt x="594" y="470"/>
                    <a:pt x="595" y="476"/>
                    <a:pt x="595" y="477"/>
                  </a:cubicBezTo>
                  <a:cubicBezTo>
                    <a:pt x="595" y="478"/>
                    <a:pt x="596" y="482"/>
                    <a:pt x="596" y="483"/>
                  </a:cubicBezTo>
                  <a:cubicBezTo>
                    <a:pt x="596" y="484"/>
                    <a:pt x="599" y="489"/>
                    <a:pt x="596" y="489"/>
                  </a:cubicBezTo>
                  <a:cubicBezTo>
                    <a:pt x="593" y="489"/>
                    <a:pt x="593" y="487"/>
                    <a:pt x="590" y="487"/>
                  </a:cubicBezTo>
                  <a:cubicBezTo>
                    <a:pt x="587" y="487"/>
                    <a:pt x="575" y="483"/>
                    <a:pt x="569" y="482"/>
                  </a:cubicBezTo>
                  <a:cubicBezTo>
                    <a:pt x="563" y="481"/>
                    <a:pt x="560" y="479"/>
                    <a:pt x="557" y="478"/>
                  </a:cubicBezTo>
                  <a:cubicBezTo>
                    <a:pt x="554" y="477"/>
                    <a:pt x="556" y="476"/>
                    <a:pt x="552" y="476"/>
                  </a:cubicBezTo>
                  <a:cubicBezTo>
                    <a:pt x="548" y="477"/>
                    <a:pt x="546" y="477"/>
                    <a:pt x="546" y="477"/>
                  </a:cubicBezTo>
                  <a:cubicBezTo>
                    <a:pt x="546" y="477"/>
                    <a:pt x="547" y="474"/>
                    <a:pt x="544" y="474"/>
                  </a:cubicBezTo>
                  <a:cubicBezTo>
                    <a:pt x="540" y="474"/>
                    <a:pt x="538" y="475"/>
                    <a:pt x="534" y="473"/>
                  </a:cubicBezTo>
                  <a:cubicBezTo>
                    <a:pt x="530" y="471"/>
                    <a:pt x="538" y="470"/>
                    <a:pt x="528" y="470"/>
                  </a:cubicBezTo>
                  <a:cubicBezTo>
                    <a:pt x="518" y="470"/>
                    <a:pt x="513" y="468"/>
                    <a:pt x="509" y="468"/>
                  </a:cubicBezTo>
                  <a:cubicBezTo>
                    <a:pt x="505" y="467"/>
                    <a:pt x="499" y="467"/>
                    <a:pt x="497" y="466"/>
                  </a:cubicBezTo>
                  <a:close/>
                  <a:moveTo>
                    <a:pt x="597" y="513"/>
                  </a:moveTo>
                  <a:cubicBezTo>
                    <a:pt x="594" y="512"/>
                    <a:pt x="590" y="511"/>
                    <a:pt x="588" y="511"/>
                  </a:cubicBezTo>
                  <a:cubicBezTo>
                    <a:pt x="586" y="511"/>
                    <a:pt x="581" y="508"/>
                    <a:pt x="579" y="511"/>
                  </a:cubicBezTo>
                  <a:cubicBezTo>
                    <a:pt x="577" y="513"/>
                    <a:pt x="575" y="516"/>
                    <a:pt x="575" y="518"/>
                  </a:cubicBezTo>
                  <a:cubicBezTo>
                    <a:pt x="575" y="521"/>
                    <a:pt x="575" y="525"/>
                    <a:pt x="575" y="525"/>
                  </a:cubicBezTo>
                  <a:cubicBezTo>
                    <a:pt x="575" y="525"/>
                    <a:pt x="573" y="521"/>
                    <a:pt x="571" y="522"/>
                  </a:cubicBezTo>
                  <a:cubicBezTo>
                    <a:pt x="568" y="524"/>
                    <a:pt x="566" y="529"/>
                    <a:pt x="566" y="530"/>
                  </a:cubicBezTo>
                  <a:cubicBezTo>
                    <a:pt x="566" y="532"/>
                    <a:pt x="558" y="540"/>
                    <a:pt x="557" y="541"/>
                  </a:cubicBezTo>
                  <a:cubicBezTo>
                    <a:pt x="556" y="542"/>
                    <a:pt x="550" y="547"/>
                    <a:pt x="548" y="550"/>
                  </a:cubicBezTo>
                  <a:cubicBezTo>
                    <a:pt x="546" y="552"/>
                    <a:pt x="544" y="553"/>
                    <a:pt x="540" y="557"/>
                  </a:cubicBezTo>
                  <a:cubicBezTo>
                    <a:pt x="536" y="562"/>
                    <a:pt x="531" y="568"/>
                    <a:pt x="528" y="570"/>
                  </a:cubicBezTo>
                  <a:cubicBezTo>
                    <a:pt x="525" y="571"/>
                    <a:pt x="521" y="575"/>
                    <a:pt x="521" y="575"/>
                  </a:cubicBezTo>
                  <a:cubicBezTo>
                    <a:pt x="521" y="575"/>
                    <a:pt x="521" y="575"/>
                    <a:pt x="520" y="571"/>
                  </a:cubicBezTo>
                  <a:cubicBezTo>
                    <a:pt x="519" y="567"/>
                    <a:pt x="516" y="563"/>
                    <a:pt x="515" y="561"/>
                  </a:cubicBezTo>
                  <a:cubicBezTo>
                    <a:pt x="515" y="560"/>
                    <a:pt x="513" y="560"/>
                    <a:pt x="513" y="559"/>
                  </a:cubicBezTo>
                  <a:cubicBezTo>
                    <a:pt x="513" y="558"/>
                    <a:pt x="515" y="556"/>
                    <a:pt x="515" y="556"/>
                  </a:cubicBezTo>
                  <a:cubicBezTo>
                    <a:pt x="515" y="556"/>
                    <a:pt x="514" y="554"/>
                    <a:pt x="513" y="553"/>
                  </a:cubicBezTo>
                  <a:cubicBezTo>
                    <a:pt x="512" y="552"/>
                    <a:pt x="510" y="544"/>
                    <a:pt x="510" y="537"/>
                  </a:cubicBezTo>
                  <a:cubicBezTo>
                    <a:pt x="510" y="530"/>
                    <a:pt x="507" y="528"/>
                    <a:pt x="508" y="525"/>
                  </a:cubicBezTo>
                  <a:cubicBezTo>
                    <a:pt x="509" y="521"/>
                    <a:pt x="506" y="518"/>
                    <a:pt x="509" y="518"/>
                  </a:cubicBezTo>
                  <a:cubicBezTo>
                    <a:pt x="511" y="518"/>
                    <a:pt x="517" y="525"/>
                    <a:pt x="520" y="526"/>
                  </a:cubicBezTo>
                  <a:cubicBezTo>
                    <a:pt x="523" y="527"/>
                    <a:pt x="534" y="537"/>
                    <a:pt x="534" y="537"/>
                  </a:cubicBezTo>
                  <a:cubicBezTo>
                    <a:pt x="535" y="537"/>
                    <a:pt x="538" y="542"/>
                    <a:pt x="538" y="542"/>
                  </a:cubicBezTo>
                  <a:cubicBezTo>
                    <a:pt x="538" y="542"/>
                    <a:pt x="543" y="543"/>
                    <a:pt x="539" y="537"/>
                  </a:cubicBezTo>
                  <a:cubicBezTo>
                    <a:pt x="534" y="531"/>
                    <a:pt x="527" y="517"/>
                    <a:pt x="527" y="517"/>
                  </a:cubicBezTo>
                  <a:cubicBezTo>
                    <a:pt x="527" y="517"/>
                    <a:pt x="525" y="509"/>
                    <a:pt x="522" y="507"/>
                  </a:cubicBezTo>
                  <a:cubicBezTo>
                    <a:pt x="518" y="504"/>
                    <a:pt x="517" y="505"/>
                    <a:pt x="516" y="503"/>
                  </a:cubicBezTo>
                  <a:cubicBezTo>
                    <a:pt x="516" y="501"/>
                    <a:pt x="515" y="496"/>
                    <a:pt x="515" y="496"/>
                  </a:cubicBezTo>
                  <a:cubicBezTo>
                    <a:pt x="515" y="496"/>
                    <a:pt x="513" y="497"/>
                    <a:pt x="513" y="498"/>
                  </a:cubicBezTo>
                  <a:cubicBezTo>
                    <a:pt x="512" y="499"/>
                    <a:pt x="511" y="498"/>
                    <a:pt x="507" y="493"/>
                  </a:cubicBezTo>
                  <a:cubicBezTo>
                    <a:pt x="503" y="488"/>
                    <a:pt x="501" y="483"/>
                    <a:pt x="501" y="483"/>
                  </a:cubicBezTo>
                  <a:cubicBezTo>
                    <a:pt x="499" y="480"/>
                    <a:pt x="499" y="480"/>
                    <a:pt x="499" y="480"/>
                  </a:cubicBezTo>
                  <a:cubicBezTo>
                    <a:pt x="499" y="480"/>
                    <a:pt x="503" y="482"/>
                    <a:pt x="505" y="481"/>
                  </a:cubicBezTo>
                  <a:cubicBezTo>
                    <a:pt x="506" y="481"/>
                    <a:pt x="513" y="481"/>
                    <a:pt x="514" y="481"/>
                  </a:cubicBezTo>
                  <a:cubicBezTo>
                    <a:pt x="515" y="481"/>
                    <a:pt x="530" y="482"/>
                    <a:pt x="532" y="482"/>
                  </a:cubicBezTo>
                  <a:cubicBezTo>
                    <a:pt x="535" y="482"/>
                    <a:pt x="548" y="488"/>
                    <a:pt x="551" y="488"/>
                  </a:cubicBezTo>
                  <a:cubicBezTo>
                    <a:pt x="554" y="488"/>
                    <a:pt x="554" y="488"/>
                    <a:pt x="554" y="488"/>
                  </a:cubicBezTo>
                  <a:cubicBezTo>
                    <a:pt x="554" y="488"/>
                    <a:pt x="581" y="494"/>
                    <a:pt x="584" y="495"/>
                  </a:cubicBezTo>
                  <a:cubicBezTo>
                    <a:pt x="586" y="495"/>
                    <a:pt x="595" y="496"/>
                    <a:pt x="596" y="498"/>
                  </a:cubicBezTo>
                  <a:cubicBezTo>
                    <a:pt x="596" y="499"/>
                    <a:pt x="597" y="510"/>
                    <a:pt x="597" y="510"/>
                  </a:cubicBezTo>
                  <a:cubicBezTo>
                    <a:pt x="597" y="510"/>
                    <a:pt x="599" y="513"/>
                    <a:pt x="597" y="513"/>
                  </a:cubicBezTo>
                  <a:close/>
                  <a:moveTo>
                    <a:pt x="607" y="400"/>
                  </a:moveTo>
                  <a:cubicBezTo>
                    <a:pt x="608" y="401"/>
                    <a:pt x="611" y="408"/>
                    <a:pt x="612" y="411"/>
                  </a:cubicBezTo>
                  <a:cubicBezTo>
                    <a:pt x="612" y="413"/>
                    <a:pt x="613" y="419"/>
                    <a:pt x="615" y="420"/>
                  </a:cubicBezTo>
                  <a:cubicBezTo>
                    <a:pt x="617" y="422"/>
                    <a:pt x="618" y="426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6" y="427"/>
                    <a:pt x="611" y="426"/>
                  </a:cubicBezTo>
                  <a:cubicBezTo>
                    <a:pt x="606" y="424"/>
                    <a:pt x="599" y="424"/>
                    <a:pt x="599" y="424"/>
                  </a:cubicBezTo>
                  <a:cubicBezTo>
                    <a:pt x="593" y="426"/>
                    <a:pt x="593" y="426"/>
                    <a:pt x="593" y="426"/>
                  </a:cubicBezTo>
                  <a:cubicBezTo>
                    <a:pt x="593" y="426"/>
                    <a:pt x="593" y="430"/>
                    <a:pt x="593" y="434"/>
                  </a:cubicBezTo>
                  <a:cubicBezTo>
                    <a:pt x="593" y="437"/>
                    <a:pt x="593" y="438"/>
                    <a:pt x="593" y="440"/>
                  </a:cubicBezTo>
                  <a:cubicBezTo>
                    <a:pt x="594" y="442"/>
                    <a:pt x="594" y="444"/>
                    <a:pt x="594" y="446"/>
                  </a:cubicBezTo>
                  <a:cubicBezTo>
                    <a:pt x="594" y="448"/>
                    <a:pt x="592" y="450"/>
                    <a:pt x="594" y="452"/>
                  </a:cubicBezTo>
                  <a:cubicBezTo>
                    <a:pt x="596" y="454"/>
                    <a:pt x="594" y="457"/>
                    <a:pt x="593" y="456"/>
                  </a:cubicBezTo>
                  <a:cubicBezTo>
                    <a:pt x="593" y="456"/>
                    <a:pt x="592" y="454"/>
                    <a:pt x="590" y="454"/>
                  </a:cubicBezTo>
                  <a:cubicBezTo>
                    <a:pt x="587" y="454"/>
                    <a:pt x="585" y="452"/>
                    <a:pt x="583" y="451"/>
                  </a:cubicBezTo>
                  <a:cubicBezTo>
                    <a:pt x="580" y="450"/>
                    <a:pt x="577" y="448"/>
                    <a:pt x="576" y="448"/>
                  </a:cubicBezTo>
                  <a:cubicBezTo>
                    <a:pt x="575" y="447"/>
                    <a:pt x="570" y="447"/>
                    <a:pt x="568" y="447"/>
                  </a:cubicBezTo>
                  <a:cubicBezTo>
                    <a:pt x="566" y="447"/>
                    <a:pt x="563" y="447"/>
                    <a:pt x="563" y="447"/>
                  </a:cubicBezTo>
                  <a:cubicBezTo>
                    <a:pt x="566" y="447"/>
                    <a:pt x="565" y="442"/>
                    <a:pt x="565" y="440"/>
                  </a:cubicBezTo>
                  <a:cubicBezTo>
                    <a:pt x="565" y="439"/>
                    <a:pt x="569" y="436"/>
                    <a:pt x="569" y="434"/>
                  </a:cubicBezTo>
                  <a:cubicBezTo>
                    <a:pt x="570" y="432"/>
                    <a:pt x="570" y="431"/>
                    <a:pt x="573" y="431"/>
                  </a:cubicBezTo>
                  <a:cubicBezTo>
                    <a:pt x="577" y="430"/>
                    <a:pt x="576" y="427"/>
                    <a:pt x="576" y="427"/>
                  </a:cubicBezTo>
                  <a:cubicBezTo>
                    <a:pt x="576" y="427"/>
                    <a:pt x="573" y="427"/>
                    <a:pt x="571" y="425"/>
                  </a:cubicBezTo>
                  <a:cubicBezTo>
                    <a:pt x="569" y="423"/>
                    <a:pt x="575" y="424"/>
                    <a:pt x="577" y="424"/>
                  </a:cubicBezTo>
                  <a:cubicBezTo>
                    <a:pt x="579" y="424"/>
                    <a:pt x="584" y="423"/>
                    <a:pt x="588" y="423"/>
                  </a:cubicBezTo>
                  <a:cubicBezTo>
                    <a:pt x="591" y="423"/>
                    <a:pt x="590" y="420"/>
                    <a:pt x="591" y="417"/>
                  </a:cubicBezTo>
                  <a:cubicBezTo>
                    <a:pt x="593" y="414"/>
                    <a:pt x="591" y="414"/>
                    <a:pt x="590" y="412"/>
                  </a:cubicBezTo>
                  <a:cubicBezTo>
                    <a:pt x="588" y="410"/>
                    <a:pt x="585" y="412"/>
                    <a:pt x="585" y="410"/>
                  </a:cubicBezTo>
                  <a:cubicBezTo>
                    <a:pt x="584" y="408"/>
                    <a:pt x="589" y="409"/>
                    <a:pt x="590" y="407"/>
                  </a:cubicBezTo>
                  <a:cubicBezTo>
                    <a:pt x="592" y="405"/>
                    <a:pt x="593" y="407"/>
                    <a:pt x="594" y="406"/>
                  </a:cubicBezTo>
                  <a:cubicBezTo>
                    <a:pt x="595" y="406"/>
                    <a:pt x="598" y="403"/>
                    <a:pt x="601" y="402"/>
                  </a:cubicBezTo>
                  <a:cubicBezTo>
                    <a:pt x="604" y="401"/>
                    <a:pt x="605" y="400"/>
                    <a:pt x="606" y="399"/>
                  </a:cubicBezTo>
                  <a:cubicBezTo>
                    <a:pt x="607" y="399"/>
                    <a:pt x="607" y="399"/>
                    <a:pt x="607" y="400"/>
                  </a:cubicBezTo>
                  <a:close/>
                  <a:moveTo>
                    <a:pt x="603" y="381"/>
                  </a:moveTo>
                  <a:cubicBezTo>
                    <a:pt x="603" y="382"/>
                    <a:pt x="603" y="387"/>
                    <a:pt x="603" y="387"/>
                  </a:cubicBezTo>
                  <a:cubicBezTo>
                    <a:pt x="603" y="387"/>
                    <a:pt x="606" y="392"/>
                    <a:pt x="603" y="389"/>
                  </a:cubicBezTo>
                  <a:cubicBezTo>
                    <a:pt x="600" y="386"/>
                    <a:pt x="600" y="385"/>
                    <a:pt x="599" y="385"/>
                  </a:cubicBezTo>
                  <a:cubicBezTo>
                    <a:pt x="598" y="384"/>
                    <a:pt x="593" y="384"/>
                    <a:pt x="593" y="384"/>
                  </a:cubicBezTo>
                  <a:cubicBezTo>
                    <a:pt x="590" y="381"/>
                    <a:pt x="590" y="381"/>
                    <a:pt x="590" y="381"/>
                  </a:cubicBezTo>
                  <a:cubicBezTo>
                    <a:pt x="590" y="381"/>
                    <a:pt x="586" y="377"/>
                    <a:pt x="592" y="377"/>
                  </a:cubicBezTo>
                  <a:cubicBezTo>
                    <a:pt x="597" y="377"/>
                    <a:pt x="603" y="380"/>
                    <a:pt x="603" y="381"/>
                  </a:cubicBezTo>
                  <a:close/>
                  <a:moveTo>
                    <a:pt x="983" y="261"/>
                  </a:moveTo>
                  <a:cubicBezTo>
                    <a:pt x="983" y="262"/>
                    <a:pt x="982" y="264"/>
                    <a:pt x="981" y="265"/>
                  </a:cubicBezTo>
                  <a:cubicBezTo>
                    <a:pt x="979" y="266"/>
                    <a:pt x="979" y="267"/>
                    <a:pt x="978" y="267"/>
                  </a:cubicBezTo>
                  <a:cubicBezTo>
                    <a:pt x="976" y="267"/>
                    <a:pt x="974" y="266"/>
                    <a:pt x="972" y="265"/>
                  </a:cubicBezTo>
                  <a:cubicBezTo>
                    <a:pt x="970" y="265"/>
                    <a:pt x="968" y="265"/>
                    <a:pt x="967" y="264"/>
                  </a:cubicBezTo>
                  <a:cubicBezTo>
                    <a:pt x="966" y="263"/>
                    <a:pt x="963" y="262"/>
                    <a:pt x="965" y="261"/>
                  </a:cubicBezTo>
                  <a:cubicBezTo>
                    <a:pt x="965" y="261"/>
                    <a:pt x="969" y="261"/>
                    <a:pt x="972" y="261"/>
                  </a:cubicBezTo>
                  <a:cubicBezTo>
                    <a:pt x="975" y="260"/>
                    <a:pt x="976" y="260"/>
                    <a:pt x="980" y="260"/>
                  </a:cubicBezTo>
                  <a:cubicBezTo>
                    <a:pt x="984" y="259"/>
                    <a:pt x="983" y="259"/>
                    <a:pt x="983" y="261"/>
                  </a:cubicBezTo>
                  <a:close/>
                  <a:moveTo>
                    <a:pt x="988" y="269"/>
                  </a:moveTo>
                  <a:cubicBezTo>
                    <a:pt x="988" y="269"/>
                    <a:pt x="993" y="265"/>
                    <a:pt x="993" y="263"/>
                  </a:cubicBezTo>
                  <a:cubicBezTo>
                    <a:pt x="994" y="262"/>
                    <a:pt x="992" y="260"/>
                    <a:pt x="992" y="260"/>
                  </a:cubicBezTo>
                  <a:cubicBezTo>
                    <a:pt x="992" y="260"/>
                    <a:pt x="991" y="260"/>
                    <a:pt x="995" y="260"/>
                  </a:cubicBezTo>
                  <a:cubicBezTo>
                    <a:pt x="998" y="260"/>
                    <a:pt x="1000" y="260"/>
                    <a:pt x="999" y="261"/>
                  </a:cubicBezTo>
                  <a:cubicBezTo>
                    <a:pt x="999" y="262"/>
                    <a:pt x="995" y="265"/>
                    <a:pt x="995" y="267"/>
                  </a:cubicBezTo>
                  <a:cubicBezTo>
                    <a:pt x="996" y="269"/>
                    <a:pt x="996" y="270"/>
                    <a:pt x="997" y="270"/>
                  </a:cubicBezTo>
                  <a:cubicBezTo>
                    <a:pt x="998" y="269"/>
                    <a:pt x="1000" y="266"/>
                    <a:pt x="1001" y="264"/>
                  </a:cubicBezTo>
                  <a:cubicBezTo>
                    <a:pt x="1002" y="262"/>
                    <a:pt x="1003" y="260"/>
                    <a:pt x="1006" y="258"/>
                  </a:cubicBezTo>
                  <a:cubicBezTo>
                    <a:pt x="1008" y="256"/>
                    <a:pt x="1009" y="254"/>
                    <a:pt x="1012" y="253"/>
                  </a:cubicBezTo>
                  <a:cubicBezTo>
                    <a:pt x="1014" y="253"/>
                    <a:pt x="1014" y="251"/>
                    <a:pt x="1016" y="252"/>
                  </a:cubicBezTo>
                  <a:cubicBezTo>
                    <a:pt x="1017" y="253"/>
                    <a:pt x="1019" y="254"/>
                    <a:pt x="1020" y="254"/>
                  </a:cubicBezTo>
                  <a:cubicBezTo>
                    <a:pt x="1021" y="255"/>
                    <a:pt x="1021" y="257"/>
                    <a:pt x="1023" y="257"/>
                  </a:cubicBezTo>
                  <a:cubicBezTo>
                    <a:pt x="1025" y="256"/>
                    <a:pt x="1029" y="255"/>
                    <a:pt x="1031" y="255"/>
                  </a:cubicBezTo>
                  <a:cubicBezTo>
                    <a:pt x="1033" y="255"/>
                    <a:pt x="1036" y="255"/>
                    <a:pt x="1038" y="255"/>
                  </a:cubicBezTo>
                  <a:cubicBezTo>
                    <a:pt x="1039" y="255"/>
                    <a:pt x="1042" y="255"/>
                    <a:pt x="1044" y="255"/>
                  </a:cubicBezTo>
                  <a:cubicBezTo>
                    <a:pt x="1046" y="255"/>
                    <a:pt x="1047" y="257"/>
                    <a:pt x="1050" y="257"/>
                  </a:cubicBezTo>
                  <a:cubicBezTo>
                    <a:pt x="1053" y="257"/>
                    <a:pt x="1055" y="256"/>
                    <a:pt x="1055" y="257"/>
                  </a:cubicBezTo>
                  <a:cubicBezTo>
                    <a:pt x="1055" y="257"/>
                    <a:pt x="1057" y="258"/>
                    <a:pt x="1057" y="258"/>
                  </a:cubicBezTo>
                  <a:cubicBezTo>
                    <a:pt x="1057" y="258"/>
                    <a:pt x="1057" y="262"/>
                    <a:pt x="1057" y="263"/>
                  </a:cubicBezTo>
                  <a:cubicBezTo>
                    <a:pt x="1057" y="265"/>
                    <a:pt x="1058" y="266"/>
                    <a:pt x="1056" y="267"/>
                  </a:cubicBezTo>
                  <a:cubicBezTo>
                    <a:pt x="1055" y="268"/>
                    <a:pt x="1054" y="268"/>
                    <a:pt x="1052" y="268"/>
                  </a:cubicBezTo>
                  <a:cubicBezTo>
                    <a:pt x="1050" y="268"/>
                    <a:pt x="1047" y="268"/>
                    <a:pt x="1044" y="268"/>
                  </a:cubicBezTo>
                  <a:cubicBezTo>
                    <a:pt x="1040" y="268"/>
                    <a:pt x="1032" y="268"/>
                    <a:pt x="1030" y="268"/>
                  </a:cubicBezTo>
                  <a:cubicBezTo>
                    <a:pt x="1029" y="269"/>
                    <a:pt x="1027" y="267"/>
                    <a:pt x="1024" y="269"/>
                  </a:cubicBezTo>
                  <a:cubicBezTo>
                    <a:pt x="1021" y="270"/>
                    <a:pt x="1020" y="271"/>
                    <a:pt x="1017" y="271"/>
                  </a:cubicBezTo>
                  <a:cubicBezTo>
                    <a:pt x="1015" y="271"/>
                    <a:pt x="1008" y="271"/>
                    <a:pt x="1007" y="273"/>
                  </a:cubicBezTo>
                  <a:cubicBezTo>
                    <a:pt x="1005" y="274"/>
                    <a:pt x="1005" y="274"/>
                    <a:pt x="1004" y="274"/>
                  </a:cubicBezTo>
                  <a:cubicBezTo>
                    <a:pt x="1002" y="274"/>
                    <a:pt x="1000" y="273"/>
                    <a:pt x="997" y="273"/>
                  </a:cubicBezTo>
                  <a:cubicBezTo>
                    <a:pt x="995" y="273"/>
                    <a:pt x="995" y="271"/>
                    <a:pt x="992" y="271"/>
                  </a:cubicBezTo>
                  <a:cubicBezTo>
                    <a:pt x="990" y="270"/>
                    <a:pt x="988" y="270"/>
                    <a:pt x="988" y="270"/>
                  </a:cubicBezTo>
                  <a:lnTo>
                    <a:pt x="988" y="269"/>
                  </a:lnTo>
                  <a:close/>
                  <a:moveTo>
                    <a:pt x="991" y="279"/>
                  </a:moveTo>
                  <a:cubicBezTo>
                    <a:pt x="989" y="279"/>
                    <a:pt x="987" y="279"/>
                    <a:pt x="987" y="278"/>
                  </a:cubicBezTo>
                  <a:cubicBezTo>
                    <a:pt x="987" y="277"/>
                    <a:pt x="988" y="276"/>
                    <a:pt x="988" y="276"/>
                  </a:cubicBezTo>
                  <a:cubicBezTo>
                    <a:pt x="988" y="276"/>
                    <a:pt x="988" y="275"/>
                    <a:pt x="991" y="275"/>
                  </a:cubicBezTo>
                  <a:cubicBezTo>
                    <a:pt x="994" y="275"/>
                    <a:pt x="996" y="275"/>
                    <a:pt x="994" y="276"/>
                  </a:cubicBezTo>
                  <a:cubicBezTo>
                    <a:pt x="992" y="277"/>
                    <a:pt x="992" y="279"/>
                    <a:pt x="991" y="279"/>
                  </a:cubicBezTo>
                  <a:close/>
                  <a:moveTo>
                    <a:pt x="1059" y="316"/>
                  </a:moveTo>
                  <a:cubicBezTo>
                    <a:pt x="1057" y="318"/>
                    <a:pt x="1056" y="319"/>
                    <a:pt x="1056" y="319"/>
                  </a:cubicBezTo>
                  <a:cubicBezTo>
                    <a:pt x="1055" y="319"/>
                    <a:pt x="1032" y="307"/>
                    <a:pt x="1030" y="305"/>
                  </a:cubicBezTo>
                  <a:cubicBezTo>
                    <a:pt x="1027" y="303"/>
                    <a:pt x="1019" y="298"/>
                    <a:pt x="1017" y="298"/>
                  </a:cubicBezTo>
                  <a:cubicBezTo>
                    <a:pt x="1016" y="297"/>
                    <a:pt x="1006" y="291"/>
                    <a:pt x="1005" y="290"/>
                  </a:cubicBezTo>
                  <a:cubicBezTo>
                    <a:pt x="1003" y="289"/>
                    <a:pt x="997" y="285"/>
                    <a:pt x="997" y="285"/>
                  </a:cubicBezTo>
                  <a:cubicBezTo>
                    <a:pt x="993" y="283"/>
                    <a:pt x="993" y="283"/>
                    <a:pt x="993" y="283"/>
                  </a:cubicBezTo>
                  <a:cubicBezTo>
                    <a:pt x="993" y="283"/>
                    <a:pt x="995" y="279"/>
                    <a:pt x="998" y="279"/>
                  </a:cubicBezTo>
                  <a:cubicBezTo>
                    <a:pt x="1002" y="279"/>
                    <a:pt x="1014" y="286"/>
                    <a:pt x="1015" y="287"/>
                  </a:cubicBezTo>
                  <a:cubicBezTo>
                    <a:pt x="1017" y="287"/>
                    <a:pt x="1029" y="291"/>
                    <a:pt x="1029" y="291"/>
                  </a:cubicBezTo>
                  <a:cubicBezTo>
                    <a:pt x="1030" y="291"/>
                    <a:pt x="1039" y="294"/>
                    <a:pt x="1040" y="295"/>
                  </a:cubicBezTo>
                  <a:cubicBezTo>
                    <a:pt x="1041" y="295"/>
                    <a:pt x="1046" y="298"/>
                    <a:pt x="1046" y="298"/>
                  </a:cubicBezTo>
                  <a:cubicBezTo>
                    <a:pt x="1047" y="299"/>
                    <a:pt x="1049" y="299"/>
                    <a:pt x="1050" y="297"/>
                  </a:cubicBezTo>
                  <a:cubicBezTo>
                    <a:pt x="1052" y="295"/>
                    <a:pt x="1052" y="293"/>
                    <a:pt x="1051" y="292"/>
                  </a:cubicBezTo>
                  <a:cubicBezTo>
                    <a:pt x="1050" y="291"/>
                    <a:pt x="1047" y="290"/>
                    <a:pt x="1046" y="289"/>
                  </a:cubicBezTo>
                  <a:cubicBezTo>
                    <a:pt x="1045" y="289"/>
                    <a:pt x="1040" y="287"/>
                    <a:pt x="1039" y="287"/>
                  </a:cubicBezTo>
                  <a:cubicBezTo>
                    <a:pt x="1038" y="286"/>
                    <a:pt x="1030" y="284"/>
                    <a:pt x="1029" y="283"/>
                  </a:cubicBezTo>
                  <a:cubicBezTo>
                    <a:pt x="1029" y="283"/>
                    <a:pt x="1027" y="282"/>
                    <a:pt x="1026" y="282"/>
                  </a:cubicBezTo>
                  <a:cubicBezTo>
                    <a:pt x="1025" y="281"/>
                    <a:pt x="1022" y="281"/>
                    <a:pt x="1021" y="280"/>
                  </a:cubicBezTo>
                  <a:cubicBezTo>
                    <a:pt x="1020" y="279"/>
                    <a:pt x="1013" y="278"/>
                    <a:pt x="1013" y="278"/>
                  </a:cubicBezTo>
                  <a:cubicBezTo>
                    <a:pt x="1009" y="278"/>
                    <a:pt x="1009" y="278"/>
                    <a:pt x="1009" y="278"/>
                  </a:cubicBezTo>
                  <a:cubicBezTo>
                    <a:pt x="1009" y="278"/>
                    <a:pt x="1009" y="276"/>
                    <a:pt x="1011" y="275"/>
                  </a:cubicBezTo>
                  <a:cubicBezTo>
                    <a:pt x="1012" y="274"/>
                    <a:pt x="1016" y="274"/>
                    <a:pt x="1019" y="274"/>
                  </a:cubicBezTo>
                  <a:cubicBezTo>
                    <a:pt x="1022" y="274"/>
                    <a:pt x="1025" y="272"/>
                    <a:pt x="1029" y="272"/>
                  </a:cubicBezTo>
                  <a:cubicBezTo>
                    <a:pt x="1033" y="272"/>
                    <a:pt x="1038" y="271"/>
                    <a:pt x="1042" y="271"/>
                  </a:cubicBezTo>
                  <a:cubicBezTo>
                    <a:pt x="1045" y="271"/>
                    <a:pt x="1053" y="271"/>
                    <a:pt x="1053" y="271"/>
                  </a:cubicBezTo>
                  <a:cubicBezTo>
                    <a:pt x="1056" y="271"/>
                    <a:pt x="1056" y="271"/>
                    <a:pt x="1056" y="271"/>
                  </a:cubicBezTo>
                  <a:cubicBezTo>
                    <a:pt x="1056" y="271"/>
                    <a:pt x="1057" y="281"/>
                    <a:pt x="1057" y="282"/>
                  </a:cubicBezTo>
                  <a:cubicBezTo>
                    <a:pt x="1057" y="284"/>
                    <a:pt x="1058" y="286"/>
                    <a:pt x="1058" y="290"/>
                  </a:cubicBezTo>
                  <a:cubicBezTo>
                    <a:pt x="1058" y="295"/>
                    <a:pt x="1058" y="300"/>
                    <a:pt x="1058" y="302"/>
                  </a:cubicBezTo>
                  <a:cubicBezTo>
                    <a:pt x="1058" y="304"/>
                    <a:pt x="1058" y="308"/>
                    <a:pt x="1059" y="310"/>
                  </a:cubicBezTo>
                  <a:cubicBezTo>
                    <a:pt x="1059" y="312"/>
                    <a:pt x="1060" y="315"/>
                    <a:pt x="1059" y="316"/>
                  </a:cubicBezTo>
                  <a:close/>
                  <a:moveTo>
                    <a:pt x="1076" y="242"/>
                  </a:moveTo>
                  <a:cubicBezTo>
                    <a:pt x="1076" y="242"/>
                    <a:pt x="1077" y="238"/>
                    <a:pt x="1077" y="237"/>
                  </a:cubicBezTo>
                  <a:cubicBezTo>
                    <a:pt x="1078" y="236"/>
                    <a:pt x="1079" y="236"/>
                    <a:pt x="1079" y="235"/>
                  </a:cubicBezTo>
                  <a:cubicBezTo>
                    <a:pt x="1079" y="234"/>
                    <a:pt x="1079" y="233"/>
                    <a:pt x="1078" y="232"/>
                  </a:cubicBezTo>
                  <a:cubicBezTo>
                    <a:pt x="1077" y="231"/>
                    <a:pt x="1078" y="229"/>
                    <a:pt x="1080" y="229"/>
                  </a:cubicBezTo>
                  <a:cubicBezTo>
                    <a:pt x="1082" y="229"/>
                    <a:pt x="1084" y="229"/>
                    <a:pt x="1085" y="229"/>
                  </a:cubicBezTo>
                  <a:cubicBezTo>
                    <a:pt x="1086" y="230"/>
                    <a:pt x="1086" y="230"/>
                    <a:pt x="1087" y="232"/>
                  </a:cubicBezTo>
                  <a:cubicBezTo>
                    <a:pt x="1087" y="233"/>
                    <a:pt x="1089" y="233"/>
                    <a:pt x="1089" y="235"/>
                  </a:cubicBezTo>
                  <a:cubicBezTo>
                    <a:pt x="1089" y="237"/>
                    <a:pt x="1089" y="237"/>
                    <a:pt x="1089" y="239"/>
                  </a:cubicBezTo>
                  <a:cubicBezTo>
                    <a:pt x="1089" y="241"/>
                    <a:pt x="1090" y="242"/>
                    <a:pt x="1090" y="243"/>
                  </a:cubicBezTo>
                  <a:cubicBezTo>
                    <a:pt x="1090" y="245"/>
                    <a:pt x="1090" y="245"/>
                    <a:pt x="1089" y="245"/>
                  </a:cubicBezTo>
                  <a:cubicBezTo>
                    <a:pt x="1088" y="245"/>
                    <a:pt x="1085" y="244"/>
                    <a:pt x="1083" y="244"/>
                  </a:cubicBezTo>
                  <a:cubicBezTo>
                    <a:pt x="1080" y="243"/>
                    <a:pt x="1078" y="243"/>
                    <a:pt x="1078" y="243"/>
                  </a:cubicBezTo>
                  <a:cubicBezTo>
                    <a:pt x="1077" y="243"/>
                    <a:pt x="1076" y="243"/>
                    <a:pt x="1076" y="243"/>
                  </a:cubicBezTo>
                  <a:lnTo>
                    <a:pt x="1076" y="242"/>
                  </a:lnTo>
                  <a:close/>
                  <a:moveTo>
                    <a:pt x="1071" y="253"/>
                  </a:moveTo>
                  <a:cubicBezTo>
                    <a:pt x="1071" y="253"/>
                    <a:pt x="1073" y="252"/>
                    <a:pt x="1074" y="252"/>
                  </a:cubicBezTo>
                  <a:cubicBezTo>
                    <a:pt x="1076" y="251"/>
                    <a:pt x="1077" y="249"/>
                    <a:pt x="1077" y="249"/>
                  </a:cubicBezTo>
                  <a:cubicBezTo>
                    <a:pt x="1077" y="249"/>
                    <a:pt x="1079" y="251"/>
                    <a:pt x="1080" y="252"/>
                  </a:cubicBezTo>
                  <a:cubicBezTo>
                    <a:pt x="1081" y="253"/>
                    <a:pt x="1084" y="251"/>
                    <a:pt x="1084" y="251"/>
                  </a:cubicBezTo>
                  <a:cubicBezTo>
                    <a:pt x="1084" y="251"/>
                    <a:pt x="1085" y="251"/>
                    <a:pt x="1086" y="251"/>
                  </a:cubicBezTo>
                  <a:cubicBezTo>
                    <a:pt x="1087" y="252"/>
                    <a:pt x="1087" y="252"/>
                    <a:pt x="1089" y="251"/>
                  </a:cubicBezTo>
                  <a:cubicBezTo>
                    <a:pt x="1091" y="251"/>
                    <a:pt x="1090" y="250"/>
                    <a:pt x="1092" y="250"/>
                  </a:cubicBezTo>
                  <a:cubicBezTo>
                    <a:pt x="1093" y="250"/>
                    <a:pt x="1094" y="250"/>
                    <a:pt x="1094" y="251"/>
                  </a:cubicBezTo>
                  <a:cubicBezTo>
                    <a:pt x="1095" y="251"/>
                    <a:pt x="1095" y="257"/>
                    <a:pt x="1096" y="258"/>
                  </a:cubicBezTo>
                  <a:cubicBezTo>
                    <a:pt x="1096" y="259"/>
                    <a:pt x="1096" y="260"/>
                    <a:pt x="1096" y="261"/>
                  </a:cubicBezTo>
                  <a:cubicBezTo>
                    <a:pt x="1096" y="262"/>
                    <a:pt x="1099" y="263"/>
                    <a:pt x="1096" y="263"/>
                  </a:cubicBezTo>
                  <a:cubicBezTo>
                    <a:pt x="1094" y="262"/>
                    <a:pt x="1089" y="262"/>
                    <a:pt x="1087" y="261"/>
                  </a:cubicBezTo>
                  <a:cubicBezTo>
                    <a:pt x="1085" y="260"/>
                    <a:pt x="1082" y="259"/>
                    <a:pt x="1080" y="259"/>
                  </a:cubicBezTo>
                  <a:cubicBezTo>
                    <a:pt x="1078" y="259"/>
                    <a:pt x="1077" y="259"/>
                    <a:pt x="1076" y="259"/>
                  </a:cubicBezTo>
                  <a:cubicBezTo>
                    <a:pt x="1074" y="259"/>
                    <a:pt x="1073" y="259"/>
                    <a:pt x="1073" y="259"/>
                  </a:cubicBezTo>
                  <a:cubicBezTo>
                    <a:pt x="1073" y="258"/>
                    <a:pt x="1073" y="256"/>
                    <a:pt x="1074" y="255"/>
                  </a:cubicBezTo>
                  <a:cubicBezTo>
                    <a:pt x="1074" y="255"/>
                    <a:pt x="1071" y="255"/>
                    <a:pt x="1071" y="255"/>
                  </a:cubicBezTo>
                  <a:lnTo>
                    <a:pt x="1071" y="253"/>
                  </a:lnTo>
                  <a:close/>
                  <a:moveTo>
                    <a:pt x="1072" y="262"/>
                  </a:moveTo>
                  <a:cubicBezTo>
                    <a:pt x="1073" y="262"/>
                    <a:pt x="1075" y="263"/>
                    <a:pt x="1076" y="263"/>
                  </a:cubicBezTo>
                  <a:cubicBezTo>
                    <a:pt x="1077" y="263"/>
                    <a:pt x="1080" y="264"/>
                    <a:pt x="1082" y="264"/>
                  </a:cubicBezTo>
                  <a:cubicBezTo>
                    <a:pt x="1084" y="264"/>
                    <a:pt x="1088" y="265"/>
                    <a:pt x="1089" y="265"/>
                  </a:cubicBezTo>
                  <a:cubicBezTo>
                    <a:pt x="1089" y="265"/>
                    <a:pt x="1093" y="265"/>
                    <a:pt x="1094" y="266"/>
                  </a:cubicBezTo>
                  <a:cubicBezTo>
                    <a:pt x="1095" y="266"/>
                    <a:pt x="1097" y="267"/>
                    <a:pt x="1097" y="267"/>
                  </a:cubicBezTo>
                  <a:cubicBezTo>
                    <a:pt x="1098" y="268"/>
                    <a:pt x="1103" y="269"/>
                    <a:pt x="1100" y="270"/>
                  </a:cubicBezTo>
                  <a:cubicBezTo>
                    <a:pt x="1096" y="271"/>
                    <a:pt x="1095" y="270"/>
                    <a:pt x="1095" y="270"/>
                  </a:cubicBezTo>
                  <a:cubicBezTo>
                    <a:pt x="1095" y="270"/>
                    <a:pt x="1093" y="270"/>
                    <a:pt x="1091" y="270"/>
                  </a:cubicBezTo>
                  <a:cubicBezTo>
                    <a:pt x="1089" y="270"/>
                    <a:pt x="1088" y="270"/>
                    <a:pt x="1086" y="270"/>
                  </a:cubicBezTo>
                  <a:cubicBezTo>
                    <a:pt x="1085" y="270"/>
                    <a:pt x="1083" y="268"/>
                    <a:pt x="1081" y="268"/>
                  </a:cubicBezTo>
                  <a:cubicBezTo>
                    <a:pt x="1078" y="268"/>
                    <a:pt x="1076" y="268"/>
                    <a:pt x="1074" y="268"/>
                  </a:cubicBezTo>
                  <a:cubicBezTo>
                    <a:pt x="1072" y="268"/>
                    <a:pt x="1070" y="269"/>
                    <a:pt x="1070" y="268"/>
                  </a:cubicBezTo>
                  <a:cubicBezTo>
                    <a:pt x="1069" y="267"/>
                    <a:pt x="1068" y="265"/>
                    <a:pt x="1068" y="265"/>
                  </a:cubicBezTo>
                  <a:cubicBezTo>
                    <a:pt x="1068" y="265"/>
                    <a:pt x="1070" y="262"/>
                    <a:pt x="1072" y="262"/>
                  </a:cubicBezTo>
                  <a:close/>
                  <a:moveTo>
                    <a:pt x="1111" y="317"/>
                  </a:moveTo>
                  <a:cubicBezTo>
                    <a:pt x="1110" y="317"/>
                    <a:pt x="1108" y="318"/>
                    <a:pt x="1107" y="318"/>
                  </a:cubicBezTo>
                  <a:cubicBezTo>
                    <a:pt x="1105" y="317"/>
                    <a:pt x="1105" y="315"/>
                    <a:pt x="1103" y="314"/>
                  </a:cubicBezTo>
                  <a:cubicBezTo>
                    <a:pt x="1102" y="313"/>
                    <a:pt x="1099" y="311"/>
                    <a:pt x="1099" y="310"/>
                  </a:cubicBezTo>
                  <a:cubicBezTo>
                    <a:pt x="1099" y="308"/>
                    <a:pt x="1098" y="306"/>
                    <a:pt x="1097" y="305"/>
                  </a:cubicBezTo>
                  <a:cubicBezTo>
                    <a:pt x="1096" y="305"/>
                    <a:pt x="1094" y="306"/>
                    <a:pt x="1093" y="306"/>
                  </a:cubicBezTo>
                  <a:cubicBezTo>
                    <a:pt x="1093" y="306"/>
                    <a:pt x="1091" y="304"/>
                    <a:pt x="1089" y="305"/>
                  </a:cubicBezTo>
                  <a:cubicBezTo>
                    <a:pt x="1088" y="305"/>
                    <a:pt x="1087" y="305"/>
                    <a:pt x="1086" y="306"/>
                  </a:cubicBezTo>
                  <a:cubicBezTo>
                    <a:pt x="1084" y="306"/>
                    <a:pt x="1084" y="306"/>
                    <a:pt x="1082" y="307"/>
                  </a:cubicBezTo>
                  <a:cubicBezTo>
                    <a:pt x="1080" y="308"/>
                    <a:pt x="1079" y="308"/>
                    <a:pt x="1079" y="309"/>
                  </a:cubicBezTo>
                  <a:cubicBezTo>
                    <a:pt x="1079" y="311"/>
                    <a:pt x="1081" y="309"/>
                    <a:pt x="1078" y="312"/>
                  </a:cubicBezTo>
                  <a:cubicBezTo>
                    <a:pt x="1075" y="314"/>
                    <a:pt x="1073" y="314"/>
                    <a:pt x="1073" y="315"/>
                  </a:cubicBezTo>
                  <a:cubicBezTo>
                    <a:pt x="1072" y="316"/>
                    <a:pt x="1072" y="317"/>
                    <a:pt x="1072" y="319"/>
                  </a:cubicBezTo>
                  <a:cubicBezTo>
                    <a:pt x="1072" y="324"/>
                    <a:pt x="1072" y="324"/>
                    <a:pt x="1072" y="324"/>
                  </a:cubicBezTo>
                  <a:cubicBezTo>
                    <a:pt x="1072" y="325"/>
                    <a:pt x="1072" y="324"/>
                    <a:pt x="1072" y="325"/>
                  </a:cubicBezTo>
                  <a:cubicBezTo>
                    <a:pt x="1072" y="327"/>
                    <a:pt x="1073" y="327"/>
                    <a:pt x="1072" y="327"/>
                  </a:cubicBezTo>
                  <a:cubicBezTo>
                    <a:pt x="1070" y="326"/>
                    <a:pt x="1068" y="326"/>
                    <a:pt x="1068" y="325"/>
                  </a:cubicBezTo>
                  <a:cubicBezTo>
                    <a:pt x="1067" y="324"/>
                    <a:pt x="1066" y="325"/>
                    <a:pt x="1066" y="323"/>
                  </a:cubicBezTo>
                  <a:cubicBezTo>
                    <a:pt x="1066" y="321"/>
                    <a:pt x="1070" y="316"/>
                    <a:pt x="1071" y="315"/>
                  </a:cubicBezTo>
                  <a:cubicBezTo>
                    <a:pt x="1071" y="313"/>
                    <a:pt x="1073" y="311"/>
                    <a:pt x="1074" y="310"/>
                  </a:cubicBezTo>
                  <a:cubicBezTo>
                    <a:pt x="1076" y="309"/>
                    <a:pt x="1078" y="309"/>
                    <a:pt x="1079" y="307"/>
                  </a:cubicBezTo>
                  <a:cubicBezTo>
                    <a:pt x="1081" y="306"/>
                    <a:pt x="1081" y="303"/>
                    <a:pt x="1081" y="302"/>
                  </a:cubicBezTo>
                  <a:cubicBezTo>
                    <a:pt x="1081" y="301"/>
                    <a:pt x="1082" y="301"/>
                    <a:pt x="1086" y="298"/>
                  </a:cubicBezTo>
                  <a:cubicBezTo>
                    <a:pt x="1090" y="295"/>
                    <a:pt x="1092" y="290"/>
                    <a:pt x="1092" y="290"/>
                  </a:cubicBezTo>
                  <a:cubicBezTo>
                    <a:pt x="1092" y="290"/>
                    <a:pt x="1092" y="286"/>
                    <a:pt x="1090" y="285"/>
                  </a:cubicBezTo>
                  <a:cubicBezTo>
                    <a:pt x="1089" y="285"/>
                    <a:pt x="1086" y="284"/>
                    <a:pt x="1085" y="284"/>
                  </a:cubicBezTo>
                  <a:cubicBezTo>
                    <a:pt x="1083" y="284"/>
                    <a:pt x="1081" y="283"/>
                    <a:pt x="1081" y="283"/>
                  </a:cubicBezTo>
                  <a:cubicBezTo>
                    <a:pt x="1080" y="282"/>
                    <a:pt x="1080" y="282"/>
                    <a:pt x="1077" y="282"/>
                  </a:cubicBezTo>
                  <a:cubicBezTo>
                    <a:pt x="1073" y="283"/>
                    <a:pt x="1073" y="283"/>
                    <a:pt x="1072" y="283"/>
                  </a:cubicBezTo>
                  <a:cubicBezTo>
                    <a:pt x="1071" y="283"/>
                    <a:pt x="1070" y="284"/>
                    <a:pt x="1069" y="282"/>
                  </a:cubicBezTo>
                  <a:cubicBezTo>
                    <a:pt x="1069" y="281"/>
                    <a:pt x="1068" y="280"/>
                    <a:pt x="1068" y="279"/>
                  </a:cubicBezTo>
                  <a:cubicBezTo>
                    <a:pt x="1068" y="279"/>
                    <a:pt x="1068" y="277"/>
                    <a:pt x="1068" y="277"/>
                  </a:cubicBezTo>
                  <a:cubicBezTo>
                    <a:pt x="1068" y="277"/>
                    <a:pt x="1067" y="273"/>
                    <a:pt x="1070" y="273"/>
                  </a:cubicBezTo>
                  <a:cubicBezTo>
                    <a:pt x="1073" y="273"/>
                    <a:pt x="1077" y="272"/>
                    <a:pt x="1079" y="272"/>
                  </a:cubicBezTo>
                  <a:cubicBezTo>
                    <a:pt x="1081" y="273"/>
                    <a:pt x="1087" y="273"/>
                    <a:pt x="1089" y="273"/>
                  </a:cubicBezTo>
                  <a:cubicBezTo>
                    <a:pt x="1091" y="273"/>
                    <a:pt x="1095" y="274"/>
                    <a:pt x="1097" y="274"/>
                  </a:cubicBezTo>
                  <a:cubicBezTo>
                    <a:pt x="1098" y="274"/>
                    <a:pt x="1101" y="275"/>
                    <a:pt x="1101" y="275"/>
                  </a:cubicBezTo>
                  <a:cubicBezTo>
                    <a:pt x="1101" y="276"/>
                    <a:pt x="1103" y="284"/>
                    <a:pt x="1103" y="285"/>
                  </a:cubicBezTo>
                  <a:cubicBezTo>
                    <a:pt x="1103" y="287"/>
                    <a:pt x="1106" y="290"/>
                    <a:pt x="1106" y="291"/>
                  </a:cubicBezTo>
                  <a:cubicBezTo>
                    <a:pt x="1106" y="292"/>
                    <a:pt x="1105" y="292"/>
                    <a:pt x="1106" y="294"/>
                  </a:cubicBezTo>
                  <a:cubicBezTo>
                    <a:pt x="1106" y="296"/>
                    <a:pt x="1107" y="297"/>
                    <a:pt x="1107" y="298"/>
                  </a:cubicBezTo>
                  <a:cubicBezTo>
                    <a:pt x="1107" y="299"/>
                    <a:pt x="1106" y="301"/>
                    <a:pt x="1104" y="302"/>
                  </a:cubicBezTo>
                  <a:cubicBezTo>
                    <a:pt x="1103" y="303"/>
                    <a:pt x="1100" y="303"/>
                    <a:pt x="1101" y="304"/>
                  </a:cubicBezTo>
                  <a:cubicBezTo>
                    <a:pt x="1101" y="306"/>
                    <a:pt x="1103" y="305"/>
                    <a:pt x="1104" y="306"/>
                  </a:cubicBezTo>
                  <a:cubicBezTo>
                    <a:pt x="1106" y="308"/>
                    <a:pt x="1107" y="310"/>
                    <a:pt x="1107" y="310"/>
                  </a:cubicBezTo>
                  <a:cubicBezTo>
                    <a:pt x="1108" y="310"/>
                    <a:pt x="1109" y="309"/>
                    <a:pt x="1110" y="310"/>
                  </a:cubicBezTo>
                  <a:cubicBezTo>
                    <a:pt x="1111" y="310"/>
                    <a:pt x="1111" y="312"/>
                    <a:pt x="1111" y="314"/>
                  </a:cubicBezTo>
                  <a:cubicBezTo>
                    <a:pt x="1111" y="315"/>
                    <a:pt x="1111" y="316"/>
                    <a:pt x="1111" y="317"/>
                  </a:cubicBezTo>
                  <a:close/>
                  <a:moveTo>
                    <a:pt x="1160" y="326"/>
                  </a:moveTo>
                  <a:cubicBezTo>
                    <a:pt x="1158" y="326"/>
                    <a:pt x="1150" y="327"/>
                    <a:pt x="1148" y="329"/>
                  </a:cubicBezTo>
                  <a:cubicBezTo>
                    <a:pt x="1146" y="330"/>
                    <a:pt x="1142" y="332"/>
                    <a:pt x="1140" y="332"/>
                  </a:cubicBezTo>
                  <a:cubicBezTo>
                    <a:pt x="1131" y="332"/>
                    <a:pt x="1131" y="332"/>
                    <a:pt x="1131" y="332"/>
                  </a:cubicBezTo>
                  <a:cubicBezTo>
                    <a:pt x="1130" y="332"/>
                    <a:pt x="1129" y="333"/>
                    <a:pt x="1128" y="332"/>
                  </a:cubicBezTo>
                  <a:cubicBezTo>
                    <a:pt x="1127" y="331"/>
                    <a:pt x="1126" y="328"/>
                    <a:pt x="1126" y="327"/>
                  </a:cubicBezTo>
                  <a:cubicBezTo>
                    <a:pt x="1127" y="326"/>
                    <a:pt x="1129" y="325"/>
                    <a:pt x="1127" y="322"/>
                  </a:cubicBezTo>
                  <a:cubicBezTo>
                    <a:pt x="1125" y="319"/>
                    <a:pt x="1125" y="320"/>
                    <a:pt x="1124" y="317"/>
                  </a:cubicBezTo>
                  <a:cubicBezTo>
                    <a:pt x="1123" y="315"/>
                    <a:pt x="1122" y="315"/>
                    <a:pt x="1122" y="314"/>
                  </a:cubicBezTo>
                  <a:cubicBezTo>
                    <a:pt x="1122" y="313"/>
                    <a:pt x="1122" y="309"/>
                    <a:pt x="1122" y="308"/>
                  </a:cubicBezTo>
                  <a:cubicBezTo>
                    <a:pt x="1123" y="307"/>
                    <a:pt x="1123" y="305"/>
                    <a:pt x="1121" y="302"/>
                  </a:cubicBezTo>
                  <a:cubicBezTo>
                    <a:pt x="1119" y="299"/>
                    <a:pt x="1119" y="298"/>
                    <a:pt x="1118" y="298"/>
                  </a:cubicBezTo>
                  <a:cubicBezTo>
                    <a:pt x="1117" y="298"/>
                    <a:pt x="1115" y="298"/>
                    <a:pt x="1115" y="297"/>
                  </a:cubicBezTo>
                  <a:cubicBezTo>
                    <a:pt x="1115" y="296"/>
                    <a:pt x="1116" y="294"/>
                    <a:pt x="1118" y="293"/>
                  </a:cubicBezTo>
                  <a:cubicBezTo>
                    <a:pt x="1120" y="291"/>
                    <a:pt x="1121" y="290"/>
                    <a:pt x="1120" y="290"/>
                  </a:cubicBezTo>
                  <a:cubicBezTo>
                    <a:pt x="1118" y="289"/>
                    <a:pt x="1117" y="290"/>
                    <a:pt x="1117" y="287"/>
                  </a:cubicBezTo>
                  <a:cubicBezTo>
                    <a:pt x="1117" y="285"/>
                    <a:pt x="1118" y="282"/>
                    <a:pt x="1118" y="282"/>
                  </a:cubicBezTo>
                  <a:cubicBezTo>
                    <a:pt x="1119" y="283"/>
                    <a:pt x="1123" y="285"/>
                    <a:pt x="1124" y="286"/>
                  </a:cubicBezTo>
                  <a:cubicBezTo>
                    <a:pt x="1124" y="287"/>
                    <a:pt x="1132" y="293"/>
                    <a:pt x="1134" y="293"/>
                  </a:cubicBezTo>
                  <a:cubicBezTo>
                    <a:pt x="1135" y="293"/>
                    <a:pt x="1135" y="297"/>
                    <a:pt x="1141" y="300"/>
                  </a:cubicBezTo>
                  <a:cubicBezTo>
                    <a:pt x="1146" y="302"/>
                    <a:pt x="1146" y="303"/>
                    <a:pt x="1146" y="305"/>
                  </a:cubicBezTo>
                  <a:cubicBezTo>
                    <a:pt x="1146" y="307"/>
                    <a:pt x="1150" y="312"/>
                    <a:pt x="1150" y="312"/>
                  </a:cubicBezTo>
                  <a:cubicBezTo>
                    <a:pt x="1150" y="312"/>
                    <a:pt x="1159" y="317"/>
                    <a:pt x="1159" y="318"/>
                  </a:cubicBezTo>
                  <a:cubicBezTo>
                    <a:pt x="1160" y="320"/>
                    <a:pt x="1162" y="322"/>
                    <a:pt x="1162" y="323"/>
                  </a:cubicBezTo>
                  <a:cubicBezTo>
                    <a:pt x="1162" y="324"/>
                    <a:pt x="1163" y="326"/>
                    <a:pt x="1160" y="326"/>
                  </a:cubicBezTo>
                  <a:close/>
                  <a:moveTo>
                    <a:pt x="1274" y="336"/>
                  </a:moveTo>
                  <a:cubicBezTo>
                    <a:pt x="1274" y="336"/>
                    <a:pt x="1272" y="335"/>
                    <a:pt x="1271" y="334"/>
                  </a:cubicBezTo>
                  <a:cubicBezTo>
                    <a:pt x="1270" y="333"/>
                    <a:pt x="1268" y="333"/>
                    <a:pt x="1267" y="334"/>
                  </a:cubicBezTo>
                  <a:cubicBezTo>
                    <a:pt x="1267" y="334"/>
                    <a:pt x="1265" y="334"/>
                    <a:pt x="1264" y="334"/>
                  </a:cubicBezTo>
                  <a:cubicBezTo>
                    <a:pt x="1263" y="333"/>
                    <a:pt x="1259" y="332"/>
                    <a:pt x="1258" y="331"/>
                  </a:cubicBezTo>
                  <a:cubicBezTo>
                    <a:pt x="1257" y="330"/>
                    <a:pt x="1256" y="330"/>
                    <a:pt x="1253" y="330"/>
                  </a:cubicBezTo>
                  <a:cubicBezTo>
                    <a:pt x="1251" y="330"/>
                    <a:pt x="1251" y="330"/>
                    <a:pt x="1249" y="330"/>
                  </a:cubicBezTo>
                  <a:cubicBezTo>
                    <a:pt x="1247" y="330"/>
                    <a:pt x="1253" y="329"/>
                    <a:pt x="1246" y="328"/>
                  </a:cubicBezTo>
                  <a:cubicBezTo>
                    <a:pt x="1240" y="328"/>
                    <a:pt x="1237" y="328"/>
                    <a:pt x="1237" y="328"/>
                  </a:cubicBezTo>
                  <a:cubicBezTo>
                    <a:pt x="1236" y="328"/>
                    <a:pt x="1233" y="328"/>
                    <a:pt x="1231" y="327"/>
                  </a:cubicBezTo>
                  <a:cubicBezTo>
                    <a:pt x="1230" y="327"/>
                    <a:pt x="1227" y="326"/>
                    <a:pt x="1227" y="326"/>
                  </a:cubicBezTo>
                  <a:cubicBezTo>
                    <a:pt x="1226" y="326"/>
                    <a:pt x="1226" y="323"/>
                    <a:pt x="1225" y="323"/>
                  </a:cubicBezTo>
                  <a:cubicBezTo>
                    <a:pt x="1225" y="323"/>
                    <a:pt x="1224" y="323"/>
                    <a:pt x="1222" y="324"/>
                  </a:cubicBezTo>
                  <a:cubicBezTo>
                    <a:pt x="1221" y="324"/>
                    <a:pt x="1220" y="325"/>
                    <a:pt x="1219" y="323"/>
                  </a:cubicBezTo>
                  <a:cubicBezTo>
                    <a:pt x="1219" y="321"/>
                    <a:pt x="1219" y="312"/>
                    <a:pt x="1218" y="310"/>
                  </a:cubicBezTo>
                  <a:cubicBezTo>
                    <a:pt x="1217" y="308"/>
                    <a:pt x="1215" y="305"/>
                    <a:pt x="1215" y="305"/>
                  </a:cubicBezTo>
                  <a:cubicBezTo>
                    <a:pt x="1215" y="305"/>
                    <a:pt x="1214" y="305"/>
                    <a:pt x="1214" y="306"/>
                  </a:cubicBezTo>
                  <a:cubicBezTo>
                    <a:pt x="1214" y="308"/>
                    <a:pt x="1214" y="310"/>
                    <a:pt x="1214" y="312"/>
                  </a:cubicBezTo>
                  <a:cubicBezTo>
                    <a:pt x="1214" y="314"/>
                    <a:pt x="1215" y="316"/>
                    <a:pt x="1215" y="317"/>
                  </a:cubicBezTo>
                  <a:cubicBezTo>
                    <a:pt x="1215" y="319"/>
                    <a:pt x="1214" y="321"/>
                    <a:pt x="1214" y="320"/>
                  </a:cubicBezTo>
                  <a:cubicBezTo>
                    <a:pt x="1213" y="319"/>
                    <a:pt x="1213" y="316"/>
                    <a:pt x="1213" y="316"/>
                  </a:cubicBezTo>
                  <a:cubicBezTo>
                    <a:pt x="1213" y="315"/>
                    <a:pt x="1211" y="314"/>
                    <a:pt x="1210" y="314"/>
                  </a:cubicBezTo>
                  <a:cubicBezTo>
                    <a:pt x="1210" y="315"/>
                    <a:pt x="1208" y="315"/>
                    <a:pt x="1208" y="315"/>
                  </a:cubicBezTo>
                  <a:cubicBezTo>
                    <a:pt x="1208" y="315"/>
                    <a:pt x="1201" y="308"/>
                    <a:pt x="1200" y="306"/>
                  </a:cubicBezTo>
                  <a:cubicBezTo>
                    <a:pt x="1199" y="304"/>
                    <a:pt x="1198" y="305"/>
                    <a:pt x="1197" y="304"/>
                  </a:cubicBezTo>
                  <a:cubicBezTo>
                    <a:pt x="1196" y="304"/>
                    <a:pt x="1195" y="301"/>
                    <a:pt x="1193" y="299"/>
                  </a:cubicBezTo>
                  <a:cubicBezTo>
                    <a:pt x="1191" y="297"/>
                    <a:pt x="1188" y="295"/>
                    <a:pt x="1188" y="293"/>
                  </a:cubicBezTo>
                  <a:cubicBezTo>
                    <a:pt x="1188" y="291"/>
                    <a:pt x="1188" y="289"/>
                    <a:pt x="1187" y="288"/>
                  </a:cubicBezTo>
                  <a:cubicBezTo>
                    <a:pt x="1187" y="287"/>
                    <a:pt x="1189" y="286"/>
                    <a:pt x="1189" y="286"/>
                  </a:cubicBezTo>
                  <a:cubicBezTo>
                    <a:pt x="1189" y="285"/>
                    <a:pt x="1186" y="282"/>
                    <a:pt x="1186" y="281"/>
                  </a:cubicBezTo>
                  <a:cubicBezTo>
                    <a:pt x="1185" y="281"/>
                    <a:pt x="1182" y="280"/>
                    <a:pt x="1180" y="280"/>
                  </a:cubicBezTo>
                  <a:cubicBezTo>
                    <a:pt x="1178" y="280"/>
                    <a:pt x="1177" y="280"/>
                    <a:pt x="1176" y="279"/>
                  </a:cubicBezTo>
                  <a:cubicBezTo>
                    <a:pt x="1176" y="279"/>
                    <a:pt x="1173" y="275"/>
                    <a:pt x="1173" y="275"/>
                  </a:cubicBezTo>
                  <a:cubicBezTo>
                    <a:pt x="1173" y="275"/>
                    <a:pt x="1178" y="271"/>
                    <a:pt x="1175" y="269"/>
                  </a:cubicBezTo>
                  <a:cubicBezTo>
                    <a:pt x="1171" y="268"/>
                    <a:pt x="1170" y="267"/>
                    <a:pt x="1168" y="266"/>
                  </a:cubicBezTo>
                  <a:cubicBezTo>
                    <a:pt x="1167" y="265"/>
                    <a:pt x="1166" y="265"/>
                    <a:pt x="1166" y="265"/>
                  </a:cubicBezTo>
                  <a:cubicBezTo>
                    <a:pt x="1166" y="264"/>
                    <a:pt x="1166" y="264"/>
                    <a:pt x="1166" y="264"/>
                  </a:cubicBezTo>
                  <a:cubicBezTo>
                    <a:pt x="1166" y="264"/>
                    <a:pt x="1176" y="264"/>
                    <a:pt x="1179" y="266"/>
                  </a:cubicBezTo>
                  <a:cubicBezTo>
                    <a:pt x="1181" y="269"/>
                    <a:pt x="1180" y="271"/>
                    <a:pt x="1182" y="271"/>
                  </a:cubicBezTo>
                  <a:cubicBezTo>
                    <a:pt x="1184" y="271"/>
                    <a:pt x="1186" y="270"/>
                    <a:pt x="1187" y="272"/>
                  </a:cubicBezTo>
                  <a:cubicBezTo>
                    <a:pt x="1189" y="273"/>
                    <a:pt x="1192" y="276"/>
                    <a:pt x="1195" y="277"/>
                  </a:cubicBezTo>
                  <a:cubicBezTo>
                    <a:pt x="1198" y="278"/>
                    <a:pt x="1201" y="280"/>
                    <a:pt x="1202" y="282"/>
                  </a:cubicBezTo>
                  <a:cubicBezTo>
                    <a:pt x="1204" y="283"/>
                    <a:pt x="1205" y="283"/>
                    <a:pt x="1205" y="284"/>
                  </a:cubicBezTo>
                  <a:cubicBezTo>
                    <a:pt x="1206" y="285"/>
                    <a:pt x="1210" y="293"/>
                    <a:pt x="1210" y="295"/>
                  </a:cubicBezTo>
                  <a:cubicBezTo>
                    <a:pt x="1210" y="296"/>
                    <a:pt x="1211" y="296"/>
                    <a:pt x="1211" y="300"/>
                  </a:cubicBezTo>
                  <a:cubicBezTo>
                    <a:pt x="1211" y="303"/>
                    <a:pt x="1214" y="304"/>
                    <a:pt x="1214" y="304"/>
                  </a:cubicBezTo>
                  <a:cubicBezTo>
                    <a:pt x="1214" y="304"/>
                    <a:pt x="1215" y="303"/>
                    <a:pt x="1215" y="302"/>
                  </a:cubicBezTo>
                  <a:cubicBezTo>
                    <a:pt x="1215" y="300"/>
                    <a:pt x="1215" y="297"/>
                    <a:pt x="1215" y="297"/>
                  </a:cubicBezTo>
                  <a:cubicBezTo>
                    <a:pt x="1215" y="297"/>
                    <a:pt x="1220" y="297"/>
                    <a:pt x="1220" y="298"/>
                  </a:cubicBezTo>
                  <a:cubicBezTo>
                    <a:pt x="1221" y="299"/>
                    <a:pt x="1223" y="300"/>
                    <a:pt x="1223" y="299"/>
                  </a:cubicBezTo>
                  <a:cubicBezTo>
                    <a:pt x="1223" y="297"/>
                    <a:pt x="1220" y="295"/>
                    <a:pt x="1220" y="294"/>
                  </a:cubicBezTo>
                  <a:cubicBezTo>
                    <a:pt x="1220" y="292"/>
                    <a:pt x="1220" y="291"/>
                    <a:pt x="1221" y="291"/>
                  </a:cubicBezTo>
                  <a:cubicBezTo>
                    <a:pt x="1222" y="291"/>
                    <a:pt x="1230" y="296"/>
                    <a:pt x="1232" y="297"/>
                  </a:cubicBezTo>
                  <a:cubicBezTo>
                    <a:pt x="1234" y="299"/>
                    <a:pt x="1235" y="301"/>
                    <a:pt x="1238" y="301"/>
                  </a:cubicBezTo>
                  <a:cubicBezTo>
                    <a:pt x="1242" y="301"/>
                    <a:pt x="1248" y="304"/>
                    <a:pt x="1248" y="304"/>
                  </a:cubicBezTo>
                  <a:cubicBezTo>
                    <a:pt x="1248" y="304"/>
                    <a:pt x="1250" y="306"/>
                    <a:pt x="1252" y="306"/>
                  </a:cubicBezTo>
                  <a:cubicBezTo>
                    <a:pt x="1254" y="307"/>
                    <a:pt x="1266" y="313"/>
                    <a:pt x="1267" y="314"/>
                  </a:cubicBezTo>
                  <a:cubicBezTo>
                    <a:pt x="1268" y="315"/>
                    <a:pt x="1270" y="316"/>
                    <a:pt x="1270" y="316"/>
                  </a:cubicBezTo>
                  <a:cubicBezTo>
                    <a:pt x="1270" y="316"/>
                    <a:pt x="1271" y="325"/>
                    <a:pt x="1272" y="325"/>
                  </a:cubicBezTo>
                  <a:cubicBezTo>
                    <a:pt x="1273" y="326"/>
                    <a:pt x="1273" y="327"/>
                    <a:pt x="1273" y="329"/>
                  </a:cubicBezTo>
                  <a:cubicBezTo>
                    <a:pt x="1273" y="331"/>
                    <a:pt x="1274" y="332"/>
                    <a:pt x="1274" y="333"/>
                  </a:cubicBezTo>
                  <a:cubicBezTo>
                    <a:pt x="1274" y="334"/>
                    <a:pt x="1274" y="336"/>
                    <a:pt x="1274" y="33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11" name="组合 10"/>
            <p:cNvGrpSpPr/>
            <p:nvPr userDrawn="1"/>
          </p:nvGrpSpPr>
          <p:grpSpPr>
            <a:xfrm>
              <a:off x="-35" y="-100"/>
              <a:ext cx="19235" cy="12206"/>
              <a:chOff x="-35" y="-100"/>
              <a:chExt cx="19235" cy="1220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0" y="-100"/>
                <a:ext cx="19200" cy="1524"/>
                <a:chOff x="0" y="-100"/>
                <a:chExt cx="19200" cy="1524"/>
              </a:xfrm>
            </p:grpSpPr>
            <p:graphicFrame>
              <p:nvGraphicFramePr>
                <p:cNvPr id="14" name="对象 13"/>
                <p:cNvGraphicFramePr/>
                <p:nvPr/>
              </p:nvGraphicFramePr>
              <p:xfrm>
                <a:off x="0" y="0"/>
                <a:ext cx="1822" cy="14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" name="" r:id="rId6" imgW="1600200" imgH="1495425" progId="Paint.Picture">
                        <p:embed/>
                      </p:oleObj>
                    </mc:Choice>
                    <mc:Fallback>
                      <p:oleObj name="" r:id="rId6" imgW="1600200" imgH="1495425" progId="Paint.Picture">
                        <p:embed/>
                        <p:pic>
                          <p:nvPicPr>
                            <p:cNvPr id="0" name="图片 9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0" y="0"/>
                              <a:ext cx="1822" cy="142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8" name="组合 17"/>
                <p:cNvGrpSpPr/>
                <p:nvPr/>
              </p:nvGrpSpPr>
              <p:grpSpPr>
                <a:xfrm>
                  <a:off x="8187" y="-100"/>
                  <a:ext cx="11013" cy="1016"/>
                  <a:chOff x="8187" y="-100"/>
                  <a:chExt cx="11013" cy="1016"/>
                </a:xfrm>
              </p:grpSpPr>
              <p:sp>
                <p:nvSpPr>
                  <p:cNvPr id="19" name="任意多边形: 形状 20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8187" y="0"/>
                    <a:ext cx="11013" cy="877"/>
                  </a:xfrm>
                  <a:custGeom>
                    <a:avLst/>
                    <a:gdLst>
                      <a:gd name="connsiteX0" fmla="*/ 342570 w 6993507"/>
                      <a:gd name="connsiteY0" fmla="*/ 0 h 556590"/>
                      <a:gd name="connsiteX1" fmla="*/ 6993507 w 6993507"/>
                      <a:gd name="connsiteY1" fmla="*/ 0 h 556590"/>
                      <a:gd name="connsiteX2" fmla="*/ 6993507 w 6993507"/>
                      <a:gd name="connsiteY2" fmla="*/ 556590 h 556590"/>
                      <a:gd name="connsiteX3" fmla="*/ 0 w 6993507"/>
                      <a:gd name="connsiteY3" fmla="*/ 556590 h 556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93507" h="556590">
                        <a:moveTo>
                          <a:pt x="342570" y="0"/>
                        </a:moveTo>
                        <a:lnTo>
                          <a:pt x="6993507" y="0"/>
                        </a:lnTo>
                        <a:lnTo>
                          <a:pt x="6993507" y="556590"/>
                        </a:lnTo>
                        <a:lnTo>
                          <a:pt x="0" y="55659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3">
                          <a:alpha val="5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0" name="矩形 19"/>
                  <p:cNvSpPr/>
                  <p:nvPr/>
                </p:nvSpPr>
                <p:spPr>
                  <a:xfrm>
                    <a:off x="11166" y="-100"/>
                    <a:ext cx="8035" cy="10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t">
                    <a:spAutoFit/>
                    <a:scene3d>
                      <a:camera prst="orthographicFront">
                        <a:rot lat="0" lon="19800000" rev="0"/>
                      </a:camera>
                      <a:lightRig rig="threePt" dir="t"/>
                    </a:scene3d>
                  </a:bodyPr>
                  <a:p>
                    <a:pPr algn="dist"/>
                    <a:r>
                      <a:rPr lang="zh-CN" altLang="en-US" sz="3600" b="1">
                        <a:solidFill>
                          <a:srgbClr val="7030A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楷体" panose="02010609060101010101" charset="-122"/>
                        <a:ea typeface="楷体" panose="02010609060101010101" charset="-122"/>
                      </a:rPr>
                      <a:t>愿做那束光</a:t>
                    </a:r>
                    <a:endParaRPr lang="zh-CN" altLang="en-US" sz="3600" b="1">
                      <a:solidFill>
                        <a:srgbClr val="7030A0"/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</p:grpSp>
          </p:grpSp>
          <p:sp>
            <p:nvSpPr>
              <p:cNvPr id="22" name="矩形 21"/>
              <p:cNvSpPr/>
              <p:nvPr/>
            </p:nvSpPr>
            <p:spPr>
              <a:xfrm rot="6540000">
                <a:off x="-2447" y="8678"/>
                <a:ext cx="5840" cy="1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  <a:scene3d>
                  <a:camera prst="isometricOffAxis1Top">
                    <a:rot lat="378000" lon="18990000" rev="756000"/>
                  </a:camera>
                  <a:lightRig rig="threePt" dir="t"/>
                </a:scene3d>
              </a:bodyPr>
              <a:p>
                <a:pPr algn="l"/>
                <a:r>
                  <a:rPr lang="en-US" altLang="zh-CN" sz="3600"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  <a:sym typeface="+mn-ea"/>
                  </a:rPr>
                  <a:t>physicalstation</a:t>
                </a:r>
                <a:endParaRPr lang="en-US" altLang="zh-CN" sz="3600" b="1">
                  <a:ln>
                    <a:solidFill>
                      <a:schemeClr val="bg2">
                        <a:lumMod val="75000"/>
                      </a:schemeClr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endParaRPr>
              </a:p>
            </p:txBody>
          </p:sp>
        </p:grpSp>
      </p:grpSp>
      <p:graphicFrame>
        <p:nvGraphicFramePr>
          <p:cNvPr id="227330" name="对象 227329"/>
          <p:cNvGraphicFramePr/>
          <p:nvPr/>
        </p:nvGraphicFramePr>
        <p:xfrm>
          <a:off x="642620" y="564515"/>
          <a:ext cx="11058525" cy="5809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9" imgW="11521440" imgH="6286500" progId="Word.Document.8">
                  <p:embed/>
                </p:oleObj>
              </mc:Choice>
              <mc:Fallback>
                <p:oleObj name="" r:id="rId9" imgW="11521440" imgH="6286500" progId="Word.Document.8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2620" y="564515"/>
                        <a:ext cx="11058525" cy="58096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331" name="矩形 227330"/>
          <p:cNvSpPr/>
          <p:nvPr/>
        </p:nvSpPr>
        <p:spPr>
          <a:xfrm>
            <a:off x="6223000" y="1658938"/>
            <a:ext cx="241617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匀速直线运动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7332" name="矩形 227331"/>
          <p:cNvSpPr/>
          <p:nvPr/>
        </p:nvSpPr>
        <p:spPr>
          <a:xfrm>
            <a:off x="10546080" y="1658938"/>
            <a:ext cx="98742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静止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7333" name="矩形 227332"/>
          <p:cNvSpPr/>
          <p:nvPr/>
        </p:nvSpPr>
        <p:spPr>
          <a:xfrm>
            <a:off x="6431280" y="2250758"/>
            <a:ext cx="98742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改变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7334" name="矩形 227333"/>
          <p:cNvSpPr/>
          <p:nvPr/>
        </p:nvSpPr>
        <p:spPr>
          <a:xfrm>
            <a:off x="8126730" y="3398838"/>
            <a:ext cx="98742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惯性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7335" name="矩形 227334"/>
          <p:cNvSpPr/>
          <p:nvPr/>
        </p:nvSpPr>
        <p:spPr>
          <a:xfrm>
            <a:off x="2278380" y="3989388"/>
            <a:ext cx="170180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惯性定律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7336" name="矩形 227335"/>
          <p:cNvSpPr/>
          <p:nvPr/>
        </p:nvSpPr>
        <p:spPr>
          <a:xfrm>
            <a:off x="7434580" y="4624388"/>
            <a:ext cx="98742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维持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7337" name="矩形 227336"/>
          <p:cNvSpPr/>
          <p:nvPr/>
        </p:nvSpPr>
        <p:spPr>
          <a:xfrm>
            <a:off x="1071880" y="5284788"/>
            <a:ext cx="98742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改变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7338" name="矩形 227337"/>
          <p:cNvSpPr/>
          <p:nvPr/>
        </p:nvSpPr>
        <p:spPr>
          <a:xfrm>
            <a:off x="7967980" y="5272088"/>
            <a:ext cx="1344613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加速度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7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7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7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/>
      <p:bldP spid="227332" grpId="0"/>
      <p:bldP spid="227333" grpId="0"/>
      <p:bldP spid="227334" grpId="0"/>
      <p:bldP spid="227335" grpId="0"/>
      <p:bldP spid="227336" grpId="0"/>
      <p:bldP spid="227337" grpId="0"/>
      <p:bldP spid="2273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 userDrawn="1"/>
        </p:nvGrpSpPr>
        <p:grpSpPr>
          <a:xfrm>
            <a:off x="-22225" y="-63500"/>
            <a:ext cx="12214225" cy="7750810"/>
            <a:chOff x="-35" y="-100"/>
            <a:chExt cx="19235" cy="12206"/>
          </a:xfrm>
        </p:grpSpPr>
        <p:pic>
          <p:nvPicPr>
            <p:cNvPr id="3" name="图片 2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8" y="8890"/>
              <a:ext cx="2503" cy="19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970" y="1339"/>
              <a:ext cx="2429" cy="1353"/>
            </a:xfrm>
            <a:prstGeom prst="rect">
              <a:avLst/>
            </a:prstGeom>
          </p:spPr>
        </p:pic>
        <p:sp>
          <p:nvSpPr>
            <p:cNvPr id="10" name="Freeform 5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822" y="0"/>
              <a:ext cx="2511" cy="1632"/>
            </a:xfrm>
            <a:custGeom>
              <a:avLst/>
              <a:gdLst>
                <a:gd name="T0" fmla="*/ 222 w 1596"/>
                <a:gd name="T1" fmla="*/ 617 h 1147"/>
                <a:gd name="T2" fmla="*/ 286 w 1596"/>
                <a:gd name="T3" fmla="*/ 527 h 1147"/>
                <a:gd name="T4" fmla="*/ 551 w 1596"/>
                <a:gd name="T5" fmla="*/ 462 h 1147"/>
                <a:gd name="T6" fmla="*/ 1223 w 1596"/>
                <a:gd name="T7" fmla="*/ 876 h 1147"/>
                <a:gd name="T8" fmla="*/ 1315 w 1596"/>
                <a:gd name="T9" fmla="*/ 264 h 1147"/>
                <a:gd name="T10" fmla="*/ 612 w 1596"/>
                <a:gd name="T11" fmla="*/ 156 h 1147"/>
                <a:gd name="T12" fmla="*/ 1372 w 1596"/>
                <a:gd name="T13" fmla="*/ 264 h 1147"/>
                <a:gd name="T14" fmla="*/ 1215 w 1596"/>
                <a:gd name="T15" fmla="*/ 253 h 1147"/>
                <a:gd name="T16" fmla="*/ 1093 w 1596"/>
                <a:gd name="T17" fmla="*/ 219 h 1147"/>
                <a:gd name="T18" fmla="*/ 1004 w 1596"/>
                <a:gd name="T19" fmla="*/ 241 h 1147"/>
                <a:gd name="T20" fmla="*/ 859 w 1596"/>
                <a:gd name="T21" fmla="*/ 165 h 1147"/>
                <a:gd name="T22" fmla="*/ 907 w 1596"/>
                <a:gd name="T23" fmla="*/ 120 h 1147"/>
                <a:gd name="T24" fmla="*/ 979 w 1596"/>
                <a:gd name="T25" fmla="*/ 106 h 1147"/>
                <a:gd name="T26" fmla="*/ 863 w 1596"/>
                <a:gd name="T27" fmla="*/ 144 h 1147"/>
                <a:gd name="T28" fmla="*/ 842 w 1596"/>
                <a:gd name="T29" fmla="*/ 115 h 1147"/>
                <a:gd name="T30" fmla="*/ 897 w 1596"/>
                <a:gd name="T31" fmla="*/ 6 h 1147"/>
                <a:gd name="T32" fmla="*/ 889 w 1596"/>
                <a:gd name="T33" fmla="*/ 30 h 1147"/>
                <a:gd name="T34" fmla="*/ 761 w 1596"/>
                <a:gd name="T35" fmla="*/ 261 h 1147"/>
                <a:gd name="T36" fmla="*/ 450 w 1596"/>
                <a:gd name="T37" fmla="*/ 309 h 1147"/>
                <a:gd name="T38" fmla="*/ 631 w 1596"/>
                <a:gd name="T39" fmla="*/ 219 h 1147"/>
                <a:gd name="T40" fmla="*/ 630 w 1596"/>
                <a:gd name="T41" fmla="*/ 178 h 1147"/>
                <a:gd name="T42" fmla="*/ 405 w 1596"/>
                <a:gd name="T43" fmla="*/ 270 h 1147"/>
                <a:gd name="T44" fmla="*/ 313 w 1596"/>
                <a:gd name="T45" fmla="*/ 252 h 1147"/>
                <a:gd name="T46" fmla="*/ 143 w 1596"/>
                <a:gd name="T47" fmla="*/ 229 h 1147"/>
                <a:gd name="T48" fmla="*/ 158 w 1596"/>
                <a:gd name="T49" fmla="*/ 304 h 1147"/>
                <a:gd name="T50" fmla="*/ 237 w 1596"/>
                <a:gd name="T51" fmla="*/ 260 h 1147"/>
                <a:gd name="T52" fmla="*/ 33 w 1596"/>
                <a:gd name="T53" fmla="*/ 487 h 1147"/>
                <a:gd name="T54" fmla="*/ 11 w 1596"/>
                <a:gd name="T55" fmla="*/ 628 h 1147"/>
                <a:gd name="T56" fmla="*/ 206 w 1596"/>
                <a:gd name="T57" fmla="*/ 569 h 1147"/>
                <a:gd name="T58" fmla="*/ 212 w 1596"/>
                <a:gd name="T59" fmla="*/ 499 h 1147"/>
                <a:gd name="T60" fmla="*/ 456 w 1596"/>
                <a:gd name="T61" fmla="*/ 477 h 1147"/>
                <a:gd name="T62" fmla="*/ 666 w 1596"/>
                <a:gd name="T63" fmla="*/ 696 h 1147"/>
                <a:gd name="T64" fmla="*/ 768 w 1596"/>
                <a:gd name="T65" fmla="*/ 709 h 1147"/>
                <a:gd name="T66" fmla="*/ 930 w 1596"/>
                <a:gd name="T67" fmla="*/ 962 h 1147"/>
                <a:gd name="T68" fmla="*/ 1050 w 1596"/>
                <a:gd name="T69" fmla="*/ 1046 h 1147"/>
                <a:gd name="T70" fmla="*/ 1133 w 1596"/>
                <a:gd name="T71" fmla="*/ 874 h 1147"/>
                <a:gd name="T72" fmla="*/ 981 w 1596"/>
                <a:gd name="T73" fmla="*/ 655 h 1147"/>
                <a:gd name="T74" fmla="*/ 961 w 1596"/>
                <a:gd name="T75" fmla="*/ 561 h 1147"/>
                <a:gd name="T76" fmla="*/ 886 w 1596"/>
                <a:gd name="T77" fmla="*/ 352 h 1147"/>
                <a:gd name="T78" fmla="*/ 1047 w 1596"/>
                <a:gd name="T79" fmla="*/ 343 h 1147"/>
                <a:gd name="T80" fmla="*/ 1146 w 1596"/>
                <a:gd name="T81" fmla="*/ 340 h 1147"/>
                <a:gd name="T82" fmla="*/ 1257 w 1596"/>
                <a:gd name="T83" fmla="*/ 345 h 1147"/>
                <a:gd name="T84" fmla="*/ 1404 w 1596"/>
                <a:gd name="T85" fmla="*/ 384 h 1147"/>
                <a:gd name="T86" fmla="*/ 181 w 1596"/>
                <a:gd name="T87" fmla="*/ 457 h 1147"/>
                <a:gd name="T88" fmla="*/ 77 w 1596"/>
                <a:gd name="T89" fmla="*/ 443 h 1147"/>
                <a:gd name="T90" fmla="*/ 1079 w 1596"/>
                <a:gd name="T91" fmla="*/ 939 h 1147"/>
                <a:gd name="T92" fmla="*/ 875 w 1596"/>
                <a:gd name="T93" fmla="*/ 710 h 1147"/>
                <a:gd name="T94" fmla="*/ 968 w 1596"/>
                <a:gd name="T95" fmla="*/ 753 h 1147"/>
                <a:gd name="T96" fmla="*/ 892 w 1596"/>
                <a:gd name="T97" fmla="*/ 679 h 1147"/>
                <a:gd name="T98" fmla="*/ 632 w 1596"/>
                <a:gd name="T99" fmla="*/ 397 h 1147"/>
                <a:gd name="T100" fmla="*/ 529 w 1596"/>
                <a:gd name="T101" fmla="*/ 409 h 1147"/>
                <a:gd name="T102" fmla="*/ 351 w 1596"/>
                <a:gd name="T103" fmla="*/ 283 h 1147"/>
                <a:gd name="T104" fmla="*/ 343 w 1596"/>
                <a:gd name="T105" fmla="*/ 297 h 1147"/>
                <a:gd name="T106" fmla="*/ 273 w 1596"/>
                <a:gd name="T107" fmla="*/ 318 h 1147"/>
                <a:gd name="T108" fmla="*/ 214 w 1596"/>
                <a:gd name="T109" fmla="*/ 316 h 1147"/>
                <a:gd name="T110" fmla="*/ 280 w 1596"/>
                <a:gd name="T111" fmla="*/ 405 h 1147"/>
                <a:gd name="T112" fmla="*/ 339 w 1596"/>
                <a:gd name="T113" fmla="*/ 451 h 1147"/>
                <a:gd name="T114" fmla="*/ 522 w 1596"/>
                <a:gd name="T115" fmla="*/ 432 h 1147"/>
                <a:gd name="T116" fmla="*/ 597 w 1596"/>
                <a:gd name="T117" fmla="*/ 510 h 1147"/>
                <a:gd name="T118" fmla="*/ 1055 w 1596"/>
                <a:gd name="T119" fmla="*/ 257 h 1147"/>
                <a:gd name="T120" fmla="*/ 1077 w 1596"/>
                <a:gd name="T121" fmla="*/ 249 h 1147"/>
                <a:gd name="T122" fmla="*/ 1106 w 1596"/>
                <a:gd name="T123" fmla="*/ 291 h 1147"/>
                <a:gd name="T124" fmla="*/ 1166 w 1596"/>
                <a:gd name="T125" fmla="*/ 265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6" h="1147">
                  <a:moveTo>
                    <a:pt x="67" y="591"/>
                  </a:moveTo>
                  <a:cubicBezTo>
                    <a:pt x="64" y="593"/>
                    <a:pt x="53" y="601"/>
                    <a:pt x="53" y="601"/>
                  </a:cubicBezTo>
                  <a:cubicBezTo>
                    <a:pt x="50" y="606"/>
                    <a:pt x="50" y="606"/>
                    <a:pt x="50" y="606"/>
                  </a:cubicBezTo>
                  <a:cubicBezTo>
                    <a:pt x="50" y="606"/>
                    <a:pt x="45" y="609"/>
                    <a:pt x="45" y="609"/>
                  </a:cubicBezTo>
                  <a:cubicBezTo>
                    <a:pt x="44" y="610"/>
                    <a:pt x="42" y="612"/>
                    <a:pt x="42" y="612"/>
                  </a:cubicBezTo>
                  <a:cubicBezTo>
                    <a:pt x="42" y="612"/>
                    <a:pt x="38" y="615"/>
                    <a:pt x="38" y="616"/>
                  </a:cubicBezTo>
                  <a:cubicBezTo>
                    <a:pt x="37" y="617"/>
                    <a:pt x="36" y="618"/>
                    <a:pt x="36" y="618"/>
                  </a:cubicBezTo>
                  <a:cubicBezTo>
                    <a:pt x="36" y="618"/>
                    <a:pt x="33" y="617"/>
                    <a:pt x="32" y="622"/>
                  </a:cubicBezTo>
                  <a:cubicBezTo>
                    <a:pt x="29" y="623"/>
                    <a:pt x="29" y="623"/>
                    <a:pt x="29" y="623"/>
                  </a:cubicBezTo>
                  <a:cubicBezTo>
                    <a:pt x="29" y="623"/>
                    <a:pt x="26" y="626"/>
                    <a:pt x="26" y="627"/>
                  </a:cubicBezTo>
                  <a:cubicBezTo>
                    <a:pt x="26" y="628"/>
                    <a:pt x="24" y="630"/>
                    <a:pt x="24" y="631"/>
                  </a:cubicBezTo>
                  <a:cubicBezTo>
                    <a:pt x="24" y="631"/>
                    <a:pt x="22" y="633"/>
                    <a:pt x="21" y="633"/>
                  </a:cubicBezTo>
                  <a:cubicBezTo>
                    <a:pt x="21" y="633"/>
                    <a:pt x="19" y="636"/>
                    <a:pt x="19" y="636"/>
                  </a:cubicBezTo>
                  <a:cubicBezTo>
                    <a:pt x="18" y="637"/>
                    <a:pt x="16" y="639"/>
                    <a:pt x="16" y="639"/>
                  </a:cubicBezTo>
                  <a:cubicBezTo>
                    <a:pt x="16" y="639"/>
                    <a:pt x="13" y="640"/>
                    <a:pt x="13" y="641"/>
                  </a:cubicBezTo>
                  <a:cubicBezTo>
                    <a:pt x="13" y="643"/>
                    <a:pt x="10" y="645"/>
                    <a:pt x="10" y="645"/>
                  </a:cubicBezTo>
                  <a:cubicBezTo>
                    <a:pt x="10" y="646"/>
                    <a:pt x="7" y="649"/>
                    <a:pt x="7" y="649"/>
                  </a:cubicBezTo>
                  <a:cubicBezTo>
                    <a:pt x="7" y="650"/>
                    <a:pt x="5" y="653"/>
                    <a:pt x="5" y="653"/>
                  </a:cubicBezTo>
                  <a:cubicBezTo>
                    <a:pt x="4" y="654"/>
                    <a:pt x="3" y="656"/>
                    <a:pt x="3" y="656"/>
                  </a:cubicBezTo>
                  <a:cubicBezTo>
                    <a:pt x="3" y="657"/>
                    <a:pt x="2" y="657"/>
                    <a:pt x="2" y="657"/>
                  </a:cubicBezTo>
                  <a:cubicBezTo>
                    <a:pt x="2" y="674"/>
                    <a:pt x="2" y="674"/>
                    <a:pt x="2" y="674"/>
                  </a:cubicBezTo>
                  <a:cubicBezTo>
                    <a:pt x="2" y="674"/>
                    <a:pt x="4" y="675"/>
                    <a:pt x="7" y="673"/>
                  </a:cubicBezTo>
                  <a:cubicBezTo>
                    <a:pt x="10" y="671"/>
                    <a:pt x="12" y="667"/>
                    <a:pt x="12" y="667"/>
                  </a:cubicBezTo>
                  <a:cubicBezTo>
                    <a:pt x="12" y="664"/>
                    <a:pt x="12" y="664"/>
                    <a:pt x="12" y="664"/>
                  </a:cubicBezTo>
                  <a:cubicBezTo>
                    <a:pt x="15" y="664"/>
                    <a:pt x="15" y="664"/>
                    <a:pt x="15" y="664"/>
                  </a:cubicBezTo>
                  <a:cubicBezTo>
                    <a:pt x="18" y="660"/>
                    <a:pt x="18" y="660"/>
                    <a:pt x="18" y="660"/>
                  </a:cubicBezTo>
                  <a:cubicBezTo>
                    <a:pt x="21" y="658"/>
                    <a:pt x="21" y="658"/>
                    <a:pt x="21" y="658"/>
                  </a:cubicBezTo>
                  <a:cubicBezTo>
                    <a:pt x="23" y="656"/>
                    <a:pt x="23" y="656"/>
                    <a:pt x="23" y="656"/>
                  </a:cubicBezTo>
                  <a:cubicBezTo>
                    <a:pt x="23" y="654"/>
                    <a:pt x="23" y="654"/>
                    <a:pt x="23" y="654"/>
                  </a:cubicBezTo>
                  <a:cubicBezTo>
                    <a:pt x="23" y="652"/>
                    <a:pt x="23" y="652"/>
                    <a:pt x="23" y="652"/>
                  </a:cubicBezTo>
                  <a:cubicBezTo>
                    <a:pt x="25" y="649"/>
                    <a:pt x="25" y="649"/>
                    <a:pt x="25" y="649"/>
                  </a:cubicBezTo>
                  <a:cubicBezTo>
                    <a:pt x="28" y="646"/>
                    <a:pt x="28" y="646"/>
                    <a:pt x="28" y="646"/>
                  </a:cubicBezTo>
                  <a:cubicBezTo>
                    <a:pt x="31" y="645"/>
                    <a:pt x="31" y="645"/>
                    <a:pt x="31" y="645"/>
                  </a:cubicBezTo>
                  <a:cubicBezTo>
                    <a:pt x="33" y="642"/>
                    <a:pt x="33" y="642"/>
                    <a:pt x="33" y="642"/>
                  </a:cubicBezTo>
                  <a:cubicBezTo>
                    <a:pt x="32" y="640"/>
                    <a:pt x="32" y="640"/>
                    <a:pt x="32" y="640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34"/>
                    <a:pt x="36" y="634"/>
                    <a:pt x="36" y="634"/>
                  </a:cubicBezTo>
                  <a:cubicBezTo>
                    <a:pt x="38" y="633"/>
                    <a:pt x="38" y="633"/>
                    <a:pt x="38" y="633"/>
                  </a:cubicBezTo>
                  <a:cubicBezTo>
                    <a:pt x="38" y="633"/>
                    <a:pt x="40" y="631"/>
                    <a:pt x="40" y="629"/>
                  </a:cubicBezTo>
                  <a:cubicBezTo>
                    <a:pt x="40" y="628"/>
                    <a:pt x="42" y="629"/>
                    <a:pt x="43" y="624"/>
                  </a:cubicBezTo>
                  <a:cubicBezTo>
                    <a:pt x="48" y="620"/>
                    <a:pt x="48" y="620"/>
                    <a:pt x="48" y="620"/>
                  </a:cubicBezTo>
                  <a:cubicBezTo>
                    <a:pt x="50" y="617"/>
                    <a:pt x="50" y="617"/>
                    <a:pt x="50" y="617"/>
                  </a:cubicBezTo>
                  <a:cubicBezTo>
                    <a:pt x="54" y="617"/>
                    <a:pt x="54" y="617"/>
                    <a:pt x="54" y="617"/>
                  </a:cubicBezTo>
                  <a:cubicBezTo>
                    <a:pt x="56" y="613"/>
                    <a:pt x="56" y="613"/>
                    <a:pt x="56" y="613"/>
                  </a:cubicBezTo>
                  <a:cubicBezTo>
                    <a:pt x="57" y="612"/>
                    <a:pt x="57" y="612"/>
                    <a:pt x="57" y="612"/>
                  </a:cubicBezTo>
                  <a:cubicBezTo>
                    <a:pt x="57" y="612"/>
                    <a:pt x="62" y="608"/>
                    <a:pt x="63" y="607"/>
                  </a:cubicBezTo>
                  <a:cubicBezTo>
                    <a:pt x="64" y="607"/>
                    <a:pt x="64" y="605"/>
                    <a:pt x="64" y="605"/>
                  </a:cubicBezTo>
                  <a:cubicBezTo>
                    <a:pt x="64" y="605"/>
                    <a:pt x="66" y="604"/>
                    <a:pt x="66" y="604"/>
                  </a:cubicBezTo>
                  <a:cubicBezTo>
                    <a:pt x="66" y="603"/>
                    <a:pt x="69" y="604"/>
                    <a:pt x="70" y="603"/>
                  </a:cubicBezTo>
                  <a:cubicBezTo>
                    <a:pt x="71" y="602"/>
                    <a:pt x="71" y="600"/>
                    <a:pt x="71" y="600"/>
                  </a:cubicBezTo>
                  <a:cubicBezTo>
                    <a:pt x="74" y="600"/>
                    <a:pt x="74" y="600"/>
                    <a:pt x="74" y="600"/>
                  </a:cubicBezTo>
                  <a:cubicBezTo>
                    <a:pt x="75" y="597"/>
                    <a:pt x="75" y="597"/>
                    <a:pt x="75" y="597"/>
                  </a:cubicBezTo>
                  <a:cubicBezTo>
                    <a:pt x="77" y="597"/>
                    <a:pt x="77" y="597"/>
                    <a:pt x="77" y="597"/>
                  </a:cubicBezTo>
                  <a:cubicBezTo>
                    <a:pt x="77" y="597"/>
                    <a:pt x="77" y="592"/>
                    <a:pt x="75" y="590"/>
                  </a:cubicBezTo>
                  <a:cubicBezTo>
                    <a:pt x="73" y="589"/>
                    <a:pt x="70" y="588"/>
                    <a:pt x="67" y="591"/>
                  </a:cubicBezTo>
                  <a:close/>
                  <a:moveTo>
                    <a:pt x="226" y="596"/>
                  </a:moveTo>
                  <a:cubicBezTo>
                    <a:pt x="226" y="597"/>
                    <a:pt x="223" y="600"/>
                    <a:pt x="223" y="601"/>
                  </a:cubicBezTo>
                  <a:cubicBezTo>
                    <a:pt x="222" y="601"/>
                    <a:pt x="223" y="602"/>
                    <a:pt x="223" y="602"/>
                  </a:cubicBezTo>
                  <a:cubicBezTo>
                    <a:pt x="223" y="603"/>
                    <a:pt x="223" y="603"/>
                    <a:pt x="223" y="603"/>
                  </a:cubicBezTo>
                  <a:cubicBezTo>
                    <a:pt x="223" y="603"/>
                    <a:pt x="227" y="605"/>
                    <a:pt x="227" y="603"/>
                  </a:cubicBezTo>
                  <a:cubicBezTo>
                    <a:pt x="228" y="602"/>
                    <a:pt x="228" y="600"/>
                    <a:pt x="229" y="599"/>
                  </a:cubicBezTo>
                  <a:cubicBezTo>
                    <a:pt x="230" y="598"/>
                    <a:pt x="231" y="595"/>
                    <a:pt x="231" y="595"/>
                  </a:cubicBezTo>
                  <a:cubicBezTo>
                    <a:pt x="228" y="593"/>
                    <a:pt x="228" y="593"/>
                    <a:pt x="228" y="593"/>
                  </a:cubicBezTo>
                  <a:cubicBezTo>
                    <a:pt x="228" y="593"/>
                    <a:pt x="226" y="595"/>
                    <a:pt x="226" y="596"/>
                  </a:cubicBezTo>
                  <a:close/>
                  <a:moveTo>
                    <a:pt x="227" y="619"/>
                  </a:moveTo>
                  <a:cubicBezTo>
                    <a:pt x="228" y="618"/>
                    <a:pt x="227" y="616"/>
                    <a:pt x="227" y="615"/>
                  </a:cubicBezTo>
                  <a:cubicBezTo>
                    <a:pt x="227" y="614"/>
                    <a:pt x="226" y="613"/>
                    <a:pt x="225" y="613"/>
                  </a:cubicBezTo>
                  <a:cubicBezTo>
                    <a:pt x="225" y="612"/>
                    <a:pt x="223" y="613"/>
                    <a:pt x="223" y="613"/>
                  </a:cubicBezTo>
                  <a:cubicBezTo>
                    <a:pt x="222" y="614"/>
                    <a:pt x="222" y="614"/>
                    <a:pt x="222" y="614"/>
                  </a:cubicBezTo>
                  <a:cubicBezTo>
                    <a:pt x="222" y="614"/>
                    <a:pt x="222" y="616"/>
                    <a:pt x="222" y="617"/>
                  </a:cubicBezTo>
                  <a:cubicBezTo>
                    <a:pt x="222" y="618"/>
                    <a:pt x="222" y="620"/>
                    <a:pt x="222" y="621"/>
                  </a:cubicBezTo>
                  <a:cubicBezTo>
                    <a:pt x="223" y="622"/>
                    <a:pt x="224" y="621"/>
                    <a:pt x="225" y="621"/>
                  </a:cubicBezTo>
                  <a:cubicBezTo>
                    <a:pt x="227" y="621"/>
                    <a:pt x="226" y="620"/>
                    <a:pt x="227" y="619"/>
                  </a:cubicBezTo>
                  <a:close/>
                  <a:moveTo>
                    <a:pt x="228" y="610"/>
                  </a:moveTo>
                  <a:cubicBezTo>
                    <a:pt x="227" y="609"/>
                    <a:pt x="228" y="610"/>
                    <a:pt x="228" y="610"/>
                  </a:cubicBezTo>
                  <a:cubicBezTo>
                    <a:pt x="227" y="611"/>
                    <a:pt x="228" y="611"/>
                    <a:pt x="228" y="613"/>
                  </a:cubicBezTo>
                  <a:cubicBezTo>
                    <a:pt x="228" y="614"/>
                    <a:pt x="230" y="612"/>
                    <a:pt x="230" y="612"/>
                  </a:cubicBezTo>
                  <a:cubicBezTo>
                    <a:pt x="230" y="611"/>
                    <a:pt x="230" y="611"/>
                    <a:pt x="230" y="611"/>
                  </a:cubicBezTo>
                  <a:cubicBezTo>
                    <a:pt x="230" y="611"/>
                    <a:pt x="229" y="610"/>
                    <a:pt x="228" y="610"/>
                  </a:cubicBezTo>
                  <a:close/>
                  <a:moveTo>
                    <a:pt x="227" y="623"/>
                  </a:moveTo>
                  <a:cubicBezTo>
                    <a:pt x="226" y="623"/>
                    <a:pt x="224" y="623"/>
                    <a:pt x="224" y="623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4" y="625"/>
                    <a:pt x="224" y="627"/>
                    <a:pt x="225" y="627"/>
                  </a:cubicBezTo>
                  <a:cubicBezTo>
                    <a:pt x="226" y="627"/>
                    <a:pt x="226" y="626"/>
                    <a:pt x="227" y="625"/>
                  </a:cubicBezTo>
                  <a:cubicBezTo>
                    <a:pt x="229" y="624"/>
                    <a:pt x="227" y="625"/>
                    <a:pt x="228" y="623"/>
                  </a:cubicBezTo>
                  <a:cubicBezTo>
                    <a:pt x="229" y="620"/>
                    <a:pt x="228" y="623"/>
                    <a:pt x="227" y="623"/>
                  </a:cubicBezTo>
                  <a:close/>
                  <a:moveTo>
                    <a:pt x="227" y="632"/>
                  </a:moveTo>
                  <a:cubicBezTo>
                    <a:pt x="227" y="631"/>
                    <a:pt x="226" y="632"/>
                    <a:pt x="225" y="632"/>
                  </a:cubicBezTo>
                  <a:cubicBezTo>
                    <a:pt x="224" y="633"/>
                    <a:pt x="224" y="635"/>
                    <a:pt x="224" y="635"/>
                  </a:cubicBezTo>
                  <a:cubicBezTo>
                    <a:pt x="224" y="635"/>
                    <a:pt x="224" y="635"/>
                    <a:pt x="223" y="635"/>
                  </a:cubicBezTo>
                  <a:cubicBezTo>
                    <a:pt x="222" y="636"/>
                    <a:pt x="223" y="636"/>
                    <a:pt x="223" y="638"/>
                  </a:cubicBezTo>
                  <a:cubicBezTo>
                    <a:pt x="222" y="639"/>
                    <a:pt x="223" y="640"/>
                    <a:pt x="224" y="641"/>
                  </a:cubicBezTo>
                  <a:cubicBezTo>
                    <a:pt x="225" y="642"/>
                    <a:pt x="224" y="641"/>
                    <a:pt x="225" y="641"/>
                  </a:cubicBezTo>
                  <a:cubicBezTo>
                    <a:pt x="226" y="641"/>
                    <a:pt x="226" y="640"/>
                    <a:pt x="226" y="639"/>
                  </a:cubicBezTo>
                  <a:cubicBezTo>
                    <a:pt x="226" y="638"/>
                    <a:pt x="226" y="637"/>
                    <a:pt x="226" y="636"/>
                  </a:cubicBezTo>
                  <a:cubicBezTo>
                    <a:pt x="227" y="635"/>
                    <a:pt x="227" y="633"/>
                    <a:pt x="227" y="632"/>
                  </a:cubicBezTo>
                  <a:close/>
                  <a:moveTo>
                    <a:pt x="223" y="650"/>
                  </a:moveTo>
                  <a:cubicBezTo>
                    <a:pt x="224" y="650"/>
                    <a:pt x="224" y="649"/>
                    <a:pt x="225" y="648"/>
                  </a:cubicBezTo>
                  <a:cubicBezTo>
                    <a:pt x="226" y="647"/>
                    <a:pt x="225" y="647"/>
                    <a:pt x="224" y="645"/>
                  </a:cubicBezTo>
                  <a:cubicBezTo>
                    <a:pt x="224" y="644"/>
                    <a:pt x="223" y="645"/>
                    <a:pt x="223" y="645"/>
                  </a:cubicBezTo>
                  <a:cubicBezTo>
                    <a:pt x="222" y="645"/>
                    <a:pt x="222" y="647"/>
                    <a:pt x="222" y="647"/>
                  </a:cubicBezTo>
                  <a:cubicBezTo>
                    <a:pt x="222" y="647"/>
                    <a:pt x="222" y="650"/>
                    <a:pt x="223" y="650"/>
                  </a:cubicBezTo>
                  <a:close/>
                  <a:moveTo>
                    <a:pt x="226" y="658"/>
                  </a:moveTo>
                  <a:cubicBezTo>
                    <a:pt x="225" y="658"/>
                    <a:pt x="224" y="658"/>
                    <a:pt x="224" y="658"/>
                  </a:cubicBezTo>
                  <a:cubicBezTo>
                    <a:pt x="223" y="659"/>
                    <a:pt x="222" y="661"/>
                    <a:pt x="223" y="663"/>
                  </a:cubicBezTo>
                  <a:cubicBezTo>
                    <a:pt x="223" y="665"/>
                    <a:pt x="222" y="666"/>
                    <a:pt x="223" y="666"/>
                  </a:cubicBezTo>
                  <a:cubicBezTo>
                    <a:pt x="224" y="667"/>
                    <a:pt x="224" y="667"/>
                    <a:pt x="225" y="666"/>
                  </a:cubicBezTo>
                  <a:cubicBezTo>
                    <a:pt x="226" y="665"/>
                    <a:pt x="227" y="664"/>
                    <a:pt x="227" y="663"/>
                  </a:cubicBezTo>
                  <a:cubicBezTo>
                    <a:pt x="227" y="661"/>
                    <a:pt x="228" y="662"/>
                    <a:pt x="227" y="660"/>
                  </a:cubicBezTo>
                  <a:cubicBezTo>
                    <a:pt x="227" y="659"/>
                    <a:pt x="227" y="659"/>
                    <a:pt x="226" y="658"/>
                  </a:cubicBezTo>
                  <a:close/>
                  <a:moveTo>
                    <a:pt x="216" y="662"/>
                  </a:moveTo>
                  <a:cubicBezTo>
                    <a:pt x="215" y="661"/>
                    <a:pt x="215" y="661"/>
                    <a:pt x="215" y="661"/>
                  </a:cubicBezTo>
                  <a:cubicBezTo>
                    <a:pt x="215" y="661"/>
                    <a:pt x="213" y="664"/>
                    <a:pt x="212" y="665"/>
                  </a:cubicBezTo>
                  <a:cubicBezTo>
                    <a:pt x="212" y="666"/>
                    <a:pt x="211" y="666"/>
                    <a:pt x="212" y="667"/>
                  </a:cubicBezTo>
                  <a:cubicBezTo>
                    <a:pt x="213" y="667"/>
                    <a:pt x="212" y="667"/>
                    <a:pt x="213" y="668"/>
                  </a:cubicBezTo>
                  <a:cubicBezTo>
                    <a:pt x="214" y="668"/>
                    <a:pt x="212" y="669"/>
                    <a:pt x="214" y="668"/>
                  </a:cubicBezTo>
                  <a:cubicBezTo>
                    <a:pt x="216" y="668"/>
                    <a:pt x="216" y="667"/>
                    <a:pt x="216" y="666"/>
                  </a:cubicBezTo>
                  <a:cubicBezTo>
                    <a:pt x="216" y="664"/>
                    <a:pt x="216" y="664"/>
                    <a:pt x="216" y="663"/>
                  </a:cubicBezTo>
                  <a:cubicBezTo>
                    <a:pt x="216" y="662"/>
                    <a:pt x="216" y="662"/>
                    <a:pt x="216" y="662"/>
                  </a:cubicBezTo>
                  <a:close/>
                  <a:moveTo>
                    <a:pt x="213" y="652"/>
                  </a:moveTo>
                  <a:cubicBezTo>
                    <a:pt x="213" y="651"/>
                    <a:pt x="213" y="651"/>
                    <a:pt x="212" y="650"/>
                  </a:cubicBezTo>
                  <a:cubicBezTo>
                    <a:pt x="212" y="649"/>
                    <a:pt x="211" y="651"/>
                    <a:pt x="211" y="651"/>
                  </a:cubicBezTo>
                  <a:cubicBezTo>
                    <a:pt x="211" y="651"/>
                    <a:pt x="211" y="652"/>
                    <a:pt x="213" y="654"/>
                  </a:cubicBezTo>
                  <a:cubicBezTo>
                    <a:pt x="214" y="655"/>
                    <a:pt x="213" y="653"/>
                    <a:pt x="213" y="652"/>
                  </a:cubicBezTo>
                  <a:close/>
                  <a:moveTo>
                    <a:pt x="248" y="510"/>
                  </a:moveTo>
                  <a:cubicBezTo>
                    <a:pt x="246" y="510"/>
                    <a:pt x="245" y="509"/>
                    <a:pt x="245" y="509"/>
                  </a:cubicBezTo>
                  <a:cubicBezTo>
                    <a:pt x="243" y="515"/>
                    <a:pt x="243" y="515"/>
                    <a:pt x="243" y="515"/>
                  </a:cubicBezTo>
                  <a:cubicBezTo>
                    <a:pt x="242" y="515"/>
                    <a:pt x="242" y="515"/>
                    <a:pt x="242" y="515"/>
                  </a:cubicBezTo>
                  <a:cubicBezTo>
                    <a:pt x="242" y="515"/>
                    <a:pt x="244" y="519"/>
                    <a:pt x="245" y="520"/>
                  </a:cubicBezTo>
                  <a:cubicBezTo>
                    <a:pt x="245" y="521"/>
                    <a:pt x="248" y="522"/>
                    <a:pt x="248" y="522"/>
                  </a:cubicBezTo>
                  <a:cubicBezTo>
                    <a:pt x="248" y="522"/>
                    <a:pt x="249" y="521"/>
                    <a:pt x="251" y="521"/>
                  </a:cubicBezTo>
                  <a:cubicBezTo>
                    <a:pt x="253" y="521"/>
                    <a:pt x="251" y="518"/>
                    <a:pt x="251" y="517"/>
                  </a:cubicBezTo>
                  <a:cubicBezTo>
                    <a:pt x="251" y="515"/>
                    <a:pt x="252" y="514"/>
                    <a:pt x="252" y="512"/>
                  </a:cubicBezTo>
                  <a:cubicBezTo>
                    <a:pt x="252" y="510"/>
                    <a:pt x="249" y="510"/>
                    <a:pt x="248" y="510"/>
                  </a:cubicBezTo>
                  <a:close/>
                  <a:moveTo>
                    <a:pt x="285" y="532"/>
                  </a:moveTo>
                  <a:cubicBezTo>
                    <a:pt x="285" y="537"/>
                    <a:pt x="285" y="537"/>
                    <a:pt x="286" y="537"/>
                  </a:cubicBezTo>
                  <a:cubicBezTo>
                    <a:pt x="287" y="537"/>
                    <a:pt x="288" y="542"/>
                    <a:pt x="288" y="537"/>
                  </a:cubicBezTo>
                  <a:cubicBezTo>
                    <a:pt x="288" y="531"/>
                    <a:pt x="287" y="528"/>
                    <a:pt x="287" y="528"/>
                  </a:cubicBezTo>
                  <a:cubicBezTo>
                    <a:pt x="287" y="527"/>
                    <a:pt x="287" y="527"/>
                    <a:pt x="287" y="527"/>
                  </a:cubicBezTo>
                  <a:cubicBezTo>
                    <a:pt x="286" y="527"/>
                    <a:pt x="286" y="527"/>
                    <a:pt x="286" y="527"/>
                  </a:cubicBezTo>
                  <a:cubicBezTo>
                    <a:pt x="286" y="528"/>
                    <a:pt x="286" y="528"/>
                    <a:pt x="286" y="528"/>
                  </a:cubicBezTo>
                  <a:cubicBezTo>
                    <a:pt x="286" y="528"/>
                    <a:pt x="285" y="527"/>
                    <a:pt x="285" y="532"/>
                  </a:cubicBezTo>
                  <a:close/>
                  <a:moveTo>
                    <a:pt x="313" y="532"/>
                  </a:moveTo>
                  <a:cubicBezTo>
                    <a:pt x="312" y="533"/>
                    <a:pt x="312" y="537"/>
                    <a:pt x="312" y="537"/>
                  </a:cubicBezTo>
                  <a:cubicBezTo>
                    <a:pt x="312" y="537"/>
                    <a:pt x="316" y="537"/>
                    <a:pt x="316" y="532"/>
                  </a:cubicBezTo>
                  <a:cubicBezTo>
                    <a:pt x="316" y="528"/>
                    <a:pt x="313" y="532"/>
                    <a:pt x="313" y="532"/>
                  </a:cubicBezTo>
                  <a:close/>
                  <a:moveTo>
                    <a:pt x="445" y="615"/>
                  </a:moveTo>
                  <a:cubicBezTo>
                    <a:pt x="444" y="614"/>
                    <a:pt x="437" y="607"/>
                    <a:pt x="436" y="606"/>
                  </a:cubicBezTo>
                  <a:cubicBezTo>
                    <a:pt x="436" y="604"/>
                    <a:pt x="430" y="602"/>
                    <a:pt x="430" y="601"/>
                  </a:cubicBezTo>
                  <a:cubicBezTo>
                    <a:pt x="430" y="600"/>
                    <a:pt x="425" y="596"/>
                    <a:pt x="423" y="594"/>
                  </a:cubicBezTo>
                  <a:cubicBezTo>
                    <a:pt x="421" y="593"/>
                    <a:pt x="420" y="594"/>
                    <a:pt x="420" y="593"/>
                  </a:cubicBezTo>
                  <a:cubicBezTo>
                    <a:pt x="420" y="592"/>
                    <a:pt x="418" y="589"/>
                    <a:pt x="418" y="588"/>
                  </a:cubicBezTo>
                  <a:cubicBezTo>
                    <a:pt x="419" y="587"/>
                    <a:pt x="412" y="584"/>
                    <a:pt x="412" y="583"/>
                  </a:cubicBezTo>
                  <a:cubicBezTo>
                    <a:pt x="412" y="582"/>
                    <a:pt x="407" y="578"/>
                    <a:pt x="407" y="576"/>
                  </a:cubicBezTo>
                  <a:cubicBezTo>
                    <a:pt x="407" y="575"/>
                    <a:pt x="401" y="574"/>
                    <a:pt x="399" y="574"/>
                  </a:cubicBezTo>
                  <a:cubicBezTo>
                    <a:pt x="398" y="574"/>
                    <a:pt x="393" y="567"/>
                    <a:pt x="392" y="567"/>
                  </a:cubicBezTo>
                  <a:cubicBezTo>
                    <a:pt x="391" y="566"/>
                    <a:pt x="385" y="567"/>
                    <a:pt x="385" y="567"/>
                  </a:cubicBezTo>
                  <a:cubicBezTo>
                    <a:pt x="385" y="567"/>
                    <a:pt x="381" y="564"/>
                    <a:pt x="381" y="563"/>
                  </a:cubicBezTo>
                  <a:cubicBezTo>
                    <a:pt x="380" y="562"/>
                    <a:pt x="371" y="556"/>
                    <a:pt x="370" y="556"/>
                  </a:cubicBezTo>
                  <a:cubicBezTo>
                    <a:pt x="369" y="556"/>
                    <a:pt x="361" y="553"/>
                    <a:pt x="360" y="551"/>
                  </a:cubicBezTo>
                  <a:cubicBezTo>
                    <a:pt x="359" y="550"/>
                    <a:pt x="350" y="546"/>
                    <a:pt x="349" y="546"/>
                  </a:cubicBezTo>
                  <a:cubicBezTo>
                    <a:pt x="349" y="545"/>
                    <a:pt x="348" y="544"/>
                    <a:pt x="335" y="537"/>
                  </a:cubicBezTo>
                  <a:cubicBezTo>
                    <a:pt x="322" y="530"/>
                    <a:pt x="322" y="537"/>
                    <a:pt x="322" y="537"/>
                  </a:cubicBezTo>
                  <a:cubicBezTo>
                    <a:pt x="322" y="537"/>
                    <a:pt x="322" y="537"/>
                    <a:pt x="322" y="537"/>
                  </a:cubicBezTo>
                  <a:cubicBezTo>
                    <a:pt x="322" y="537"/>
                    <a:pt x="324" y="541"/>
                    <a:pt x="327" y="543"/>
                  </a:cubicBezTo>
                  <a:cubicBezTo>
                    <a:pt x="328" y="543"/>
                    <a:pt x="329" y="543"/>
                    <a:pt x="330" y="544"/>
                  </a:cubicBezTo>
                  <a:cubicBezTo>
                    <a:pt x="330" y="543"/>
                    <a:pt x="331" y="544"/>
                    <a:pt x="330" y="544"/>
                  </a:cubicBezTo>
                  <a:cubicBezTo>
                    <a:pt x="329" y="544"/>
                    <a:pt x="329" y="544"/>
                    <a:pt x="329" y="544"/>
                  </a:cubicBezTo>
                  <a:cubicBezTo>
                    <a:pt x="329" y="545"/>
                    <a:pt x="330" y="545"/>
                    <a:pt x="333" y="545"/>
                  </a:cubicBezTo>
                  <a:cubicBezTo>
                    <a:pt x="335" y="546"/>
                    <a:pt x="333" y="544"/>
                    <a:pt x="335" y="544"/>
                  </a:cubicBezTo>
                  <a:cubicBezTo>
                    <a:pt x="336" y="545"/>
                    <a:pt x="337" y="545"/>
                    <a:pt x="339" y="547"/>
                  </a:cubicBezTo>
                  <a:cubicBezTo>
                    <a:pt x="342" y="549"/>
                    <a:pt x="338" y="548"/>
                    <a:pt x="339" y="551"/>
                  </a:cubicBezTo>
                  <a:cubicBezTo>
                    <a:pt x="340" y="554"/>
                    <a:pt x="341" y="550"/>
                    <a:pt x="343" y="549"/>
                  </a:cubicBezTo>
                  <a:cubicBezTo>
                    <a:pt x="344" y="547"/>
                    <a:pt x="345" y="548"/>
                    <a:pt x="347" y="550"/>
                  </a:cubicBezTo>
                  <a:cubicBezTo>
                    <a:pt x="349" y="552"/>
                    <a:pt x="349" y="554"/>
                    <a:pt x="350" y="554"/>
                  </a:cubicBezTo>
                  <a:cubicBezTo>
                    <a:pt x="351" y="554"/>
                    <a:pt x="353" y="554"/>
                    <a:pt x="353" y="555"/>
                  </a:cubicBezTo>
                  <a:cubicBezTo>
                    <a:pt x="353" y="557"/>
                    <a:pt x="355" y="557"/>
                    <a:pt x="358" y="558"/>
                  </a:cubicBezTo>
                  <a:cubicBezTo>
                    <a:pt x="361" y="558"/>
                    <a:pt x="360" y="558"/>
                    <a:pt x="363" y="562"/>
                  </a:cubicBezTo>
                  <a:cubicBezTo>
                    <a:pt x="366" y="565"/>
                    <a:pt x="364" y="563"/>
                    <a:pt x="366" y="565"/>
                  </a:cubicBezTo>
                  <a:cubicBezTo>
                    <a:pt x="368" y="567"/>
                    <a:pt x="368" y="565"/>
                    <a:pt x="370" y="565"/>
                  </a:cubicBezTo>
                  <a:cubicBezTo>
                    <a:pt x="372" y="565"/>
                    <a:pt x="372" y="566"/>
                    <a:pt x="373" y="568"/>
                  </a:cubicBezTo>
                  <a:cubicBezTo>
                    <a:pt x="375" y="570"/>
                    <a:pt x="375" y="571"/>
                    <a:pt x="377" y="571"/>
                  </a:cubicBezTo>
                  <a:cubicBezTo>
                    <a:pt x="379" y="572"/>
                    <a:pt x="378" y="570"/>
                    <a:pt x="381" y="570"/>
                  </a:cubicBezTo>
                  <a:cubicBezTo>
                    <a:pt x="383" y="570"/>
                    <a:pt x="382" y="570"/>
                    <a:pt x="384" y="571"/>
                  </a:cubicBezTo>
                  <a:cubicBezTo>
                    <a:pt x="385" y="572"/>
                    <a:pt x="386" y="572"/>
                    <a:pt x="389" y="574"/>
                  </a:cubicBezTo>
                  <a:cubicBezTo>
                    <a:pt x="391" y="576"/>
                    <a:pt x="390" y="575"/>
                    <a:pt x="393" y="576"/>
                  </a:cubicBezTo>
                  <a:cubicBezTo>
                    <a:pt x="396" y="578"/>
                    <a:pt x="395" y="579"/>
                    <a:pt x="395" y="580"/>
                  </a:cubicBezTo>
                  <a:cubicBezTo>
                    <a:pt x="396" y="581"/>
                    <a:pt x="397" y="582"/>
                    <a:pt x="400" y="582"/>
                  </a:cubicBezTo>
                  <a:cubicBezTo>
                    <a:pt x="403" y="581"/>
                    <a:pt x="402" y="581"/>
                    <a:pt x="404" y="581"/>
                  </a:cubicBezTo>
                  <a:cubicBezTo>
                    <a:pt x="405" y="581"/>
                    <a:pt x="404" y="582"/>
                    <a:pt x="404" y="585"/>
                  </a:cubicBezTo>
                  <a:cubicBezTo>
                    <a:pt x="404" y="587"/>
                    <a:pt x="405" y="587"/>
                    <a:pt x="408" y="588"/>
                  </a:cubicBezTo>
                  <a:cubicBezTo>
                    <a:pt x="410" y="589"/>
                    <a:pt x="409" y="587"/>
                    <a:pt x="412" y="588"/>
                  </a:cubicBezTo>
                  <a:cubicBezTo>
                    <a:pt x="415" y="589"/>
                    <a:pt x="412" y="589"/>
                    <a:pt x="412" y="592"/>
                  </a:cubicBezTo>
                  <a:cubicBezTo>
                    <a:pt x="412" y="594"/>
                    <a:pt x="414" y="595"/>
                    <a:pt x="415" y="595"/>
                  </a:cubicBezTo>
                  <a:cubicBezTo>
                    <a:pt x="417" y="595"/>
                    <a:pt x="419" y="595"/>
                    <a:pt x="419" y="597"/>
                  </a:cubicBezTo>
                  <a:cubicBezTo>
                    <a:pt x="420" y="598"/>
                    <a:pt x="423" y="601"/>
                    <a:pt x="423" y="602"/>
                  </a:cubicBezTo>
                  <a:cubicBezTo>
                    <a:pt x="424" y="602"/>
                    <a:pt x="426" y="603"/>
                    <a:pt x="428" y="605"/>
                  </a:cubicBezTo>
                  <a:cubicBezTo>
                    <a:pt x="430" y="607"/>
                    <a:pt x="430" y="607"/>
                    <a:pt x="431" y="608"/>
                  </a:cubicBezTo>
                  <a:cubicBezTo>
                    <a:pt x="432" y="609"/>
                    <a:pt x="432" y="609"/>
                    <a:pt x="432" y="610"/>
                  </a:cubicBezTo>
                  <a:cubicBezTo>
                    <a:pt x="432" y="612"/>
                    <a:pt x="433" y="612"/>
                    <a:pt x="433" y="613"/>
                  </a:cubicBezTo>
                  <a:cubicBezTo>
                    <a:pt x="434" y="614"/>
                    <a:pt x="436" y="613"/>
                    <a:pt x="437" y="614"/>
                  </a:cubicBezTo>
                  <a:cubicBezTo>
                    <a:pt x="439" y="614"/>
                    <a:pt x="440" y="616"/>
                    <a:pt x="440" y="618"/>
                  </a:cubicBezTo>
                  <a:cubicBezTo>
                    <a:pt x="441" y="620"/>
                    <a:pt x="445" y="620"/>
                    <a:pt x="445" y="621"/>
                  </a:cubicBezTo>
                  <a:cubicBezTo>
                    <a:pt x="444" y="623"/>
                    <a:pt x="448" y="623"/>
                    <a:pt x="449" y="623"/>
                  </a:cubicBezTo>
                  <a:cubicBezTo>
                    <a:pt x="450" y="623"/>
                    <a:pt x="449" y="621"/>
                    <a:pt x="449" y="621"/>
                  </a:cubicBezTo>
                  <a:cubicBezTo>
                    <a:pt x="449" y="621"/>
                    <a:pt x="446" y="616"/>
                    <a:pt x="445" y="615"/>
                  </a:cubicBezTo>
                  <a:close/>
                  <a:moveTo>
                    <a:pt x="550" y="472"/>
                  </a:moveTo>
                  <a:cubicBezTo>
                    <a:pt x="551" y="471"/>
                    <a:pt x="553" y="467"/>
                    <a:pt x="553" y="465"/>
                  </a:cubicBezTo>
                  <a:cubicBezTo>
                    <a:pt x="554" y="464"/>
                    <a:pt x="553" y="461"/>
                    <a:pt x="552" y="462"/>
                  </a:cubicBezTo>
                  <a:cubicBezTo>
                    <a:pt x="551" y="462"/>
                    <a:pt x="551" y="462"/>
                    <a:pt x="551" y="462"/>
                  </a:cubicBezTo>
                  <a:cubicBezTo>
                    <a:pt x="551" y="462"/>
                    <a:pt x="549" y="463"/>
                    <a:pt x="549" y="466"/>
                  </a:cubicBezTo>
                  <a:cubicBezTo>
                    <a:pt x="549" y="469"/>
                    <a:pt x="547" y="470"/>
                    <a:pt x="547" y="471"/>
                  </a:cubicBezTo>
                  <a:cubicBezTo>
                    <a:pt x="547" y="473"/>
                    <a:pt x="549" y="474"/>
                    <a:pt x="550" y="472"/>
                  </a:cubicBezTo>
                  <a:close/>
                  <a:moveTo>
                    <a:pt x="1010" y="716"/>
                  </a:moveTo>
                  <a:cubicBezTo>
                    <a:pt x="1009" y="715"/>
                    <a:pt x="1008" y="715"/>
                    <a:pt x="1008" y="715"/>
                  </a:cubicBezTo>
                  <a:cubicBezTo>
                    <a:pt x="1005" y="717"/>
                    <a:pt x="1005" y="717"/>
                    <a:pt x="1005" y="717"/>
                  </a:cubicBezTo>
                  <a:cubicBezTo>
                    <a:pt x="1005" y="717"/>
                    <a:pt x="1005" y="721"/>
                    <a:pt x="1005" y="723"/>
                  </a:cubicBezTo>
                  <a:cubicBezTo>
                    <a:pt x="1005" y="728"/>
                    <a:pt x="1005" y="728"/>
                    <a:pt x="1005" y="728"/>
                  </a:cubicBezTo>
                  <a:cubicBezTo>
                    <a:pt x="1005" y="729"/>
                    <a:pt x="1008" y="736"/>
                    <a:pt x="1009" y="737"/>
                  </a:cubicBezTo>
                  <a:cubicBezTo>
                    <a:pt x="1011" y="737"/>
                    <a:pt x="1015" y="737"/>
                    <a:pt x="1015" y="737"/>
                  </a:cubicBezTo>
                  <a:cubicBezTo>
                    <a:pt x="1015" y="737"/>
                    <a:pt x="1015" y="734"/>
                    <a:pt x="1015" y="730"/>
                  </a:cubicBezTo>
                  <a:cubicBezTo>
                    <a:pt x="1014" y="726"/>
                    <a:pt x="1013" y="725"/>
                    <a:pt x="1013" y="722"/>
                  </a:cubicBezTo>
                  <a:cubicBezTo>
                    <a:pt x="1012" y="720"/>
                    <a:pt x="1011" y="717"/>
                    <a:pt x="1010" y="716"/>
                  </a:cubicBezTo>
                  <a:close/>
                  <a:moveTo>
                    <a:pt x="1082" y="763"/>
                  </a:moveTo>
                  <a:cubicBezTo>
                    <a:pt x="1100" y="767"/>
                    <a:pt x="1201" y="805"/>
                    <a:pt x="1201" y="805"/>
                  </a:cubicBezTo>
                  <a:cubicBezTo>
                    <a:pt x="1201" y="805"/>
                    <a:pt x="1212" y="811"/>
                    <a:pt x="1213" y="812"/>
                  </a:cubicBezTo>
                  <a:cubicBezTo>
                    <a:pt x="1214" y="814"/>
                    <a:pt x="1218" y="811"/>
                    <a:pt x="1218" y="811"/>
                  </a:cubicBezTo>
                  <a:cubicBezTo>
                    <a:pt x="1218" y="811"/>
                    <a:pt x="1223" y="819"/>
                    <a:pt x="1229" y="818"/>
                  </a:cubicBezTo>
                  <a:cubicBezTo>
                    <a:pt x="1235" y="816"/>
                    <a:pt x="1242" y="822"/>
                    <a:pt x="1242" y="822"/>
                  </a:cubicBezTo>
                  <a:cubicBezTo>
                    <a:pt x="1242" y="822"/>
                    <a:pt x="1255" y="828"/>
                    <a:pt x="1257" y="829"/>
                  </a:cubicBezTo>
                  <a:cubicBezTo>
                    <a:pt x="1258" y="830"/>
                    <a:pt x="1272" y="830"/>
                    <a:pt x="1272" y="830"/>
                  </a:cubicBezTo>
                  <a:cubicBezTo>
                    <a:pt x="1272" y="830"/>
                    <a:pt x="1281" y="835"/>
                    <a:pt x="1288" y="841"/>
                  </a:cubicBezTo>
                  <a:cubicBezTo>
                    <a:pt x="1295" y="846"/>
                    <a:pt x="1294" y="841"/>
                    <a:pt x="1294" y="841"/>
                  </a:cubicBezTo>
                  <a:cubicBezTo>
                    <a:pt x="1286" y="826"/>
                    <a:pt x="1202" y="774"/>
                    <a:pt x="1173" y="764"/>
                  </a:cubicBezTo>
                  <a:cubicBezTo>
                    <a:pt x="1143" y="753"/>
                    <a:pt x="1071" y="749"/>
                    <a:pt x="1071" y="749"/>
                  </a:cubicBezTo>
                  <a:cubicBezTo>
                    <a:pt x="1052" y="708"/>
                    <a:pt x="1027" y="690"/>
                    <a:pt x="1020" y="686"/>
                  </a:cubicBezTo>
                  <a:cubicBezTo>
                    <a:pt x="1013" y="683"/>
                    <a:pt x="1003" y="684"/>
                    <a:pt x="1003" y="684"/>
                  </a:cubicBezTo>
                  <a:cubicBezTo>
                    <a:pt x="1002" y="691"/>
                    <a:pt x="1002" y="691"/>
                    <a:pt x="1002" y="691"/>
                  </a:cubicBezTo>
                  <a:cubicBezTo>
                    <a:pt x="1033" y="698"/>
                    <a:pt x="1056" y="746"/>
                    <a:pt x="1056" y="746"/>
                  </a:cubicBezTo>
                  <a:cubicBezTo>
                    <a:pt x="1056" y="746"/>
                    <a:pt x="1058" y="749"/>
                    <a:pt x="1063" y="757"/>
                  </a:cubicBezTo>
                  <a:cubicBezTo>
                    <a:pt x="1066" y="770"/>
                    <a:pt x="1051" y="775"/>
                    <a:pt x="1051" y="775"/>
                  </a:cubicBezTo>
                  <a:cubicBezTo>
                    <a:pt x="1053" y="777"/>
                    <a:pt x="1053" y="777"/>
                    <a:pt x="1053" y="777"/>
                  </a:cubicBezTo>
                  <a:cubicBezTo>
                    <a:pt x="1053" y="777"/>
                    <a:pt x="1054" y="779"/>
                    <a:pt x="1056" y="780"/>
                  </a:cubicBezTo>
                  <a:cubicBezTo>
                    <a:pt x="1058" y="781"/>
                    <a:pt x="1059" y="788"/>
                    <a:pt x="1061" y="789"/>
                  </a:cubicBezTo>
                  <a:cubicBezTo>
                    <a:pt x="1063" y="789"/>
                    <a:pt x="1070" y="793"/>
                    <a:pt x="1073" y="794"/>
                  </a:cubicBezTo>
                  <a:cubicBezTo>
                    <a:pt x="1075" y="794"/>
                    <a:pt x="1075" y="792"/>
                    <a:pt x="1075" y="792"/>
                  </a:cubicBezTo>
                  <a:cubicBezTo>
                    <a:pt x="1075" y="792"/>
                    <a:pt x="1075" y="786"/>
                    <a:pt x="1075" y="785"/>
                  </a:cubicBezTo>
                  <a:cubicBezTo>
                    <a:pt x="1075" y="783"/>
                    <a:pt x="1078" y="780"/>
                    <a:pt x="1078" y="780"/>
                  </a:cubicBezTo>
                  <a:cubicBezTo>
                    <a:pt x="1078" y="780"/>
                    <a:pt x="1079" y="783"/>
                    <a:pt x="1081" y="785"/>
                  </a:cubicBezTo>
                  <a:cubicBezTo>
                    <a:pt x="1082" y="787"/>
                    <a:pt x="1088" y="793"/>
                    <a:pt x="1089" y="793"/>
                  </a:cubicBezTo>
                  <a:cubicBezTo>
                    <a:pt x="1090" y="793"/>
                    <a:pt x="1092" y="793"/>
                    <a:pt x="1093" y="792"/>
                  </a:cubicBezTo>
                  <a:cubicBezTo>
                    <a:pt x="1094" y="791"/>
                    <a:pt x="1087" y="782"/>
                    <a:pt x="1087" y="780"/>
                  </a:cubicBezTo>
                  <a:cubicBezTo>
                    <a:pt x="1086" y="777"/>
                    <a:pt x="1082" y="773"/>
                    <a:pt x="1080" y="769"/>
                  </a:cubicBezTo>
                  <a:cubicBezTo>
                    <a:pt x="1079" y="764"/>
                    <a:pt x="1082" y="763"/>
                    <a:pt x="1082" y="763"/>
                  </a:cubicBezTo>
                  <a:close/>
                  <a:moveTo>
                    <a:pt x="1186" y="893"/>
                  </a:moveTo>
                  <a:cubicBezTo>
                    <a:pt x="1187" y="893"/>
                    <a:pt x="1207" y="897"/>
                    <a:pt x="1209" y="897"/>
                  </a:cubicBezTo>
                  <a:cubicBezTo>
                    <a:pt x="1210" y="897"/>
                    <a:pt x="1219" y="898"/>
                    <a:pt x="1220" y="898"/>
                  </a:cubicBezTo>
                  <a:cubicBezTo>
                    <a:pt x="1221" y="898"/>
                    <a:pt x="1252" y="906"/>
                    <a:pt x="1253" y="906"/>
                  </a:cubicBezTo>
                  <a:cubicBezTo>
                    <a:pt x="1254" y="906"/>
                    <a:pt x="1262" y="910"/>
                    <a:pt x="1262" y="910"/>
                  </a:cubicBezTo>
                  <a:cubicBezTo>
                    <a:pt x="1268" y="910"/>
                    <a:pt x="1268" y="910"/>
                    <a:pt x="1268" y="910"/>
                  </a:cubicBezTo>
                  <a:cubicBezTo>
                    <a:pt x="1268" y="910"/>
                    <a:pt x="1272" y="916"/>
                    <a:pt x="1279" y="914"/>
                  </a:cubicBezTo>
                  <a:cubicBezTo>
                    <a:pt x="1286" y="913"/>
                    <a:pt x="1286" y="916"/>
                    <a:pt x="1286" y="916"/>
                  </a:cubicBezTo>
                  <a:cubicBezTo>
                    <a:pt x="1286" y="917"/>
                    <a:pt x="1293" y="919"/>
                    <a:pt x="1296" y="919"/>
                  </a:cubicBezTo>
                  <a:cubicBezTo>
                    <a:pt x="1298" y="920"/>
                    <a:pt x="1298" y="922"/>
                    <a:pt x="1301" y="923"/>
                  </a:cubicBezTo>
                  <a:cubicBezTo>
                    <a:pt x="1304" y="924"/>
                    <a:pt x="1307" y="923"/>
                    <a:pt x="1307" y="923"/>
                  </a:cubicBezTo>
                  <a:cubicBezTo>
                    <a:pt x="1307" y="923"/>
                    <a:pt x="1311" y="922"/>
                    <a:pt x="1310" y="921"/>
                  </a:cubicBezTo>
                  <a:cubicBezTo>
                    <a:pt x="1310" y="920"/>
                    <a:pt x="1307" y="916"/>
                    <a:pt x="1307" y="916"/>
                  </a:cubicBezTo>
                  <a:cubicBezTo>
                    <a:pt x="1306" y="916"/>
                    <a:pt x="1307" y="914"/>
                    <a:pt x="1305" y="913"/>
                  </a:cubicBezTo>
                  <a:cubicBezTo>
                    <a:pt x="1304" y="912"/>
                    <a:pt x="1302" y="912"/>
                    <a:pt x="1300" y="911"/>
                  </a:cubicBezTo>
                  <a:cubicBezTo>
                    <a:pt x="1299" y="910"/>
                    <a:pt x="1295" y="905"/>
                    <a:pt x="1294" y="904"/>
                  </a:cubicBezTo>
                  <a:cubicBezTo>
                    <a:pt x="1293" y="904"/>
                    <a:pt x="1293" y="902"/>
                    <a:pt x="1291" y="901"/>
                  </a:cubicBezTo>
                  <a:cubicBezTo>
                    <a:pt x="1290" y="900"/>
                    <a:pt x="1285" y="900"/>
                    <a:pt x="1284" y="900"/>
                  </a:cubicBezTo>
                  <a:cubicBezTo>
                    <a:pt x="1283" y="899"/>
                    <a:pt x="1274" y="888"/>
                    <a:pt x="1272" y="888"/>
                  </a:cubicBezTo>
                  <a:cubicBezTo>
                    <a:pt x="1271" y="888"/>
                    <a:pt x="1269" y="889"/>
                    <a:pt x="1269" y="889"/>
                  </a:cubicBezTo>
                  <a:cubicBezTo>
                    <a:pt x="1269" y="889"/>
                    <a:pt x="1263" y="888"/>
                    <a:pt x="1260" y="888"/>
                  </a:cubicBezTo>
                  <a:cubicBezTo>
                    <a:pt x="1257" y="888"/>
                    <a:pt x="1256" y="884"/>
                    <a:pt x="1253" y="884"/>
                  </a:cubicBezTo>
                  <a:cubicBezTo>
                    <a:pt x="1250" y="884"/>
                    <a:pt x="1246" y="883"/>
                    <a:pt x="1245" y="882"/>
                  </a:cubicBezTo>
                  <a:cubicBezTo>
                    <a:pt x="1244" y="882"/>
                    <a:pt x="1240" y="880"/>
                    <a:pt x="1238" y="879"/>
                  </a:cubicBezTo>
                  <a:cubicBezTo>
                    <a:pt x="1236" y="879"/>
                    <a:pt x="1231" y="877"/>
                    <a:pt x="1230" y="877"/>
                  </a:cubicBezTo>
                  <a:cubicBezTo>
                    <a:pt x="1228" y="878"/>
                    <a:pt x="1225" y="877"/>
                    <a:pt x="1223" y="876"/>
                  </a:cubicBezTo>
                  <a:cubicBezTo>
                    <a:pt x="1221" y="876"/>
                    <a:pt x="1217" y="874"/>
                    <a:pt x="1216" y="874"/>
                  </a:cubicBezTo>
                  <a:cubicBezTo>
                    <a:pt x="1215" y="874"/>
                    <a:pt x="1211" y="872"/>
                    <a:pt x="1210" y="872"/>
                  </a:cubicBezTo>
                  <a:cubicBezTo>
                    <a:pt x="1209" y="873"/>
                    <a:pt x="1207" y="873"/>
                    <a:pt x="1205" y="873"/>
                  </a:cubicBezTo>
                  <a:cubicBezTo>
                    <a:pt x="1202" y="872"/>
                    <a:pt x="1200" y="872"/>
                    <a:pt x="1200" y="872"/>
                  </a:cubicBezTo>
                  <a:cubicBezTo>
                    <a:pt x="1200" y="872"/>
                    <a:pt x="1201" y="866"/>
                    <a:pt x="1199" y="866"/>
                  </a:cubicBezTo>
                  <a:cubicBezTo>
                    <a:pt x="1198" y="866"/>
                    <a:pt x="1195" y="871"/>
                    <a:pt x="1195" y="871"/>
                  </a:cubicBezTo>
                  <a:cubicBezTo>
                    <a:pt x="1195" y="871"/>
                    <a:pt x="1194" y="868"/>
                    <a:pt x="1193" y="867"/>
                  </a:cubicBezTo>
                  <a:cubicBezTo>
                    <a:pt x="1191" y="866"/>
                    <a:pt x="1188" y="868"/>
                    <a:pt x="1188" y="868"/>
                  </a:cubicBezTo>
                  <a:cubicBezTo>
                    <a:pt x="1188" y="868"/>
                    <a:pt x="1184" y="868"/>
                    <a:pt x="1183" y="867"/>
                  </a:cubicBezTo>
                  <a:cubicBezTo>
                    <a:pt x="1182" y="867"/>
                    <a:pt x="1179" y="863"/>
                    <a:pt x="1179" y="863"/>
                  </a:cubicBezTo>
                  <a:cubicBezTo>
                    <a:pt x="1179" y="863"/>
                    <a:pt x="1177" y="866"/>
                    <a:pt x="1176" y="867"/>
                  </a:cubicBezTo>
                  <a:cubicBezTo>
                    <a:pt x="1175" y="869"/>
                    <a:pt x="1169" y="865"/>
                    <a:pt x="1167" y="866"/>
                  </a:cubicBezTo>
                  <a:cubicBezTo>
                    <a:pt x="1165" y="866"/>
                    <a:pt x="1163" y="870"/>
                    <a:pt x="1162" y="872"/>
                  </a:cubicBezTo>
                  <a:cubicBezTo>
                    <a:pt x="1160" y="874"/>
                    <a:pt x="1161" y="878"/>
                    <a:pt x="1161" y="880"/>
                  </a:cubicBezTo>
                  <a:cubicBezTo>
                    <a:pt x="1162" y="883"/>
                    <a:pt x="1165" y="893"/>
                    <a:pt x="1176" y="900"/>
                  </a:cubicBezTo>
                  <a:cubicBezTo>
                    <a:pt x="1181" y="908"/>
                    <a:pt x="1183" y="915"/>
                    <a:pt x="1183" y="915"/>
                  </a:cubicBezTo>
                  <a:cubicBezTo>
                    <a:pt x="1183" y="915"/>
                    <a:pt x="1187" y="916"/>
                    <a:pt x="1187" y="912"/>
                  </a:cubicBezTo>
                  <a:cubicBezTo>
                    <a:pt x="1187" y="907"/>
                    <a:pt x="1181" y="897"/>
                    <a:pt x="1182" y="895"/>
                  </a:cubicBezTo>
                  <a:cubicBezTo>
                    <a:pt x="1182" y="893"/>
                    <a:pt x="1184" y="893"/>
                    <a:pt x="1186" y="893"/>
                  </a:cubicBezTo>
                  <a:close/>
                  <a:moveTo>
                    <a:pt x="1091" y="206"/>
                  </a:moveTo>
                  <a:cubicBezTo>
                    <a:pt x="1094" y="204"/>
                    <a:pt x="1094" y="204"/>
                    <a:pt x="1094" y="204"/>
                  </a:cubicBezTo>
                  <a:cubicBezTo>
                    <a:pt x="1098" y="204"/>
                    <a:pt x="1098" y="204"/>
                    <a:pt x="1098" y="204"/>
                  </a:cubicBezTo>
                  <a:cubicBezTo>
                    <a:pt x="1098" y="204"/>
                    <a:pt x="1098" y="204"/>
                    <a:pt x="1111" y="203"/>
                  </a:cubicBezTo>
                  <a:cubicBezTo>
                    <a:pt x="1123" y="202"/>
                    <a:pt x="1161" y="219"/>
                    <a:pt x="1161" y="219"/>
                  </a:cubicBezTo>
                  <a:cubicBezTo>
                    <a:pt x="1161" y="219"/>
                    <a:pt x="1165" y="222"/>
                    <a:pt x="1166" y="223"/>
                  </a:cubicBezTo>
                  <a:cubicBezTo>
                    <a:pt x="1167" y="225"/>
                    <a:pt x="1167" y="230"/>
                    <a:pt x="1166" y="232"/>
                  </a:cubicBezTo>
                  <a:cubicBezTo>
                    <a:pt x="1166" y="235"/>
                    <a:pt x="1164" y="239"/>
                    <a:pt x="1167" y="239"/>
                  </a:cubicBezTo>
                  <a:cubicBezTo>
                    <a:pt x="1170" y="239"/>
                    <a:pt x="1171" y="238"/>
                    <a:pt x="1173" y="239"/>
                  </a:cubicBezTo>
                  <a:cubicBezTo>
                    <a:pt x="1174" y="241"/>
                    <a:pt x="1185" y="241"/>
                    <a:pt x="1186" y="241"/>
                  </a:cubicBezTo>
                  <a:cubicBezTo>
                    <a:pt x="1187" y="241"/>
                    <a:pt x="1188" y="238"/>
                    <a:pt x="1188" y="236"/>
                  </a:cubicBezTo>
                  <a:cubicBezTo>
                    <a:pt x="1187" y="234"/>
                    <a:pt x="1183" y="226"/>
                    <a:pt x="1186" y="229"/>
                  </a:cubicBezTo>
                  <a:cubicBezTo>
                    <a:pt x="1189" y="232"/>
                    <a:pt x="1196" y="232"/>
                    <a:pt x="1200" y="232"/>
                  </a:cubicBezTo>
                  <a:cubicBezTo>
                    <a:pt x="1204" y="232"/>
                    <a:pt x="1200" y="227"/>
                    <a:pt x="1200" y="227"/>
                  </a:cubicBezTo>
                  <a:cubicBezTo>
                    <a:pt x="1200" y="227"/>
                    <a:pt x="1193" y="226"/>
                    <a:pt x="1191" y="225"/>
                  </a:cubicBezTo>
                  <a:cubicBezTo>
                    <a:pt x="1189" y="225"/>
                    <a:pt x="1180" y="219"/>
                    <a:pt x="1179" y="219"/>
                  </a:cubicBezTo>
                  <a:cubicBezTo>
                    <a:pt x="1178" y="219"/>
                    <a:pt x="1177" y="216"/>
                    <a:pt x="1177" y="216"/>
                  </a:cubicBezTo>
                  <a:cubicBezTo>
                    <a:pt x="1183" y="211"/>
                    <a:pt x="1202" y="210"/>
                    <a:pt x="1204" y="208"/>
                  </a:cubicBezTo>
                  <a:cubicBezTo>
                    <a:pt x="1207" y="206"/>
                    <a:pt x="1210" y="206"/>
                    <a:pt x="1212" y="205"/>
                  </a:cubicBezTo>
                  <a:cubicBezTo>
                    <a:pt x="1213" y="204"/>
                    <a:pt x="1243" y="195"/>
                    <a:pt x="1246" y="194"/>
                  </a:cubicBezTo>
                  <a:cubicBezTo>
                    <a:pt x="1248" y="193"/>
                    <a:pt x="1252" y="192"/>
                    <a:pt x="1254" y="192"/>
                  </a:cubicBezTo>
                  <a:cubicBezTo>
                    <a:pt x="1255" y="192"/>
                    <a:pt x="1261" y="188"/>
                    <a:pt x="1266" y="188"/>
                  </a:cubicBezTo>
                  <a:cubicBezTo>
                    <a:pt x="1270" y="188"/>
                    <a:pt x="1279" y="187"/>
                    <a:pt x="1282" y="187"/>
                  </a:cubicBezTo>
                  <a:cubicBezTo>
                    <a:pt x="1285" y="187"/>
                    <a:pt x="1294" y="184"/>
                    <a:pt x="1294" y="184"/>
                  </a:cubicBezTo>
                  <a:cubicBezTo>
                    <a:pt x="1294" y="184"/>
                    <a:pt x="1300" y="184"/>
                    <a:pt x="1304" y="181"/>
                  </a:cubicBezTo>
                  <a:cubicBezTo>
                    <a:pt x="1309" y="178"/>
                    <a:pt x="1314" y="178"/>
                    <a:pt x="1314" y="178"/>
                  </a:cubicBezTo>
                  <a:cubicBezTo>
                    <a:pt x="1314" y="178"/>
                    <a:pt x="1322" y="179"/>
                    <a:pt x="1335" y="173"/>
                  </a:cubicBezTo>
                  <a:cubicBezTo>
                    <a:pt x="1348" y="167"/>
                    <a:pt x="1362" y="167"/>
                    <a:pt x="1362" y="167"/>
                  </a:cubicBezTo>
                  <a:cubicBezTo>
                    <a:pt x="1362" y="167"/>
                    <a:pt x="1344" y="157"/>
                    <a:pt x="1275" y="166"/>
                  </a:cubicBezTo>
                  <a:cubicBezTo>
                    <a:pt x="1206" y="175"/>
                    <a:pt x="1165" y="211"/>
                    <a:pt x="1165" y="211"/>
                  </a:cubicBezTo>
                  <a:cubicBezTo>
                    <a:pt x="1165" y="211"/>
                    <a:pt x="1134" y="196"/>
                    <a:pt x="1113" y="192"/>
                  </a:cubicBezTo>
                  <a:cubicBezTo>
                    <a:pt x="1093" y="189"/>
                    <a:pt x="1086" y="199"/>
                    <a:pt x="1086" y="199"/>
                  </a:cubicBezTo>
                  <a:cubicBezTo>
                    <a:pt x="1085" y="201"/>
                    <a:pt x="1091" y="206"/>
                    <a:pt x="1091" y="206"/>
                  </a:cubicBezTo>
                  <a:close/>
                  <a:moveTo>
                    <a:pt x="1343" y="219"/>
                  </a:moveTo>
                  <a:cubicBezTo>
                    <a:pt x="1342" y="223"/>
                    <a:pt x="1342" y="223"/>
                    <a:pt x="1342" y="223"/>
                  </a:cubicBezTo>
                  <a:cubicBezTo>
                    <a:pt x="1339" y="219"/>
                    <a:pt x="1339" y="219"/>
                    <a:pt x="1339" y="219"/>
                  </a:cubicBezTo>
                  <a:cubicBezTo>
                    <a:pt x="1339" y="219"/>
                    <a:pt x="1336" y="222"/>
                    <a:pt x="1334" y="223"/>
                  </a:cubicBezTo>
                  <a:cubicBezTo>
                    <a:pt x="1332" y="224"/>
                    <a:pt x="1331" y="224"/>
                    <a:pt x="1328" y="225"/>
                  </a:cubicBezTo>
                  <a:cubicBezTo>
                    <a:pt x="1325" y="225"/>
                    <a:pt x="1322" y="228"/>
                    <a:pt x="1320" y="228"/>
                  </a:cubicBezTo>
                  <a:cubicBezTo>
                    <a:pt x="1318" y="228"/>
                    <a:pt x="1316" y="229"/>
                    <a:pt x="1316" y="229"/>
                  </a:cubicBezTo>
                  <a:cubicBezTo>
                    <a:pt x="1314" y="231"/>
                    <a:pt x="1314" y="231"/>
                    <a:pt x="1314" y="231"/>
                  </a:cubicBezTo>
                  <a:cubicBezTo>
                    <a:pt x="1310" y="230"/>
                    <a:pt x="1310" y="230"/>
                    <a:pt x="1310" y="230"/>
                  </a:cubicBezTo>
                  <a:cubicBezTo>
                    <a:pt x="1310" y="230"/>
                    <a:pt x="1306" y="231"/>
                    <a:pt x="1306" y="232"/>
                  </a:cubicBezTo>
                  <a:cubicBezTo>
                    <a:pt x="1306" y="234"/>
                    <a:pt x="1304" y="229"/>
                    <a:pt x="1303" y="231"/>
                  </a:cubicBezTo>
                  <a:cubicBezTo>
                    <a:pt x="1302" y="232"/>
                    <a:pt x="1299" y="236"/>
                    <a:pt x="1298" y="237"/>
                  </a:cubicBezTo>
                  <a:cubicBezTo>
                    <a:pt x="1298" y="238"/>
                    <a:pt x="1295" y="237"/>
                    <a:pt x="1295" y="237"/>
                  </a:cubicBezTo>
                  <a:cubicBezTo>
                    <a:pt x="1295" y="237"/>
                    <a:pt x="1291" y="238"/>
                    <a:pt x="1293" y="239"/>
                  </a:cubicBezTo>
                  <a:cubicBezTo>
                    <a:pt x="1294" y="239"/>
                    <a:pt x="1293" y="241"/>
                    <a:pt x="1291" y="242"/>
                  </a:cubicBezTo>
                  <a:cubicBezTo>
                    <a:pt x="1290" y="242"/>
                    <a:pt x="1287" y="244"/>
                    <a:pt x="1287" y="245"/>
                  </a:cubicBezTo>
                  <a:cubicBezTo>
                    <a:pt x="1288" y="246"/>
                    <a:pt x="1284" y="257"/>
                    <a:pt x="1294" y="259"/>
                  </a:cubicBezTo>
                  <a:cubicBezTo>
                    <a:pt x="1304" y="261"/>
                    <a:pt x="1313" y="263"/>
                    <a:pt x="1315" y="264"/>
                  </a:cubicBezTo>
                  <a:cubicBezTo>
                    <a:pt x="1317" y="265"/>
                    <a:pt x="1321" y="270"/>
                    <a:pt x="1322" y="270"/>
                  </a:cubicBezTo>
                  <a:cubicBezTo>
                    <a:pt x="1323" y="270"/>
                    <a:pt x="1324" y="269"/>
                    <a:pt x="1324" y="269"/>
                  </a:cubicBezTo>
                  <a:cubicBezTo>
                    <a:pt x="1324" y="269"/>
                    <a:pt x="1323" y="264"/>
                    <a:pt x="1313" y="257"/>
                  </a:cubicBezTo>
                  <a:cubicBezTo>
                    <a:pt x="1313" y="257"/>
                    <a:pt x="1310" y="254"/>
                    <a:pt x="1316" y="251"/>
                  </a:cubicBezTo>
                  <a:cubicBezTo>
                    <a:pt x="1322" y="248"/>
                    <a:pt x="1380" y="224"/>
                    <a:pt x="1407" y="215"/>
                  </a:cubicBezTo>
                  <a:cubicBezTo>
                    <a:pt x="1407" y="215"/>
                    <a:pt x="1413" y="210"/>
                    <a:pt x="1404" y="210"/>
                  </a:cubicBezTo>
                  <a:cubicBezTo>
                    <a:pt x="1394" y="210"/>
                    <a:pt x="1391" y="211"/>
                    <a:pt x="1388" y="210"/>
                  </a:cubicBezTo>
                  <a:cubicBezTo>
                    <a:pt x="1386" y="209"/>
                    <a:pt x="1381" y="209"/>
                    <a:pt x="1378" y="209"/>
                  </a:cubicBezTo>
                  <a:cubicBezTo>
                    <a:pt x="1376" y="209"/>
                    <a:pt x="1375" y="209"/>
                    <a:pt x="1373" y="208"/>
                  </a:cubicBezTo>
                  <a:cubicBezTo>
                    <a:pt x="1372" y="207"/>
                    <a:pt x="1370" y="211"/>
                    <a:pt x="1370" y="211"/>
                  </a:cubicBezTo>
                  <a:cubicBezTo>
                    <a:pt x="1370" y="211"/>
                    <a:pt x="1367" y="212"/>
                    <a:pt x="1364" y="212"/>
                  </a:cubicBezTo>
                  <a:cubicBezTo>
                    <a:pt x="1361" y="212"/>
                    <a:pt x="1357" y="215"/>
                    <a:pt x="1353" y="215"/>
                  </a:cubicBezTo>
                  <a:cubicBezTo>
                    <a:pt x="1349" y="216"/>
                    <a:pt x="1343" y="219"/>
                    <a:pt x="1343" y="219"/>
                  </a:cubicBezTo>
                  <a:close/>
                  <a:moveTo>
                    <a:pt x="639" y="254"/>
                  </a:moveTo>
                  <a:cubicBezTo>
                    <a:pt x="638" y="254"/>
                    <a:pt x="636" y="255"/>
                    <a:pt x="636" y="255"/>
                  </a:cubicBezTo>
                  <a:cubicBezTo>
                    <a:pt x="636" y="256"/>
                    <a:pt x="636" y="260"/>
                    <a:pt x="638" y="262"/>
                  </a:cubicBezTo>
                  <a:cubicBezTo>
                    <a:pt x="640" y="263"/>
                    <a:pt x="640" y="261"/>
                    <a:pt x="641" y="260"/>
                  </a:cubicBezTo>
                  <a:cubicBezTo>
                    <a:pt x="641" y="259"/>
                    <a:pt x="641" y="258"/>
                    <a:pt x="642" y="257"/>
                  </a:cubicBezTo>
                  <a:cubicBezTo>
                    <a:pt x="644" y="256"/>
                    <a:pt x="643" y="254"/>
                    <a:pt x="643" y="254"/>
                  </a:cubicBezTo>
                  <a:cubicBezTo>
                    <a:pt x="643" y="254"/>
                    <a:pt x="640" y="254"/>
                    <a:pt x="639" y="254"/>
                  </a:cubicBezTo>
                  <a:close/>
                  <a:moveTo>
                    <a:pt x="668" y="208"/>
                  </a:moveTo>
                  <a:cubicBezTo>
                    <a:pt x="668" y="208"/>
                    <a:pt x="667" y="208"/>
                    <a:pt x="666" y="208"/>
                  </a:cubicBezTo>
                  <a:cubicBezTo>
                    <a:pt x="665" y="208"/>
                    <a:pt x="667" y="212"/>
                    <a:pt x="667" y="212"/>
                  </a:cubicBezTo>
                  <a:cubicBezTo>
                    <a:pt x="667" y="212"/>
                    <a:pt x="667" y="212"/>
                    <a:pt x="669" y="212"/>
                  </a:cubicBezTo>
                  <a:cubicBezTo>
                    <a:pt x="671" y="211"/>
                    <a:pt x="669" y="212"/>
                    <a:pt x="669" y="209"/>
                  </a:cubicBezTo>
                  <a:cubicBezTo>
                    <a:pt x="670" y="207"/>
                    <a:pt x="668" y="208"/>
                    <a:pt x="668" y="208"/>
                  </a:cubicBezTo>
                  <a:close/>
                  <a:moveTo>
                    <a:pt x="678" y="207"/>
                  </a:moveTo>
                  <a:cubicBezTo>
                    <a:pt x="679" y="207"/>
                    <a:pt x="681" y="206"/>
                    <a:pt x="681" y="205"/>
                  </a:cubicBezTo>
                  <a:cubicBezTo>
                    <a:pt x="680" y="204"/>
                    <a:pt x="680" y="203"/>
                    <a:pt x="678" y="204"/>
                  </a:cubicBezTo>
                  <a:cubicBezTo>
                    <a:pt x="676" y="205"/>
                    <a:pt x="674" y="204"/>
                    <a:pt x="673" y="205"/>
                  </a:cubicBezTo>
                  <a:cubicBezTo>
                    <a:pt x="673" y="206"/>
                    <a:pt x="674" y="208"/>
                    <a:pt x="674" y="208"/>
                  </a:cubicBezTo>
                  <a:cubicBezTo>
                    <a:pt x="674" y="208"/>
                    <a:pt x="676" y="208"/>
                    <a:pt x="678" y="207"/>
                  </a:cubicBezTo>
                  <a:close/>
                  <a:moveTo>
                    <a:pt x="672" y="215"/>
                  </a:moveTo>
                  <a:cubicBezTo>
                    <a:pt x="672" y="215"/>
                    <a:pt x="671" y="219"/>
                    <a:pt x="671" y="220"/>
                  </a:cubicBezTo>
                  <a:cubicBezTo>
                    <a:pt x="671" y="222"/>
                    <a:pt x="671" y="224"/>
                    <a:pt x="672" y="224"/>
                  </a:cubicBezTo>
                  <a:cubicBezTo>
                    <a:pt x="673" y="224"/>
                    <a:pt x="674" y="222"/>
                    <a:pt x="674" y="221"/>
                  </a:cubicBezTo>
                  <a:cubicBezTo>
                    <a:pt x="675" y="219"/>
                    <a:pt x="676" y="216"/>
                    <a:pt x="675" y="215"/>
                  </a:cubicBezTo>
                  <a:cubicBezTo>
                    <a:pt x="673" y="214"/>
                    <a:pt x="673" y="212"/>
                    <a:pt x="672" y="215"/>
                  </a:cubicBezTo>
                  <a:close/>
                  <a:moveTo>
                    <a:pt x="678" y="216"/>
                  </a:moveTo>
                  <a:cubicBezTo>
                    <a:pt x="678" y="216"/>
                    <a:pt x="682" y="216"/>
                    <a:pt x="680" y="213"/>
                  </a:cubicBezTo>
                  <a:cubicBezTo>
                    <a:pt x="679" y="211"/>
                    <a:pt x="678" y="211"/>
                    <a:pt x="677" y="212"/>
                  </a:cubicBezTo>
                  <a:cubicBezTo>
                    <a:pt x="677" y="213"/>
                    <a:pt x="676" y="215"/>
                    <a:pt x="678" y="216"/>
                  </a:cubicBezTo>
                  <a:close/>
                  <a:moveTo>
                    <a:pt x="678" y="220"/>
                  </a:moveTo>
                  <a:cubicBezTo>
                    <a:pt x="679" y="221"/>
                    <a:pt x="681" y="224"/>
                    <a:pt x="681" y="224"/>
                  </a:cubicBezTo>
                  <a:cubicBezTo>
                    <a:pt x="681" y="224"/>
                    <a:pt x="681" y="224"/>
                    <a:pt x="681" y="221"/>
                  </a:cubicBezTo>
                  <a:cubicBezTo>
                    <a:pt x="681" y="218"/>
                    <a:pt x="678" y="220"/>
                    <a:pt x="678" y="220"/>
                  </a:cubicBezTo>
                  <a:close/>
                  <a:moveTo>
                    <a:pt x="674" y="224"/>
                  </a:moveTo>
                  <a:cubicBezTo>
                    <a:pt x="674" y="224"/>
                    <a:pt x="672" y="229"/>
                    <a:pt x="673" y="231"/>
                  </a:cubicBezTo>
                  <a:cubicBezTo>
                    <a:pt x="675" y="233"/>
                    <a:pt x="676" y="234"/>
                    <a:pt x="676" y="233"/>
                  </a:cubicBezTo>
                  <a:cubicBezTo>
                    <a:pt x="676" y="232"/>
                    <a:pt x="678" y="228"/>
                    <a:pt x="676" y="226"/>
                  </a:cubicBezTo>
                  <a:cubicBezTo>
                    <a:pt x="674" y="224"/>
                    <a:pt x="674" y="224"/>
                    <a:pt x="674" y="224"/>
                  </a:cubicBezTo>
                  <a:close/>
                  <a:moveTo>
                    <a:pt x="683" y="251"/>
                  </a:moveTo>
                  <a:cubicBezTo>
                    <a:pt x="683" y="251"/>
                    <a:pt x="683" y="253"/>
                    <a:pt x="683" y="254"/>
                  </a:cubicBezTo>
                  <a:cubicBezTo>
                    <a:pt x="683" y="255"/>
                    <a:pt x="684" y="256"/>
                    <a:pt x="686" y="257"/>
                  </a:cubicBezTo>
                  <a:cubicBezTo>
                    <a:pt x="689" y="257"/>
                    <a:pt x="686" y="254"/>
                    <a:pt x="685" y="251"/>
                  </a:cubicBezTo>
                  <a:cubicBezTo>
                    <a:pt x="688" y="249"/>
                    <a:pt x="687" y="244"/>
                    <a:pt x="687" y="243"/>
                  </a:cubicBezTo>
                  <a:cubicBezTo>
                    <a:pt x="687" y="242"/>
                    <a:pt x="686" y="241"/>
                    <a:pt x="684" y="242"/>
                  </a:cubicBezTo>
                  <a:cubicBezTo>
                    <a:pt x="682" y="243"/>
                    <a:pt x="682" y="246"/>
                    <a:pt x="682" y="246"/>
                  </a:cubicBezTo>
                  <a:cubicBezTo>
                    <a:pt x="681" y="246"/>
                    <a:pt x="682" y="249"/>
                    <a:pt x="683" y="250"/>
                  </a:cubicBezTo>
                  <a:cubicBezTo>
                    <a:pt x="683" y="251"/>
                    <a:pt x="683" y="251"/>
                    <a:pt x="683" y="251"/>
                  </a:cubicBezTo>
                  <a:close/>
                  <a:moveTo>
                    <a:pt x="580" y="175"/>
                  </a:moveTo>
                  <a:cubicBezTo>
                    <a:pt x="581" y="175"/>
                    <a:pt x="581" y="174"/>
                    <a:pt x="583" y="173"/>
                  </a:cubicBezTo>
                  <a:cubicBezTo>
                    <a:pt x="584" y="172"/>
                    <a:pt x="585" y="173"/>
                    <a:pt x="588" y="170"/>
                  </a:cubicBezTo>
                  <a:cubicBezTo>
                    <a:pt x="590" y="168"/>
                    <a:pt x="589" y="169"/>
                    <a:pt x="592" y="167"/>
                  </a:cubicBezTo>
                  <a:cubicBezTo>
                    <a:pt x="595" y="166"/>
                    <a:pt x="596" y="167"/>
                    <a:pt x="596" y="167"/>
                  </a:cubicBezTo>
                  <a:cubicBezTo>
                    <a:pt x="596" y="167"/>
                    <a:pt x="598" y="166"/>
                    <a:pt x="600" y="167"/>
                  </a:cubicBezTo>
                  <a:cubicBezTo>
                    <a:pt x="601" y="168"/>
                    <a:pt x="602" y="168"/>
                    <a:pt x="603" y="167"/>
                  </a:cubicBezTo>
                  <a:cubicBezTo>
                    <a:pt x="604" y="166"/>
                    <a:pt x="605" y="166"/>
                    <a:pt x="609" y="166"/>
                  </a:cubicBezTo>
                  <a:cubicBezTo>
                    <a:pt x="612" y="166"/>
                    <a:pt x="613" y="165"/>
                    <a:pt x="613" y="162"/>
                  </a:cubicBezTo>
                  <a:cubicBezTo>
                    <a:pt x="613" y="159"/>
                    <a:pt x="613" y="159"/>
                    <a:pt x="612" y="156"/>
                  </a:cubicBezTo>
                  <a:cubicBezTo>
                    <a:pt x="612" y="154"/>
                    <a:pt x="610" y="156"/>
                    <a:pt x="608" y="157"/>
                  </a:cubicBezTo>
                  <a:cubicBezTo>
                    <a:pt x="605" y="158"/>
                    <a:pt x="602" y="157"/>
                    <a:pt x="600" y="156"/>
                  </a:cubicBezTo>
                  <a:cubicBezTo>
                    <a:pt x="598" y="155"/>
                    <a:pt x="597" y="156"/>
                    <a:pt x="595" y="157"/>
                  </a:cubicBezTo>
                  <a:cubicBezTo>
                    <a:pt x="593" y="158"/>
                    <a:pt x="588" y="161"/>
                    <a:pt x="586" y="162"/>
                  </a:cubicBezTo>
                  <a:cubicBezTo>
                    <a:pt x="585" y="163"/>
                    <a:pt x="586" y="165"/>
                    <a:pt x="584" y="167"/>
                  </a:cubicBezTo>
                  <a:cubicBezTo>
                    <a:pt x="582" y="168"/>
                    <a:pt x="579" y="170"/>
                    <a:pt x="579" y="171"/>
                  </a:cubicBezTo>
                  <a:cubicBezTo>
                    <a:pt x="577" y="173"/>
                    <a:pt x="579" y="174"/>
                    <a:pt x="580" y="175"/>
                  </a:cubicBezTo>
                  <a:close/>
                  <a:moveTo>
                    <a:pt x="1106" y="218"/>
                  </a:moveTo>
                  <a:cubicBezTo>
                    <a:pt x="1105" y="218"/>
                    <a:pt x="1104" y="220"/>
                    <a:pt x="1104" y="220"/>
                  </a:cubicBezTo>
                  <a:cubicBezTo>
                    <a:pt x="1104" y="220"/>
                    <a:pt x="1106" y="222"/>
                    <a:pt x="1107" y="224"/>
                  </a:cubicBezTo>
                  <a:cubicBezTo>
                    <a:pt x="1108" y="226"/>
                    <a:pt x="1108" y="228"/>
                    <a:pt x="1109" y="230"/>
                  </a:cubicBezTo>
                  <a:cubicBezTo>
                    <a:pt x="1111" y="232"/>
                    <a:pt x="1112" y="230"/>
                    <a:pt x="1113" y="231"/>
                  </a:cubicBezTo>
                  <a:cubicBezTo>
                    <a:pt x="1114" y="233"/>
                    <a:pt x="1116" y="232"/>
                    <a:pt x="1118" y="231"/>
                  </a:cubicBezTo>
                  <a:cubicBezTo>
                    <a:pt x="1121" y="230"/>
                    <a:pt x="1118" y="227"/>
                    <a:pt x="1116" y="224"/>
                  </a:cubicBezTo>
                  <a:cubicBezTo>
                    <a:pt x="1114" y="222"/>
                    <a:pt x="1106" y="218"/>
                    <a:pt x="1106" y="218"/>
                  </a:cubicBezTo>
                  <a:close/>
                  <a:moveTo>
                    <a:pt x="1269" y="401"/>
                  </a:moveTo>
                  <a:cubicBezTo>
                    <a:pt x="1270" y="401"/>
                    <a:pt x="1270" y="401"/>
                    <a:pt x="1270" y="401"/>
                  </a:cubicBezTo>
                  <a:cubicBezTo>
                    <a:pt x="1270" y="401"/>
                    <a:pt x="1269" y="401"/>
                    <a:pt x="1269" y="401"/>
                  </a:cubicBezTo>
                  <a:close/>
                  <a:moveTo>
                    <a:pt x="1589" y="307"/>
                  </a:moveTo>
                  <a:cubicBezTo>
                    <a:pt x="1588" y="305"/>
                    <a:pt x="1585" y="305"/>
                    <a:pt x="1584" y="304"/>
                  </a:cubicBezTo>
                  <a:cubicBezTo>
                    <a:pt x="1582" y="302"/>
                    <a:pt x="1581" y="302"/>
                    <a:pt x="1579" y="300"/>
                  </a:cubicBezTo>
                  <a:cubicBezTo>
                    <a:pt x="1576" y="299"/>
                    <a:pt x="1576" y="298"/>
                    <a:pt x="1573" y="298"/>
                  </a:cubicBezTo>
                  <a:cubicBezTo>
                    <a:pt x="1570" y="297"/>
                    <a:pt x="1569" y="294"/>
                    <a:pt x="1567" y="294"/>
                  </a:cubicBezTo>
                  <a:cubicBezTo>
                    <a:pt x="1566" y="293"/>
                    <a:pt x="1563" y="293"/>
                    <a:pt x="1561" y="292"/>
                  </a:cubicBezTo>
                  <a:cubicBezTo>
                    <a:pt x="1559" y="291"/>
                    <a:pt x="1558" y="290"/>
                    <a:pt x="1555" y="289"/>
                  </a:cubicBezTo>
                  <a:cubicBezTo>
                    <a:pt x="1552" y="289"/>
                    <a:pt x="1549" y="287"/>
                    <a:pt x="1547" y="287"/>
                  </a:cubicBezTo>
                  <a:cubicBezTo>
                    <a:pt x="1545" y="287"/>
                    <a:pt x="1543" y="285"/>
                    <a:pt x="1541" y="284"/>
                  </a:cubicBezTo>
                  <a:cubicBezTo>
                    <a:pt x="1540" y="283"/>
                    <a:pt x="1538" y="284"/>
                    <a:pt x="1537" y="283"/>
                  </a:cubicBezTo>
                  <a:cubicBezTo>
                    <a:pt x="1535" y="282"/>
                    <a:pt x="1532" y="280"/>
                    <a:pt x="1531" y="280"/>
                  </a:cubicBezTo>
                  <a:cubicBezTo>
                    <a:pt x="1529" y="280"/>
                    <a:pt x="1525" y="279"/>
                    <a:pt x="1524" y="280"/>
                  </a:cubicBezTo>
                  <a:cubicBezTo>
                    <a:pt x="1522" y="280"/>
                    <a:pt x="1519" y="278"/>
                    <a:pt x="1519" y="278"/>
                  </a:cubicBezTo>
                  <a:cubicBezTo>
                    <a:pt x="1519" y="278"/>
                    <a:pt x="1516" y="277"/>
                    <a:pt x="1515" y="277"/>
                  </a:cubicBezTo>
                  <a:cubicBezTo>
                    <a:pt x="1514" y="276"/>
                    <a:pt x="1512" y="275"/>
                    <a:pt x="1509" y="275"/>
                  </a:cubicBezTo>
                  <a:cubicBezTo>
                    <a:pt x="1507" y="276"/>
                    <a:pt x="1507" y="276"/>
                    <a:pt x="1507" y="276"/>
                  </a:cubicBezTo>
                  <a:cubicBezTo>
                    <a:pt x="1507" y="276"/>
                    <a:pt x="1507" y="276"/>
                    <a:pt x="1506" y="276"/>
                  </a:cubicBezTo>
                  <a:cubicBezTo>
                    <a:pt x="1506" y="275"/>
                    <a:pt x="1504" y="273"/>
                    <a:pt x="1502" y="273"/>
                  </a:cubicBezTo>
                  <a:cubicBezTo>
                    <a:pt x="1501" y="273"/>
                    <a:pt x="1498" y="273"/>
                    <a:pt x="1497" y="274"/>
                  </a:cubicBezTo>
                  <a:cubicBezTo>
                    <a:pt x="1497" y="275"/>
                    <a:pt x="1496" y="275"/>
                    <a:pt x="1492" y="274"/>
                  </a:cubicBezTo>
                  <a:cubicBezTo>
                    <a:pt x="1489" y="273"/>
                    <a:pt x="1491" y="273"/>
                    <a:pt x="1490" y="273"/>
                  </a:cubicBezTo>
                  <a:cubicBezTo>
                    <a:pt x="1489" y="273"/>
                    <a:pt x="1488" y="273"/>
                    <a:pt x="1486" y="273"/>
                  </a:cubicBezTo>
                  <a:cubicBezTo>
                    <a:pt x="1484" y="272"/>
                    <a:pt x="1484" y="271"/>
                    <a:pt x="1483" y="270"/>
                  </a:cubicBezTo>
                  <a:cubicBezTo>
                    <a:pt x="1481" y="268"/>
                    <a:pt x="1476" y="267"/>
                    <a:pt x="1475" y="267"/>
                  </a:cubicBezTo>
                  <a:cubicBezTo>
                    <a:pt x="1473" y="266"/>
                    <a:pt x="1472" y="266"/>
                    <a:pt x="1470" y="266"/>
                  </a:cubicBezTo>
                  <a:cubicBezTo>
                    <a:pt x="1467" y="266"/>
                    <a:pt x="1467" y="266"/>
                    <a:pt x="1467" y="266"/>
                  </a:cubicBezTo>
                  <a:cubicBezTo>
                    <a:pt x="1466" y="266"/>
                    <a:pt x="1464" y="266"/>
                    <a:pt x="1462" y="267"/>
                  </a:cubicBezTo>
                  <a:cubicBezTo>
                    <a:pt x="1461" y="267"/>
                    <a:pt x="1459" y="267"/>
                    <a:pt x="1458" y="266"/>
                  </a:cubicBezTo>
                  <a:cubicBezTo>
                    <a:pt x="1458" y="265"/>
                    <a:pt x="1456" y="264"/>
                    <a:pt x="1454" y="264"/>
                  </a:cubicBezTo>
                  <a:cubicBezTo>
                    <a:pt x="1453" y="263"/>
                    <a:pt x="1452" y="265"/>
                    <a:pt x="1452" y="264"/>
                  </a:cubicBezTo>
                  <a:cubicBezTo>
                    <a:pt x="1451" y="264"/>
                    <a:pt x="1450" y="262"/>
                    <a:pt x="1447" y="263"/>
                  </a:cubicBezTo>
                  <a:cubicBezTo>
                    <a:pt x="1446" y="263"/>
                    <a:pt x="1446" y="264"/>
                    <a:pt x="1446" y="264"/>
                  </a:cubicBezTo>
                  <a:cubicBezTo>
                    <a:pt x="1447" y="265"/>
                    <a:pt x="1447" y="265"/>
                    <a:pt x="1447" y="265"/>
                  </a:cubicBezTo>
                  <a:cubicBezTo>
                    <a:pt x="1447" y="265"/>
                    <a:pt x="1446" y="265"/>
                    <a:pt x="1446" y="264"/>
                  </a:cubicBezTo>
                  <a:cubicBezTo>
                    <a:pt x="1446" y="264"/>
                    <a:pt x="1445" y="263"/>
                    <a:pt x="1443" y="263"/>
                  </a:cubicBezTo>
                  <a:cubicBezTo>
                    <a:pt x="1441" y="263"/>
                    <a:pt x="1443" y="263"/>
                    <a:pt x="1440" y="265"/>
                  </a:cubicBezTo>
                  <a:cubicBezTo>
                    <a:pt x="1437" y="266"/>
                    <a:pt x="1439" y="264"/>
                    <a:pt x="1438" y="262"/>
                  </a:cubicBezTo>
                  <a:cubicBezTo>
                    <a:pt x="1436" y="261"/>
                    <a:pt x="1435" y="261"/>
                    <a:pt x="1435" y="261"/>
                  </a:cubicBezTo>
                  <a:cubicBezTo>
                    <a:pt x="1435" y="261"/>
                    <a:pt x="1433" y="264"/>
                    <a:pt x="1432" y="264"/>
                  </a:cubicBezTo>
                  <a:cubicBezTo>
                    <a:pt x="1432" y="264"/>
                    <a:pt x="1431" y="263"/>
                    <a:pt x="1430" y="263"/>
                  </a:cubicBezTo>
                  <a:cubicBezTo>
                    <a:pt x="1430" y="263"/>
                    <a:pt x="1428" y="261"/>
                    <a:pt x="1427" y="261"/>
                  </a:cubicBezTo>
                  <a:cubicBezTo>
                    <a:pt x="1426" y="262"/>
                    <a:pt x="1424" y="261"/>
                    <a:pt x="1424" y="261"/>
                  </a:cubicBezTo>
                  <a:cubicBezTo>
                    <a:pt x="1424" y="261"/>
                    <a:pt x="1422" y="260"/>
                    <a:pt x="1421" y="260"/>
                  </a:cubicBezTo>
                  <a:cubicBezTo>
                    <a:pt x="1420" y="260"/>
                    <a:pt x="1420" y="260"/>
                    <a:pt x="1417" y="262"/>
                  </a:cubicBezTo>
                  <a:cubicBezTo>
                    <a:pt x="1413" y="264"/>
                    <a:pt x="1416" y="261"/>
                    <a:pt x="1413" y="261"/>
                  </a:cubicBezTo>
                  <a:cubicBezTo>
                    <a:pt x="1411" y="261"/>
                    <a:pt x="1410" y="261"/>
                    <a:pt x="1409" y="261"/>
                  </a:cubicBezTo>
                  <a:cubicBezTo>
                    <a:pt x="1408" y="261"/>
                    <a:pt x="1404" y="260"/>
                    <a:pt x="1400" y="260"/>
                  </a:cubicBezTo>
                  <a:cubicBezTo>
                    <a:pt x="1396" y="260"/>
                    <a:pt x="1395" y="261"/>
                    <a:pt x="1395" y="261"/>
                  </a:cubicBezTo>
                  <a:cubicBezTo>
                    <a:pt x="1395" y="261"/>
                    <a:pt x="1394" y="261"/>
                    <a:pt x="1391" y="260"/>
                  </a:cubicBezTo>
                  <a:cubicBezTo>
                    <a:pt x="1388" y="260"/>
                    <a:pt x="1383" y="260"/>
                    <a:pt x="1383" y="260"/>
                  </a:cubicBezTo>
                  <a:cubicBezTo>
                    <a:pt x="1382" y="260"/>
                    <a:pt x="1376" y="262"/>
                    <a:pt x="1374" y="262"/>
                  </a:cubicBezTo>
                  <a:cubicBezTo>
                    <a:pt x="1373" y="263"/>
                    <a:pt x="1373" y="265"/>
                    <a:pt x="1372" y="264"/>
                  </a:cubicBezTo>
                  <a:cubicBezTo>
                    <a:pt x="1372" y="264"/>
                    <a:pt x="1371" y="262"/>
                    <a:pt x="1371" y="262"/>
                  </a:cubicBezTo>
                  <a:cubicBezTo>
                    <a:pt x="1371" y="262"/>
                    <a:pt x="1365" y="263"/>
                    <a:pt x="1363" y="264"/>
                  </a:cubicBezTo>
                  <a:cubicBezTo>
                    <a:pt x="1361" y="264"/>
                    <a:pt x="1357" y="265"/>
                    <a:pt x="1353" y="266"/>
                  </a:cubicBezTo>
                  <a:cubicBezTo>
                    <a:pt x="1348" y="267"/>
                    <a:pt x="1346" y="268"/>
                    <a:pt x="1343" y="269"/>
                  </a:cubicBezTo>
                  <a:cubicBezTo>
                    <a:pt x="1340" y="270"/>
                    <a:pt x="1339" y="272"/>
                    <a:pt x="1336" y="272"/>
                  </a:cubicBezTo>
                  <a:cubicBezTo>
                    <a:pt x="1332" y="273"/>
                    <a:pt x="1329" y="273"/>
                    <a:pt x="1328" y="274"/>
                  </a:cubicBezTo>
                  <a:cubicBezTo>
                    <a:pt x="1326" y="274"/>
                    <a:pt x="1325" y="276"/>
                    <a:pt x="1321" y="277"/>
                  </a:cubicBezTo>
                  <a:cubicBezTo>
                    <a:pt x="1316" y="279"/>
                    <a:pt x="1319" y="280"/>
                    <a:pt x="1319" y="280"/>
                  </a:cubicBezTo>
                  <a:cubicBezTo>
                    <a:pt x="1318" y="281"/>
                    <a:pt x="1317" y="281"/>
                    <a:pt x="1315" y="282"/>
                  </a:cubicBezTo>
                  <a:cubicBezTo>
                    <a:pt x="1313" y="284"/>
                    <a:pt x="1312" y="284"/>
                    <a:pt x="1311" y="285"/>
                  </a:cubicBezTo>
                  <a:cubicBezTo>
                    <a:pt x="1309" y="286"/>
                    <a:pt x="1309" y="286"/>
                    <a:pt x="1306" y="287"/>
                  </a:cubicBezTo>
                  <a:cubicBezTo>
                    <a:pt x="1304" y="287"/>
                    <a:pt x="1304" y="287"/>
                    <a:pt x="1304" y="288"/>
                  </a:cubicBezTo>
                  <a:cubicBezTo>
                    <a:pt x="1304" y="290"/>
                    <a:pt x="1304" y="289"/>
                    <a:pt x="1301" y="289"/>
                  </a:cubicBezTo>
                  <a:cubicBezTo>
                    <a:pt x="1299" y="289"/>
                    <a:pt x="1299" y="289"/>
                    <a:pt x="1298" y="290"/>
                  </a:cubicBezTo>
                  <a:cubicBezTo>
                    <a:pt x="1297" y="290"/>
                    <a:pt x="1292" y="290"/>
                    <a:pt x="1292" y="290"/>
                  </a:cubicBezTo>
                  <a:cubicBezTo>
                    <a:pt x="1292" y="290"/>
                    <a:pt x="1292" y="290"/>
                    <a:pt x="1292" y="289"/>
                  </a:cubicBezTo>
                  <a:cubicBezTo>
                    <a:pt x="1291" y="288"/>
                    <a:pt x="1291" y="285"/>
                    <a:pt x="1291" y="283"/>
                  </a:cubicBezTo>
                  <a:cubicBezTo>
                    <a:pt x="1291" y="280"/>
                    <a:pt x="1291" y="280"/>
                    <a:pt x="1290" y="274"/>
                  </a:cubicBezTo>
                  <a:cubicBezTo>
                    <a:pt x="1289" y="268"/>
                    <a:pt x="1286" y="267"/>
                    <a:pt x="1285" y="263"/>
                  </a:cubicBezTo>
                  <a:cubicBezTo>
                    <a:pt x="1284" y="260"/>
                    <a:pt x="1282" y="261"/>
                    <a:pt x="1280" y="261"/>
                  </a:cubicBezTo>
                  <a:cubicBezTo>
                    <a:pt x="1278" y="261"/>
                    <a:pt x="1277" y="260"/>
                    <a:pt x="1275" y="260"/>
                  </a:cubicBezTo>
                  <a:cubicBezTo>
                    <a:pt x="1273" y="260"/>
                    <a:pt x="1269" y="261"/>
                    <a:pt x="1267" y="262"/>
                  </a:cubicBezTo>
                  <a:cubicBezTo>
                    <a:pt x="1265" y="263"/>
                    <a:pt x="1267" y="263"/>
                    <a:pt x="1269" y="266"/>
                  </a:cubicBezTo>
                  <a:cubicBezTo>
                    <a:pt x="1270" y="268"/>
                    <a:pt x="1271" y="268"/>
                    <a:pt x="1272" y="271"/>
                  </a:cubicBezTo>
                  <a:cubicBezTo>
                    <a:pt x="1273" y="273"/>
                    <a:pt x="1269" y="274"/>
                    <a:pt x="1268" y="275"/>
                  </a:cubicBezTo>
                  <a:cubicBezTo>
                    <a:pt x="1267" y="276"/>
                    <a:pt x="1267" y="274"/>
                    <a:pt x="1265" y="273"/>
                  </a:cubicBezTo>
                  <a:cubicBezTo>
                    <a:pt x="1263" y="273"/>
                    <a:pt x="1260" y="271"/>
                    <a:pt x="1256" y="270"/>
                  </a:cubicBezTo>
                  <a:cubicBezTo>
                    <a:pt x="1252" y="268"/>
                    <a:pt x="1250" y="267"/>
                    <a:pt x="1248" y="266"/>
                  </a:cubicBezTo>
                  <a:cubicBezTo>
                    <a:pt x="1247" y="265"/>
                    <a:pt x="1246" y="264"/>
                    <a:pt x="1244" y="263"/>
                  </a:cubicBezTo>
                  <a:cubicBezTo>
                    <a:pt x="1242" y="261"/>
                    <a:pt x="1239" y="261"/>
                    <a:pt x="1238" y="261"/>
                  </a:cubicBezTo>
                  <a:cubicBezTo>
                    <a:pt x="1237" y="261"/>
                    <a:pt x="1231" y="257"/>
                    <a:pt x="1231" y="258"/>
                  </a:cubicBezTo>
                  <a:cubicBezTo>
                    <a:pt x="1230" y="259"/>
                    <a:pt x="1228" y="260"/>
                    <a:pt x="1226" y="259"/>
                  </a:cubicBezTo>
                  <a:cubicBezTo>
                    <a:pt x="1225" y="258"/>
                    <a:pt x="1227" y="256"/>
                    <a:pt x="1226" y="255"/>
                  </a:cubicBezTo>
                  <a:cubicBezTo>
                    <a:pt x="1226" y="255"/>
                    <a:pt x="1225" y="255"/>
                    <a:pt x="1225" y="253"/>
                  </a:cubicBezTo>
                  <a:cubicBezTo>
                    <a:pt x="1225" y="250"/>
                    <a:pt x="1235" y="249"/>
                    <a:pt x="1236" y="248"/>
                  </a:cubicBezTo>
                  <a:cubicBezTo>
                    <a:pt x="1237" y="247"/>
                    <a:pt x="1238" y="246"/>
                    <a:pt x="1239" y="245"/>
                  </a:cubicBezTo>
                  <a:cubicBezTo>
                    <a:pt x="1240" y="243"/>
                    <a:pt x="1242" y="246"/>
                    <a:pt x="1244" y="244"/>
                  </a:cubicBezTo>
                  <a:cubicBezTo>
                    <a:pt x="1246" y="243"/>
                    <a:pt x="1246" y="242"/>
                    <a:pt x="1249" y="242"/>
                  </a:cubicBezTo>
                  <a:cubicBezTo>
                    <a:pt x="1251" y="242"/>
                    <a:pt x="1254" y="244"/>
                    <a:pt x="1256" y="242"/>
                  </a:cubicBezTo>
                  <a:cubicBezTo>
                    <a:pt x="1259" y="239"/>
                    <a:pt x="1258" y="241"/>
                    <a:pt x="1262" y="241"/>
                  </a:cubicBezTo>
                  <a:cubicBezTo>
                    <a:pt x="1265" y="240"/>
                    <a:pt x="1262" y="241"/>
                    <a:pt x="1266" y="239"/>
                  </a:cubicBezTo>
                  <a:cubicBezTo>
                    <a:pt x="1271" y="238"/>
                    <a:pt x="1268" y="239"/>
                    <a:pt x="1269" y="239"/>
                  </a:cubicBezTo>
                  <a:cubicBezTo>
                    <a:pt x="1270" y="239"/>
                    <a:pt x="1273" y="238"/>
                    <a:pt x="1274" y="238"/>
                  </a:cubicBezTo>
                  <a:cubicBezTo>
                    <a:pt x="1275" y="238"/>
                    <a:pt x="1275" y="236"/>
                    <a:pt x="1282" y="239"/>
                  </a:cubicBezTo>
                  <a:cubicBezTo>
                    <a:pt x="1290" y="241"/>
                    <a:pt x="1288" y="238"/>
                    <a:pt x="1289" y="238"/>
                  </a:cubicBezTo>
                  <a:cubicBezTo>
                    <a:pt x="1289" y="238"/>
                    <a:pt x="1290" y="237"/>
                    <a:pt x="1290" y="235"/>
                  </a:cubicBezTo>
                  <a:cubicBezTo>
                    <a:pt x="1288" y="235"/>
                    <a:pt x="1287" y="235"/>
                    <a:pt x="1285" y="235"/>
                  </a:cubicBezTo>
                  <a:cubicBezTo>
                    <a:pt x="1284" y="235"/>
                    <a:pt x="1284" y="234"/>
                    <a:pt x="1283" y="233"/>
                  </a:cubicBezTo>
                  <a:cubicBezTo>
                    <a:pt x="1282" y="233"/>
                    <a:pt x="1283" y="232"/>
                    <a:pt x="1278" y="230"/>
                  </a:cubicBezTo>
                  <a:cubicBezTo>
                    <a:pt x="1274" y="227"/>
                    <a:pt x="1273" y="229"/>
                    <a:pt x="1273" y="229"/>
                  </a:cubicBezTo>
                  <a:cubicBezTo>
                    <a:pt x="1269" y="232"/>
                    <a:pt x="1267" y="229"/>
                    <a:pt x="1267" y="228"/>
                  </a:cubicBezTo>
                  <a:cubicBezTo>
                    <a:pt x="1267" y="227"/>
                    <a:pt x="1265" y="228"/>
                    <a:pt x="1264" y="228"/>
                  </a:cubicBezTo>
                  <a:cubicBezTo>
                    <a:pt x="1264" y="228"/>
                    <a:pt x="1261" y="228"/>
                    <a:pt x="1260" y="229"/>
                  </a:cubicBezTo>
                  <a:cubicBezTo>
                    <a:pt x="1259" y="229"/>
                    <a:pt x="1259" y="229"/>
                    <a:pt x="1256" y="229"/>
                  </a:cubicBezTo>
                  <a:cubicBezTo>
                    <a:pt x="1254" y="229"/>
                    <a:pt x="1251" y="230"/>
                    <a:pt x="1251" y="230"/>
                  </a:cubicBezTo>
                  <a:cubicBezTo>
                    <a:pt x="1251" y="231"/>
                    <a:pt x="1250" y="232"/>
                    <a:pt x="1248" y="232"/>
                  </a:cubicBezTo>
                  <a:cubicBezTo>
                    <a:pt x="1247" y="231"/>
                    <a:pt x="1246" y="230"/>
                    <a:pt x="1244" y="230"/>
                  </a:cubicBezTo>
                  <a:cubicBezTo>
                    <a:pt x="1242" y="230"/>
                    <a:pt x="1241" y="233"/>
                    <a:pt x="1241" y="233"/>
                  </a:cubicBezTo>
                  <a:cubicBezTo>
                    <a:pt x="1241" y="233"/>
                    <a:pt x="1239" y="232"/>
                    <a:pt x="1238" y="233"/>
                  </a:cubicBezTo>
                  <a:cubicBezTo>
                    <a:pt x="1237" y="236"/>
                    <a:pt x="1236" y="235"/>
                    <a:pt x="1235" y="234"/>
                  </a:cubicBezTo>
                  <a:cubicBezTo>
                    <a:pt x="1234" y="233"/>
                    <a:pt x="1232" y="234"/>
                    <a:pt x="1231" y="234"/>
                  </a:cubicBezTo>
                  <a:cubicBezTo>
                    <a:pt x="1230" y="235"/>
                    <a:pt x="1229" y="235"/>
                    <a:pt x="1227" y="237"/>
                  </a:cubicBezTo>
                  <a:cubicBezTo>
                    <a:pt x="1225" y="238"/>
                    <a:pt x="1226" y="238"/>
                    <a:pt x="1221" y="239"/>
                  </a:cubicBezTo>
                  <a:cubicBezTo>
                    <a:pt x="1216" y="241"/>
                    <a:pt x="1218" y="241"/>
                    <a:pt x="1217" y="242"/>
                  </a:cubicBezTo>
                  <a:cubicBezTo>
                    <a:pt x="1216" y="243"/>
                    <a:pt x="1217" y="243"/>
                    <a:pt x="1216" y="243"/>
                  </a:cubicBezTo>
                  <a:cubicBezTo>
                    <a:pt x="1216" y="244"/>
                    <a:pt x="1213" y="245"/>
                    <a:pt x="1212" y="246"/>
                  </a:cubicBezTo>
                  <a:cubicBezTo>
                    <a:pt x="1211" y="246"/>
                    <a:pt x="1212" y="246"/>
                    <a:pt x="1212" y="247"/>
                  </a:cubicBezTo>
                  <a:cubicBezTo>
                    <a:pt x="1211" y="248"/>
                    <a:pt x="1212" y="249"/>
                    <a:pt x="1212" y="250"/>
                  </a:cubicBezTo>
                  <a:cubicBezTo>
                    <a:pt x="1213" y="251"/>
                    <a:pt x="1213" y="251"/>
                    <a:pt x="1215" y="252"/>
                  </a:cubicBezTo>
                  <a:cubicBezTo>
                    <a:pt x="1218" y="252"/>
                    <a:pt x="1215" y="252"/>
                    <a:pt x="1215" y="253"/>
                  </a:cubicBezTo>
                  <a:cubicBezTo>
                    <a:pt x="1215" y="255"/>
                    <a:pt x="1215" y="253"/>
                    <a:pt x="1213" y="253"/>
                  </a:cubicBezTo>
                  <a:cubicBezTo>
                    <a:pt x="1212" y="253"/>
                    <a:pt x="1211" y="252"/>
                    <a:pt x="1210" y="252"/>
                  </a:cubicBezTo>
                  <a:cubicBezTo>
                    <a:pt x="1208" y="251"/>
                    <a:pt x="1208" y="251"/>
                    <a:pt x="1208" y="250"/>
                  </a:cubicBezTo>
                  <a:cubicBezTo>
                    <a:pt x="1209" y="248"/>
                    <a:pt x="1209" y="248"/>
                    <a:pt x="1208" y="247"/>
                  </a:cubicBezTo>
                  <a:cubicBezTo>
                    <a:pt x="1208" y="246"/>
                    <a:pt x="1208" y="247"/>
                    <a:pt x="1208" y="245"/>
                  </a:cubicBezTo>
                  <a:cubicBezTo>
                    <a:pt x="1209" y="243"/>
                    <a:pt x="1206" y="242"/>
                    <a:pt x="1206" y="241"/>
                  </a:cubicBezTo>
                  <a:cubicBezTo>
                    <a:pt x="1206" y="240"/>
                    <a:pt x="1207" y="239"/>
                    <a:pt x="1207" y="239"/>
                  </a:cubicBezTo>
                  <a:cubicBezTo>
                    <a:pt x="1207" y="239"/>
                    <a:pt x="1206" y="237"/>
                    <a:pt x="1206" y="236"/>
                  </a:cubicBezTo>
                  <a:cubicBezTo>
                    <a:pt x="1206" y="235"/>
                    <a:pt x="1203" y="236"/>
                    <a:pt x="1201" y="236"/>
                  </a:cubicBezTo>
                  <a:cubicBezTo>
                    <a:pt x="1199" y="236"/>
                    <a:pt x="1198" y="236"/>
                    <a:pt x="1197" y="238"/>
                  </a:cubicBezTo>
                  <a:cubicBezTo>
                    <a:pt x="1195" y="239"/>
                    <a:pt x="1195" y="241"/>
                    <a:pt x="1195" y="242"/>
                  </a:cubicBezTo>
                  <a:cubicBezTo>
                    <a:pt x="1195" y="243"/>
                    <a:pt x="1196" y="245"/>
                    <a:pt x="1197" y="246"/>
                  </a:cubicBezTo>
                  <a:cubicBezTo>
                    <a:pt x="1198" y="248"/>
                    <a:pt x="1197" y="248"/>
                    <a:pt x="1198" y="249"/>
                  </a:cubicBezTo>
                  <a:cubicBezTo>
                    <a:pt x="1199" y="251"/>
                    <a:pt x="1197" y="250"/>
                    <a:pt x="1196" y="249"/>
                  </a:cubicBezTo>
                  <a:cubicBezTo>
                    <a:pt x="1194" y="248"/>
                    <a:pt x="1193" y="247"/>
                    <a:pt x="1193" y="247"/>
                  </a:cubicBezTo>
                  <a:cubicBezTo>
                    <a:pt x="1192" y="247"/>
                    <a:pt x="1192" y="247"/>
                    <a:pt x="1190" y="248"/>
                  </a:cubicBezTo>
                  <a:cubicBezTo>
                    <a:pt x="1189" y="248"/>
                    <a:pt x="1187" y="247"/>
                    <a:pt x="1186" y="247"/>
                  </a:cubicBezTo>
                  <a:cubicBezTo>
                    <a:pt x="1185" y="247"/>
                    <a:pt x="1184" y="249"/>
                    <a:pt x="1184" y="249"/>
                  </a:cubicBezTo>
                  <a:cubicBezTo>
                    <a:pt x="1184" y="249"/>
                    <a:pt x="1180" y="244"/>
                    <a:pt x="1180" y="247"/>
                  </a:cubicBezTo>
                  <a:cubicBezTo>
                    <a:pt x="1179" y="250"/>
                    <a:pt x="1177" y="249"/>
                    <a:pt x="1175" y="248"/>
                  </a:cubicBezTo>
                  <a:cubicBezTo>
                    <a:pt x="1174" y="247"/>
                    <a:pt x="1173" y="248"/>
                    <a:pt x="1172" y="247"/>
                  </a:cubicBezTo>
                  <a:cubicBezTo>
                    <a:pt x="1172" y="247"/>
                    <a:pt x="1168" y="247"/>
                    <a:pt x="1167" y="247"/>
                  </a:cubicBezTo>
                  <a:cubicBezTo>
                    <a:pt x="1167" y="247"/>
                    <a:pt x="1164" y="248"/>
                    <a:pt x="1164" y="248"/>
                  </a:cubicBezTo>
                  <a:cubicBezTo>
                    <a:pt x="1164" y="249"/>
                    <a:pt x="1161" y="252"/>
                    <a:pt x="1160" y="252"/>
                  </a:cubicBezTo>
                  <a:cubicBezTo>
                    <a:pt x="1159" y="253"/>
                    <a:pt x="1159" y="254"/>
                    <a:pt x="1156" y="255"/>
                  </a:cubicBezTo>
                  <a:cubicBezTo>
                    <a:pt x="1153" y="256"/>
                    <a:pt x="1153" y="257"/>
                    <a:pt x="1152" y="259"/>
                  </a:cubicBezTo>
                  <a:cubicBezTo>
                    <a:pt x="1151" y="260"/>
                    <a:pt x="1150" y="261"/>
                    <a:pt x="1150" y="263"/>
                  </a:cubicBezTo>
                  <a:cubicBezTo>
                    <a:pt x="1151" y="264"/>
                    <a:pt x="1148" y="266"/>
                    <a:pt x="1147" y="268"/>
                  </a:cubicBezTo>
                  <a:cubicBezTo>
                    <a:pt x="1145" y="269"/>
                    <a:pt x="1144" y="269"/>
                    <a:pt x="1142" y="268"/>
                  </a:cubicBezTo>
                  <a:cubicBezTo>
                    <a:pt x="1140" y="267"/>
                    <a:pt x="1139" y="268"/>
                    <a:pt x="1137" y="267"/>
                  </a:cubicBezTo>
                  <a:cubicBezTo>
                    <a:pt x="1134" y="267"/>
                    <a:pt x="1134" y="269"/>
                    <a:pt x="1131" y="269"/>
                  </a:cubicBezTo>
                  <a:cubicBezTo>
                    <a:pt x="1128" y="269"/>
                    <a:pt x="1125" y="271"/>
                    <a:pt x="1125" y="270"/>
                  </a:cubicBezTo>
                  <a:cubicBezTo>
                    <a:pt x="1125" y="269"/>
                    <a:pt x="1122" y="269"/>
                    <a:pt x="1122" y="268"/>
                  </a:cubicBezTo>
                  <a:cubicBezTo>
                    <a:pt x="1121" y="266"/>
                    <a:pt x="1121" y="266"/>
                    <a:pt x="1119" y="266"/>
                  </a:cubicBezTo>
                  <a:cubicBezTo>
                    <a:pt x="1117" y="267"/>
                    <a:pt x="1115" y="267"/>
                    <a:pt x="1111" y="267"/>
                  </a:cubicBezTo>
                  <a:cubicBezTo>
                    <a:pt x="1108" y="268"/>
                    <a:pt x="1109" y="266"/>
                    <a:pt x="1110" y="265"/>
                  </a:cubicBezTo>
                  <a:cubicBezTo>
                    <a:pt x="1111" y="264"/>
                    <a:pt x="1111" y="263"/>
                    <a:pt x="1111" y="262"/>
                  </a:cubicBezTo>
                  <a:cubicBezTo>
                    <a:pt x="1111" y="262"/>
                    <a:pt x="1109" y="257"/>
                    <a:pt x="1108" y="255"/>
                  </a:cubicBezTo>
                  <a:cubicBezTo>
                    <a:pt x="1107" y="254"/>
                    <a:pt x="1107" y="255"/>
                    <a:pt x="1105" y="251"/>
                  </a:cubicBezTo>
                  <a:cubicBezTo>
                    <a:pt x="1103" y="248"/>
                    <a:pt x="1107" y="248"/>
                    <a:pt x="1107" y="248"/>
                  </a:cubicBezTo>
                  <a:cubicBezTo>
                    <a:pt x="1107" y="248"/>
                    <a:pt x="1110" y="248"/>
                    <a:pt x="1112" y="249"/>
                  </a:cubicBezTo>
                  <a:cubicBezTo>
                    <a:pt x="1115" y="250"/>
                    <a:pt x="1115" y="249"/>
                    <a:pt x="1117" y="249"/>
                  </a:cubicBezTo>
                  <a:cubicBezTo>
                    <a:pt x="1119" y="249"/>
                    <a:pt x="1118" y="249"/>
                    <a:pt x="1121" y="248"/>
                  </a:cubicBezTo>
                  <a:cubicBezTo>
                    <a:pt x="1124" y="247"/>
                    <a:pt x="1122" y="248"/>
                    <a:pt x="1124" y="248"/>
                  </a:cubicBezTo>
                  <a:cubicBezTo>
                    <a:pt x="1126" y="248"/>
                    <a:pt x="1127" y="248"/>
                    <a:pt x="1128" y="248"/>
                  </a:cubicBezTo>
                  <a:cubicBezTo>
                    <a:pt x="1129" y="249"/>
                    <a:pt x="1133" y="250"/>
                    <a:pt x="1134" y="250"/>
                  </a:cubicBezTo>
                  <a:cubicBezTo>
                    <a:pt x="1136" y="250"/>
                    <a:pt x="1137" y="249"/>
                    <a:pt x="1138" y="249"/>
                  </a:cubicBezTo>
                  <a:cubicBezTo>
                    <a:pt x="1139" y="250"/>
                    <a:pt x="1140" y="250"/>
                    <a:pt x="1142" y="250"/>
                  </a:cubicBezTo>
                  <a:cubicBezTo>
                    <a:pt x="1145" y="250"/>
                    <a:pt x="1143" y="250"/>
                    <a:pt x="1144" y="250"/>
                  </a:cubicBezTo>
                  <a:cubicBezTo>
                    <a:pt x="1144" y="249"/>
                    <a:pt x="1146" y="249"/>
                    <a:pt x="1148" y="249"/>
                  </a:cubicBezTo>
                  <a:cubicBezTo>
                    <a:pt x="1150" y="249"/>
                    <a:pt x="1150" y="250"/>
                    <a:pt x="1152" y="249"/>
                  </a:cubicBezTo>
                  <a:cubicBezTo>
                    <a:pt x="1155" y="248"/>
                    <a:pt x="1151" y="248"/>
                    <a:pt x="1151" y="246"/>
                  </a:cubicBezTo>
                  <a:cubicBezTo>
                    <a:pt x="1151" y="245"/>
                    <a:pt x="1150" y="245"/>
                    <a:pt x="1149" y="245"/>
                  </a:cubicBezTo>
                  <a:cubicBezTo>
                    <a:pt x="1148" y="244"/>
                    <a:pt x="1146" y="244"/>
                    <a:pt x="1145" y="245"/>
                  </a:cubicBezTo>
                  <a:cubicBezTo>
                    <a:pt x="1143" y="246"/>
                    <a:pt x="1141" y="246"/>
                    <a:pt x="1139" y="245"/>
                  </a:cubicBezTo>
                  <a:cubicBezTo>
                    <a:pt x="1137" y="245"/>
                    <a:pt x="1132" y="245"/>
                    <a:pt x="1132" y="244"/>
                  </a:cubicBezTo>
                  <a:cubicBezTo>
                    <a:pt x="1131" y="244"/>
                    <a:pt x="1131" y="244"/>
                    <a:pt x="1130" y="244"/>
                  </a:cubicBezTo>
                  <a:cubicBezTo>
                    <a:pt x="1129" y="243"/>
                    <a:pt x="1128" y="244"/>
                    <a:pt x="1127" y="244"/>
                  </a:cubicBezTo>
                  <a:cubicBezTo>
                    <a:pt x="1126" y="244"/>
                    <a:pt x="1125" y="244"/>
                    <a:pt x="1124" y="244"/>
                  </a:cubicBezTo>
                  <a:cubicBezTo>
                    <a:pt x="1123" y="245"/>
                    <a:pt x="1122" y="245"/>
                    <a:pt x="1121" y="245"/>
                  </a:cubicBezTo>
                  <a:cubicBezTo>
                    <a:pt x="1120" y="245"/>
                    <a:pt x="1118" y="244"/>
                    <a:pt x="1116" y="244"/>
                  </a:cubicBezTo>
                  <a:cubicBezTo>
                    <a:pt x="1115" y="243"/>
                    <a:pt x="1115" y="243"/>
                    <a:pt x="1113" y="244"/>
                  </a:cubicBezTo>
                  <a:cubicBezTo>
                    <a:pt x="1111" y="245"/>
                    <a:pt x="1109" y="242"/>
                    <a:pt x="1109" y="242"/>
                  </a:cubicBezTo>
                  <a:cubicBezTo>
                    <a:pt x="1108" y="242"/>
                    <a:pt x="1108" y="244"/>
                    <a:pt x="1106" y="243"/>
                  </a:cubicBezTo>
                  <a:cubicBezTo>
                    <a:pt x="1103" y="242"/>
                    <a:pt x="1104" y="239"/>
                    <a:pt x="1104" y="238"/>
                  </a:cubicBezTo>
                  <a:cubicBezTo>
                    <a:pt x="1104" y="238"/>
                    <a:pt x="1102" y="234"/>
                    <a:pt x="1102" y="233"/>
                  </a:cubicBezTo>
                  <a:cubicBezTo>
                    <a:pt x="1101" y="232"/>
                    <a:pt x="1101" y="230"/>
                    <a:pt x="1100" y="227"/>
                  </a:cubicBezTo>
                  <a:cubicBezTo>
                    <a:pt x="1098" y="225"/>
                    <a:pt x="1098" y="226"/>
                    <a:pt x="1098" y="225"/>
                  </a:cubicBezTo>
                  <a:cubicBezTo>
                    <a:pt x="1098" y="224"/>
                    <a:pt x="1098" y="222"/>
                    <a:pt x="1097" y="221"/>
                  </a:cubicBezTo>
                  <a:cubicBezTo>
                    <a:pt x="1096" y="220"/>
                    <a:pt x="1093" y="220"/>
                    <a:pt x="1093" y="219"/>
                  </a:cubicBezTo>
                  <a:cubicBezTo>
                    <a:pt x="1093" y="217"/>
                    <a:pt x="1090" y="218"/>
                    <a:pt x="1089" y="218"/>
                  </a:cubicBezTo>
                  <a:cubicBezTo>
                    <a:pt x="1088" y="218"/>
                    <a:pt x="1086" y="218"/>
                    <a:pt x="1085" y="217"/>
                  </a:cubicBezTo>
                  <a:cubicBezTo>
                    <a:pt x="1084" y="217"/>
                    <a:pt x="1083" y="219"/>
                    <a:pt x="1081" y="220"/>
                  </a:cubicBezTo>
                  <a:cubicBezTo>
                    <a:pt x="1080" y="221"/>
                    <a:pt x="1080" y="223"/>
                    <a:pt x="1080" y="223"/>
                  </a:cubicBezTo>
                  <a:cubicBezTo>
                    <a:pt x="1080" y="223"/>
                    <a:pt x="1078" y="224"/>
                    <a:pt x="1081" y="218"/>
                  </a:cubicBezTo>
                  <a:cubicBezTo>
                    <a:pt x="1084" y="213"/>
                    <a:pt x="1081" y="214"/>
                    <a:pt x="1081" y="210"/>
                  </a:cubicBezTo>
                  <a:cubicBezTo>
                    <a:pt x="1081" y="207"/>
                    <a:pt x="1080" y="204"/>
                    <a:pt x="1078" y="204"/>
                  </a:cubicBezTo>
                  <a:cubicBezTo>
                    <a:pt x="1076" y="203"/>
                    <a:pt x="1076" y="201"/>
                    <a:pt x="1072" y="201"/>
                  </a:cubicBezTo>
                  <a:cubicBezTo>
                    <a:pt x="1067" y="199"/>
                    <a:pt x="1065" y="201"/>
                    <a:pt x="1065" y="201"/>
                  </a:cubicBezTo>
                  <a:cubicBezTo>
                    <a:pt x="1065" y="201"/>
                    <a:pt x="1066" y="205"/>
                    <a:pt x="1065" y="205"/>
                  </a:cubicBezTo>
                  <a:cubicBezTo>
                    <a:pt x="1065" y="206"/>
                    <a:pt x="1065" y="211"/>
                    <a:pt x="1065" y="211"/>
                  </a:cubicBezTo>
                  <a:cubicBezTo>
                    <a:pt x="1062" y="216"/>
                    <a:pt x="1064" y="218"/>
                    <a:pt x="1063" y="220"/>
                  </a:cubicBezTo>
                  <a:cubicBezTo>
                    <a:pt x="1062" y="221"/>
                    <a:pt x="1063" y="224"/>
                    <a:pt x="1063" y="226"/>
                  </a:cubicBezTo>
                  <a:cubicBezTo>
                    <a:pt x="1061" y="228"/>
                    <a:pt x="1062" y="229"/>
                    <a:pt x="1062" y="231"/>
                  </a:cubicBezTo>
                  <a:cubicBezTo>
                    <a:pt x="1060" y="235"/>
                    <a:pt x="1060" y="242"/>
                    <a:pt x="1060" y="245"/>
                  </a:cubicBezTo>
                  <a:cubicBezTo>
                    <a:pt x="1060" y="247"/>
                    <a:pt x="1058" y="246"/>
                    <a:pt x="1055" y="246"/>
                  </a:cubicBezTo>
                  <a:cubicBezTo>
                    <a:pt x="1053" y="246"/>
                    <a:pt x="1055" y="247"/>
                    <a:pt x="1054" y="248"/>
                  </a:cubicBezTo>
                  <a:cubicBezTo>
                    <a:pt x="1053" y="248"/>
                    <a:pt x="1051" y="248"/>
                    <a:pt x="1050" y="247"/>
                  </a:cubicBezTo>
                  <a:cubicBezTo>
                    <a:pt x="1049" y="246"/>
                    <a:pt x="1048" y="243"/>
                    <a:pt x="1048" y="243"/>
                  </a:cubicBezTo>
                  <a:cubicBezTo>
                    <a:pt x="1048" y="243"/>
                    <a:pt x="1043" y="243"/>
                    <a:pt x="1042" y="243"/>
                  </a:cubicBezTo>
                  <a:cubicBezTo>
                    <a:pt x="1042" y="243"/>
                    <a:pt x="1041" y="243"/>
                    <a:pt x="1039" y="245"/>
                  </a:cubicBezTo>
                  <a:cubicBezTo>
                    <a:pt x="1036" y="247"/>
                    <a:pt x="1034" y="244"/>
                    <a:pt x="1033" y="244"/>
                  </a:cubicBezTo>
                  <a:cubicBezTo>
                    <a:pt x="1032" y="244"/>
                    <a:pt x="1030" y="244"/>
                    <a:pt x="1028" y="244"/>
                  </a:cubicBezTo>
                  <a:cubicBezTo>
                    <a:pt x="1025" y="247"/>
                    <a:pt x="1025" y="245"/>
                    <a:pt x="1025" y="245"/>
                  </a:cubicBezTo>
                  <a:cubicBezTo>
                    <a:pt x="1024" y="244"/>
                    <a:pt x="1023" y="243"/>
                    <a:pt x="1021" y="243"/>
                  </a:cubicBezTo>
                  <a:cubicBezTo>
                    <a:pt x="1019" y="243"/>
                    <a:pt x="1018" y="244"/>
                    <a:pt x="1017" y="245"/>
                  </a:cubicBezTo>
                  <a:cubicBezTo>
                    <a:pt x="1016" y="245"/>
                    <a:pt x="1016" y="244"/>
                    <a:pt x="1016" y="242"/>
                  </a:cubicBezTo>
                  <a:cubicBezTo>
                    <a:pt x="1016" y="240"/>
                    <a:pt x="1017" y="240"/>
                    <a:pt x="1017" y="238"/>
                  </a:cubicBezTo>
                  <a:cubicBezTo>
                    <a:pt x="1017" y="237"/>
                    <a:pt x="1017" y="236"/>
                    <a:pt x="1017" y="235"/>
                  </a:cubicBezTo>
                  <a:cubicBezTo>
                    <a:pt x="1017" y="233"/>
                    <a:pt x="1019" y="232"/>
                    <a:pt x="1019" y="231"/>
                  </a:cubicBezTo>
                  <a:cubicBezTo>
                    <a:pt x="1019" y="231"/>
                    <a:pt x="1020" y="229"/>
                    <a:pt x="1020" y="227"/>
                  </a:cubicBezTo>
                  <a:cubicBezTo>
                    <a:pt x="1020" y="226"/>
                    <a:pt x="1023" y="226"/>
                    <a:pt x="1023" y="226"/>
                  </a:cubicBezTo>
                  <a:cubicBezTo>
                    <a:pt x="1023" y="225"/>
                    <a:pt x="1025" y="224"/>
                    <a:pt x="1026" y="223"/>
                  </a:cubicBezTo>
                  <a:cubicBezTo>
                    <a:pt x="1027" y="222"/>
                    <a:pt x="1027" y="221"/>
                    <a:pt x="1028" y="219"/>
                  </a:cubicBezTo>
                  <a:cubicBezTo>
                    <a:pt x="1029" y="218"/>
                    <a:pt x="1029" y="218"/>
                    <a:pt x="1030" y="216"/>
                  </a:cubicBezTo>
                  <a:cubicBezTo>
                    <a:pt x="1032" y="214"/>
                    <a:pt x="1032" y="213"/>
                    <a:pt x="1033" y="212"/>
                  </a:cubicBezTo>
                  <a:cubicBezTo>
                    <a:pt x="1033" y="212"/>
                    <a:pt x="1035" y="210"/>
                    <a:pt x="1035" y="210"/>
                  </a:cubicBezTo>
                  <a:cubicBezTo>
                    <a:pt x="1035" y="210"/>
                    <a:pt x="1036" y="209"/>
                    <a:pt x="1036" y="207"/>
                  </a:cubicBezTo>
                  <a:cubicBezTo>
                    <a:pt x="1037" y="206"/>
                    <a:pt x="1038" y="206"/>
                    <a:pt x="1039" y="205"/>
                  </a:cubicBezTo>
                  <a:cubicBezTo>
                    <a:pt x="1040" y="204"/>
                    <a:pt x="1041" y="205"/>
                    <a:pt x="1042" y="203"/>
                  </a:cubicBezTo>
                  <a:cubicBezTo>
                    <a:pt x="1044" y="201"/>
                    <a:pt x="1043" y="200"/>
                    <a:pt x="1044" y="201"/>
                  </a:cubicBezTo>
                  <a:cubicBezTo>
                    <a:pt x="1045" y="201"/>
                    <a:pt x="1046" y="200"/>
                    <a:pt x="1047" y="199"/>
                  </a:cubicBezTo>
                  <a:cubicBezTo>
                    <a:pt x="1047" y="199"/>
                    <a:pt x="1047" y="199"/>
                    <a:pt x="1051" y="196"/>
                  </a:cubicBezTo>
                  <a:cubicBezTo>
                    <a:pt x="1054" y="194"/>
                    <a:pt x="1053" y="198"/>
                    <a:pt x="1053" y="200"/>
                  </a:cubicBezTo>
                  <a:cubicBezTo>
                    <a:pt x="1054" y="202"/>
                    <a:pt x="1055" y="201"/>
                    <a:pt x="1056" y="199"/>
                  </a:cubicBezTo>
                  <a:cubicBezTo>
                    <a:pt x="1057" y="197"/>
                    <a:pt x="1056" y="197"/>
                    <a:pt x="1056" y="196"/>
                  </a:cubicBezTo>
                  <a:cubicBezTo>
                    <a:pt x="1056" y="194"/>
                    <a:pt x="1056" y="194"/>
                    <a:pt x="1056" y="192"/>
                  </a:cubicBezTo>
                  <a:cubicBezTo>
                    <a:pt x="1056" y="189"/>
                    <a:pt x="1056" y="189"/>
                    <a:pt x="1057" y="188"/>
                  </a:cubicBezTo>
                  <a:cubicBezTo>
                    <a:pt x="1057" y="187"/>
                    <a:pt x="1059" y="188"/>
                    <a:pt x="1061" y="188"/>
                  </a:cubicBezTo>
                  <a:cubicBezTo>
                    <a:pt x="1063" y="188"/>
                    <a:pt x="1061" y="187"/>
                    <a:pt x="1061" y="186"/>
                  </a:cubicBezTo>
                  <a:cubicBezTo>
                    <a:pt x="1061" y="186"/>
                    <a:pt x="1061" y="185"/>
                    <a:pt x="1062" y="184"/>
                  </a:cubicBezTo>
                  <a:cubicBezTo>
                    <a:pt x="1062" y="182"/>
                    <a:pt x="1064" y="181"/>
                    <a:pt x="1065" y="179"/>
                  </a:cubicBezTo>
                  <a:cubicBezTo>
                    <a:pt x="1065" y="176"/>
                    <a:pt x="1062" y="177"/>
                    <a:pt x="1061" y="177"/>
                  </a:cubicBezTo>
                  <a:cubicBezTo>
                    <a:pt x="1060" y="177"/>
                    <a:pt x="1057" y="176"/>
                    <a:pt x="1057" y="176"/>
                  </a:cubicBezTo>
                  <a:cubicBezTo>
                    <a:pt x="1056" y="176"/>
                    <a:pt x="1054" y="177"/>
                    <a:pt x="1053" y="177"/>
                  </a:cubicBezTo>
                  <a:cubicBezTo>
                    <a:pt x="1052" y="177"/>
                    <a:pt x="1050" y="178"/>
                    <a:pt x="1049" y="179"/>
                  </a:cubicBezTo>
                  <a:cubicBezTo>
                    <a:pt x="1048" y="180"/>
                    <a:pt x="1048" y="182"/>
                    <a:pt x="1046" y="184"/>
                  </a:cubicBezTo>
                  <a:cubicBezTo>
                    <a:pt x="1044" y="186"/>
                    <a:pt x="1043" y="186"/>
                    <a:pt x="1043" y="187"/>
                  </a:cubicBezTo>
                  <a:cubicBezTo>
                    <a:pt x="1043" y="188"/>
                    <a:pt x="1041" y="189"/>
                    <a:pt x="1040" y="191"/>
                  </a:cubicBezTo>
                  <a:cubicBezTo>
                    <a:pt x="1039" y="193"/>
                    <a:pt x="1037" y="192"/>
                    <a:pt x="1033" y="198"/>
                  </a:cubicBezTo>
                  <a:cubicBezTo>
                    <a:pt x="1030" y="204"/>
                    <a:pt x="1030" y="207"/>
                    <a:pt x="1029" y="207"/>
                  </a:cubicBezTo>
                  <a:cubicBezTo>
                    <a:pt x="1028" y="207"/>
                    <a:pt x="1025" y="210"/>
                    <a:pt x="1025" y="210"/>
                  </a:cubicBezTo>
                  <a:cubicBezTo>
                    <a:pt x="1025" y="211"/>
                    <a:pt x="1025" y="215"/>
                    <a:pt x="1025" y="215"/>
                  </a:cubicBezTo>
                  <a:cubicBezTo>
                    <a:pt x="1022" y="216"/>
                    <a:pt x="1020" y="220"/>
                    <a:pt x="1020" y="220"/>
                  </a:cubicBezTo>
                  <a:cubicBezTo>
                    <a:pt x="1019" y="223"/>
                    <a:pt x="1019" y="223"/>
                    <a:pt x="1019" y="223"/>
                  </a:cubicBezTo>
                  <a:cubicBezTo>
                    <a:pt x="1019" y="223"/>
                    <a:pt x="1017" y="223"/>
                    <a:pt x="1016" y="227"/>
                  </a:cubicBezTo>
                  <a:cubicBezTo>
                    <a:pt x="1016" y="231"/>
                    <a:pt x="1014" y="233"/>
                    <a:pt x="1014" y="233"/>
                  </a:cubicBezTo>
                  <a:cubicBezTo>
                    <a:pt x="1010" y="236"/>
                    <a:pt x="1011" y="241"/>
                    <a:pt x="1010" y="241"/>
                  </a:cubicBezTo>
                  <a:cubicBezTo>
                    <a:pt x="1010" y="241"/>
                    <a:pt x="1009" y="241"/>
                    <a:pt x="1008" y="241"/>
                  </a:cubicBezTo>
                  <a:cubicBezTo>
                    <a:pt x="1007" y="241"/>
                    <a:pt x="1005" y="241"/>
                    <a:pt x="1004" y="241"/>
                  </a:cubicBezTo>
                  <a:cubicBezTo>
                    <a:pt x="1002" y="241"/>
                    <a:pt x="999" y="241"/>
                    <a:pt x="998" y="241"/>
                  </a:cubicBezTo>
                  <a:cubicBezTo>
                    <a:pt x="996" y="241"/>
                    <a:pt x="994" y="241"/>
                    <a:pt x="990" y="242"/>
                  </a:cubicBezTo>
                  <a:cubicBezTo>
                    <a:pt x="987" y="242"/>
                    <a:pt x="987" y="242"/>
                    <a:pt x="984" y="241"/>
                  </a:cubicBezTo>
                  <a:cubicBezTo>
                    <a:pt x="982" y="241"/>
                    <a:pt x="977" y="241"/>
                    <a:pt x="975" y="241"/>
                  </a:cubicBezTo>
                  <a:cubicBezTo>
                    <a:pt x="974" y="241"/>
                    <a:pt x="973" y="241"/>
                    <a:pt x="972" y="242"/>
                  </a:cubicBezTo>
                  <a:cubicBezTo>
                    <a:pt x="971" y="243"/>
                    <a:pt x="970" y="242"/>
                    <a:pt x="969" y="242"/>
                  </a:cubicBezTo>
                  <a:cubicBezTo>
                    <a:pt x="969" y="242"/>
                    <a:pt x="967" y="243"/>
                    <a:pt x="963" y="244"/>
                  </a:cubicBezTo>
                  <a:cubicBezTo>
                    <a:pt x="959" y="244"/>
                    <a:pt x="962" y="243"/>
                    <a:pt x="962" y="243"/>
                  </a:cubicBezTo>
                  <a:cubicBezTo>
                    <a:pt x="961" y="242"/>
                    <a:pt x="955" y="244"/>
                    <a:pt x="955" y="244"/>
                  </a:cubicBezTo>
                  <a:cubicBezTo>
                    <a:pt x="955" y="244"/>
                    <a:pt x="954" y="244"/>
                    <a:pt x="952" y="245"/>
                  </a:cubicBezTo>
                  <a:cubicBezTo>
                    <a:pt x="950" y="246"/>
                    <a:pt x="950" y="245"/>
                    <a:pt x="947" y="245"/>
                  </a:cubicBezTo>
                  <a:cubicBezTo>
                    <a:pt x="945" y="245"/>
                    <a:pt x="945" y="245"/>
                    <a:pt x="943" y="246"/>
                  </a:cubicBezTo>
                  <a:cubicBezTo>
                    <a:pt x="940" y="246"/>
                    <a:pt x="941" y="246"/>
                    <a:pt x="938" y="247"/>
                  </a:cubicBezTo>
                  <a:cubicBezTo>
                    <a:pt x="935" y="247"/>
                    <a:pt x="932" y="247"/>
                    <a:pt x="932" y="247"/>
                  </a:cubicBezTo>
                  <a:cubicBezTo>
                    <a:pt x="931" y="247"/>
                    <a:pt x="931" y="247"/>
                    <a:pt x="929" y="248"/>
                  </a:cubicBezTo>
                  <a:cubicBezTo>
                    <a:pt x="927" y="249"/>
                    <a:pt x="924" y="248"/>
                    <a:pt x="922" y="248"/>
                  </a:cubicBezTo>
                  <a:cubicBezTo>
                    <a:pt x="920" y="248"/>
                    <a:pt x="920" y="248"/>
                    <a:pt x="918" y="249"/>
                  </a:cubicBezTo>
                  <a:cubicBezTo>
                    <a:pt x="916" y="250"/>
                    <a:pt x="915" y="249"/>
                    <a:pt x="914" y="249"/>
                  </a:cubicBezTo>
                  <a:cubicBezTo>
                    <a:pt x="912" y="249"/>
                    <a:pt x="909" y="250"/>
                    <a:pt x="907" y="250"/>
                  </a:cubicBezTo>
                  <a:cubicBezTo>
                    <a:pt x="905" y="251"/>
                    <a:pt x="900" y="251"/>
                    <a:pt x="899" y="251"/>
                  </a:cubicBezTo>
                  <a:cubicBezTo>
                    <a:pt x="899" y="251"/>
                    <a:pt x="898" y="250"/>
                    <a:pt x="896" y="251"/>
                  </a:cubicBezTo>
                  <a:cubicBezTo>
                    <a:pt x="894" y="251"/>
                    <a:pt x="893" y="252"/>
                    <a:pt x="891" y="252"/>
                  </a:cubicBezTo>
                  <a:cubicBezTo>
                    <a:pt x="890" y="252"/>
                    <a:pt x="887" y="252"/>
                    <a:pt x="885" y="253"/>
                  </a:cubicBezTo>
                  <a:cubicBezTo>
                    <a:pt x="883" y="253"/>
                    <a:pt x="882" y="253"/>
                    <a:pt x="879" y="253"/>
                  </a:cubicBezTo>
                  <a:cubicBezTo>
                    <a:pt x="877" y="253"/>
                    <a:pt x="877" y="253"/>
                    <a:pt x="876" y="253"/>
                  </a:cubicBezTo>
                  <a:cubicBezTo>
                    <a:pt x="875" y="254"/>
                    <a:pt x="875" y="254"/>
                    <a:pt x="874" y="254"/>
                  </a:cubicBezTo>
                  <a:cubicBezTo>
                    <a:pt x="872" y="254"/>
                    <a:pt x="870" y="253"/>
                    <a:pt x="869" y="254"/>
                  </a:cubicBezTo>
                  <a:cubicBezTo>
                    <a:pt x="868" y="254"/>
                    <a:pt x="868" y="255"/>
                    <a:pt x="867" y="255"/>
                  </a:cubicBezTo>
                  <a:cubicBezTo>
                    <a:pt x="867" y="255"/>
                    <a:pt x="864" y="255"/>
                    <a:pt x="863" y="255"/>
                  </a:cubicBezTo>
                  <a:cubicBezTo>
                    <a:pt x="862" y="255"/>
                    <a:pt x="858" y="256"/>
                    <a:pt x="858" y="256"/>
                  </a:cubicBezTo>
                  <a:cubicBezTo>
                    <a:pt x="858" y="257"/>
                    <a:pt x="851" y="257"/>
                    <a:pt x="848" y="257"/>
                  </a:cubicBezTo>
                  <a:cubicBezTo>
                    <a:pt x="845" y="257"/>
                    <a:pt x="845" y="258"/>
                    <a:pt x="843" y="258"/>
                  </a:cubicBezTo>
                  <a:cubicBezTo>
                    <a:pt x="842" y="258"/>
                    <a:pt x="839" y="259"/>
                    <a:pt x="837" y="258"/>
                  </a:cubicBezTo>
                  <a:cubicBezTo>
                    <a:pt x="836" y="258"/>
                    <a:pt x="836" y="257"/>
                    <a:pt x="835" y="257"/>
                  </a:cubicBezTo>
                  <a:cubicBezTo>
                    <a:pt x="834" y="257"/>
                    <a:pt x="834" y="258"/>
                    <a:pt x="833" y="258"/>
                  </a:cubicBezTo>
                  <a:cubicBezTo>
                    <a:pt x="833" y="259"/>
                    <a:pt x="832" y="260"/>
                    <a:pt x="830" y="260"/>
                  </a:cubicBezTo>
                  <a:cubicBezTo>
                    <a:pt x="828" y="261"/>
                    <a:pt x="821" y="260"/>
                    <a:pt x="821" y="260"/>
                  </a:cubicBezTo>
                  <a:cubicBezTo>
                    <a:pt x="821" y="260"/>
                    <a:pt x="819" y="262"/>
                    <a:pt x="817" y="262"/>
                  </a:cubicBezTo>
                  <a:cubicBezTo>
                    <a:pt x="816" y="262"/>
                    <a:pt x="817" y="260"/>
                    <a:pt x="813" y="260"/>
                  </a:cubicBezTo>
                  <a:cubicBezTo>
                    <a:pt x="809" y="260"/>
                    <a:pt x="809" y="261"/>
                    <a:pt x="806" y="262"/>
                  </a:cubicBezTo>
                  <a:cubicBezTo>
                    <a:pt x="803" y="263"/>
                    <a:pt x="802" y="262"/>
                    <a:pt x="801" y="262"/>
                  </a:cubicBezTo>
                  <a:cubicBezTo>
                    <a:pt x="800" y="263"/>
                    <a:pt x="797" y="263"/>
                    <a:pt x="796" y="263"/>
                  </a:cubicBezTo>
                  <a:cubicBezTo>
                    <a:pt x="794" y="263"/>
                    <a:pt x="793" y="264"/>
                    <a:pt x="792" y="264"/>
                  </a:cubicBezTo>
                  <a:cubicBezTo>
                    <a:pt x="791" y="265"/>
                    <a:pt x="787" y="265"/>
                    <a:pt x="784" y="266"/>
                  </a:cubicBezTo>
                  <a:cubicBezTo>
                    <a:pt x="780" y="267"/>
                    <a:pt x="780" y="266"/>
                    <a:pt x="779" y="265"/>
                  </a:cubicBezTo>
                  <a:cubicBezTo>
                    <a:pt x="779" y="265"/>
                    <a:pt x="780" y="263"/>
                    <a:pt x="780" y="260"/>
                  </a:cubicBezTo>
                  <a:cubicBezTo>
                    <a:pt x="781" y="258"/>
                    <a:pt x="781" y="257"/>
                    <a:pt x="781" y="256"/>
                  </a:cubicBezTo>
                  <a:cubicBezTo>
                    <a:pt x="781" y="255"/>
                    <a:pt x="782" y="254"/>
                    <a:pt x="782" y="252"/>
                  </a:cubicBezTo>
                  <a:cubicBezTo>
                    <a:pt x="783" y="251"/>
                    <a:pt x="784" y="249"/>
                    <a:pt x="784" y="247"/>
                  </a:cubicBezTo>
                  <a:cubicBezTo>
                    <a:pt x="785" y="245"/>
                    <a:pt x="784" y="242"/>
                    <a:pt x="784" y="241"/>
                  </a:cubicBezTo>
                  <a:cubicBezTo>
                    <a:pt x="784" y="241"/>
                    <a:pt x="786" y="239"/>
                    <a:pt x="786" y="239"/>
                  </a:cubicBezTo>
                  <a:cubicBezTo>
                    <a:pt x="786" y="239"/>
                    <a:pt x="788" y="237"/>
                    <a:pt x="788" y="237"/>
                  </a:cubicBezTo>
                  <a:cubicBezTo>
                    <a:pt x="788" y="237"/>
                    <a:pt x="790" y="231"/>
                    <a:pt x="795" y="221"/>
                  </a:cubicBezTo>
                  <a:cubicBezTo>
                    <a:pt x="799" y="211"/>
                    <a:pt x="800" y="212"/>
                    <a:pt x="801" y="210"/>
                  </a:cubicBezTo>
                  <a:cubicBezTo>
                    <a:pt x="802" y="208"/>
                    <a:pt x="803" y="208"/>
                    <a:pt x="804" y="207"/>
                  </a:cubicBezTo>
                  <a:cubicBezTo>
                    <a:pt x="805" y="205"/>
                    <a:pt x="806" y="202"/>
                    <a:pt x="807" y="201"/>
                  </a:cubicBezTo>
                  <a:cubicBezTo>
                    <a:pt x="808" y="200"/>
                    <a:pt x="810" y="197"/>
                    <a:pt x="813" y="195"/>
                  </a:cubicBezTo>
                  <a:cubicBezTo>
                    <a:pt x="815" y="193"/>
                    <a:pt x="814" y="192"/>
                    <a:pt x="814" y="190"/>
                  </a:cubicBezTo>
                  <a:cubicBezTo>
                    <a:pt x="815" y="188"/>
                    <a:pt x="816" y="186"/>
                    <a:pt x="818" y="185"/>
                  </a:cubicBezTo>
                  <a:cubicBezTo>
                    <a:pt x="820" y="185"/>
                    <a:pt x="820" y="184"/>
                    <a:pt x="821" y="182"/>
                  </a:cubicBezTo>
                  <a:cubicBezTo>
                    <a:pt x="822" y="181"/>
                    <a:pt x="822" y="182"/>
                    <a:pt x="824" y="181"/>
                  </a:cubicBezTo>
                  <a:cubicBezTo>
                    <a:pt x="826" y="179"/>
                    <a:pt x="827" y="178"/>
                    <a:pt x="828" y="177"/>
                  </a:cubicBezTo>
                  <a:cubicBezTo>
                    <a:pt x="828" y="175"/>
                    <a:pt x="829" y="174"/>
                    <a:pt x="831" y="174"/>
                  </a:cubicBezTo>
                  <a:cubicBezTo>
                    <a:pt x="832" y="174"/>
                    <a:pt x="834" y="171"/>
                    <a:pt x="835" y="171"/>
                  </a:cubicBezTo>
                  <a:cubicBezTo>
                    <a:pt x="835" y="172"/>
                    <a:pt x="839" y="169"/>
                    <a:pt x="840" y="169"/>
                  </a:cubicBezTo>
                  <a:cubicBezTo>
                    <a:pt x="841" y="170"/>
                    <a:pt x="846" y="170"/>
                    <a:pt x="847" y="169"/>
                  </a:cubicBezTo>
                  <a:cubicBezTo>
                    <a:pt x="848" y="169"/>
                    <a:pt x="849" y="169"/>
                    <a:pt x="851" y="169"/>
                  </a:cubicBezTo>
                  <a:cubicBezTo>
                    <a:pt x="852" y="169"/>
                    <a:pt x="852" y="169"/>
                    <a:pt x="853" y="170"/>
                  </a:cubicBezTo>
                  <a:cubicBezTo>
                    <a:pt x="855" y="171"/>
                    <a:pt x="857" y="169"/>
                    <a:pt x="858" y="168"/>
                  </a:cubicBezTo>
                  <a:cubicBezTo>
                    <a:pt x="858" y="167"/>
                    <a:pt x="858" y="165"/>
                    <a:pt x="859" y="165"/>
                  </a:cubicBezTo>
                  <a:cubicBezTo>
                    <a:pt x="860" y="166"/>
                    <a:pt x="860" y="166"/>
                    <a:pt x="861" y="166"/>
                  </a:cubicBezTo>
                  <a:cubicBezTo>
                    <a:pt x="863" y="165"/>
                    <a:pt x="863" y="165"/>
                    <a:pt x="864" y="166"/>
                  </a:cubicBezTo>
                  <a:cubicBezTo>
                    <a:pt x="864" y="167"/>
                    <a:pt x="865" y="166"/>
                    <a:pt x="866" y="165"/>
                  </a:cubicBezTo>
                  <a:cubicBezTo>
                    <a:pt x="867" y="164"/>
                    <a:pt x="866" y="163"/>
                    <a:pt x="866" y="162"/>
                  </a:cubicBezTo>
                  <a:cubicBezTo>
                    <a:pt x="866" y="160"/>
                    <a:pt x="867" y="161"/>
                    <a:pt x="868" y="160"/>
                  </a:cubicBezTo>
                  <a:cubicBezTo>
                    <a:pt x="869" y="159"/>
                    <a:pt x="869" y="159"/>
                    <a:pt x="870" y="159"/>
                  </a:cubicBezTo>
                  <a:cubicBezTo>
                    <a:pt x="872" y="159"/>
                    <a:pt x="872" y="159"/>
                    <a:pt x="874" y="158"/>
                  </a:cubicBezTo>
                  <a:cubicBezTo>
                    <a:pt x="876" y="157"/>
                    <a:pt x="876" y="157"/>
                    <a:pt x="878" y="157"/>
                  </a:cubicBezTo>
                  <a:cubicBezTo>
                    <a:pt x="880" y="157"/>
                    <a:pt x="879" y="157"/>
                    <a:pt x="882" y="157"/>
                  </a:cubicBezTo>
                  <a:cubicBezTo>
                    <a:pt x="884" y="157"/>
                    <a:pt x="884" y="156"/>
                    <a:pt x="886" y="156"/>
                  </a:cubicBezTo>
                  <a:cubicBezTo>
                    <a:pt x="887" y="156"/>
                    <a:pt x="889" y="156"/>
                    <a:pt x="890" y="156"/>
                  </a:cubicBezTo>
                  <a:cubicBezTo>
                    <a:pt x="891" y="156"/>
                    <a:pt x="891" y="157"/>
                    <a:pt x="893" y="158"/>
                  </a:cubicBezTo>
                  <a:cubicBezTo>
                    <a:pt x="894" y="158"/>
                    <a:pt x="894" y="157"/>
                    <a:pt x="895" y="157"/>
                  </a:cubicBezTo>
                  <a:cubicBezTo>
                    <a:pt x="896" y="157"/>
                    <a:pt x="896" y="156"/>
                    <a:pt x="898" y="157"/>
                  </a:cubicBezTo>
                  <a:cubicBezTo>
                    <a:pt x="899" y="157"/>
                    <a:pt x="898" y="157"/>
                    <a:pt x="899" y="158"/>
                  </a:cubicBezTo>
                  <a:cubicBezTo>
                    <a:pt x="900" y="159"/>
                    <a:pt x="900" y="158"/>
                    <a:pt x="901" y="158"/>
                  </a:cubicBezTo>
                  <a:cubicBezTo>
                    <a:pt x="902" y="158"/>
                    <a:pt x="902" y="159"/>
                    <a:pt x="902" y="159"/>
                  </a:cubicBezTo>
                  <a:cubicBezTo>
                    <a:pt x="902" y="159"/>
                    <a:pt x="903" y="160"/>
                    <a:pt x="905" y="159"/>
                  </a:cubicBezTo>
                  <a:cubicBezTo>
                    <a:pt x="907" y="159"/>
                    <a:pt x="908" y="159"/>
                    <a:pt x="908" y="159"/>
                  </a:cubicBezTo>
                  <a:cubicBezTo>
                    <a:pt x="908" y="160"/>
                    <a:pt x="910" y="160"/>
                    <a:pt x="911" y="160"/>
                  </a:cubicBezTo>
                  <a:cubicBezTo>
                    <a:pt x="913" y="161"/>
                    <a:pt x="915" y="161"/>
                    <a:pt x="915" y="161"/>
                  </a:cubicBezTo>
                  <a:cubicBezTo>
                    <a:pt x="916" y="161"/>
                    <a:pt x="917" y="162"/>
                    <a:pt x="918" y="162"/>
                  </a:cubicBezTo>
                  <a:cubicBezTo>
                    <a:pt x="918" y="162"/>
                    <a:pt x="919" y="161"/>
                    <a:pt x="921" y="161"/>
                  </a:cubicBezTo>
                  <a:cubicBezTo>
                    <a:pt x="923" y="160"/>
                    <a:pt x="923" y="159"/>
                    <a:pt x="923" y="158"/>
                  </a:cubicBezTo>
                  <a:cubicBezTo>
                    <a:pt x="923" y="157"/>
                    <a:pt x="922" y="157"/>
                    <a:pt x="921" y="157"/>
                  </a:cubicBezTo>
                  <a:cubicBezTo>
                    <a:pt x="920" y="157"/>
                    <a:pt x="920" y="157"/>
                    <a:pt x="919" y="157"/>
                  </a:cubicBezTo>
                  <a:cubicBezTo>
                    <a:pt x="918" y="157"/>
                    <a:pt x="918" y="157"/>
                    <a:pt x="917" y="157"/>
                  </a:cubicBezTo>
                  <a:cubicBezTo>
                    <a:pt x="916" y="157"/>
                    <a:pt x="916" y="156"/>
                    <a:pt x="915" y="156"/>
                  </a:cubicBezTo>
                  <a:cubicBezTo>
                    <a:pt x="914" y="155"/>
                    <a:pt x="913" y="156"/>
                    <a:pt x="913" y="156"/>
                  </a:cubicBezTo>
                  <a:cubicBezTo>
                    <a:pt x="912" y="156"/>
                    <a:pt x="911" y="156"/>
                    <a:pt x="911" y="155"/>
                  </a:cubicBezTo>
                  <a:cubicBezTo>
                    <a:pt x="911" y="155"/>
                    <a:pt x="910" y="154"/>
                    <a:pt x="910" y="154"/>
                  </a:cubicBezTo>
                  <a:cubicBezTo>
                    <a:pt x="909" y="154"/>
                    <a:pt x="908" y="154"/>
                    <a:pt x="906" y="155"/>
                  </a:cubicBezTo>
                  <a:cubicBezTo>
                    <a:pt x="903" y="155"/>
                    <a:pt x="903" y="155"/>
                    <a:pt x="902" y="155"/>
                  </a:cubicBezTo>
                  <a:cubicBezTo>
                    <a:pt x="901" y="155"/>
                    <a:pt x="901" y="154"/>
                    <a:pt x="902" y="154"/>
                  </a:cubicBezTo>
                  <a:cubicBezTo>
                    <a:pt x="902" y="153"/>
                    <a:pt x="904" y="152"/>
                    <a:pt x="904" y="152"/>
                  </a:cubicBezTo>
                  <a:cubicBezTo>
                    <a:pt x="905" y="152"/>
                    <a:pt x="906" y="152"/>
                    <a:pt x="908" y="152"/>
                  </a:cubicBezTo>
                  <a:cubicBezTo>
                    <a:pt x="910" y="151"/>
                    <a:pt x="909" y="151"/>
                    <a:pt x="910" y="151"/>
                  </a:cubicBezTo>
                  <a:cubicBezTo>
                    <a:pt x="911" y="151"/>
                    <a:pt x="914" y="151"/>
                    <a:pt x="915" y="151"/>
                  </a:cubicBezTo>
                  <a:cubicBezTo>
                    <a:pt x="916" y="150"/>
                    <a:pt x="916" y="150"/>
                    <a:pt x="918" y="150"/>
                  </a:cubicBezTo>
                  <a:cubicBezTo>
                    <a:pt x="919" y="149"/>
                    <a:pt x="920" y="150"/>
                    <a:pt x="921" y="149"/>
                  </a:cubicBezTo>
                  <a:cubicBezTo>
                    <a:pt x="922" y="149"/>
                    <a:pt x="923" y="148"/>
                    <a:pt x="924" y="148"/>
                  </a:cubicBezTo>
                  <a:cubicBezTo>
                    <a:pt x="925" y="147"/>
                    <a:pt x="925" y="147"/>
                    <a:pt x="926" y="147"/>
                  </a:cubicBezTo>
                  <a:cubicBezTo>
                    <a:pt x="928" y="147"/>
                    <a:pt x="928" y="147"/>
                    <a:pt x="930" y="145"/>
                  </a:cubicBezTo>
                  <a:cubicBezTo>
                    <a:pt x="932" y="144"/>
                    <a:pt x="930" y="142"/>
                    <a:pt x="929" y="142"/>
                  </a:cubicBezTo>
                  <a:cubicBezTo>
                    <a:pt x="927" y="143"/>
                    <a:pt x="926" y="144"/>
                    <a:pt x="926" y="144"/>
                  </a:cubicBezTo>
                  <a:cubicBezTo>
                    <a:pt x="925" y="144"/>
                    <a:pt x="924" y="144"/>
                    <a:pt x="921" y="145"/>
                  </a:cubicBezTo>
                  <a:cubicBezTo>
                    <a:pt x="918" y="146"/>
                    <a:pt x="919" y="145"/>
                    <a:pt x="919" y="145"/>
                  </a:cubicBezTo>
                  <a:cubicBezTo>
                    <a:pt x="918" y="145"/>
                    <a:pt x="913" y="146"/>
                    <a:pt x="911" y="146"/>
                  </a:cubicBezTo>
                  <a:cubicBezTo>
                    <a:pt x="910" y="146"/>
                    <a:pt x="908" y="148"/>
                    <a:pt x="908" y="148"/>
                  </a:cubicBezTo>
                  <a:cubicBezTo>
                    <a:pt x="904" y="146"/>
                    <a:pt x="903" y="149"/>
                    <a:pt x="902" y="149"/>
                  </a:cubicBezTo>
                  <a:cubicBezTo>
                    <a:pt x="901" y="149"/>
                    <a:pt x="899" y="149"/>
                    <a:pt x="899" y="150"/>
                  </a:cubicBezTo>
                  <a:cubicBezTo>
                    <a:pt x="899" y="150"/>
                    <a:pt x="898" y="150"/>
                    <a:pt x="897" y="150"/>
                  </a:cubicBezTo>
                  <a:cubicBezTo>
                    <a:pt x="896" y="150"/>
                    <a:pt x="893" y="150"/>
                    <a:pt x="893" y="150"/>
                  </a:cubicBezTo>
                  <a:cubicBezTo>
                    <a:pt x="892" y="151"/>
                    <a:pt x="890" y="151"/>
                    <a:pt x="889" y="151"/>
                  </a:cubicBezTo>
                  <a:cubicBezTo>
                    <a:pt x="888" y="151"/>
                    <a:pt x="886" y="151"/>
                    <a:pt x="883" y="152"/>
                  </a:cubicBezTo>
                  <a:cubicBezTo>
                    <a:pt x="880" y="152"/>
                    <a:pt x="881" y="152"/>
                    <a:pt x="879" y="151"/>
                  </a:cubicBezTo>
                  <a:cubicBezTo>
                    <a:pt x="878" y="150"/>
                    <a:pt x="881" y="149"/>
                    <a:pt x="882" y="148"/>
                  </a:cubicBezTo>
                  <a:cubicBezTo>
                    <a:pt x="882" y="147"/>
                    <a:pt x="883" y="147"/>
                    <a:pt x="883" y="147"/>
                  </a:cubicBezTo>
                  <a:cubicBezTo>
                    <a:pt x="883" y="146"/>
                    <a:pt x="882" y="144"/>
                    <a:pt x="882" y="142"/>
                  </a:cubicBezTo>
                  <a:cubicBezTo>
                    <a:pt x="883" y="140"/>
                    <a:pt x="884" y="141"/>
                    <a:pt x="884" y="140"/>
                  </a:cubicBezTo>
                  <a:cubicBezTo>
                    <a:pt x="884" y="138"/>
                    <a:pt x="885" y="138"/>
                    <a:pt x="885" y="138"/>
                  </a:cubicBezTo>
                  <a:cubicBezTo>
                    <a:pt x="885" y="137"/>
                    <a:pt x="886" y="137"/>
                    <a:pt x="888" y="137"/>
                  </a:cubicBezTo>
                  <a:cubicBezTo>
                    <a:pt x="891" y="136"/>
                    <a:pt x="891" y="135"/>
                    <a:pt x="891" y="134"/>
                  </a:cubicBezTo>
                  <a:cubicBezTo>
                    <a:pt x="892" y="133"/>
                    <a:pt x="893" y="133"/>
                    <a:pt x="894" y="132"/>
                  </a:cubicBezTo>
                  <a:cubicBezTo>
                    <a:pt x="894" y="132"/>
                    <a:pt x="895" y="131"/>
                    <a:pt x="896" y="130"/>
                  </a:cubicBezTo>
                  <a:cubicBezTo>
                    <a:pt x="896" y="128"/>
                    <a:pt x="897" y="129"/>
                    <a:pt x="898" y="128"/>
                  </a:cubicBezTo>
                  <a:cubicBezTo>
                    <a:pt x="899" y="127"/>
                    <a:pt x="899" y="127"/>
                    <a:pt x="900" y="127"/>
                  </a:cubicBezTo>
                  <a:cubicBezTo>
                    <a:pt x="901" y="127"/>
                    <a:pt x="903" y="125"/>
                    <a:pt x="904" y="124"/>
                  </a:cubicBezTo>
                  <a:cubicBezTo>
                    <a:pt x="905" y="124"/>
                    <a:pt x="905" y="123"/>
                    <a:pt x="905" y="123"/>
                  </a:cubicBezTo>
                  <a:cubicBezTo>
                    <a:pt x="906" y="122"/>
                    <a:pt x="906" y="121"/>
                    <a:pt x="907" y="120"/>
                  </a:cubicBezTo>
                  <a:cubicBezTo>
                    <a:pt x="908" y="119"/>
                    <a:pt x="909" y="120"/>
                    <a:pt x="910" y="120"/>
                  </a:cubicBezTo>
                  <a:cubicBezTo>
                    <a:pt x="911" y="119"/>
                    <a:pt x="911" y="119"/>
                    <a:pt x="913" y="118"/>
                  </a:cubicBezTo>
                  <a:cubicBezTo>
                    <a:pt x="914" y="117"/>
                    <a:pt x="914" y="116"/>
                    <a:pt x="915" y="116"/>
                  </a:cubicBezTo>
                  <a:cubicBezTo>
                    <a:pt x="916" y="115"/>
                    <a:pt x="919" y="114"/>
                    <a:pt x="919" y="114"/>
                  </a:cubicBezTo>
                  <a:cubicBezTo>
                    <a:pt x="923" y="114"/>
                    <a:pt x="923" y="114"/>
                    <a:pt x="923" y="114"/>
                  </a:cubicBezTo>
                  <a:cubicBezTo>
                    <a:pt x="923" y="114"/>
                    <a:pt x="925" y="111"/>
                    <a:pt x="926" y="111"/>
                  </a:cubicBezTo>
                  <a:cubicBezTo>
                    <a:pt x="931" y="111"/>
                    <a:pt x="932" y="110"/>
                    <a:pt x="933" y="109"/>
                  </a:cubicBezTo>
                  <a:cubicBezTo>
                    <a:pt x="934" y="108"/>
                    <a:pt x="938" y="107"/>
                    <a:pt x="938" y="107"/>
                  </a:cubicBezTo>
                  <a:cubicBezTo>
                    <a:pt x="938" y="107"/>
                    <a:pt x="938" y="107"/>
                    <a:pt x="939" y="108"/>
                  </a:cubicBezTo>
                  <a:cubicBezTo>
                    <a:pt x="940" y="109"/>
                    <a:pt x="940" y="109"/>
                    <a:pt x="941" y="109"/>
                  </a:cubicBezTo>
                  <a:cubicBezTo>
                    <a:pt x="942" y="109"/>
                    <a:pt x="943" y="109"/>
                    <a:pt x="944" y="109"/>
                  </a:cubicBezTo>
                  <a:cubicBezTo>
                    <a:pt x="944" y="109"/>
                    <a:pt x="945" y="109"/>
                    <a:pt x="946" y="110"/>
                  </a:cubicBezTo>
                  <a:cubicBezTo>
                    <a:pt x="946" y="110"/>
                    <a:pt x="946" y="111"/>
                    <a:pt x="947" y="113"/>
                  </a:cubicBezTo>
                  <a:cubicBezTo>
                    <a:pt x="947" y="115"/>
                    <a:pt x="950" y="115"/>
                    <a:pt x="950" y="116"/>
                  </a:cubicBezTo>
                  <a:cubicBezTo>
                    <a:pt x="951" y="116"/>
                    <a:pt x="952" y="117"/>
                    <a:pt x="952" y="118"/>
                  </a:cubicBezTo>
                  <a:cubicBezTo>
                    <a:pt x="952" y="118"/>
                    <a:pt x="953" y="120"/>
                    <a:pt x="954" y="121"/>
                  </a:cubicBezTo>
                  <a:cubicBezTo>
                    <a:pt x="955" y="122"/>
                    <a:pt x="956" y="124"/>
                    <a:pt x="957" y="125"/>
                  </a:cubicBezTo>
                  <a:cubicBezTo>
                    <a:pt x="959" y="127"/>
                    <a:pt x="957" y="128"/>
                    <a:pt x="956" y="128"/>
                  </a:cubicBezTo>
                  <a:cubicBezTo>
                    <a:pt x="955" y="128"/>
                    <a:pt x="954" y="129"/>
                    <a:pt x="954" y="130"/>
                  </a:cubicBezTo>
                  <a:cubicBezTo>
                    <a:pt x="954" y="130"/>
                    <a:pt x="951" y="132"/>
                    <a:pt x="950" y="132"/>
                  </a:cubicBezTo>
                  <a:cubicBezTo>
                    <a:pt x="949" y="133"/>
                    <a:pt x="948" y="133"/>
                    <a:pt x="949" y="135"/>
                  </a:cubicBezTo>
                  <a:cubicBezTo>
                    <a:pt x="949" y="136"/>
                    <a:pt x="946" y="138"/>
                    <a:pt x="945" y="139"/>
                  </a:cubicBezTo>
                  <a:cubicBezTo>
                    <a:pt x="944" y="139"/>
                    <a:pt x="943" y="139"/>
                    <a:pt x="943" y="141"/>
                  </a:cubicBezTo>
                  <a:cubicBezTo>
                    <a:pt x="943" y="143"/>
                    <a:pt x="944" y="143"/>
                    <a:pt x="944" y="143"/>
                  </a:cubicBezTo>
                  <a:cubicBezTo>
                    <a:pt x="944" y="142"/>
                    <a:pt x="946" y="142"/>
                    <a:pt x="947" y="141"/>
                  </a:cubicBezTo>
                  <a:cubicBezTo>
                    <a:pt x="948" y="141"/>
                    <a:pt x="948" y="140"/>
                    <a:pt x="949" y="140"/>
                  </a:cubicBezTo>
                  <a:cubicBezTo>
                    <a:pt x="950" y="139"/>
                    <a:pt x="951" y="139"/>
                    <a:pt x="951" y="139"/>
                  </a:cubicBezTo>
                  <a:cubicBezTo>
                    <a:pt x="952" y="138"/>
                    <a:pt x="953" y="137"/>
                    <a:pt x="955" y="135"/>
                  </a:cubicBezTo>
                  <a:cubicBezTo>
                    <a:pt x="956" y="134"/>
                    <a:pt x="955" y="135"/>
                    <a:pt x="957" y="133"/>
                  </a:cubicBezTo>
                  <a:cubicBezTo>
                    <a:pt x="958" y="132"/>
                    <a:pt x="959" y="131"/>
                    <a:pt x="960" y="130"/>
                  </a:cubicBezTo>
                  <a:cubicBezTo>
                    <a:pt x="960" y="129"/>
                    <a:pt x="961" y="130"/>
                    <a:pt x="961" y="130"/>
                  </a:cubicBezTo>
                  <a:cubicBezTo>
                    <a:pt x="962" y="130"/>
                    <a:pt x="962" y="132"/>
                    <a:pt x="962" y="132"/>
                  </a:cubicBezTo>
                  <a:cubicBezTo>
                    <a:pt x="963" y="132"/>
                    <a:pt x="963" y="132"/>
                    <a:pt x="964" y="133"/>
                  </a:cubicBezTo>
                  <a:cubicBezTo>
                    <a:pt x="966" y="134"/>
                    <a:pt x="965" y="134"/>
                    <a:pt x="966" y="134"/>
                  </a:cubicBezTo>
                  <a:cubicBezTo>
                    <a:pt x="967" y="135"/>
                    <a:pt x="967" y="135"/>
                    <a:pt x="967" y="136"/>
                  </a:cubicBezTo>
                  <a:cubicBezTo>
                    <a:pt x="968" y="137"/>
                    <a:pt x="969" y="138"/>
                    <a:pt x="970" y="140"/>
                  </a:cubicBezTo>
                  <a:cubicBezTo>
                    <a:pt x="970" y="141"/>
                    <a:pt x="972" y="141"/>
                    <a:pt x="972" y="142"/>
                  </a:cubicBezTo>
                  <a:cubicBezTo>
                    <a:pt x="972" y="143"/>
                    <a:pt x="973" y="144"/>
                    <a:pt x="975" y="144"/>
                  </a:cubicBezTo>
                  <a:cubicBezTo>
                    <a:pt x="976" y="145"/>
                    <a:pt x="976" y="144"/>
                    <a:pt x="976" y="147"/>
                  </a:cubicBezTo>
                  <a:cubicBezTo>
                    <a:pt x="977" y="149"/>
                    <a:pt x="976" y="149"/>
                    <a:pt x="976" y="150"/>
                  </a:cubicBezTo>
                  <a:cubicBezTo>
                    <a:pt x="977" y="152"/>
                    <a:pt x="977" y="150"/>
                    <a:pt x="979" y="150"/>
                  </a:cubicBezTo>
                  <a:cubicBezTo>
                    <a:pt x="980" y="150"/>
                    <a:pt x="981" y="150"/>
                    <a:pt x="981" y="150"/>
                  </a:cubicBezTo>
                  <a:cubicBezTo>
                    <a:pt x="981" y="150"/>
                    <a:pt x="981" y="150"/>
                    <a:pt x="981" y="150"/>
                  </a:cubicBezTo>
                  <a:cubicBezTo>
                    <a:pt x="981" y="151"/>
                    <a:pt x="982" y="152"/>
                    <a:pt x="983" y="153"/>
                  </a:cubicBezTo>
                  <a:cubicBezTo>
                    <a:pt x="983" y="154"/>
                    <a:pt x="983" y="154"/>
                    <a:pt x="984" y="155"/>
                  </a:cubicBezTo>
                  <a:cubicBezTo>
                    <a:pt x="985" y="156"/>
                    <a:pt x="985" y="156"/>
                    <a:pt x="986" y="157"/>
                  </a:cubicBezTo>
                  <a:cubicBezTo>
                    <a:pt x="987" y="158"/>
                    <a:pt x="987" y="158"/>
                    <a:pt x="987" y="159"/>
                  </a:cubicBezTo>
                  <a:cubicBezTo>
                    <a:pt x="988" y="160"/>
                    <a:pt x="990" y="160"/>
                    <a:pt x="991" y="161"/>
                  </a:cubicBezTo>
                  <a:cubicBezTo>
                    <a:pt x="993" y="161"/>
                    <a:pt x="992" y="160"/>
                    <a:pt x="993" y="159"/>
                  </a:cubicBezTo>
                  <a:cubicBezTo>
                    <a:pt x="994" y="157"/>
                    <a:pt x="991" y="157"/>
                    <a:pt x="990" y="157"/>
                  </a:cubicBezTo>
                  <a:cubicBezTo>
                    <a:pt x="989" y="156"/>
                    <a:pt x="988" y="156"/>
                    <a:pt x="988" y="155"/>
                  </a:cubicBezTo>
                  <a:cubicBezTo>
                    <a:pt x="988" y="154"/>
                    <a:pt x="988" y="153"/>
                    <a:pt x="988" y="152"/>
                  </a:cubicBezTo>
                  <a:cubicBezTo>
                    <a:pt x="988" y="150"/>
                    <a:pt x="987" y="151"/>
                    <a:pt x="986" y="150"/>
                  </a:cubicBezTo>
                  <a:cubicBezTo>
                    <a:pt x="985" y="150"/>
                    <a:pt x="986" y="149"/>
                    <a:pt x="986" y="148"/>
                  </a:cubicBezTo>
                  <a:cubicBezTo>
                    <a:pt x="985" y="146"/>
                    <a:pt x="985" y="145"/>
                    <a:pt x="984" y="143"/>
                  </a:cubicBezTo>
                  <a:cubicBezTo>
                    <a:pt x="983" y="141"/>
                    <a:pt x="984" y="142"/>
                    <a:pt x="984" y="140"/>
                  </a:cubicBezTo>
                  <a:cubicBezTo>
                    <a:pt x="984" y="138"/>
                    <a:pt x="984" y="138"/>
                    <a:pt x="983" y="136"/>
                  </a:cubicBezTo>
                  <a:cubicBezTo>
                    <a:pt x="981" y="134"/>
                    <a:pt x="982" y="135"/>
                    <a:pt x="981" y="132"/>
                  </a:cubicBezTo>
                  <a:cubicBezTo>
                    <a:pt x="980" y="130"/>
                    <a:pt x="980" y="132"/>
                    <a:pt x="980" y="130"/>
                  </a:cubicBezTo>
                  <a:cubicBezTo>
                    <a:pt x="980" y="128"/>
                    <a:pt x="980" y="129"/>
                    <a:pt x="979" y="128"/>
                  </a:cubicBezTo>
                  <a:cubicBezTo>
                    <a:pt x="977" y="127"/>
                    <a:pt x="978" y="126"/>
                    <a:pt x="977" y="125"/>
                  </a:cubicBezTo>
                  <a:cubicBezTo>
                    <a:pt x="977" y="124"/>
                    <a:pt x="978" y="123"/>
                    <a:pt x="978" y="120"/>
                  </a:cubicBezTo>
                  <a:cubicBezTo>
                    <a:pt x="978" y="118"/>
                    <a:pt x="976" y="119"/>
                    <a:pt x="975" y="120"/>
                  </a:cubicBezTo>
                  <a:cubicBezTo>
                    <a:pt x="975" y="121"/>
                    <a:pt x="974" y="120"/>
                    <a:pt x="974" y="118"/>
                  </a:cubicBezTo>
                  <a:cubicBezTo>
                    <a:pt x="974" y="116"/>
                    <a:pt x="972" y="114"/>
                    <a:pt x="971" y="114"/>
                  </a:cubicBezTo>
                  <a:cubicBezTo>
                    <a:pt x="971" y="113"/>
                    <a:pt x="971" y="113"/>
                    <a:pt x="971" y="110"/>
                  </a:cubicBezTo>
                  <a:cubicBezTo>
                    <a:pt x="970" y="108"/>
                    <a:pt x="970" y="108"/>
                    <a:pt x="970" y="107"/>
                  </a:cubicBezTo>
                  <a:cubicBezTo>
                    <a:pt x="970" y="106"/>
                    <a:pt x="971" y="106"/>
                    <a:pt x="972" y="106"/>
                  </a:cubicBezTo>
                  <a:cubicBezTo>
                    <a:pt x="973" y="106"/>
                    <a:pt x="974" y="106"/>
                    <a:pt x="976" y="105"/>
                  </a:cubicBezTo>
                  <a:cubicBezTo>
                    <a:pt x="978" y="104"/>
                    <a:pt x="977" y="106"/>
                    <a:pt x="979" y="106"/>
                  </a:cubicBezTo>
                  <a:cubicBezTo>
                    <a:pt x="982" y="107"/>
                    <a:pt x="981" y="107"/>
                    <a:pt x="984" y="106"/>
                  </a:cubicBezTo>
                  <a:cubicBezTo>
                    <a:pt x="986" y="106"/>
                    <a:pt x="984" y="107"/>
                    <a:pt x="986" y="107"/>
                  </a:cubicBezTo>
                  <a:cubicBezTo>
                    <a:pt x="987" y="108"/>
                    <a:pt x="987" y="107"/>
                    <a:pt x="990" y="107"/>
                  </a:cubicBezTo>
                  <a:cubicBezTo>
                    <a:pt x="993" y="107"/>
                    <a:pt x="991" y="108"/>
                    <a:pt x="992" y="109"/>
                  </a:cubicBezTo>
                  <a:cubicBezTo>
                    <a:pt x="993" y="110"/>
                    <a:pt x="996" y="109"/>
                    <a:pt x="996" y="109"/>
                  </a:cubicBezTo>
                  <a:cubicBezTo>
                    <a:pt x="996" y="109"/>
                    <a:pt x="997" y="109"/>
                    <a:pt x="998" y="109"/>
                  </a:cubicBezTo>
                  <a:cubicBezTo>
                    <a:pt x="999" y="109"/>
                    <a:pt x="998" y="110"/>
                    <a:pt x="999" y="110"/>
                  </a:cubicBezTo>
                  <a:cubicBezTo>
                    <a:pt x="1000" y="110"/>
                    <a:pt x="1000" y="110"/>
                    <a:pt x="1002" y="110"/>
                  </a:cubicBezTo>
                  <a:cubicBezTo>
                    <a:pt x="1003" y="109"/>
                    <a:pt x="1003" y="110"/>
                    <a:pt x="1003" y="111"/>
                  </a:cubicBezTo>
                  <a:cubicBezTo>
                    <a:pt x="1004" y="112"/>
                    <a:pt x="1005" y="112"/>
                    <a:pt x="1007" y="112"/>
                  </a:cubicBezTo>
                  <a:cubicBezTo>
                    <a:pt x="1009" y="112"/>
                    <a:pt x="1008" y="112"/>
                    <a:pt x="1009" y="112"/>
                  </a:cubicBezTo>
                  <a:cubicBezTo>
                    <a:pt x="1011" y="112"/>
                    <a:pt x="1009" y="113"/>
                    <a:pt x="1013" y="112"/>
                  </a:cubicBezTo>
                  <a:cubicBezTo>
                    <a:pt x="1017" y="112"/>
                    <a:pt x="1014" y="113"/>
                    <a:pt x="1015" y="113"/>
                  </a:cubicBezTo>
                  <a:cubicBezTo>
                    <a:pt x="1016" y="113"/>
                    <a:pt x="1019" y="114"/>
                    <a:pt x="1019" y="114"/>
                  </a:cubicBezTo>
                  <a:cubicBezTo>
                    <a:pt x="1019" y="114"/>
                    <a:pt x="1020" y="115"/>
                    <a:pt x="1021" y="116"/>
                  </a:cubicBezTo>
                  <a:cubicBezTo>
                    <a:pt x="1023" y="117"/>
                    <a:pt x="1023" y="116"/>
                    <a:pt x="1024" y="116"/>
                  </a:cubicBezTo>
                  <a:cubicBezTo>
                    <a:pt x="1024" y="115"/>
                    <a:pt x="1025" y="115"/>
                    <a:pt x="1026" y="115"/>
                  </a:cubicBezTo>
                  <a:cubicBezTo>
                    <a:pt x="1027" y="115"/>
                    <a:pt x="1028" y="115"/>
                    <a:pt x="1028" y="115"/>
                  </a:cubicBezTo>
                  <a:cubicBezTo>
                    <a:pt x="1029" y="114"/>
                    <a:pt x="1029" y="113"/>
                    <a:pt x="1029" y="112"/>
                  </a:cubicBezTo>
                  <a:cubicBezTo>
                    <a:pt x="1029" y="111"/>
                    <a:pt x="1027" y="111"/>
                    <a:pt x="1026" y="110"/>
                  </a:cubicBezTo>
                  <a:cubicBezTo>
                    <a:pt x="1026" y="110"/>
                    <a:pt x="1025" y="109"/>
                    <a:pt x="1025" y="108"/>
                  </a:cubicBezTo>
                  <a:cubicBezTo>
                    <a:pt x="1024" y="107"/>
                    <a:pt x="1023" y="107"/>
                    <a:pt x="1022" y="108"/>
                  </a:cubicBezTo>
                  <a:cubicBezTo>
                    <a:pt x="1022" y="108"/>
                    <a:pt x="1022" y="109"/>
                    <a:pt x="1020" y="110"/>
                  </a:cubicBezTo>
                  <a:cubicBezTo>
                    <a:pt x="1017" y="111"/>
                    <a:pt x="1020" y="108"/>
                    <a:pt x="1020" y="107"/>
                  </a:cubicBezTo>
                  <a:cubicBezTo>
                    <a:pt x="1020" y="106"/>
                    <a:pt x="1019" y="106"/>
                    <a:pt x="1019" y="106"/>
                  </a:cubicBezTo>
                  <a:cubicBezTo>
                    <a:pt x="1019" y="106"/>
                    <a:pt x="1017" y="105"/>
                    <a:pt x="1017" y="104"/>
                  </a:cubicBezTo>
                  <a:cubicBezTo>
                    <a:pt x="1017" y="103"/>
                    <a:pt x="1016" y="103"/>
                    <a:pt x="1015" y="103"/>
                  </a:cubicBezTo>
                  <a:cubicBezTo>
                    <a:pt x="1014" y="103"/>
                    <a:pt x="1011" y="102"/>
                    <a:pt x="1009" y="102"/>
                  </a:cubicBezTo>
                  <a:cubicBezTo>
                    <a:pt x="1008" y="101"/>
                    <a:pt x="1009" y="101"/>
                    <a:pt x="1008" y="100"/>
                  </a:cubicBezTo>
                  <a:cubicBezTo>
                    <a:pt x="1007" y="99"/>
                    <a:pt x="1007" y="99"/>
                    <a:pt x="1003" y="99"/>
                  </a:cubicBezTo>
                  <a:cubicBezTo>
                    <a:pt x="999" y="99"/>
                    <a:pt x="998" y="98"/>
                    <a:pt x="997" y="97"/>
                  </a:cubicBezTo>
                  <a:cubicBezTo>
                    <a:pt x="997" y="96"/>
                    <a:pt x="996" y="96"/>
                    <a:pt x="995" y="96"/>
                  </a:cubicBezTo>
                  <a:cubicBezTo>
                    <a:pt x="994" y="95"/>
                    <a:pt x="992" y="95"/>
                    <a:pt x="990" y="95"/>
                  </a:cubicBezTo>
                  <a:cubicBezTo>
                    <a:pt x="989" y="95"/>
                    <a:pt x="987" y="95"/>
                    <a:pt x="987" y="95"/>
                  </a:cubicBezTo>
                  <a:cubicBezTo>
                    <a:pt x="987" y="95"/>
                    <a:pt x="984" y="94"/>
                    <a:pt x="983" y="94"/>
                  </a:cubicBezTo>
                  <a:cubicBezTo>
                    <a:pt x="982" y="94"/>
                    <a:pt x="980" y="93"/>
                    <a:pt x="977" y="95"/>
                  </a:cubicBezTo>
                  <a:cubicBezTo>
                    <a:pt x="973" y="96"/>
                    <a:pt x="970" y="94"/>
                    <a:pt x="969" y="94"/>
                  </a:cubicBezTo>
                  <a:cubicBezTo>
                    <a:pt x="969" y="94"/>
                    <a:pt x="966" y="94"/>
                    <a:pt x="965" y="94"/>
                  </a:cubicBezTo>
                  <a:cubicBezTo>
                    <a:pt x="965" y="94"/>
                    <a:pt x="961" y="93"/>
                    <a:pt x="960" y="93"/>
                  </a:cubicBezTo>
                  <a:cubicBezTo>
                    <a:pt x="960" y="93"/>
                    <a:pt x="959" y="95"/>
                    <a:pt x="958" y="95"/>
                  </a:cubicBezTo>
                  <a:cubicBezTo>
                    <a:pt x="956" y="96"/>
                    <a:pt x="955" y="93"/>
                    <a:pt x="954" y="92"/>
                  </a:cubicBezTo>
                  <a:cubicBezTo>
                    <a:pt x="954" y="92"/>
                    <a:pt x="951" y="91"/>
                    <a:pt x="950" y="93"/>
                  </a:cubicBezTo>
                  <a:cubicBezTo>
                    <a:pt x="948" y="95"/>
                    <a:pt x="943" y="95"/>
                    <a:pt x="942" y="95"/>
                  </a:cubicBezTo>
                  <a:cubicBezTo>
                    <a:pt x="942" y="95"/>
                    <a:pt x="941" y="96"/>
                    <a:pt x="941" y="96"/>
                  </a:cubicBezTo>
                  <a:cubicBezTo>
                    <a:pt x="940" y="96"/>
                    <a:pt x="938" y="98"/>
                    <a:pt x="934" y="99"/>
                  </a:cubicBezTo>
                  <a:cubicBezTo>
                    <a:pt x="931" y="101"/>
                    <a:pt x="925" y="104"/>
                    <a:pt x="925" y="104"/>
                  </a:cubicBezTo>
                  <a:cubicBezTo>
                    <a:pt x="919" y="104"/>
                    <a:pt x="917" y="107"/>
                    <a:pt x="917" y="107"/>
                  </a:cubicBezTo>
                  <a:cubicBezTo>
                    <a:pt x="914" y="107"/>
                    <a:pt x="913" y="109"/>
                    <a:pt x="913" y="109"/>
                  </a:cubicBezTo>
                  <a:cubicBezTo>
                    <a:pt x="909" y="109"/>
                    <a:pt x="907" y="112"/>
                    <a:pt x="907" y="112"/>
                  </a:cubicBezTo>
                  <a:cubicBezTo>
                    <a:pt x="904" y="111"/>
                    <a:pt x="903" y="115"/>
                    <a:pt x="902" y="115"/>
                  </a:cubicBezTo>
                  <a:cubicBezTo>
                    <a:pt x="901" y="115"/>
                    <a:pt x="897" y="118"/>
                    <a:pt x="897" y="118"/>
                  </a:cubicBezTo>
                  <a:cubicBezTo>
                    <a:pt x="897" y="118"/>
                    <a:pt x="894" y="120"/>
                    <a:pt x="893" y="121"/>
                  </a:cubicBezTo>
                  <a:cubicBezTo>
                    <a:pt x="893" y="121"/>
                    <a:pt x="891" y="122"/>
                    <a:pt x="888" y="123"/>
                  </a:cubicBezTo>
                  <a:cubicBezTo>
                    <a:pt x="885" y="125"/>
                    <a:pt x="881" y="128"/>
                    <a:pt x="880" y="128"/>
                  </a:cubicBezTo>
                  <a:cubicBezTo>
                    <a:pt x="880" y="128"/>
                    <a:pt x="879" y="130"/>
                    <a:pt x="878" y="131"/>
                  </a:cubicBezTo>
                  <a:cubicBezTo>
                    <a:pt x="876" y="132"/>
                    <a:pt x="876" y="132"/>
                    <a:pt x="873" y="133"/>
                  </a:cubicBezTo>
                  <a:cubicBezTo>
                    <a:pt x="870" y="133"/>
                    <a:pt x="869" y="131"/>
                    <a:pt x="869" y="129"/>
                  </a:cubicBezTo>
                  <a:cubicBezTo>
                    <a:pt x="869" y="128"/>
                    <a:pt x="869" y="127"/>
                    <a:pt x="869" y="127"/>
                  </a:cubicBezTo>
                  <a:cubicBezTo>
                    <a:pt x="868" y="126"/>
                    <a:pt x="866" y="125"/>
                    <a:pt x="866" y="125"/>
                  </a:cubicBezTo>
                  <a:cubicBezTo>
                    <a:pt x="866" y="124"/>
                    <a:pt x="865" y="124"/>
                    <a:pt x="863" y="122"/>
                  </a:cubicBezTo>
                  <a:cubicBezTo>
                    <a:pt x="861" y="120"/>
                    <a:pt x="859" y="122"/>
                    <a:pt x="859" y="122"/>
                  </a:cubicBezTo>
                  <a:cubicBezTo>
                    <a:pt x="859" y="122"/>
                    <a:pt x="860" y="124"/>
                    <a:pt x="859" y="125"/>
                  </a:cubicBezTo>
                  <a:cubicBezTo>
                    <a:pt x="858" y="127"/>
                    <a:pt x="859" y="129"/>
                    <a:pt x="859" y="129"/>
                  </a:cubicBezTo>
                  <a:cubicBezTo>
                    <a:pt x="860" y="130"/>
                    <a:pt x="860" y="131"/>
                    <a:pt x="859" y="131"/>
                  </a:cubicBezTo>
                  <a:cubicBezTo>
                    <a:pt x="858" y="132"/>
                    <a:pt x="858" y="133"/>
                    <a:pt x="858" y="134"/>
                  </a:cubicBezTo>
                  <a:cubicBezTo>
                    <a:pt x="858" y="134"/>
                    <a:pt x="859" y="134"/>
                    <a:pt x="860" y="135"/>
                  </a:cubicBezTo>
                  <a:cubicBezTo>
                    <a:pt x="860" y="136"/>
                    <a:pt x="860" y="135"/>
                    <a:pt x="859" y="137"/>
                  </a:cubicBezTo>
                  <a:cubicBezTo>
                    <a:pt x="858" y="138"/>
                    <a:pt x="858" y="141"/>
                    <a:pt x="858" y="141"/>
                  </a:cubicBezTo>
                  <a:cubicBezTo>
                    <a:pt x="858" y="141"/>
                    <a:pt x="859" y="142"/>
                    <a:pt x="860" y="143"/>
                  </a:cubicBezTo>
                  <a:cubicBezTo>
                    <a:pt x="861" y="143"/>
                    <a:pt x="862" y="143"/>
                    <a:pt x="863" y="144"/>
                  </a:cubicBezTo>
                  <a:cubicBezTo>
                    <a:pt x="864" y="145"/>
                    <a:pt x="864" y="146"/>
                    <a:pt x="865" y="147"/>
                  </a:cubicBezTo>
                  <a:cubicBezTo>
                    <a:pt x="866" y="149"/>
                    <a:pt x="867" y="149"/>
                    <a:pt x="867" y="150"/>
                  </a:cubicBezTo>
                  <a:cubicBezTo>
                    <a:pt x="868" y="151"/>
                    <a:pt x="867" y="150"/>
                    <a:pt x="868" y="152"/>
                  </a:cubicBezTo>
                  <a:cubicBezTo>
                    <a:pt x="869" y="154"/>
                    <a:pt x="870" y="152"/>
                    <a:pt x="870" y="152"/>
                  </a:cubicBezTo>
                  <a:cubicBezTo>
                    <a:pt x="870" y="153"/>
                    <a:pt x="872" y="153"/>
                    <a:pt x="872" y="153"/>
                  </a:cubicBezTo>
                  <a:cubicBezTo>
                    <a:pt x="873" y="153"/>
                    <a:pt x="873" y="153"/>
                    <a:pt x="874" y="154"/>
                  </a:cubicBezTo>
                  <a:cubicBezTo>
                    <a:pt x="876" y="154"/>
                    <a:pt x="875" y="155"/>
                    <a:pt x="875" y="155"/>
                  </a:cubicBezTo>
                  <a:cubicBezTo>
                    <a:pt x="874" y="155"/>
                    <a:pt x="873" y="155"/>
                    <a:pt x="873" y="155"/>
                  </a:cubicBezTo>
                  <a:cubicBezTo>
                    <a:pt x="872" y="155"/>
                    <a:pt x="871" y="155"/>
                    <a:pt x="870" y="156"/>
                  </a:cubicBezTo>
                  <a:cubicBezTo>
                    <a:pt x="869" y="156"/>
                    <a:pt x="869" y="156"/>
                    <a:pt x="868" y="156"/>
                  </a:cubicBezTo>
                  <a:cubicBezTo>
                    <a:pt x="868" y="156"/>
                    <a:pt x="868" y="155"/>
                    <a:pt x="866" y="155"/>
                  </a:cubicBezTo>
                  <a:cubicBezTo>
                    <a:pt x="865" y="154"/>
                    <a:pt x="865" y="154"/>
                    <a:pt x="864" y="156"/>
                  </a:cubicBezTo>
                  <a:cubicBezTo>
                    <a:pt x="862" y="157"/>
                    <a:pt x="863" y="157"/>
                    <a:pt x="862" y="157"/>
                  </a:cubicBezTo>
                  <a:cubicBezTo>
                    <a:pt x="861" y="157"/>
                    <a:pt x="862" y="157"/>
                    <a:pt x="859" y="157"/>
                  </a:cubicBezTo>
                  <a:cubicBezTo>
                    <a:pt x="857" y="157"/>
                    <a:pt x="858" y="156"/>
                    <a:pt x="858" y="155"/>
                  </a:cubicBezTo>
                  <a:cubicBezTo>
                    <a:pt x="857" y="154"/>
                    <a:pt x="858" y="154"/>
                    <a:pt x="858" y="153"/>
                  </a:cubicBezTo>
                  <a:cubicBezTo>
                    <a:pt x="858" y="152"/>
                    <a:pt x="859" y="152"/>
                    <a:pt x="859" y="151"/>
                  </a:cubicBezTo>
                  <a:cubicBezTo>
                    <a:pt x="859" y="150"/>
                    <a:pt x="860" y="149"/>
                    <a:pt x="860" y="148"/>
                  </a:cubicBezTo>
                  <a:cubicBezTo>
                    <a:pt x="860" y="147"/>
                    <a:pt x="861" y="148"/>
                    <a:pt x="862" y="148"/>
                  </a:cubicBezTo>
                  <a:cubicBezTo>
                    <a:pt x="863" y="147"/>
                    <a:pt x="863" y="146"/>
                    <a:pt x="862" y="145"/>
                  </a:cubicBezTo>
                  <a:cubicBezTo>
                    <a:pt x="861" y="144"/>
                    <a:pt x="859" y="143"/>
                    <a:pt x="859" y="143"/>
                  </a:cubicBezTo>
                  <a:cubicBezTo>
                    <a:pt x="859" y="143"/>
                    <a:pt x="858" y="143"/>
                    <a:pt x="857" y="142"/>
                  </a:cubicBezTo>
                  <a:cubicBezTo>
                    <a:pt x="857" y="141"/>
                    <a:pt x="857" y="141"/>
                    <a:pt x="857" y="139"/>
                  </a:cubicBezTo>
                  <a:cubicBezTo>
                    <a:pt x="856" y="136"/>
                    <a:pt x="855" y="136"/>
                    <a:pt x="855" y="135"/>
                  </a:cubicBezTo>
                  <a:cubicBezTo>
                    <a:pt x="855" y="134"/>
                    <a:pt x="855" y="134"/>
                    <a:pt x="855" y="133"/>
                  </a:cubicBezTo>
                  <a:cubicBezTo>
                    <a:pt x="855" y="132"/>
                    <a:pt x="853" y="130"/>
                    <a:pt x="853" y="130"/>
                  </a:cubicBezTo>
                  <a:cubicBezTo>
                    <a:pt x="852" y="129"/>
                    <a:pt x="852" y="128"/>
                    <a:pt x="852" y="128"/>
                  </a:cubicBezTo>
                  <a:cubicBezTo>
                    <a:pt x="851" y="127"/>
                    <a:pt x="850" y="128"/>
                    <a:pt x="849" y="128"/>
                  </a:cubicBezTo>
                  <a:cubicBezTo>
                    <a:pt x="848" y="129"/>
                    <a:pt x="849" y="130"/>
                    <a:pt x="849" y="131"/>
                  </a:cubicBezTo>
                  <a:cubicBezTo>
                    <a:pt x="850" y="132"/>
                    <a:pt x="849" y="132"/>
                    <a:pt x="849" y="133"/>
                  </a:cubicBezTo>
                  <a:cubicBezTo>
                    <a:pt x="849" y="133"/>
                    <a:pt x="850" y="134"/>
                    <a:pt x="850" y="135"/>
                  </a:cubicBezTo>
                  <a:cubicBezTo>
                    <a:pt x="851" y="135"/>
                    <a:pt x="850" y="137"/>
                    <a:pt x="850" y="137"/>
                  </a:cubicBezTo>
                  <a:cubicBezTo>
                    <a:pt x="848" y="138"/>
                    <a:pt x="848" y="141"/>
                    <a:pt x="848" y="141"/>
                  </a:cubicBezTo>
                  <a:cubicBezTo>
                    <a:pt x="848" y="141"/>
                    <a:pt x="848" y="141"/>
                    <a:pt x="847" y="142"/>
                  </a:cubicBezTo>
                  <a:cubicBezTo>
                    <a:pt x="847" y="142"/>
                    <a:pt x="847" y="143"/>
                    <a:pt x="847" y="145"/>
                  </a:cubicBezTo>
                  <a:cubicBezTo>
                    <a:pt x="847" y="146"/>
                    <a:pt x="848" y="147"/>
                    <a:pt x="848" y="147"/>
                  </a:cubicBezTo>
                  <a:cubicBezTo>
                    <a:pt x="848" y="147"/>
                    <a:pt x="846" y="148"/>
                    <a:pt x="845" y="148"/>
                  </a:cubicBezTo>
                  <a:cubicBezTo>
                    <a:pt x="845" y="148"/>
                    <a:pt x="843" y="148"/>
                    <a:pt x="842" y="151"/>
                  </a:cubicBezTo>
                  <a:cubicBezTo>
                    <a:pt x="841" y="154"/>
                    <a:pt x="839" y="155"/>
                    <a:pt x="839" y="155"/>
                  </a:cubicBezTo>
                  <a:cubicBezTo>
                    <a:pt x="839" y="155"/>
                    <a:pt x="837" y="155"/>
                    <a:pt x="837" y="156"/>
                  </a:cubicBezTo>
                  <a:cubicBezTo>
                    <a:pt x="836" y="156"/>
                    <a:pt x="835" y="157"/>
                    <a:pt x="834" y="157"/>
                  </a:cubicBezTo>
                  <a:cubicBezTo>
                    <a:pt x="833" y="158"/>
                    <a:pt x="833" y="159"/>
                    <a:pt x="831" y="160"/>
                  </a:cubicBezTo>
                  <a:cubicBezTo>
                    <a:pt x="830" y="160"/>
                    <a:pt x="829" y="162"/>
                    <a:pt x="829" y="162"/>
                  </a:cubicBezTo>
                  <a:cubicBezTo>
                    <a:pt x="827" y="161"/>
                    <a:pt x="825" y="164"/>
                    <a:pt x="825" y="164"/>
                  </a:cubicBezTo>
                  <a:cubicBezTo>
                    <a:pt x="825" y="164"/>
                    <a:pt x="823" y="164"/>
                    <a:pt x="822" y="164"/>
                  </a:cubicBezTo>
                  <a:cubicBezTo>
                    <a:pt x="820" y="166"/>
                    <a:pt x="822" y="168"/>
                    <a:pt x="823" y="168"/>
                  </a:cubicBezTo>
                  <a:cubicBezTo>
                    <a:pt x="823" y="168"/>
                    <a:pt x="824" y="170"/>
                    <a:pt x="824" y="170"/>
                  </a:cubicBezTo>
                  <a:cubicBezTo>
                    <a:pt x="824" y="171"/>
                    <a:pt x="822" y="171"/>
                    <a:pt x="822" y="171"/>
                  </a:cubicBezTo>
                  <a:cubicBezTo>
                    <a:pt x="821" y="170"/>
                    <a:pt x="820" y="169"/>
                    <a:pt x="820" y="169"/>
                  </a:cubicBezTo>
                  <a:cubicBezTo>
                    <a:pt x="820" y="169"/>
                    <a:pt x="819" y="167"/>
                    <a:pt x="818" y="169"/>
                  </a:cubicBezTo>
                  <a:cubicBezTo>
                    <a:pt x="816" y="171"/>
                    <a:pt x="815" y="171"/>
                    <a:pt x="814" y="170"/>
                  </a:cubicBezTo>
                  <a:cubicBezTo>
                    <a:pt x="814" y="170"/>
                    <a:pt x="815" y="168"/>
                    <a:pt x="815" y="168"/>
                  </a:cubicBezTo>
                  <a:cubicBezTo>
                    <a:pt x="815" y="168"/>
                    <a:pt x="818" y="166"/>
                    <a:pt x="820" y="163"/>
                  </a:cubicBezTo>
                  <a:cubicBezTo>
                    <a:pt x="823" y="160"/>
                    <a:pt x="821" y="161"/>
                    <a:pt x="821" y="160"/>
                  </a:cubicBezTo>
                  <a:cubicBezTo>
                    <a:pt x="820" y="158"/>
                    <a:pt x="820" y="158"/>
                    <a:pt x="820" y="156"/>
                  </a:cubicBezTo>
                  <a:cubicBezTo>
                    <a:pt x="820" y="155"/>
                    <a:pt x="821" y="153"/>
                    <a:pt x="821" y="153"/>
                  </a:cubicBezTo>
                  <a:cubicBezTo>
                    <a:pt x="821" y="153"/>
                    <a:pt x="822" y="153"/>
                    <a:pt x="823" y="151"/>
                  </a:cubicBezTo>
                  <a:cubicBezTo>
                    <a:pt x="824" y="150"/>
                    <a:pt x="824" y="150"/>
                    <a:pt x="825" y="148"/>
                  </a:cubicBezTo>
                  <a:cubicBezTo>
                    <a:pt x="826" y="147"/>
                    <a:pt x="826" y="147"/>
                    <a:pt x="827" y="145"/>
                  </a:cubicBezTo>
                  <a:cubicBezTo>
                    <a:pt x="827" y="144"/>
                    <a:pt x="829" y="142"/>
                    <a:pt x="830" y="142"/>
                  </a:cubicBezTo>
                  <a:cubicBezTo>
                    <a:pt x="831" y="141"/>
                    <a:pt x="832" y="139"/>
                    <a:pt x="832" y="139"/>
                  </a:cubicBezTo>
                  <a:cubicBezTo>
                    <a:pt x="832" y="139"/>
                    <a:pt x="833" y="135"/>
                    <a:pt x="833" y="135"/>
                  </a:cubicBezTo>
                  <a:cubicBezTo>
                    <a:pt x="833" y="134"/>
                    <a:pt x="834" y="131"/>
                    <a:pt x="835" y="131"/>
                  </a:cubicBezTo>
                  <a:cubicBezTo>
                    <a:pt x="836" y="131"/>
                    <a:pt x="837" y="130"/>
                    <a:pt x="837" y="129"/>
                  </a:cubicBezTo>
                  <a:cubicBezTo>
                    <a:pt x="838" y="128"/>
                    <a:pt x="838" y="126"/>
                    <a:pt x="838" y="125"/>
                  </a:cubicBezTo>
                  <a:cubicBezTo>
                    <a:pt x="838" y="123"/>
                    <a:pt x="839" y="124"/>
                    <a:pt x="839" y="124"/>
                  </a:cubicBezTo>
                  <a:cubicBezTo>
                    <a:pt x="840" y="124"/>
                    <a:pt x="840" y="122"/>
                    <a:pt x="840" y="121"/>
                  </a:cubicBezTo>
                  <a:cubicBezTo>
                    <a:pt x="840" y="119"/>
                    <a:pt x="840" y="118"/>
                    <a:pt x="840" y="118"/>
                  </a:cubicBezTo>
                  <a:cubicBezTo>
                    <a:pt x="840" y="117"/>
                    <a:pt x="841" y="118"/>
                    <a:pt x="842" y="118"/>
                  </a:cubicBezTo>
                  <a:cubicBezTo>
                    <a:pt x="842" y="118"/>
                    <a:pt x="842" y="117"/>
                    <a:pt x="842" y="115"/>
                  </a:cubicBezTo>
                  <a:cubicBezTo>
                    <a:pt x="842" y="113"/>
                    <a:pt x="843" y="113"/>
                    <a:pt x="843" y="112"/>
                  </a:cubicBezTo>
                  <a:cubicBezTo>
                    <a:pt x="844" y="111"/>
                    <a:pt x="844" y="110"/>
                    <a:pt x="844" y="108"/>
                  </a:cubicBezTo>
                  <a:cubicBezTo>
                    <a:pt x="844" y="107"/>
                    <a:pt x="845" y="107"/>
                    <a:pt x="846" y="107"/>
                  </a:cubicBezTo>
                  <a:cubicBezTo>
                    <a:pt x="847" y="107"/>
                    <a:pt x="848" y="102"/>
                    <a:pt x="848" y="101"/>
                  </a:cubicBezTo>
                  <a:cubicBezTo>
                    <a:pt x="848" y="99"/>
                    <a:pt x="848" y="100"/>
                    <a:pt x="849" y="99"/>
                  </a:cubicBezTo>
                  <a:cubicBezTo>
                    <a:pt x="851" y="98"/>
                    <a:pt x="850" y="98"/>
                    <a:pt x="851" y="96"/>
                  </a:cubicBezTo>
                  <a:cubicBezTo>
                    <a:pt x="852" y="95"/>
                    <a:pt x="853" y="91"/>
                    <a:pt x="855" y="89"/>
                  </a:cubicBezTo>
                  <a:cubicBezTo>
                    <a:pt x="856" y="87"/>
                    <a:pt x="857" y="89"/>
                    <a:pt x="858" y="89"/>
                  </a:cubicBezTo>
                  <a:cubicBezTo>
                    <a:pt x="859" y="89"/>
                    <a:pt x="859" y="86"/>
                    <a:pt x="859" y="84"/>
                  </a:cubicBezTo>
                  <a:cubicBezTo>
                    <a:pt x="859" y="83"/>
                    <a:pt x="861" y="81"/>
                    <a:pt x="861" y="81"/>
                  </a:cubicBezTo>
                  <a:cubicBezTo>
                    <a:pt x="861" y="81"/>
                    <a:pt x="862" y="82"/>
                    <a:pt x="864" y="83"/>
                  </a:cubicBezTo>
                  <a:cubicBezTo>
                    <a:pt x="866" y="83"/>
                    <a:pt x="866" y="83"/>
                    <a:pt x="868" y="83"/>
                  </a:cubicBezTo>
                  <a:cubicBezTo>
                    <a:pt x="869" y="83"/>
                    <a:pt x="868" y="80"/>
                    <a:pt x="869" y="78"/>
                  </a:cubicBezTo>
                  <a:cubicBezTo>
                    <a:pt x="869" y="76"/>
                    <a:pt x="868" y="74"/>
                    <a:pt x="868" y="73"/>
                  </a:cubicBezTo>
                  <a:cubicBezTo>
                    <a:pt x="868" y="73"/>
                    <a:pt x="870" y="72"/>
                    <a:pt x="871" y="70"/>
                  </a:cubicBezTo>
                  <a:cubicBezTo>
                    <a:pt x="872" y="68"/>
                    <a:pt x="872" y="69"/>
                    <a:pt x="874" y="68"/>
                  </a:cubicBezTo>
                  <a:cubicBezTo>
                    <a:pt x="876" y="66"/>
                    <a:pt x="875" y="66"/>
                    <a:pt x="876" y="65"/>
                  </a:cubicBezTo>
                  <a:cubicBezTo>
                    <a:pt x="876" y="65"/>
                    <a:pt x="877" y="64"/>
                    <a:pt x="878" y="63"/>
                  </a:cubicBezTo>
                  <a:cubicBezTo>
                    <a:pt x="879" y="61"/>
                    <a:pt x="880" y="62"/>
                    <a:pt x="880" y="61"/>
                  </a:cubicBezTo>
                  <a:cubicBezTo>
                    <a:pt x="881" y="60"/>
                    <a:pt x="882" y="57"/>
                    <a:pt x="882" y="56"/>
                  </a:cubicBezTo>
                  <a:cubicBezTo>
                    <a:pt x="882" y="55"/>
                    <a:pt x="884" y="54"/>
                    <a:pt x="885" y="53"/>
                  </a:cubicBezTo>
                  <a:cubicBezTo>
                    <a:pt x="886" y="51"/>
                    <a:pt x="885" y="49"/>
                    <a:pt x="886" y="48"/>
                  </a:cubicBezTo>
                  <a:cubicBezTo>
                    <a:pt x="886" y="47"/>
                    <a:pt x="886" y="46"/>
                    <a:pt x="886" y="44"/>
                  </a:cubicBezTo>
                  <a:cubicBezTo>
                    <a:pt x="886" y="42"/>
                    <a:pt x="887" y="42"/>
                    <a:pt x="888" y="40"/>
                  </a:cubicBezTo>
                  <a:cubicBezTo>
                    <a:pt x="889" y="39"/>
                    <a:pt x="892" y="35"/>
                    <a:pt x="892" y="35"/>
                  </a:cubicBezTo>
                  <a:cubicBezTo>
                    <a:pt x="893" y="34"/>
                    <a:pt x="896" y="34"/>
                    <a:pt x="897" y="34"/>
                  </a:cubicBezTo>
                  <a:cubicBezTo>
                    <a:pt x="899" y="34"/>
                    <a:pt x="899" y="33"/>
                    <a:pt x="900" y="31"/>
                  </a:cubicBezTo>
                  <a:cubicBezTo>
                    <a:pt x="900" y="29"/>
                    <a:pt x="900" y="29"/>
                    <a:pt x="900" y="28"/>
                  </a:cubicBezTo>
                  <a:cubicBezTo>
                    <a:pt x="900" y="26"/>
                    <a:pt x="901" y="26"/>
                    <a:pt x="902" y="25"/>
                  </a:cubicBezTo>
                  <a:cubicBezTo>
                    <a:pt x="902" y="25"/>
                    <a:pt x="903" y="23"/>
                    <a:pt x="903" y="21"/>
                  </a:cubicBezTo>
                  <a:cubicBezTo>
                    <a:pt x="904" y="19"/>
                    <a:pt x="905" y="20"/>
                    <a:pt x="906" y="20"/>
                  </a:cubicBezTo>
                  <a:cubicBezTo>
                    <a:pt x="907" y="19"/>
                    <a:pt x="907" y="17"/>
                    <a:pt x="908" y="15"/>
                  </a:cubicBezTo>
                  <a:cubicBezTo>
                    <a:pt x="909" y="14"/>
                    <a:pt x="913" y="15"/>
                    <a:pt x="913" y="16"/>
                  </a:cubicBezTo>
                  <a:cubicBezTo>
                    <a:pt x="914" y="16"/>
                    <a:pt x="914" y="17"/>
                    <a:pt x="914" y="18"/>
                  </a:cubicBezTo>
                  <a:cubicBezTo>
                    <a:pt x="915" y="19"/>
                    <a:pt x="916" y="20"/>
                    <a:pt x="918" y="21"/>
                  </a:cubicBezTo>
                  <a:cubicBezTo>
                    <a:pt x="921" y="22"/>
                    <a:pt x="920" y="24"/>
                    <a:pt x="920" y="26"/>
                  </a:cubicBezTo>
                  <a:cubicBezTo>
                    <a:pt x="921" y="27"/>
                    <a:pt x="924" y="26"/>
                    <a:pt x="925" y="27"/>
                  </a:cubicBezTo>
                  <a:cubicBezTo>
                    <a:pt x="926" y="28"/>
                    <a:pt x="926" y="30"/>
                    <a:pt x="927" y="33"/>
                  </a:cubicBezTo>
                  <a:cubicBezTo>
                    <a:pt x="928" y="35"/>
                    <a:pt x="928" y="35"/>
                    <a:pt x="931" y="37"/>
                  </a:cubicBezTo>
                  <a:cubicBezTo>
                    <a:pt x="933" y="39"/>
                    <a:pt x="933" y="38"/>
                    <a:pt x="933" y="40"/>
                  </a:cubicBezTo>
                  <a:cubicBezTo>
                    <a:pt x="934" y="43"/>
                    <a:pt x="935" y="42"/>
                    <a:pt x="937" y="44"/>
                  </a:cubicBezTo>
                  <a:cubicBezTo>
                    <a:pt x="938" y="46"/>
                    <a:pt x="939" y="46"/>
                    <a:pt x="939" y="47"/>
                  </a:cubicBezTo>
                  <a:cubicBezTo>
                    <a:pt x="940" y="48"/>
                    <a:pt x="941" y="51"/>
                    <a:pt x="942" y="51"/>
                  </a:cubicBezTo>
                  <a:cubicBezTo>
                    <a:pt x="942" y="51"/>
                    <a:pt x="943" y="51"/>
                    <a:pt x="945" y="52"/>
                  </a:cubicBezTo>
                  <a:cubicBezTo>
                    <a:pt x="948" y="53"/>
                    <a:pt x="946" y="53"/>
                    <a:pt x="946" y="55"/>
                  </a:cubicBezTo>
                  <a:cubicBezTo>
                    <a:pt x="947" y="57"/>
                    <a:pt x="948" y="56"/>
                    <a:pt x="950" y="57"/>
                  </a:cubicBezTo>
                  <a:cubicBezTo>
                    <a:pt x="951" y="58"/>
                    <a:pt x="951" y="59"/>
                    <a:pt x="952" y="61"/>
                  </a:cubicBezTo>
                  <a:cubicBezTo>
                    <a:pt x="954" y="63"/>
                    <a:pt x="955" y="63"/>
                    <a:pt x="956" y="62"/>
                  </a:cubicBezTo>
                  <a:cubicBezTo>
                    <a:pt x="957" y="62"/>
                    <a:pt x="956" y="60"/>
                    <a:pt x="956" y="59"/>
                  </a:cubicBezTo>
                  <a:cubicBezTo>
                    <a:pt x="956" y="59"/>
                    <a:pt x="953" y="55"/>
                    <a:pt x="952" y="54"/>
                  </a:cubicBezTo>
                  <a:cubicBezTo>
                    <a:pt x="952" y="54"/>
                    <a:pt x="949" y="48"/>
                    <a:pt x="948" y="47"/>
                  </a:cubicBezTo>
                  <a:cubicBezTo>
                    <a:pt x="948" y="46"/>
                    <a:pt x="948" y="45"/>
                    <a:pt x="948" y="42"/>
                  </a:cubicBezTo>
                  <a:cubicBezTo>
                    <a:pt x="948" y="40"/>
                    <a:pt x="947" y="38"/>
                    <a:pt x="945" y="35"/>
                  </a:cubicBezTo>
                  <a:cubicBezTo>
                    <a:pt x="944" y="31"/>
                    <a:pt x="941" y="31"/>
                    <a:pt x="941" y="29"/>
                  </a:cubicBezTo>
                  <a:cubicBezTo>
                    <a:pt x="941" y="28"/>
                    <a:pt x="942" y="28"/>
                    <a:pt x="941" y="25"/>
                  </a:cubicBezTo>
                  <a:cubicBezTo>
                    <a:pt x="939" y="23"/>
                    <a:pt x="939" y="23"/>
                    <a:pt x="939" y="23"/>
                  </a:cubicBezTo>
                  <a:cubicBezTo>
                    <a:pt x="939" y="22"/>
                    <a:pt x="940" y="21"/>
                    <a:pt x="940" y="21"/>
                  </a:cubicBezTo>
                  <a:cubicBezTo>
                    <a:pt x="940" y="20"/>
                    <a:pt x="937" y="18"/>
                    <a:pt x="936" y="17"/>
                  </a:cubicBezTo>
                  <a:cubicBezTo>
                    <a:pt x="935" y="15"/>
                    <a:pt x="936" y="15"/>
                    <a:pt x="933" y="13"/>
                  </a:cubicBezTo>
                  <a:cubicBezTo>
                    <a:pt x="931" y="11"/>
                    <a:pt x="928" y="6"/>
                    <a:pt x="927" y="5"/>
                  </a:cubicBezTo>
                  <a:cubicBezTo>
                    <a:pt x="927" y="4"/>
                    <a:pt x="923" y="4"/>
                    <a:pt x="923" y="4"/>
                  </a:cubicBezTo>
                  <a:cubicBezTo>
                    <a:pt x="923" y="4"/>
                    <a:pt x="918" y="5"/>
                    <a:pt x="917" y="6"/>
                  </a:cubicBezTo>
                  <a:cubicBezTo>
                    <a:pt x="915" y="7"/>
                    <a:pt x="914" y="6"/>
                    <a:pt x="914" y="5"/>
                  </a:cubicBezTo>
                  <a:cubicBezTo>
                    <a:pt x="914" y="4"/>
                    <a:pt x="913" y="4"/>
                    <a:pt x="911" y="4"/>
                  </a:cubicBezTo>
                  <a:cubicBezTo>
                    <a:pt x="909" y="4"/>
                    <a:pt x="907" y="4"/>
                    <a:pt x="906" y="7"/>
                  </a:cubicBezTo>
                  <a:cubicBezTo>
                    <a:pt x="904" y="9"/>
                    <a:pt x="907" y="10"/>
                    <a:pt x="907" y="10"/>
                  </a:cubicBezTo>
                  <a:cubicBezTo>
                    <a:pt x="907" y="11"/>
                    <a:pt x="905" y="11"/>
                    <a:pt x="904" y="12"/>
                  </a:cubicBezTo>
                  <a:cubicBezTo>
                    <a:pt x="903" y="13"/>
                    <a:pt x="902" y="14"/>
                    <a:pt x="900" y="17"/>
                  </a:cubicBezTo>
                  <a:cubicBezTo>
                    <a:pt x="897" y="21"/>
                    <a:pt x="897" y="19"/>
                    <a:pt x="897" y="17"/>
                  </a:cubicBezTo>
                  <a:cubicBezTo>
                    <a:pt x="897" y="15"/>
                    <a:pt x="901" y="13"/>
                    <a:pt x="897" y="6"/>
                  </a:cubicBezTo>
                  <a:cubicBezTo>
                    <a:pt x="894" y="0"/>
                    <a:pt x="884" y="0"/>
                    <a:pt x="884" y="0"/>
                  </a:cubicBezTo>
                  <a:cubicBezTo>
                    <a:pt x="884" y="0"/>
                    <a:pt x="883" y="0"/>
                    <a:pt x="881" y="0"/>
                  </a:cubicBezTo>
                  <a:cubicBezTo>
                    <a:pt x="880" y="0"/>
                    <a:pt x="879" y="0"/>
                    <a:pt x="877" y="1"/>
                  </a:cubicBezTo>
                  <a:cubicBezTo>
                    <a:pt x="876" y="1"/>
                    <a:pt x="875" y="2"/>
                    <a:pt x="873" y="3"/>
                  </a:cubicBezTo>
                  <a:cubicBezTo>
                    <a:pt x="871" y="3"/>
                    <a:pt x="872" y="2"/>
                    <a:pt x="871" y="2"/>
                  </a:cubicBezTo>
                  <a:cubicBezTo>
                    <a:pt x="870" y="1"/>
                    <a:pt x="869" y="3"/>
                    <a:pt x="868" y="3"/>
                  </a:cubicBezTo>
                  <a:cubicBezTo>
                    <a:pt x="868" y="3"/>
                    <a:pt x="866" y="3"/>
                    <a:pt x="863" y="4"/>
                  </a:cubicBezTo>
                  <a:cubicBezTo>
                    <a:pt x="859" y="5"/>
                    <a:pt x="861" y="6"/>
                    <a:pt x="861" y="6"/>
                  </a:cubicBezTo>
                  <a:cubicBezTo>
                    <a:pt x="860" y="6"/>
                    <a:pt x="855" y="5"/>
                    <a:pt x="852" y="7"/>
                  </a:cubicBezTo>
                  <a:cubicBezTo>
                    <a:pt x="849" y="9"/>
                    <a:pt x="849" y="11"/>
                    <a:pt x="849" y="11"/>
                  </a:cubicBezTo>
                  <a:cubicBezTo>
                    <a:pt x="849" y="11"/>
                    <a:pt x="848" y="11"/>
                    <a:pt x="844" y="12"/>
                  </a:cubicBezTo>
                  <a:cubicBezTo>
                    <a:pt x="841" y="12"/>
                    <a:pt x="843" y="14"/>
                    <a:pt x="842" y="14"/>
                  </a:cubicBezTo>
                  <a:cubicBezTo>
                    <a:pt x="841" y="15"/>
                    <a:pt x="840" y="16"/>
                    <a:pt x="839" y="16"/>
                  </a:cubicBezTo>
                  <a:cubicBezTo>
                    <a:pt x="838" y="16"/>
                    <a:pt x="836" y="17"/>
                    <a:pt x="835" y="17"/>
                  </a:cubicBezTo>
                  <a:cubicBezTo>
                    <a:pt x="834" y="17"/>
                    <a:pt x="833" y="17"/>
                    <a:pt x="831" y="19"/>
                  </a:cubicBezTo>
                  <a:cubicBezTo>
                    <a:pt x="829" y="20"/>
                    <a:pt x="827" y="21"/>
                    <a:pt x="827" y="21"/>
                  </a:cubicBezTo>
                  <a:cubicBezTo>
                    <a:pt x="827" y="21"/>
                    <a:pt x="823" y="22"/>
                    <a:pt x="822" y="22"/>
                  </a:cubicBezTo>
                  <a:cubicBezTo>
                    <a:pt x="821" y="23"/>
                    <a:pt x="819" y="24"/>
                    <a:pt x="819" y="25"/>
                  </a:cubicBezTo>
                  <a:cubicBezTo>
                    <a:pt x="818" y="26"/>
                    <a:pt x="816" y="27"/>
                    <a:pt x="816" y="27"/>
                  </a:cubicBezTo>
                  <a:cubicBezTo>
                    <a:pt x="816" y="27"/>
                    <a:pt x="813" y="25"/>
                    <a:pt x="812" y="27"/>
                  </a:cubicBezTo>
                  <a:cubicBezTo>
                    <a:pt x="810" y="28"/>
                    <a:pt x="810" y="30"/>
                    <a:pt x="809" y="30"/>
                  </a:cubicBezTo>
                  <a:cubicBezTo>
                    <a:pt x="807" y="29"/>
                    <a:pt x="806" y="29"/>
                    <a:pt x="805" y="30"/>
                  </a:cubicBezTo>
                  <a:cubicBezTo>
                    <a:pt x="804" y="30"/>
                    <a:pt x="802" y="32"/>
                    <a:pt x="802" y="32"/>
                  </a:cubicBezTo>
                  <a:cubicBezTo>
                    <a:pt x="802" y="32"/>
                    <a:pt x="799" y="32"/>
                    <a:pt x="797" y="33"/>
                  </a:cubicBezTo>
                  <a:cubicBezTo>
                    <a:pt x="795" y="34"/>
                    <a:pt x="796" y="34"/>
                    <a:pt x="792" y="35"/>
                  </a:cubicBezTo>
                  <a:cubicBezTo>
                    <a:pt x="788" y="36"/>
                    <a:pt x="789" y="37"/>
                    <a:pt x="791" y="37"/>
                  </a:cubicBezTo>
                  <a:cubicBezTo>
                    <a:pt x="793" y="38"/>
                    <a:pt x="791" y="40"/>
                    <a:pt x="791" y="40"/>
                  </a:cubicBezTo>
                  <a:cubicBezTo>
                    <a:pt x="791" y="40"/>
                    <a:pt x="791" y="39"/>
                    <a:pt x="787" y="39"/>
                  </a:cubicBezTo>
                  <a:cubicBezTo>
                    <a:pt x="783" y="38"/>
                    <a:pt x="785" y="40"/>
                    <a:pt x="786" y="41"/>
                  </a:cubicBez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7" y="42"/>
                    <a:pt x="787" y="42"/>
                  </a:cubicBezTo>
                  <a:cubicBezTo>
                    <a:pt x="786" y="42"/>
                    <a:pt x="786" y="42"/>
                    <a:pt x="785" y="44"/>
                  </a:cubicBezTo>
                  <a:cubicBezTo>
                    <a:pt x="783" y="45"/>
                    <a:pt x="780" y="46"/>
                    <a:pt x="775" y="47"/>
                  </a:cubicBezTo>
                  <a:cubicBezTo>
                    <a:pt x="770" y="47"/>
                    <a:pt x="775" y="48"/>
                    <a:pt x="770" y="49"/>
                  </a:cubicBezTo>
                  <a:cubicBezTo>
                    <a:pt x="765" y="49"/>
                    <a:pt x="767" y="50"/>
                    <a:pt x="765" y="51"/>
                  </a:cubicBezTo>
                  <a:cubicBezTo>
                    <a:pt x="764" y="52"/>
                    <a:pt x="759" y="53"/>
                    <a:pt x="758" y="54"/>
                  </a:cubicBezTo>
                  <a:cubicBezTo>
                    <a:pt x="756" y="55"/>
                    <a:pt x="758" y="55"/>
                    <a:pt x="759" y="56"/>
                  </a:cubicBezTo>
                  <a:cubicBezTo>
                    <a:pt x="760" y="56"/>
                    <a:pt x="760" y="57"/>
                    <a:pt x="762" y="57"/>
                  </a:cubicBezTo>
                  <a:cubicBezTo>
                    <a:pt x="764" y="58"/>
                    <a:pt x="768" y="57"/>
                    <a:pt x="768" y="57"/>
                  </a:cubicBezTo>
                  <a:cubicBezTo>
                    <a:pt x="769" y="57"/>
                    <a:pt x="771" y="56"/>
                    <a:pt x="772" y="55"/>
                  </a:cubicBezTo>
                  <a:cubicBezTo>
                    <a:pt x="773" y="54"/>
                    <a:pt x="773" y="54"/>
                    <a:pt x="775" y="54"/>
                  </a:cubicBezTo>
                  <a:cubicBezTo>
                    <a:pt x="778" y="54"/>
                    <a:pt x="777" y="55"/>
                    <a:pt x="779" y="55"/>
                  </a:cubicBezTo>
                  <a:cubicBezTo>
                    <a:pt x="781" y="54"/>
                    <a:pt x="780" y="53"/>
                    <a:pt x="781" y="53"/>
                  </a:cubicBezTo>
                  <a:cubicBezTo>
                    <a:pt x="783" y="52"/>
                    <a:pt x="786" y="52"/>
                    <a:pt x="787" y="52"/>
                  </a:cubicBezTo>
                  <a:cubicBezTo>
                    <a:pt x="788" y="52"/>
                    <a:pt x="791" y="52"/>
                    <a:pt x="793" y="51"/>
                  </a:cubicBezTo>
                  <a:cubicBezTo>
                    <a:pt x="794" y="51"/>
                    <a:pt x="797" y="50"/>
                    <a:pt x="798" y="49"/>
                  </a:cubicBezTo>
                  <a:cubicBezTo>
                    <a:pt x="800" y="49"/>
                    <a:pt x="799" y="49"/>
                    <a:pt x="800" y="49"/>
                  </a:cubicBezTo>
                  <a:cubicBezTo>
                    <a:pt x="801" y="49"/>
                    <a:pt x="802" y="49"/>
                    <a:pt x="802" y="49"/>
                  </a:cubicBezTo>
                  <a:cubicBezTo>
                    <a:pt x="802" y="49"/>
                    <a:pt x="806" y="48"/>
                    <a:pt x="809" y="48"/>
                  </a:cubicBezTo>
                  <a:cubicBezTo>
                    <a:pt x="811" y="47"/>
                    <a:pt x="810" y="47"/>
                    <a:pt x="811" y="46"/>
                  </a:cubicBezTo>
                  <a:cubicBezTo>
                    <a:pt x="812" y="45"/>
                    <a:pt x="814" y="45"/>
                    <a:pt x="814" y="45"/>
                  </a:cubicBezTo>
                  <a:cubicBezTo>
                    <a:pt x="815" y="45"/>
                    <a:pt x="820" y="43"/>
                    <a:pt x="821" y="43"/>
                  </a:cubicBezTo>
                  <a:cubicBezTo>
                    <a:pt x="822" y="43"/>
                    <a:pt x="822" y="43"/>
                    <a:pt x="823" y="43"/>
                  </a:cubicBezTo>
                  <a:cubicBezTo>
                    <a:pt x="824" y="43"/>
                    <a:pt x="826" y="42"/>
                    <a:pt x="828" y="41"/>
                  </a:cubicBezTo>
                  <a:cubicBezTo>
                    <a:pt x="829" y="41"/>
                    <a:pt x="830" y="40"/>
                    <a:pt x="833" y="39"/>
                  </a:cubicBezTo>
                  <a:cubicBezTo>
                    <a:pt x="835" y="38"/>
                    <a:pt x="835" y="40"/>
                    <a:pt x="835" y="40"/>
                  </a:cubicBezTo>
                  <a:cubicBezTo>
                    <a:pt x="836" y="40"/>
                    <a:pt x="837" y="38"/>
                    <a:pt x="838" y="38"/>
                  </a:cubicBezTo>
                  <a:cubicBezTo>
                    <a:pt x="839" y="38"/>
                    <a:pt x="840" y="38"/>
                    <a:pt x="842" y="37"/>
                  </a:cubicBezTo>
                  <a:cubicBezTo>
                    <a:pt x="843" y="37"/>
                    <a:pt x="846" y="36"/>
                    <a:pt x="846" y="35"/>
                  </a:cubicBezTo>
                  <a:cubicBezTo>
                    <a:pt x="846" y="35"/>
                    <a:pt x="848" y="35"/>
                    <a:pt x="848" y="35"/>
                  </a:cubicBezTo>
                  <a:cubicBezTo>
                    <a:pt x="849" y="35"/>
                    <a:pt x="851" y="33"/>
                    <a:pt x="852" y="33"/>
                  </a:cubicBezTo>
                  <a:cubicBezTo>
                    <a:pt x="853" y="32"/>
                    <a:pt x="854" y="31"/>
                    <a:pt x="857" y="31"/>
                  </a:cubicBezTo>
                  <a:cubicBezTo>
                    <a:pt x="860" y="31"/>
                    <a:pt x="860" y="31"/>
                    <a:pt x="862" y="30"/>
                  </a:cubicBezTo>
                  <a:cubicBezTo>
                    <a:pt x="864" y="29"/>
                    <a:pt x="865" y="28"/>
                    <a:pt x="866" y="28"/>
                  </a:cubicBezTo>
                  <a:cubicBezTo>
                    <a:pt x="867" y="28"/>
                    <a:pt x="868" y="28"/>
                    <a:pt x="871" y="27"/>
                  </a:cubicBezTo>
                  <a:cubicBezTo>
                    <a:pt x="874" y="26"/>
                    <a:pt x="872" y="26"/>
                    <a:pt x="875" y="25"/>
                  </a:cubicBezTo>
                  <a:cubicBezTo>
                    <a:pt x="877" y="24"/>
                    <a:pt x="876" y="24"/>
                    <a:pt x="878" y="24"/>
                  </a:cubicBezTo>
                  <a:cubicBezTo>
                    <a:pt x="880" y="23"/>
                    <a:pt x="885" y="20"/>
                    <a:pt x="885" y="20"/>
                  </a:cubicBezTo>
                  <a:cubicBezTo>
                    <a:pt x="885" y="20"/>
                    <a:pt x="888" y="19"/>
                    <a:pt x="889" y="22"/>
                  </a:cubicBezTo>
                  <a:cubicBezTo>
                    <a:pt x="895" y="27"/>
                    <a:pt x="889" y="30"/>
                    <a:pt x="889" y="30"/>
                  </a:cubicBezTo>
                  <a:cubicBezTo>
                    <a:pt x="886" y="35"/>
                    <a:pt x="886" y="35"/>
                    <a:pt x="886" y="35"/>
                  </a:cubicBezTo>
                  <a:cubicBezTo>
                    <a:pt x="880" y="44"/>
                    <a:pt x="880" y="44"/>
                    <a:pt x="880" y="44"/>
                  </a:cubicBezTo>
                  <a:cubicBezTo>
                    <a:pt x="880" y="44"/>
                    <a:pt x="880" y="46"/>
                    <a:pt x="878" y="48"/>
                  </a:cubicBezTo>
                  <a:cubicBezTo>
                    <a:pt x="876" y="50"/>
                    <a:pt x="872" y="55"/>
                    <a:pt x="872" y="55"/>
                  </a:cubicBezTo>
                  <a:cubicBezTo>
                    <a:pt x="869" y="53"/>
                    <a:pt x="866" y="55"/>
                    <a:pt x="865" y="55"/>
                  </a:cubicBezTo>
                  <a:cubicBezTo>
                    <a:pt x="865" y="55"/>
                    <a:pt x="863" y="56"/>
                    <a:pt x="863" y="57"/>
                  </a:cubicBezTo>
                  <a:cubicBezTo>
                    <a:pt x="863" y="58"/>
                    <a:pt x="864" y="58"/>
                    <a:pt x="864" y="58"/>
                  </a:cubicBezTo>
                  <a:cubicBezTo>
                    <a:pt x="864" y="58"/>
                    <a:pt x="864" y="60"/>
                    <a:pt x="864" y="61"/>
                  </a:cubicBezTo>
                  <a:cubicBezTo>
                    <a:pt x="863" y="62"/>
                    <a:pt x="863" y="63"/>
                    <a:pt x="863" y="63"/>
                  </a:cubicBezTo>
                  <a:cubicBezTo>
                    <a:pt x="861" y="63"/>
                    <a:pt x="860" y="63"/>
                    <a:pt x="861" y="66"/>
                  </a:cubicBezTo>
                  <a:cubicBezTo>
                    <a:pt x="861" y="69"/>
                    <a:pt x="859" y="70"/>
                    <a:pt x="859" y="70"/>
                  </a:cubicBezTo>
                  <a:cubicBezTo>
                    <a:pt x="858" y="70"/>
                    <a:pt x="856" y="69"/>
                    <a:pt x="855" y="68"/>
                  </a:cubicBezTo>
                  <a:cubicBezTo>
                    <a:pt x="854" y="68"/>
                    <a:pt x="851" y="69"/>
                    <a:pt x="851" y="67"/>
                  </a:cubicBezTo>
                  <a:cubicBezTo>
                    <a:pt x="851" y="66"/>
                    <a:pt x="850" y="63"/>
                    <a:pt x="850" y="63"/>
                  </a:cubicBezTo>
                  <a:cubicBezTo>
                    <a:pt x="847" y="63"/>
                    <a:pt x="847" y="63"/>
                    <a:pt x="847" y="63"/>
                  </a:cubicBezTo>
                  <a:cubicBezTo>
                    <a:pt x="847" y="63"/>
                    <a:pt x="845" y="66"/>
                    <a:pt x="844" y="66"/>
                  </a:cubicBezTo>
                  <a:cubicBezTo>
                    <a:pt x="843" y="67"/>
                    <a:pt x="841" y="70"/>
                    <a:pt x="841" y="71"/>
                  </a:cubicBezTo>
                  <a:cubicBezTo>
                    <a:pt x="841" y="72"/>
                    <a:pt x="844" y="75"/>
                    <a:pt x="844" y="75"/>
                  </a:cubicBezTo>
                  <a:cubicBezTo>
                    <a:pt x="847" y="75"/>
                    <a:pt x="848" y="77"/>
                    <a:pt x="848" y="77"/>
                  </a:cubicBezTo>
                  <a:cubicBezTo>
                    <a:pt x="850" y="78"/>
                    <a:pt x="848" y="84"/>
                    <a:pt x="848" y="84"/>
                  </a:cubicBezTo>
                  <a:cubicBezTo>
                    <a:pt x="848" y="84"/>
                    <a:pt x="848" y="86"/>
                    <a:pt x="848" y="87"/>
                  </a:cubicBezTo>
                  <a:cubicBezTo>
                    <a:pt x="848" y="87"/>
                    <a:pt x="847" y="89"/>
                    <a:pt x="847" y="90"/>
                  </a:cubicBezTo>
                  <a:cubicBezTo>
                    <a:pt x="847" y="91"/>
                    <a:pt x="846" y="93"/>
                    <a:pt x="846" y="93"/>
                  </a:cubicBezTo>
                  <a:cubicBezTo>
                    <a:pt x="841" y="96"/>
                    <a:pt x="840" y="102"/>
                    <a:pt x="840" y="102"/>
                  </a:cubicBezTo>
                  <a:cubicBezTo>
                    <a:pt x="839" y="105"/>
                    <a:pt x="838" y="107"/>
                    <a:pt x="838" y="107"/>
                  </a:cubicBezTo>
                  <a:cubicBezTo>
                    <a:pt x="838" y="107"/>
                    <a:pt x="838" y="112"/>
                    <a:pt x="837" y="114"/>
                  </a:cubicBezTo>
                  <a:cubicBezTo>
                    <a:pt x="836" y="116"/>
                    <a:pt x="835" y="119"/>
                    <a:pt x="835" y="119"/>
                  </a:cubicBezTo>
                  <a:cubicBezTo>
                    <a:pt x="835" y="119"/>
                    <a:pt x="834" y="123"/>
                    <a:pt x="833" y="122"/>
                  </a:cubicBezTo>
                  <a:cubicBezTo>
                    <a:pt x="831" y="122"/>
                    <a:pt x="830" y="123"/>
                    <a:pt x="831" y="125"/>
                  </a:cubicBezTo>
                  <a:cubicBezTo>
                    <a:pt x="831" y="128"/>
                    <a:pt x="831" y="131"/>
                    <a:pt x="831" y="131"/>
                  </a:cubicBezTo>
                  <a:cubicBezTo>
                    <a:pt x="825" y="133"/>
                    <a:pt x="827" y="135"/>
                    <a:pt x="826" y="137"/>
                  </a:cubicBezTo>
                  <a:cubicBezTo>
                    <a:pt x="825" y="138"/>
                    <a:pt x="822" y="142"/>
                    <a:pt x="822" y="142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4" y="144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19" y="147"/>
                    <a:pt x="818" y="149"/>
                    <a:pt x="818" y="150"/>
                  </a:cubicBezTo>
                  <a:cubicBezTo>
                    <a:pt x="818" y="151"/>
                    <a:pt x="818" y="151"/>
                    <a:pt x="818" y="151"/>
                  </a:cubicBezTo>
                  <a:cubicBezTo>
                    <a:pt x="817" y="152"/>
                    <a:pt x="817" y="152"/>
                    <a:pt x="816" y="153"/>
                  </a:cubicBezTo>
                  <a:cubicBezTo>
                    <a:pt x="816" y="153"/>
                    <a:pt x="815" y="154"/>
                    <a:pt x="814" y="156"/>
                  </a:cubicBezTo>
                  <a:cubicBezTo>
                    <a:pt x="813" y="157"/>
                    <a:pt x="812" y="158"/>
                    <a:pt x="812" y="158"/>
                  </a:cubicBezTo>
                  <a:cubicBezTo>
                    <a:pt x="812" y="158"/>
                    <a:pt x="811" y="160"/>
                    <a:pt x="811" y="161"/>
                  </a:cubicBezTo>
                  <a:cubicBezTo>
                    <a:pt x="810" y="163"/>
                    <a:pt x="809" y="166"/>
                    <a:pt x="809" y="166"/>
                  </a:cubicBezTo>
                  <a:cubicBezTo>
                    <a:pt x="809" y="169"/>
                    <a:pt x="809" y="169"/>
                    <a:pt x="809" y="169"/>
                  </a:cubicBezTo>
                  <a:cubicBezTo>
                    <a:pt x="806" y="171"/>
                    <a:pt x="806" y="171"/>
                    <a:pt x="806" y="171"/>
                  </a:cubicBezTo>
                  <a:cubicBezTo>
                    <a:pt x="806" y="171"/>
                    <a:pt x="804" y="175"/>
                    <a:pt x="804" y="175"/>
                  </a:cubicBezTo>
                  <a:cubicBezTo>
                    <a:pt x="803" y="176"/>
                    <a:pt x="801" y="178"/>
                    <a:pt x="801" y="179"/>
                  </a:cubicBezTo>
                  <a:cubicBezTo>
                    <a:pt x="801" y="180"/>
                    <a:pt x="800" y="181"/>
                    <a:pt x="798" y="184"/>
                  </a:cubicBezTo>
                  <a:cubicBezTo>
                    <a:pt x="796" y="187"/>
                    <a:pt x="794" y="196"/>
                    <a:pt x="794" y="196"/>
                  </a:cubicBezTo>
                  <a:cubicBezTo>
                    <a:pt x="794" y="196"/>
                    <a:pt x="791" y="197"/>
                    <a:pt x="790" y="197"/>
                  </a:cubicBezTo>
                  <a:cubicBezTo>
                    <a:pt x="790" y="198"/>
                    <a:pt x="788" y="203"/>
                    <a:pt x="786" y="204"/>
                  </a:cubicBezTo>
                  <a:cubicBezTo>
                    <a:pt x="784" y="205"/>
                    <a:pt x="783" y="207"/>
                    <a:pt x="781" y="209"/>
                  </a:cubicBezTo>
                  <a:cubicBezTo>
                    <a:pt x="780" y="212"/>
                    <a:pt x="779" y="213"/>
                    <a:pt x="779" y="213"/>
                  </a:cubicBezTo>
                  <a:cubicBezTo>
                    <a:pt x="779" y="213"/>
                    <a:pt x="779" y="214"/>
                    <a:pt x="779" y="215"/>
                  </a:cubicBezTo>
                  <a:cubicBezTo>
                    <a:pt x="778" y="216"/>
                    <a:pt x="778" y="218"/>
                    <a:pt x="778" y="218"/>
                  </a:cubicBezTo>
                  <a:cubicBezTo>
                    <a:pt x="778" y="219"/>
                    <a:pt x="776" y="225"/>
                    <a:pt x="776" y="226"/>
                  </a:cubicBezTo>
                  <a:cubicBezTo>
                    <a:pt x="777" y="226"/>
                    <a:pt x="779" y="229"/>
                    <a:pt x="777" y="231"/>
                  </a:cubicBezTo>
                  <a:cubicBezTo>
                    <a:pt x="774" y="232"/>
                    <a:pt x="775" y="233"/>
                    <a:pt x="775" y="233"/>
                  </a:cubicBezTo>
                  <a:cubicBezTo>
                    <a:pt x="775" y="233"/>
                    <a:pt x="774" y="237"/>
                    <a:pt x="773" y="237"/>
                  </a:cubicBezTo>
                  <a:cubicBezTo>
                    <a:pt x="773" y="238"/>
                    <a:pt x="772" y="239"/>
                    <a:pt x="771" y="240"/>
                  </a:cubicBezTo>
                  <a:cubicBezTo>
                    <a:pt x="770" y="241"/>
                    <a:pt x="770" y="242"/>
                    <a:pt x="767" y="241"/>
                  </a:cubicBezTo>
                  <a:cubicBezTo>
                    <a:pt x="762" y="237"/>
                    <a:pt x="762" y="240"/>
                    <a:pt x="762" y="241"/>
                  </a:cubicBezTo>
                  <a:cubicBezTo>
                    <a:pt x="762" y="242"/>
                    <a:pt x="763" y="243"/>
                    <a:pt x="764" y="244"/>
                  </a:cubicBezTo>
                  <a:cubicBezTo>
                    <a:pt x="765" y="245"/>
                    <a:pt x="763" y="244"/>
                    <a:pt x="762" y="244"/>
                  </a:cubicBezTo>
                  <a:cubicBezTo>
                    <a:pt x="761" y="244"/>
                    <a:pt x="760" y="244"/>
                    <a:pt x="759" y="246"/>
                  </a:cubicBezTo>
                  <a:cubicBezTo>
                    <a:pt x="759" y="248"/>
                    <a:pt x="759" y="250"/>
                    <a:pt x="759" y="250"/>
                  </a:cubicBezTo>
                  <a:cubicBezTo>
                    <a:pt x="759" y="250"/>
                    <a:pt x="759" y="250"/>
                    <a:pt x="759" y="252"/>
                  </a:cubicBezTo>
                  <a:cubicBezTo>
                    <a:pt x="760" y="254"/>
                    <a:pt x="761" y="254"/>
                    <a:pt x="761" y="255"/>
                  </a:cubicBezTo>
                  <a:cubicBezTo>
                    <a:pt x="761" y="256"/>
                    <a:pt x="760" y="257"/>
                    <a:pt x="761" y="259"/>
                  </a:cubicBezTo>
                  <a:cubicBezTo>
                    <a:pt x="762" y="262"/>
                    <a:pt x="761" y="261"/>
                    <a:pt x="761" y="261"/>
                  </a:cubicBezTo>
                  <a:cubicBezTo>
                    <a:pt x="760" y="260"/>
                    <a:pt x="760" y="260"/>
                    <a:pt x="760" y="260"/>
                  </a:cubicBezTo>
                  <a:cubicBezTo>
                    <a:pt x="753" y="260"/>
                    <a:pt x="753" y="260"/>
                    <a:pt x="753" y="260"/>
                  </a:cubicBezTo>
                  <a:cubicBezTo>
                    <a:pt x="753" y="260"/>
                    <a:pt x="749" y="262"/>
                    <a:pt x="748" y="263"/>
                  </a:cubicBezTo>
                  <a:cubicBezTo>
                    <a:pt x="748" y="265"/>
                    <a:pt x="748" y="268"/>
                    <a:pt x="746" y="267"/>
                  </a:cubicBezTo>
                  <a:cubicBezTo>
                    <a:pt x="744" y="266"/>
                    <a:pt x="740" y="266"/>
                    <a:pt x="738" y="269"/>
                  </a:cubicBezTo>
                  <a:cubicBezTo>
                    <a:pt x="731" y="270"/>
                    <a:pt x="732" y="274"/>
                    <a:pt x="732" y="274"/>
                  </a:cubicBezTo>
                  <a:cubicBezTo>
                    <a:pt x="732" y="274"/>
                    <a:pt x="734" y="274"/>
                    <a:pt x="736" y="275"/>
                  </a:cubicBezTo>
                  <a:cubicBezTo>
                    <a:pt x="738" y="276"/>
                    <a:pt x="736" y="277"/>
                    <a:pt x="735" y="278"/>
                  </a:cubicBezTo>
                  <a:cubicBezTo>
                    <a:pt x="734" y="278"/>
                    <a:pt x="730" y="279"/>
                    <a:pt x="730" y="279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81" y="290"/>
                    <a:pt x="681" y="290"/>
                    <a:pt x="681" y="290"/>
                  </a:cubicBezTo>
                  <a:cubicBezTo>
                    <a:pt x="681" y="290"/>
                    <a:pt x="682" y="292"/>
                    <a:pt x="675" y="292"/>
                  </a:cubicBezTo>
                  <a:cubicBezTo>
                    <a:pt x="669" y="292"/>
                    <a:pt x="665" y="294"/>
                    <a:pt x="663" y="294"/>
                  </a:cubicBezTo>
                  <a:cubicBezTo>
                    <a:pt x="661" y="295"/>
                    <a:pt x="660" y="295"/>
                    <a:pt x="658" y="295"/>
                  </a:cubicBezTo>
                  <a:cubicBezTo>
                    <a:pt x="656" y="295"/>
                    <a:pt x="656" y="295"/>
                    <a:pt x="654" y="295"/>
                  </a:cubicBezTo>
                  <a:cubicBezTo>
                    <a:pt x="653" y="295"/>
                    <a:pt x="653" y="296"/>
                    <a:pt x="650" y="296"/>
                  </a:cubicBezTo>
                  <a:cubicBezTo>
                    <a:pt x="648" y="296"/>
                    <a:pt x="647" y="297"/>
                    <a:pt x="645" y="297"/>
                  </a:cubicBezTo>
                  <a:cubicBezTo>
                    <a:pt x="642" y="297"/>
                    <a:pt x="638" y="299"/>
                    <a:pt x="638" y="299"/>
                  </a:cubicBezTo>
                  <a:cubicBezTo>
                    <a:pt x="638" y="299"/>
                    <a:pt x="636" y="301"/>
                    <a:pt x="635" y="301"/>
                  </a:cubicBezTo>
                  <a:cubicBezTo>
                    <a:pt x="630" y="300"/>
                    <a:pt x="630" y="303"/>
                    <a:pt x="630" y="303"/>
                  </a:cubicBezTo>
                  <a:cubicBezTo>
                    <a:pt x="630" y="303"/>
                    <a:pt x="626" y="304"/>
                    <a:pt x="622" y="305"/>
                  </a:cubicBezTo>
                  <a:cubicBezTo>
                    <a:pt x="615" y="304"/>
                    <a:pt x="616" y="306"/>
                    <a:pt x="611" y="308"/>
                  </a:cubicBezTo>
                  <a:cubicBezTo>
                    <a:pt x="603" y="308"/>
                    <a:pt x="602" y="312"/>
                    <a:pt x="602" y="312"/>
                  </a:cubicBezTo>
                  <a:cubicBezTo>
                    <a:pt x="602" y="312"/>
                    <a:pt x="597" y="313"/>
                    <a:pt x="594" y="312"/>
                  </a:cubicBezTo>
                  <a:cubicBezTo>
                    <a:pt x="590" y="312"/>
                    <a:pt x="586" y="314"/>
                    <a:pt x="584" y="314"/>
                  </a:cubicBezTo>
                  <a:cubicBezTo>
                    <a:pt x="583" y="313"/>
                    <a:pt x="584" y="313"/>
                    <a:pt x="582" y="311"/>
                  </a:cubicBezTo>
                  <a:cubicBezTo>
                    <a:pt x="580" y="309"/>
                    <a:pt x="581" y="309"/>
                    <a:pt x="580" y="307"/>
                  </a:cubicBezTo>
                  <a:cubicBezTo>
                    <a:pt x="579" y="306"/>
                    <a:pt x="579" y="306"/>
                    <a:pt x="577" y="302"/>
                  </a:cubicBezTo>
                  <a:cubicBezTo>
                    <a:pt x="574" y="298"/>
                    <a:pt x="568" y="295"/>
                    <a:pt x="568" y="295"/>
                  </a:cubicBezTo>
                  <a:cubicBezTo>
                    <a:pt x="568" y="295"/>
                    <a:pt x="564" y="295"/>
                    <a:pt x="563" y="295"/>
                  </a:cubicBezTo>
                  <a:cubicBezTo>
                    <a:pt x="561" y="296"/>
                    <a:pt x="562" y="298"/>
                    <a:pt x="561" y="299"/>
                  </a:cubicBezTo>
                  <a:cubicBezTo>
                    <a:pt x="559" y="300"/>
                    <a:pt x="557" y="304"/>
                    <a:pt x="557" y="304"/>
                  </a:cubicBezTo>
                  <a:cubicBezTo>
                    <a:pt x="557" y="304"/>
                    <a:pt x="555" y="307"/>
                    <a:pt x="554" y="304"/>
                  </a:cubicBezTo>
                  <a:cubicBezTo>
                    <a:pt x="554" y="298"/>
                    <a:pt x="551" y="296"/>
                    <a:pt x="551" y="296"/>
                  </a:cubicBezTo>
                  <a:cubicBezTo>
                    <a:pt x="551" y="296"/>
                    <a:pt x="549" y="295"/>
                    <a:pt x="549" y="295"/>
                  </a:cubicBezTo>
                  <a:cubicBezTo>
                    <a:pt x="548" y="294"/>
                    <a:pt x="546" y="294"/>
                    <a:pt x="545" y="294"/>
                  </a:cubicBezTo>
                  <a:cubicBezTo>
                    <a:pt x="544" y="294"/>
                    <a:pt x="536" y="291"/>
                    <a:pt x="535" y="290"/>
                  </a:cubicBezTo>
                  <a:cubicBezTo>
                    <a:pt x="535" y="289"/>
                    <a:pt x="535" y="291"/>
                    <a:pt x="532" y="290"/>
                  </a:cubicBezTo>
                  <a:cubicBezTo>
                    <a:pt x="528" y="289"/>
                    <a:pt x="530" y="294"/>
                    <a:pt x="530" y="295"/>
                  </a:cubicBezTo>
                  <a:cubicBezTo>
                    <a:pt x="530" y="295"/>
                    <a:pt x="529" y="296"/>
                    <a:pt x="529" y="297"/>
                  </a:cubicBezTo>
                  <a:cubicBezTo>
                    <a:pt x="529" y="298"/>
                    <a:pt x="529" y="299"/>
                    <a:pt x="530" y="301"/>
                  </a:cubicBezTo>
                  <a:cubicBezTo>
                    <a:pt x="531" y="303"/>
                    <a:pt x="530" y="301"/>
                    <a:pt x="530" y="303"/>
                  </a:cubicBezTo>
                  <a:cubicBezTo>
                    <a:pt x="530" y="304"/>
                    <a:pt x="530" y="306"/>
                    <a:pt x="530" y="306"/>
                  </a:cubicBezTo>
                  <a:cubicBezTo>
                    <a:pt x="530" y="306"/>
                    <a:pt x="529" y="310"/>
                    <a:pt x="528" y="311"/>
                  </a:cubicBezTo>
                  <a:cubicBezTo>
                    <a:pt x="527" y="312"/>
                    <a:pt x="526" y="314"/>
                    <a:pt x="526" y="315"/>
                  </a:cubicBezTo>
                  <a:cubicBezTo>
                    <a:pt x="526" y="316"/>
                    <a:pt x="526" y="321"/>
                    <a:pt x="526" y="321"/>
                  </a:cubicBezTo>
                  <a:cubicBezTo>
                    <a:pt x="526" y="321"/>
                    <a:pt x="523" y="323"/>
                    <a:pt x="523" y="323"/>
                  </a:cubicBezTo>
                  <a:cubicBezTo>
                    <a:pt x="523" y="324"/>
                    <a:pt x="523" y="326"/>
                    <a:pt x="522" y="326"/>
                  </a:cubicBezTo>
                  <a:cubicBezTo>
                    <a:pt x="521" y="327"/>
                    <a:pt x="520" y="329"/>
                    <a:pt x="521" y="330"/>
                  </a:cubicBezTo>
                  <a:cubicBezTo>
                    <a:pt x="522" y="331"/>
                    <a:pt x="519" y="338"/>
                    <a:pt x="519" y="339"/>
                  </a:cubicBezTo>
                  <a:cubicBezTo>
                    <a:pt x="519" y="340"/>
                    <a:pt x="517" y="340"/>
                    <a:pt x="516" y="341"/>
                  </a:cubicBezTo>
                  <a:cubicBezTo>
                    <a:pt x="515" y="342"/>
                    <a:pt x="512" y="343"/>
                    <a:pt x="512" y="343"/>
                  </a:cubicBezTo>
                  <a:cubicBezTo>
                    <a:pt x="512" y="343"/>
                    <a:pt x="509" y="343"/>
                    <a:pt x="508" y="344"/>
                  </a:cubicBezTo>
                  <a:cubicBezTo>
                    <a:pt x="507" y="345"/>
                    <a:pt x="505" y="346"/>
                    <a:pt x="505" y="346"/>
                  </a:cubicBezTo>
                  <a:cubicBezTo>
                    <a:pt x="505" y="346"/>
                    <a:pt x="503" y="347"/>
                    <a:pt x="503" y="348"/>
                  </a:cubicBezTo>
                  <a:cubicBezTo>
                    <a:pt x="503" y="348"/>
                    <a:pt x="501" y="350"/>
                    <a:pt x="501" y="350"/>
                  </a:cubicBezTo>
                  <a:cubicBezTo>
                    <a:pt x="497" y="350"/>
                    <a:pt x="494" y="352"/>
                    <a:pt x="494" y="352"/>
                  </a:cubicBezTo>
                  <a:cubicBezTo>
                    <a:pt x="489" y="351"/>
                    <a:pt x="491" y="352"/>
                    <a:pt x="487" y="354"/>
                  </a:cubicBezTo>
                  <a:cubicBezTo>
                    <a:pt x="480" y="354"/>
                    <a:pt x="484" y="356"/>
                    <a:pt x="482" y="357"/>
                  </a:cubicBezTo>
                  <a:cubicBezTo>
                    <a:pt x="477" y="360"/>
                    <a:pt x="477" y="357"/>
                    <a:pt x="476" y="355"/>
                  </a:cubicBezTo>
                  <a:cubicBezTo>
                    <a:pt x="473" y="354"/>
                    <a:pt x="473" y="354"/>
                    <a:pt x="472" y="351"/>
                  </a:cubicBezTo>
                  <a:cubicBezTo>
                    <a:pt x="471" y="349"/>
                    <a:pt x="469" y="348"/>
                    <a:pt x="468" y="346"/>
                  </a:cubicBezTo>
                  <a:cubicBezTo>
                    <a:pt x="467" y="345"/>
                    <a:pt x="467" y="343"/>
                    <a:pt x="467" y="340"/>
                  </a:cubicBezTo>
                  <a:cubicBezTo>
                    <a:pt x="467" y="337"/>
                    <a:pt x="464" y="335"/>
                    <a:pt x="464" y="333"/>
                  </a:cubicBezTo>
                  <a:cubicBezTo>
                    <a:pt x="463" y="331"/>
                    <a:pt x="461" y="331"/>
                    <a:pt x="459" y="328"/>
                  </a:cubicBezTo>
                  <a:cubicBezTo>
                    <a:pt x="457" y="325"/>
                    <a:pt x="458" y="326"/>
                    <a:pt x="458" y="325"/>
                  </a:cubicBezTo>
                  <a:cubicBezTo>
                    <a:pt x="457" y="325"/>
                    <a:pt x="454" y="323"/>
                    <a:pt x="453" y="322"/>
                  </a:cubicBezTo>
                  <a:cubicBezTo>
                    <a:pt x="453" y="321"/>
                    <a:pt x="451" y="318"/>
                    <a:pt x="450" y="316"/>
                  </a:cubicBezTo>
                  <a:cubicBezTo>
                    <a:pt x="450" y="314"/>
                    <a:pt x="449" y="314"/>
                    <a:pt x="449" y="312"/>
                  </a:cubicBezTo>
                  <a:cubicBezTo>
                    <a:pt x="449" y="310"/>
                    <a:pt x="449" y="311"/>
                    <a:pt x="450" y="309"/>
                  </a:cubicBezTo>
                  <a:cubicBezTo>
                    <a:pt x="450" y="308"/>
                    <a:pt x="450" y="309"/>
                    <a:pt x="452" y="307"/>
                  </a:cubicBezTo>
                  <a:cubicBezTo>
                    <a:pt x="454" y="306"/>
                    <a:pt x="453" y="305"/>
                    <a:pt x="454" y="305"/>
                  </a:cubicBezTo>
                  <a:cubicBezTo>
                    <a:pt x="454" y="304"/>
                    <a:pt x="456" y="305"/>
                    <a:pt x="458" y="305"/>
                  </a:cubicBezTo>
                  <a:cubicBezTo>
                    <a:pt x="460" y="305"/>
                    <a:pt x="458" y="305"/>
                    <a:pt x="462" y="303"/>
                  </a:cubicBezTo>
                  <a:cubicBezTo>
                    <a:pt x="466" y="301"/>
                    <a:pt x="462" y="303"/>
                    <a:pt x="463" y="304"/>
                  </a:cubicBezTo>
                  <a:cubicBezTo>
                    <a:pt x="464" y="304"/>
                    <a:pt x="464" y="304"/>
                    <a:pt x="466" y="302"/>
                  </a:cubicBezTo>
                  <a:cubicBezTo>
                    <a:pt x="467" y="301"/>
                    <a:pt x="467" y="300"/>
                    <a:pt x="468" y="300"/>
                  </a:cubicBezTo>
                  <a:cubicBezTo>
                    <a:pt x="469" y="300"/>
                    <a:pt x="471" y="300"/>
                    <a:pt x="472" y="299"/>
                  </a:cubicBezTo>
                  <a:cubicBezTo>
                    <a:pt x="473" y="299"/>
                    <a:pt x="475" y="300"/>
                    <a:pt x="475" y="300"/>
                  </a:cubicBezTo>
                  <a:cubicBezTo>
                    <a:pt x="475" y="300"/>
                    <a:pt x="481" y="300"/>
                    <a:pt x="482" y="300"/>
                  </a:cubicBezTo>
                  <a:cubicBezTo>
                    <a:pt x="483" y="300"/>
                    <a:pt x="487" y="300"/>
                    <a:pt x="485" y="298"/>
                  </a:cubicBezTo>
                  <a:cubicBezTo>
                    <a:pt x="483" y="296"/>
                    <a:pt x="480" y="294"/>
                    <a:pt x="480" y="294"/>
                  </a:cubicBezTo>
                  <a:cubicBezTo>
                    <a:pt x="481" y="295"/>
                    <a:pt x="487" y="294"/>
                    <a:pt x="487" y="294"/>
                  </a:cubicBezTo>
                  <a:cubicBezTo>
                    <a:pt x="487" y="294"/>
                    <a:pt x="487" y="293"/>
                    <a:pt x="487" y="291"/>
                  </a:cubicBezTo>
                  <a:cubicBezTo>
                    <a:pt x="488" y="290"/>
                    <a:pt x="487" y="291"/>
                    <a:pt x="488" y="291"/>
                  </a:cubicBezTo>
                  <a:cubicBezTo>
                    <a:pt x="489" y="291"/>
                    <a:pt x="490" y="290"/>
                    <a:pt x="490" y="290"/>
                  </a:cubicBezTo>
                  <a:cubicBezTo>
                    <a:pt x="490" y="290"/>
                    <a:pt x="490" y="290"/>
                    <a:pt x="493" y="289"/>
                  </a:cubicBezTo>
                  <a:cubicBezTo>
                    <a:pt x="496" y="288"/>
                    <a:pt x="495" y="288"/>
                    <a:pt x="495" y="288"/>
                  </a:cubicBezTo>
                  <a:cubicBezTo>
                    <a:pt x="495" y="288"/>
                    <a:pt x="497" y="288"/>
                    <a:pt x="498" y="286"/>
                  </a:cubicBezTo>
                  <a:cubicBezTo>
                    <a:pt x="500" y="284"/>
                    <a:pt x="498" y="286"/>
                    <a:pt x="500" y="285"/>
                  </a:cubicBezTo>
                  <a:cubicBezTo>
                    <a:pt x="501" y="285"/>
                    <a:pt x="502" y="284"/>
                    <a:pt x="504" y="284"/>
                  </a:cubicBezTo>
                  <a:cubicBezTo>
                    <a:pt x="506" y="283"/>
                    <a:pt x="506" y="283"/>
                    <a:pt x="507" y="282"/>
                  </a:cubicBezTo>
                  <a:cubicBezTo>
                    <a:pt x="508" y="280"/>
                    <a:pt x="509" y="281"/>
                    <a:pt x="509" y="281"/>
                  </a:cubicBezTo>
                  <a:cubicBezTo>
                    <a:pt x="509" y="281"/>
                    <a:pt x="512" y="280"/>
                    <a:pt x="515" y="279"/>
                  </a:cubicBezTo>
                  <a:cubicBezTo>
                    <a:pt x="517" y="279"/>
                    <a:pt x="517" y="279"/>
                    <a:pt x="517" y="279"/>
                  </a:cubicBezTo>
                  <a:cubicBezTo>
                    <a:pt x="517" y="279"/>
                    <a:pt x="519" y="281"/>
                    <a:pt x="519" y="283"/>
                  </a:cubicBezTo>
                  <a:cubicBezTo>
                    <a:pt x="520" y="284"/>
                    <a:pt x="520" y="284"/>
                    <a:pt x="521" y="286"/>
                  </a:cubicBezTo>
                  <a:cubicBezTo>
                    <a:pt x="523" y="288"/>
                    <a:pt x="524" y="288"/>
                    <a:pt x="525" y="288"/>
                  </a:cubicBezTo>
                  <a:cubicBezTo>
                    <a:pt x="526" y="289"/>
                    <a:pt x="527" y="288"/>
                    <a:pt x="527" y="288"/>
                  </a:cubicBezTo>
                  <a:cubicBezTo>
                    <a:pt x="528" y="287"/>
                    <a:pt x="527" y="286"/>
                    <a:pt x="528" y="285"/>
                  </a:cubicBezTo>
                  <a:cubicBezTo>
                    <a:pt x="528" y="284"/>
                    <a:pt x="529" y="284"/>
                    <a:pt x="529" y="283"/>
                  </a:cubicBezTo>
                  <a:cubicBezTo>
                    <a:pt x="529" y="283"/>
                    <a:pt x="529" y="281"/>
                    <a:pt x="528" y="280"/>
                  </a:cubicBezTo>
                  <a:cubicBezTo>
                    <a:pt x="527" y="279"/>
                    <a:pt x="522" y="272"/>
                    <a:pt x="522" y="272"/>
                  </a:cubicBezTo>
                  <a:cubicBezTo>
                    <a:pt x="522" y="272"/>
                    <a:pt x="523" y="272"/>
                    <a:pt x="525" y="270"/>
                  </a:cubicBezTo>
                  <a:cubicBezTo>
                    <a:pt x="528" y="269"/>
                    <a:pt x="528" y="269"/>
                    <a:pt x="528" y="268"/>
                  </a:cubicBezTo>
                  <a:cubicBezTo>
                    <a:pt x="528" y="267"/>
                    <a:pt x="531" y="266"/>
                    <a:pt x="531" y="266"/>
                  </a:cubicBezTo>
                  <a:cubicBezTo>
                    <a:pt x="537" y="265"/>
                    <a:pt x="536" y="262"/>
                    <a:pt x="536" y="262"/>
                  </a:cubicBezTo>
                  <a:cubicBezTo>
                    <a:pt x="536" y="262"/>
                    <a:pt x="536" y="262"/>
                    <a:pt x="538" y="262"/>
                  </a:cubicBezTo>
                  <a:cubicBezTo>
                    <a:pt x="541" y="261"/>
                    <a:pt x="541" y="261"/>
                    <a:pt x="541" y="260"/>
                  </a:cubicBezTo>
                  <a:cubicBezTo>
                    <a:pt x="542" y="260"/>
                    <a:pt x="543" y="259"/>
                    <a:pt x="544" y="259"/>
                  </a:cubicBezTo>
                  <a:cubicBezTo>
                    <a:pt x="546" y="259"/>
                    <a:pt x="544" y="259"/>
                    <a:pt x="545" y="259"/>
                  </a:cubicBezTo>
                  <a:cubicBezTo>
                    <a:pt x="546" y="259"/>
                    <a:pt x="547" y="258"/>
                    <a:pt x="549" y="257"/>
                  </a:cubicBezTo>
                  <a:cubicBezTo>
                    <a:pt x="551" y="256"/>
                    <a:pt x="550" y="257"/>
                    <a:pt x="551" y="256"/>
                  </a:cubicBezTo>
                  <a:cubicBezTo>
                    <a:pt x="552" y="255"/>
                    <a:pt x="555" y="253"/>
                    <a:pt x="555" y="253"/>
                  </a:cubicBezTo>
                  <a:cubicBezTo>
                    <a:pt x="555" y="253"/>
                    <a:pt x="558" y="253"/>
                    <a:pt x="559" y="252"/>
                  </a:cubicBezTo>
                  <a:cubicBezTo>
                    <a:pt x="561" y="251"/>
                    <a:pt x="562" y="249"/>
                    <a:pt x="562" y="248"/>
                  </a:cubicBezTo>
                  <a:cubicBezTo>
                    <a:pt x="563" y="247"/>
                    <a:pt x="564" y="247"/>
                    <a:pt x="565" y="246"/>
                  </a:cubicBezTo>
                  <a:cubicBezTo>
                    <a:pt x="565" y="245"/>
                    <a:pt x="566" y="245"/>
                    <a:pt x="569" y="245"/>
                  </a:cubicBezTo>
                  <a:cubicBezTo>
                    <a:pt x="571" y="245"/>
                    <a:pt x="571" y="244"/>
                    <a:pt x="572" y="243"/>
                  </a:cubicBezTo>
                  <a:cubicBezTo>
                    <a:pt x="572" y="242"/>
                    <a:pt x="572" y="242"/>
                    <a:pt x="573" y="241"/>
                  </a:cubicBezTo>
                  <a:cubicBezTo>
                    <a:pt x="575" y="240"/>
                    <a:pt x="575" y="239"/>
                    <a:pt x="576" y="238"/>
                  </a:cubicBezTo>
                  <a:cubicBezTo>
                    <a:pt x="577" y="237"/>
                    <a:pt x="577" y="238"/>
                    <a:pt x="580" y="238"/>
                  </a:cubicBezTo>
                  <a:cubicBezTo>
                    <a:pt x="582" y="238"/>
                    <a:pt x="581" y="238"/>
                    <a:pt x="584" y="236"/>
                  </a:cubicBezTo>
                  <a:cubicBezTo>
                    <a:pt x="586" y="234"/>
                    <a:pt x="582" y="235"/>
                    <a:pt x="584" y="234"/>
                  </a:cubicBezTo>
                  <a:cubicBezTo>
                    <a:pt x="585" y="234"/>
                    <a:pt x="586" y="234"/>
                    <a:pt x="587" y="233"/>
                  </a:cubicBezTo>
                  <a:cubicBezTo>
                    <a:pt x="588" y="232"/>
                    <a:pt x="590" y="230"/>
                    <a:pt x="591" y="229"/>
                  </a:cubicBezTo>
                  <a:cubicBezTo>
                    <a:pt x="591" y="228"/>
                    <a:pt x="592" y="229"/>
                    <a:pt x="592" y="228"/>
                  </a:cubicBezTo>
                  <a:cubicBezTo>
                    <a:pt x="592" y="228"/>
                    <a:pt x="594" y="227"/>
                    <a:pt x="595" y="226"/>
                  </a:cubicBezTo>
                  <a:cubicBezTo>
                    <a:pt x="597" y="225"/>
                    <a:pt x="597" y="225"/>
                    <a:pt x="598" y="224"/>
                  </a:cubicBezTo>
                  <a:cubicBezTo>
                    <a:pt x="599" y="224"/>
                    <a:pt x="601" y="224"/>
                    <a:pt x="602" y="223"/>
                  </a:cubicBezTo>
                  <a:cubicBezTo>
                    <a:pt x="604" y="223"/>
                    <a:pt x="605" y="221"/>
                    <a:pt x="606" y="221"/>
                  </a:cubicBezTo>
                  <a:cubicBezTo>
                    <a:pt x="606" y="220"/>
                    <a:pt x="608" y="218"/>
                    <a:pt x="610" y="218"/>
                  </a:cubicBezTo>
                  <a:cubicBezTo>
                    <a:pt x="612" y="218"/>
                    <a:pt x="612" y="217"/>
                    <a:pt x="615" y="217"/>
                  </a:cubicBezTo>
                  <a:cubicBezTo>
                    <a:pt x="617" y="217"/>
                    <a:pt x="617" y="215"/>
                    <a:pt x="619" y="214"/>
                  </a:cubicBezTo>
                  <a:cubicBezTo>
                    <a:pt x="621" y="212"/>
                    <a:pt x="619" y="214"/>
                    <a:pt x="620" y="213"/>
                  </a:cubicBezTo>
                  <a:cubicBezTo>
                    <a:pt x="622" y="213"/>
                    <a:pt x="623" y="213"/>
                    <a:pt x="624" y="212"/>
                  </a:cubicBezTo>
                  <a:cubicBezTo>
                    <a:pt x="625" y="212"/>
                    <a:pt x="627" y="210"/>
                    <a:pt x="628" y="210"/>
                  </a:cubicBezTo>
                  <a:cubicBezTo>
                    <a:pt x="630" y="210"/>
                    <a:pt x="632" y="212"/>
                    <a:pt x="633" y="214"/>
                  </a:cubicBezTo>
                  <a:cubicBezTo>
                    <a:pt x="634" y="215"/>
                    <a:pt x="632" y="216"/>
                    <a:pt x="631" y="217"/>
                  </a:cubicBezTo>
                  <a:cubicBezTo>
                    <a:pt x="630" y="217"/>
                    <a:pt x="631" y="219"/>
                    <a:pt x="631" y="219"/>
                  </a:cubicBezTo>
                  <a:cubicBezTo>
                    <a:pt x="631" y="219"/>
                    <a:pt x="631" y="218"/>
                    <a:pt x="633" y="222"/>
                  </a:cubicBezTo>
                  <a:cubicBezTo>
                    <a:pt x="635" y="226"/>
                    <a:pt x="633" y="222"/>
                    <a:pt x="632" y="224"/>
                  </a:cubicBezTo>
                  <a:cubicBezTo>
                    <a:pt x="632" y="226"/>
                    <a:pt x="632" y="226"/>
                    <a:pt x="633" y="228"/>
                  </a:cubicBezTo>
                  <a:cubicBezTo>
                    <a:pt x="633" y="229"/>
                    <a:pt x="634" y="229"/>
                    <a:pt x="633" y="230"/>
                  </a:cubicBezTo>
                  <a:cubicBezTo>
                    <a:pt x="633" y="232"/>
                    <a:pt x="633" y="230"/>
                    <a:pt x="635" y="233"/>
                  </a:cubicBezTo>
                  <a:cubicBezTo>
                    <a:pt x="636" y="235"/>
                    <a:pt x="634" y="234"/>
                    <a:pt x="634" y="234"/>
                  </a:cubicBezTo>
                  <a:cubicBezTo>
                    <a:pt x="634" y="234"/>
                    <a:pt x="634" y="234"/>
                    <a:pt x="635" y="237"/>
                  </a:cubicBezTo>
                  <a:cubicBezTo>
                    <a:pt x="635" y="240"/>
                    <a:pt x="635" y="238"/>
                    <a:pt x="636" y="238"/>
                  </a:cubicBezTo>
                  <a:cubicBezTo>
                    <a:pt x="637" y="239"/>
                    <a:pt x="638" y="240"/>
                    <a:pt x="636" y="241"/>
                  </a:cubicBezTo>
                  <a:cubicBezTo>
                    <a:pt x="634" y="242"/>
                    <a:pt x="636" y="241"/>
                    <a:pt x="635" y="243"/>
                  </a:cubicBezTo>
                  <a:cubicBezTo>
                    <a:pt x="634" y="244"/>
                    <a:pt x="636" y="245"/>
                    <a:pt x="637" y="247"/>
                  </a:cubicBezTo>
                  <a:cubicBezTo>
                    <a:pt x="637" y="249"/>
                    <a:pt x="639" y="247"/>
                    <a:pt x="639" y="247"/>
                  </a:cubicBezTo>
                  <a:cubicBezTo>
                    <a:pt x="640" y="246"/>
                    <a:pt x="641" y="244"/>
                    <a:pt x="642" y="243"/>
                  </a:cubicBezTo>
                  <a:cubicBezTo>
                    <a:pt x="642" y="242"/>
                    <a:pt x="642" y="242"/>
                    <a:pt x="642" y="241"/>
                  </a:cubicBezTo>
                  <a:cubicBezTo>
                    <a:pt x="642" y="241"/>
                    <a:pt x="642" y="240"/>
                    <a:pt x="642" y="237"/>
                  </a:cubicBezTo>
                  <a:cubicBezTo>
                    <a:pt x="642" y="235"/>
                    <a:pt x="642" y="237"/>
                    <a:pt x="642" y="236"/>
                  </a:cubicBezTo>
                  <a:cubicBezTo>
                    <a:pt x="643" y="234"/>
                    <a:pt x="643" y="235"/>
                    <a:pt x="642" y="232"/>
                  </a:cubicBezTo>
                  <a:cubicBezTo>
                    <a:pt x="641" y="228"/>
                    <a:pt x="642" y="232"/>
                    <a:pt x="644" y="230"/>
                  </a:cubicBezTo>
                  <a:cubicBezTo>
                    <a:pt x="646" y="228"/>
                    <a:pt x="644" y="229"/>
                    <a:pt x="644" y="228"/>
                  </a:cubicBezTo>
                  <a:cubicBezTo>
                    <a:pt x="644" y="227"/>
                    <a:pt x="644" y="227"/>
                    <a:pt x="643" y="226"/>
                  </a:cubicBezTo>
                  <a:cubicBezTo>
                    <a:pt x="643" y="225"/>
                    <a:pt x="642" y="224"/>
                    <a:pt x="643" y="222"/>
                  </a:cubicBezTo>
                  <a:cubicBezTo>
                    <a:pt x="643" y="220"/>
                    <a:pt x="644" y="221"/>
                    <a:pt x="644" y="220"/>
                  </a:cubicBezTo>
                  <a:cubicBezTo>
                    <a:pt x="644" y="218"/>
                    <a:pt x="642" y="218"/>
                    <a:pt x="642" y="216"/>
                  </a:cubicBezTo>
                  <a:cubicBezTo>
                    <a:pt x="642" y="215"/>
                    <a:pt x="641" y="210"/>
                    <a:pt x="641" y="210"/>
                  </a:cubicBezTo>
                  <a:cubicBezTo>
                    <a:pt x="642" y="209"/>
                    <a:pt x="642" y="209"/>
                    <a:pt x="642" y="209"/>
                  </a:cubicBezTo>
                  <a:cubicBezTo>
                    <a:pt x="644" y="208"/>
                    <a:pt x="644" y="208"/>
                    <a:pt x="644" y="208"/>
                  </a:cubicBezTo>
                  <a:cubicBezTo>
                    <a:pt x="644" y="208"/>
                    <a:pt x="645" y="204"/>
                    <a:pt x="645" y="202"/>
                  </a:cubicBezTo>
                  <a:cubicBezTo>
                    <a:pt x="646" y="201"/>
                    <a:pt x="645" y="201"/>
                    <a:pt x="646" y="199"/>
                  </a:cubicBezTo>
                  <a:cubicBezTo>
                    <a:pt x="646" y="197"/>
                    <a:pt x="646" y="196"/>
                    <a:pt x="646" y="195"/>
                  </a:cubicBezTo>
                  <a:cubicBezTo>
                    <a:pt x="646" y="194"/>
                    <a:pt x="647" y="193"/>
                    <a:pt x="647" y="193"/>
                  </a:cubicBezTo>
                  <a:cubicBezTo>
                    <a:pt x="647" y="192"/>
                    <a:pt x="647" y="190"/>
                    <a:pt x="647" y="189"/>
                  </a:cubicBezTo>
                  <a:cubicBezTo>
                    <a:pt x="647" y="187"/>
                    <a:pt x="647" y="188"/>
                    <a:pt x="649" y="188"/>
                  </a:cubicBezTo>
                  <a:cubicBezTo>
                    <a:pt x="650" y="188"/>
                    <a:pt x="649" y="189"/>
                    <a:pt x="650" y="189"/>
                  </a:cubicBezTo>
                  <a:cubicBezTo>
                    <a:pt x="652" y="189"/>
                    <a:pt x="652" y="189"/>
                    <a:pt x="654" y="189"/>
                  </a:cubicBezTo>
                  <a:cubicBezTo>
                    <a:pt x="656" y="189"/>
                    <a:pt x="656" y="190"/>
                    <a:pt x="657" y="191"/>
                  </a:cubicBezTo>
                  <a:cubicBezTo>
                    <a:pt x="658" y="193"/>
                    <a:pt x="657" y="191"/>
                    <a:pt x="656" y="194"/>
                  </a:cubicBezTo>
                  <a:cubicBezTo>
                    <a:pt x="656" y="196"/>
                    <a:pt x="657" y="195"/>
                    <a:pt x="659" y="195"/>
                  </a:cubicBezTo>
                  <a:cubicBezTo>
                    <a:pt x="661" y="194"/>
                    <a:pt x="661" y="194"/>
                    <a:pt x="660" y="195"/>
                  </a:cubicBezTo>
                  <a:cubicBezTo>
                    <a:pt x="659" y="196"/>
                    <a:pt x="661" y="198"/>
                    <a:pt x="662" y="199"/>
                  </a:cubicBezTo>
                  <a:cubicBezTo>
                    <a:pt x="662" y="200"/>
                    <a:pt x="664" y="201"/>
                    <a:pt x="666" y="200"/>
                  </a:cubicBezTo>
                  <a:cubicBezTo>
                    <a:pt x="669" y="200"/>
                    <a:pt x="667" y="198"/>
                    <a:pt x="668" y="198"/>
                  </a:cubicBezTo>
                  <a:cubicBezTo>
                    <a:pt x="669" y="198"/>
                    <a:pt x="672" y="198"/>
                    <a:pt x="672" y="197"/>
                  </a:cubicBezTo>
                  <a:cubicBezTo>
                    <a:pt x="673" y="195"/>
                    <a:pt x="672" y="194"/>
                    <a:pt x="672" y="193"/>
                  </a:cubicBezTo>
                  <a:cubicBezTo>
                    <a:pt x="671" y="192"/>
                    <a:pt x="669" y="193"/>
                    <a:pt x="668" y="195"/>
                  </a:cubicBezTo>
                  <a:cubicBezTo>
                    <a:pt x="666" y="197"/>
                    <a:pt x="666" y="196"/>
                    <a:pt x="665" y="194"/>
                  </a:cubicBezTo>
                  <a:cubicBezTo>
                    <a:pt x="665" y="192"/>
                    <a:pt x="665" y="193"/>
                    <a:pt x="667" y="190"/>
                  </a:cubicBezTo>
                  <a:cubicBezTo>
                    <a:pt x="668" y="187"/>
                    <a:pt x="667" y="189"/>
                    <a:pt x="666" y="188"/>
                  </a:cubicBezTo>
                  <a:cubicBezTo>
                    <a:pt x="666" y="188"/>
                    <a:pt x="664" y="188"/>
                    <a:pt x="663" y="188"/>
                  </a:cubicBezTo>
                  <a:cubicBezTo>
                    <a:pt x="662" y="189"/>
                    <a:pt x="661" y="191"/>
                    <a:pt x="661" y="191"/>
                  </a:cubicBezTo>
                  <a:cubicBezTo>
                    <a:pt x="660" y="191"/>
                    <a:pt x="661" y="190"/>
                    <a:pt x="661" y="188"/>
                  </a:cubicBezTo>
                  <a:cubicBezTo>
                    <a:pt x="661" y="186"/>
                    <a:pt x="658" y="185"/>
                    <a:pt x="657" y="183"/>
                  </a:cubicBezTo>
                  <a:cubicBezTo>
                    <a:pt x="655" y="182"/>
                    <a:pt x="654" y="184"/>
                    <a:pt x="650" y="184"/>
                  </a:cubicBezTo>
                  <a:cubicBezTo>
                    <a:pt x="645" y="184"/>
                    <a:pt x="645" y="184"/>
                    <a:pt x="645" y="182"/>
                  </a:cubicBezTo>
                  <a:cubicBezTo>
                    <a:pt x="645" y="181"/>
                    <a:pt x="644" y="181"/>
                    <a:pt x="644" y="179"/>
                  </a:cubicBezTo>
                  <a:cubicBezTo>
                    <a:pt x="644" y="177"/>
                    <a:pt x="642" y="176"/>
                    <a:pt x="642" y="174"/>
                  </a:cubicBezTo>
                  <a:cubicBezTo>
                    <a:pt x="642" y="173"/>
                    <a:pt x="642" y="172"/>
                    <a:pt x="640" y="169"/>
                  </a:cubicBezTo>
                  <a:cubicBezTo>
                    <a:pt x="638" y="166"/>
                    <a:pt x="635" y="163"/>
                    <a:pt x="635" y="162"/>
                  </a:cubicBezTo>
                  <a:cubicBezTo>
                    <a:pt x="634" y="162"/>
                    <a:pt x="633" y="162"/>
                    <a:pt x="632" y="162"/>
                  </a:cubicBezTo>
                  <a:cubicBezTo>
                    <a:pt x="632" y="162"/>
                    <a:pt x="631" y="160"/>
                    <a:pt x="630" y="159"/>
                  </a:cubicBezTo>
                  <a:cubicBezTo>
                    <a:pt x="628" y="158"/>
                    <a:pt x="627" y="158"/>
                    <a:pt x="625" y="158"/>
                  </a:cubicBezTo>
                  <a:cubicBezTo>
                    <a:pt x="622" y="158"/>
                    <a:pt x="622" y="159"/>
                    <a:pt x="623" y="160"/>
                  </a:cubicBezTo>
                  <a:cubicBezTo>
                    <a:pt x="624" y="160"/>
                    <a:pt x="624" y="160"/>
                    <a:pt x="625" y="162"/>
                  </a:cubicBezTo>
                  <a:cubicBezTo>
                    <a:pt x="627" y="163"/>
                    <a:pt x="625" y="163"/>
                    <a:pt x="626" y="163"/>
                  </a:cubicBezTo>
                  <a:cubicBezTo>
                    <a:pt x="626" y="164"/>
                    <a:pt x="625" y="166"/>
                    <a:pt x="625" y="167"/>
                  </a:cubicBezTo>
                  <a:cubicBezTo>
                    <a:pt x="625" y="168"/>
                    <a:pt x="624" y="169"/>
                    <a:pt x="624" y="170"/>
                  </a:cubicBezTo>
                  <a:cubicBezTo>
                    <a:pt x="624" y="171"/>
                    <a:pt x="625" y="172"/>
                    <a:pt x="625" y="172"/>
                  </a:cubicBezTo>
                  <a:cubicBezTo>
                    <a:pt x="626" y="173"/>
                    <a:pt x="626" y="173"/>
                    <a:pt x="626" y="174"/>
                  </a:cubicBezTo>
                  <a:cubicBezTo>
                    <a:pt x="627" y="175"/>
                    <a:pt x="628" y="174"/>
                    <a:pt x="629" y="175"/>
                  </a:cubicBezTo>
                  <a:cubicBezTo>
                    <a:pt x="630" y="175"/>
                    <a:pt x="630" y="176"/>
                    <a:pt x="630" y="176"/>
                  </a:cubicBezTo>
                  <a:cubicBezTo>
                    <a:pt x="630" y="176"/>
                    <a:pt x="630" y="177"/>
                    <a:pt x="630" y="178"/>
                  </a:cubicBezTo>
                  <a:cubicBezTo>
                    <a:pt x="630" y="180"/>
                    <a:pt x="629" y="179"/>
                    <a:pt x="628" y="180"/>
                  </a:cubicBezTo>
                  <a:cubicBezTo>
                    <a:pt x="628" y="180"/>
                    <a:pt x="627" y="181"/>
                    <a:pt x="628" y="181"/>
                  </a:cubicBezTo>
                  <a:cubicBezTo>
                    <a:pt x="628" y="182"/>
                    <a:pt x="629" y="184"/>
                    <a:pt x="629" y="184"/>
                  </a:cubicBezTo>
                  <a:cubicBezTo>
                    <a:pt x="629" y="184"/>
                    <a:pt x="628" y="184"/>
                    <a:pt x="628" y="186"/>
                  </a:cubicBezTo>
                  <a:cubicBezTo>
                    <a:pt x="628" y="187"/>
                    <a:pt x="627" y="187"/>
                    <a:pt x="628" y="189"/>
                  </a:cubicBezTo>
                  <a:cubicBezTo>
                    <a:pt x="629" y="191"/>
                    <a:pt x="627" y="191"/>
                    <a:pt x="627" y="191"/>
                  </a:cubicBezTo>
                  <a:cubicBezTo>
                    <a:pt x="627" y="190"/>
                    <a:pt x="627" y="190"/>
                    <a:pt x="627" y="190"/>
                  </a:cubicBezTo>
                  <a:cubicBezTo>
                    <a:pt x="627" y="190"/>
                    <a:pt x="625" y="190"/>
                    <a:pt x="623" y="190"/>
                  </a:cubicBezTo>
                  <a:cubicBezTo>
                    <a:pt x="621" y="190"/>
                    <a:pt x="621" y="192"/>
                    <a:pt x="621" y="192"/>
                  </a:cubicBezTo>
                  <a:cubicBezTo>
                    <a:pt x="621" y="192"/>
                    <a:pt x="620" y="193"/>
                    <a:pt x="619" y="192"/>
                  </a:cubicBezTo>
                  <a:cubicBezTo>
                    <a:pt x="618" y="191"/>
                    <a:pt x="616" y="190"/>
                    <a:pt x="614" y="191"/>
                  </a:cubicBezTo>
                  <a:cubicBezTo>
                    <a:pt x="612" y="192"/>
                    <a:pt x="609" y="196"/>
                    <a:pt x="609" y="198"/>
                  </a:cubicBezTo>
                  <a:cubicBezTo>
                    <a:pt x="609" y="199"/>
                    <a:pt x="610" y="199"/>
                    <a:pt x="611" y="199"/>
                  </a:cubicBezTo>
                  <a:cubicBezTo>
                    <a:pt x="611" y="199"/>
                    <a:pt x="612" y="198"/>
                    <a:pt x="614" y="197"/>
                  </a:cubicBezTo>
                  <a:cubicBezTo>
                    <a:pt x="616" y="196"/>
                    <a:pt x="615" y="196"/>
                    <a:pt x="616" y="196"/>
                  </a:cubicBezTo>
                  <a:cubicBezTo>
                    <a:pt x="616" y="196"/>
                    <a:pt x="617" y="196"/>
                    <a:pt x="619" y="194"/>
                  </a:cubicBezTo>
                  <a:cubicBezTo>
                    <a:pt x="622" y="193"/>
                    <a:pt x="621" y="196"/>
                    <a:pt x="621" y="196"/>
                  </a:cubicBezTo>
                  <a:cubicBezTo>
                    <a:pt x="621" y="196"/>
                    <a:pt x="620" y="197"/>
                    <a:pt x="619" y="198"/>
                  </a:cubicBezTo>
                  <a:cubicBezTo>
                    <a:pt x="618" y="199"/>
                    <a:pt x="617" y="199"/>
                    <a:pt x="615" y="200"/>
                  </a:cubicBezTo>
                  <a:cubicBezTo>
                    <a:pt x="613" y="202"/>
                    <a:pt x="612" y="202"/>
                    <a:pt x="609" y="203"/>
                  </a:cubicBezTo>
                  <a:cubicBezTo>
                    <a:pt x="607" y="204"/>
                    <a:pt x="607" y="204"/>
                    <a:pt x="607" y="204"/>
                  </a:cubicBezTo>
                  <a:cubicBezTo>
                    <a:pt x="603" y="206"/>
                    <a:pt x="603" y="206"/>
                    <a:pt x="603" y="206"/>
                  </a:cubicBezTo>
                  <a:cubicBezTo>
                    <a:pt x="599" y="208"/>
                    <a:pt x="599" y="208"/>
                    <a:pt x="599" y="208"/>
                  </a:cubicBezTo>
                  <a:cubicBezTo>
                    <a:pt x="599" y="208"/>
                    <a:pt x="597" y="210"/>
                    <a:pt x="597" y="211"/>
                  </a:cubicBezTo>
                  <a:cubicBezTo>
                    <a:pt x="596" y="212"/>
                    <a:pt x="589" y="217"/>
                    <a:pt x="589" y="217"/>
                  </a:cubicBezTo>
                  <a:cubicBezTo>
                    <a:pt x="584" y="217"/>
                    <a:pt x="581" y="222"/>
                    <a:pt x="581" y="222"/>
                  </a:cubicBezTo>
                  <a:cubicBezTo>
                    <a:pt x="571" y="226"/>
                    <a:pt x="571" y="226"/>
                    <a:pt x="571" y="226"/>
                  </a:cubicBezTo>
                  <a:cubicBezTo>
                    <a:pt x="567" y="230"/>
                    <a:pt x="567" y="230"/>
                    <a:pt x="567" y="230"/>
                  </a:cubicBezTo>
                  <a:cubicBezTo>
                    <a:pt x="567" y="230"/>
                    <a:pt x="563" y="233"/>
                    <a:pt x="561" y="235"/>
                  </a:cubicBezTo>
                  <a:cubicBezTo>
                    <a:pt x="559" y="236"/>
                    <a:pt x="557" y="238"/>
                    <a:pt x="552" y="239"/>
                  </a:cubicBezTo>
                  <a:cubicBezTo>
                    <a:pt x="547" y="240"/>
                    <a:pt x="542" y="246"/>
                    <a:pt x="539" y="247"/>
                  </a:cubicBezTo>
                  <a:cubicBezTo>
                    <a:pt x="536" y="247"/>
                    <a:pt x="533" y="250"/>
                    <a:pt x="533" y="250"/>
                  </a:cubicBezTo>
                  <a:cubicBezTo>
                    <a:pt x="533" y="250"/>
                    <a:pt x="536" y="250"/>
                    <a:pt x="529" y="253"/>
                  </a:cubicBezTo>
                  <a:cubicBezTo>
                    <a:pt x="522" y="256"/>
                    <a:pt x="518" y="260"/>
                    <a:pt x="517" y="260"/>
                  </a:cubicBezTo>
                  <a:cubicBezTo>
                    <a:pt x="516" y="260"/>
                    <a:pt x="511" y="262"/>
                    <a:pt x="508" y="265"/>
                  </a:cubicBezTo>
                  <a:cubicBezTo>
                    <a:pt x="505" y="269"/>
                    <a:pt x="500" y="268"/>
                    <a:pt x="500" y="268"/>
                  </a:cubicBezTo>
                  <a:cubicBezTo>
                    <a:pt x="500" y="268"/>
                    <a:pt x="495" y="269"/>
                    <a:pt x="495" y="269"/>
                  </a:cubicBezTo>
                  <a:cubicBezTo>
                    <a:pt x="494" y="269"/>
                    <a:pt x="492" y="269"/>
                    <a:pt x="490" y="269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2" y="269"/>
                    <a:pt x="477" y="268"/>
                    <a:pt x="476" y="269"/>
                  </a:cubicBezTo>
                  <a:cubicBezTo>
                    <a:pt x="474" y="269"/>
                    <a:pt x="473" y="270"/>
                    <a:pt x="474" y="272"/>
                  </a:cubicBezTo>
                  <a:cubicBezTo>
                    <a:pt x="474" y="273"/>
                    <a:pt x="475" y="273"/>
                    <a:pt x="476" y="273"/>
                  </a:cubicBezTo>
                  <a:cubicBezTo>
                    <a:pt x="477" y="273"/>
                    <a:pt x="478" y="272"/>
                    <a:pt x="480" y="272"/>
                  </a:cubicBezTo>
                  <a:cubicBezTo>
                    <a:pt x="482" y="272"/>
                    <a:pt x="483" y="272"/>
                    <a:pt x="483" y="272"/>
                  </a:cubicBezTo>
                  <a:cubicBezTo>
                    <a:pt x="483" y="272"/>
                    <a:pt x="484" y="273"/>
                    <a:pt x="486" y="273"/>
                  </a:cubicBezTo>
                  <a:cubicBezTo>
                    <a:pt x="489" y="272"/>
                    <a:pt x="488" y="272"/>
                    <a:pt x="489" y="272"/>
                  </a:cubicBezTo>
                  <a:cubicBezTo>
                    <a:pt x="491" y="271"/>
                    <a:pt x="491" y="272"/>
                    <a:pt x="492" y="273"/>
                  </a:cubicBezTo>
                  <a:cubicBezTo>
                    <a:pt x="493" y="274"/>
                    <a:pt x="492" y="275"/>
                    <a:pt x="492" y="275"/>
                  </a:cubicBezTo>
                  <a:cubicBezTo>
                    <a:pt x="490" y="276"/>
                    <a:pt x="490" y="276"/>
                    <a:pt x="490" y="276"/>
                  </a:cubicBezTo>
                  <a:cubicBezTo>
                    <a:pt x="490" y="276"/>
                    <a:pt x="489" y="276"/>
                    <a:pt x="487" y="276"/>
                  </a:cubicBezTo>
                  <a:cubicBezTo>
                    <a:pt x="486" y="277"/>
                    <a:pt x="485" y="278"/>
                    <a:pt x="485" y="278"/>
                  </a:cubicBezTo>
                  <a:cubicBezTo>
                    <a:pt x="484" y="278"/>
                    <a:pt x="484" y="278"/>
                    <a:pt x="483" y="278"/>
                  </a:cubicBezTo>
                  <a:cubicBezTo>
                    <a:pt x="482" y="279"/>
                    <a:pt x="481" y="281"/>
                    <a:pt x="480" y="281"/>
                  </a:cubicBezTo>
                  <a:cubicBezTo>
                    <a:pt x="479" y="281"/>
                    <a:pt x="476" y="283"/>
                    <a:pt x="476" y="283"/>
                  </a:cubicBezTo>
                  <a:cubicBezTo>
                    <a:pt x="475" y="283"/>
                    <a:pt x="472" y="286"/>
                    <a:pt x="471" y="286"/>
                  </a:cubicBezTo>
                  <a:cubicBezTo>
                    <a:pt x="471" y="286"/>
                    <a:pt x="471" y="288"/>
                    <a:pt x="471" y="288"/>
                  </a:cubicBezTo>
                  <a:cubicBezTo>
                    <a:pt x="469" y="288"/>
                    <a:pt x="461" y="292"/>
                    <a:pt x="461" y="292"/>
                  </a:cubicBezTo>
                  <a:cubicBezTo>
                    <a:pt x="455" y="291"/>
                    <a:pt x="454" y="293"/>
                    <a:pt x="454" y="293"/>
                  </a:cubicBezTo>
                  <a:cubicBezTo>
                    <a:pt x="454" y="293"/>
                    <a:pt x="456" y="294"/>
                    <a:pt x="453" y="293"/>
                  </a:cubicBezTo>
                  <a:cubicBezTo>
                    <a:pt x="450" y="293"/>
                    <a:pt x="450" y="292"/>
                    <a:pt x="448" y="292"/>
                  </a:cubicBezTo>
                  <a:cubicBezTo>
                    <a:pt x="446" y="292"/>
                    <a:pt x="443" y="292"/>
                    <a:pt x="440" y="292"/>
                  </a:cubicBezTo>
                  <a:cubicBezTo>
                    <a:pt x="437" y="292"/>
                    <a:pt x="436" y="291"/>
                    <a:pt x="435" y="291"/>
                  </a:cubicBezTo>
                  <a:cubicBezTo>
                    <a:pt x="434" y="291"/>
                    <a:pt x="430" y="290"/>
                    <a:pt x="429" y="290"/>
                  </a:cubicBezTo>
                  <a:cubicBezTo>
                    <a:pt x="428" y="290"/>
                    <a:pt x="420" y="288"/>
                    <a:pt x="420" y="288"/>
                  </a:cubicBezTo>
                  <a:cubicBezTo>
                    <a:pt x="420" y="288"/>
                    <a:pt x="417" y="287"/>
                    <a:pt x="417" y="287"/>
                  </a:cubicBezTo>
                  <a:cubicBezTo>
                    <a:pt x="416" y="286"/>
                    <a:pt x="415" y="284"/>
                    <a:pt x="414" y="284"/>
                  </a:cubicBezTo>
                  <a:cubicBezTo>
                    <a:pt x="414" y="283"/>
                    <a:pt x="411" y="280"/>
                    <a:pt x="409" y="279"/>
                  </a:cubicBezTo>
                  <a:cubicBezTo>
                    <a:pt x="406" y="277"/>
                    <a:pt x="403" y="274"/>
                    <a:pt x="403" y="274"/>
                  </a:cubicBezTo>
                  <a:cubicBezTo>
                    <a:pt x="403" y="274"/>
                    <a:pt x="404" y="273"/>
                    <a:pt x="406" y="273"/>
                  </a:cubicBezTo>
                  <a:cubicBezTo>
                    <a:pt x="407" y="272"/>
                    <a:pt x="405" y="270"/>
                    <a:pt x="405" y="270"/>
                  </a:cubicBezTo>
                  <a:cubicBezTo>
                    <a:pt x="405" y="270"/>
                    <a:pt x="403" y="270"/>
                    <a:pt x="401" y="270"/>
                  </a:cubicBezTo>
                  <a:cubicBezTo>
                    <a:pt x="399" y="270"/>
                    <a:pt x="397" y="269"/>
                    <a:pt x="397" y="269"/>
                  </a:cubicBezTo>
                  <a:cubicBezTo>
                    <a:pt x="397" y="269"/>
                    <a:pt x="399" y="272"/>
                    <a:pt x="396" y="269"/>
                  </a:cubicBezTo>
                  <a:cubicBezTo>
                    <a:pt x="393" y="266"/>
                    <a:pt x="389" y="265"/>
                    <a:pt x="389" y="265"/>
                  </a:cubicBezTo>
                  <a:cubicBezTo>
                    <a:pt x="387" y="265"/>
                    <a:pt x="384" y="262"/>
                    <a:pt x="384" y="262"/>
                  </a:cubicBezTo>
                  <a:cubicBezTo>
                    <a:pt x="380" y="262"/>
                    <a:pt x="381" y="260"/>
                    <a:pt x="375" y="255"/>
                  </a:cubicBezTo>
                  <a:cubicBezTo>
                    <a:pt x="369" y="251"/>
                    <a:pt x="360" y="243"/>
                    <a:pt x="358" y="242"/>
                  </a:cubicBezTo>
                  <a:cubicBezTo>
                    <a:pt x="357" y="241"/>
                    <a:pt x="359" y="241"/>
                    <a:pt x="360" y="240"/>
                  </a:cubicBezTo>
                  <a:cubicBezTo>
                    <a:pt x="360" y="238"/>
                    <a:pt x="361" y="241"/>
                    <a:pt x="362" y="241"/>
                  </a:cubicBezTo>
                  <a:cubicBezTo>
                    <a:pt x="363" y="241"/>
                    <a:pt x="362" y="241"/>
                    <a:pt x="364" y="242"/>
                  </a:cubicBezTo>
                  <a:cubicBezTo>
                    <a:pt x="367" y="243"/>
                    <a:pt x="367" y="241"/>
                    <a:pt x="367" y="241"/>
                  </a:cubicBezTo>
                  <a:cubicBezTo>
                    <a:pt x="367" y="241"/>
                    <a:pt x="369" y="241"/>
                    <a:pt x="371" y="241"/>
                  </a:cubicBezTo>
                  <a:cubicBezTo>
                    <a:pt x="373" y="241"/>
                    <a:pt x="371" y="242"/>
                    <a:pt x="373" y="242"/>
                  </a:cubicBezTo>
                  <a:cubicBezTo>
                    <a:pt x="375" y="242"/>
                    <a:pt x="375" y="242"/>
                    <a:pt x="377" y="242"/>
                  </a:cubicBezTo>
                  <a:cubicBezTo>
                    <a:pt x="378" y="242"/>
                    <a:pt x="378" y="242"/>
                    <a:pt x="380" y="243"/>
                  </a:cubicBezTo>
                  <a:cubicBezTo>
                    <a:pt x="381" y="243"/>
                    <a:pt x="385" y="243"/>
                    <a:pt x="386" y="244"/>
                  </a:cubicBezTo>
                  <a:cubicBezTo>
                    <a:pt x="386" y="245"/>
                    <a:pt x="385" y="245"/>
                    <a:pt x="389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2" y="246"/>
                    <a:pt x="393" y="246"/>
                    <a:pt x="393" y="246"/>
                  </a:cubicBezTo>
                  <a:cubicBezTo>
                    <a:pt x="394" y="246"/>
                    <a:pt x="395" y="245"/>
                    <a:pt x="395" y="246"/>
                  </a:cubicBezTo>
                  <a:cubicBezTo>
                    <a:pt x="395" y="246"/>
                    <a:pt x="399" y="247"/>
                    <a:pt x="399" y="247"/>
                  </a:cubicBezTo>
                  <a:cubicBezTo>
                    <a:pt x="399" y="247"/>
                    <a:pt x="400" y="247"/>
                    <a:pt x="402" y="247"/>
                  </a:cubicBezTo>
                  <a:cubicBezTo>
                    <a:pt x="403" y="247"/>
                    <a:pt x="404" y="249"/>
                    <a:pt x="404" y="249"/>
                  </a:cubicBezTo>
                  <a:cubicBezTo>
                    <a:pt x="404" y="249"/>
                    <a:pt x="406" y="248"/>
                    <a:pt x="408" y="248"/>
                  </a:cubicBezTo>
                  <a:cubicBezTo>
                    <a:pt x="410" y="248"/>
                    <a:pt x="409" y="248"/>
                    <a:pt x="411" y="249"/>
                  </a:cubicBezTo>
                  <a:cubicBezTo>
                    <a:pt x="412" y="249"/>
                    <a:pt x="414" y="252"/>
                    <a:pt x="415" y="252"/>
                  </a:cubicBezTo>
                  <a:cubicBezTo>
                    <a:pt x="416" y="252"/>
                    <a:pt x="416" y="252"/>
                    <a:pt x="417" y="250"/>
                  </a:cubicBezTo>
                  <a:cubicBezTo>
                    <a:pt x="419" y="249"/>
                    <a:pt x="419" y="251"/>
                    <a:pt x="420" y="250"/>
                  </a:cubicBezTo>
                  <a:cubicBezTo>
                    <a:pt x="421" y="250"/>
                    <a:pt x="423" y="250"/>
                    <a:pt x="423" y="250"/>
                  </a:cubicBezTo>
                  <a:cubicBezTo>
                    <a:pt x="424" y="249"/>
                    <a:pt x="424" y="250"/>
                    <a:pt x="426" y="251"/>
                  </a:cubicBezTo>
                  <a:cubicBezTo>
                    <a:pt x="428" y="251"/>
                    <a:pt x="428" y="252"/>
                    <a:pt x="429" y="249"/>
                  </a:cubicBezTo>
                  <a:cubicBezTo>
                    <a:pt x="430" y="245"/>
                    <a:pt x="424" y="247"/>
                    <a:pt x="424" y="247"/>
                  </a:cubicBezTo>
                  <a:cubicBezTo>
                    <a:pt x="424" y="247"/>
                    <a:pt x="423" y="247"/>
                    <a:pt x="422" y="246"/>
                  </a:cubicBezTo>
                  <a:cubicBezTo>
                    <a:pt x="421" y="246"/>
                    <a:pt x="417" y="242"/>
                    <a:pt x="415" y="242"/>
                  </a:cubicBezTo>
                  <a:cubicBezTo>
                    <a:pt x="413" y="242"/>
                    <a:pt x="409" y="238"/>
                    <a:pt x="408" y="238"/>
                  </a:cubicBezTo>
                  <a:cubicBezTo>
                    <a:pt x="408" y="237"/>
                    <a:pt x="404" y="237"/>
                    <a:pt x="403" y="237"/>
                  </a:cubicBezTo>
                  <a:cubicBezTo>
                    <a:pt x="402" y="236"/>
                    <a:pt x="401" y="235"/>
                    <a:pt x="400" y="235"/>
                  </a:cubicBezTo>
                  <a:cubicBezTo>
                    <a:pt x="400" y="234"/>
                    <a:pt x="396" y="234"/>
                    <a:pt x="396" y="234"/>
                  </a:cubicBezTo>
                  <a:cubicBezTo>
                    <a:pt x="396" y="234"/>
                    <a:pt x="393" y="233"/>
                    <a:pt x="392" y="233"/>
                  </a:cubicBezTo>
                  <a:cubicBezTo>
                    <a:pt x="392" y="232"/>
                    <a:pt x="387" y="231"/>
                    <a:pt x="385" y="231"/>
                  </a:cubicBezTo>
                  <a:cubicBezTo>
                    <a:pt x="384" y="230"/>
                    <a:pt x="372" y="229"/>
                    <a:pt x="372" y="229"/>
                  </a:cubicBezTo>
                  <a:cubicBezTo>
                    <a:pt x="370" y="230"/>
                    <a:pt x="370" y="230"/>
                    <a:pt x="370" y="230"/>
                  </a:cubicBezTo>
                  <a:cubicBezTo>
                    <a:pt x="370" y="230"/>
                    <a:pt x="367" y="230"/>
                    <a:pt x="364" y="230"/>
                  </a:cubicBezTo>
                  <a:cubicBezTo>
                    <a:pt x="361" y="230"/>
                    <a:pt x="354" y="229"/>
                    <a:pt x="354" y="229"/>
                  </a:cubicBezTo>
                  <a:cubicBezTo>
                    <a:pt x="351" y="229"/>
                    <a:pt x="347" y="230"/>
                    <a:pt x="347" y="230"/>
                  </a:cubicBezTo>
                  <a:cubicBezTo>
                    <a:pt x="347" y="230"/>
                    <a:pt x="346" y="231"/>
                    <a:pt x="342" y="231"/>
                  </a:cubicBezTo>
                  <a:cubicBezTo>
                    <a:pt x="338" y="230"/>
                    <a:pt x="337" y="235"/>
                    <a:pt x="338" y="236"/>
                  </a:cubicBezTo>
                  <a:cubicBezTo>
                    <a:pt x="338" y="237"/>
                    <a:pt x="340" y="237"/>
                    <a:pt x="340" y="237"/>
                  </a:cubicBezTo>
                  <a:cubicBezTo>
                    <a:pt x="340" y="237"/>
                    <a:pt x="339" y="238"/>
                    <a:pt x="339" y="240"/>
                  </a:cubicBezTo>
                  <a:cubicBezTo>
                    <a:pt x="339" y="241"/>
                    <a:pt x="337" y="242"/>
                    <a:pt x="336" y="243"/>
                  </a:cubicBezTo>
                  <a:cubicBezTo>
                    <a:pt x="335" y="244"/>
                    <a:pt x="336" y="245"/>
                    <a:pt x="336" y="247"/>
                  </a:cubicBezTo>
                  <a:cubicBezTo>
                    <a:pt x="336" y="249"/>
                    <a:pt x="335" y="250"/>
                    <a:pt x="336" y="252"/>
                  </a:cubicBezTo>
                  <a:cubicBezTo>
                    <a:pt x="336" y="253"/>
                    <a:pt x="337" y="255"/>
                    <a:pt x="336" y="257"/>
                  </a:cubicBezTo>
                  <a:cubicBezTo>
                    <a:pt x="336" y="260"/>
                    <a:pt x="336" y="259"/>
                    <a:pt x="335" y="261"/>
                  </a:cubicBezTo>
                  <a:cubicBezTo>
                    <a:pt x="334" y="263"/>
                    <a:pt x="334" y="263"/>
                    <a:pt x="335" y="263"/>
                  </a:cubicBezTo>
                  <a:cubicBezTo>
                    <a:pt x="335" y="264"/>
                    <a:pt x="336" y="268"/>
                    <a:pt x="336" y="269"/>
                  </a:cubicBezTo>
                  <a:cubicBezTo>
                    <a:pt x="335" y="269"/>
                    <a:pt x="335" y="270"/>
                    <a:pt x="335" y="270"/>
                  </a:cubicBezTo>
                  <a:cubicBezTo>
                    <a:pt x="336" y="271"/>
                    <a:pt x="337" y="275"/>
                    <a:pt x="337" y="275"/>
                  </a:cubicBezTo>
                  <a:cubicBezTo>
                    <a:pt x="337" y="276"/>
                    <a:pt x="336" y="280"/>
                    <a:pt x="336" y="280"/>
                  </a:cubicBezTo>
                  <a:cubicBezTo>
                    <a:pt x="336" y="280"/>
                    <a:pt x="335" y="280"/>
                    <a:pt x="333" y="279"/>
                  </a:cubicBezTo>
                  <a:cubicBezTo>
                    <a:pt x="331" y="278"/>
                    <a:pt x="330" y="275"/>
                    <a:pt x="329" y="272"/>
                  </a:cubicBezTo>
                  <a:cubicBezTo>
                    <a:pt x="329" y="270"/>
                    <a:pt x="330" y="269"/>
                    <a:pt x="330" y="268"/>
                  </a:cubicBezTo>
                  <a:cubicBezTo>
                    <a:pt x="330" y="267"/>
                    <a:pt x="329" y="267"/>
                    <a:pt x="330" y="264"/>
                  </a:cubicBezTo>
                  <a:cubicBezTo>
                    <a:pt x="331" y="261"/>
                    <a:pt x="330" y="258"/>
                    <a:pt x="330" y="256"/>
                  </a:cubicBezTo>
                  <a:cubicBezTo>
                    <a:pt x="330" y="255"/>
                    <a:pt x="332" y="252"/>
                    <a:pt x="333" y="252"/>
                  </a:cubicBezTo>
                  <a:cubicBezTo>
                    <a:pt x="333" y="251"/>
                    <a:pt x="332" y="250"/>
                    <a:pt x="328" y="248"/>
                  </a:cubicBezTo>
                  <a:cubicBezTo>
                    <a:pt x="325" y="246"/>
                    <a:pt x="321" y="248"/>
                    <a:pt x="320" y="248"/>
                  </a:cubicBezTo>
                  <a:cubicBezTo>
                    <a:pt x="319" y="248"/>
                    <a:pt x="318" y="249"/>
                    <a:pt x="317" y="249"/>
                  </a:cubicBezTo>
                  <a:cubicBezTo>
                    <a:pt x="315" y="250"/>
                    <a:pt x="315" y="251"/>
                    <a:pt x="313" y="252"/>
                  </a:cubicBezTo>
                  <a:cubicBezTo>
                    <a:pt x="311" y="254"/>
                    <a:pt x="310" y="256"/>
                    <a:pt x="310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7" y="257"/>
                    <a:pt x="304" y="254"/>
                    <a:pt x="303" y="253"/>
                  </a:cubicBezTo>
                  <a:cubicBezTo>
                    <a:pt x="302" y="253"/>
                    <a:pt x="297" y="251"/>
                    <a:pt x="297" y="250"/>
                  </a:cubicBezTo>
                  <a:cubicBezTo>
                    <a:pt x="297" y="249"/>
                    <a:pt x="297" y="249"/>
                    <a:pt x="294" y="248"/>
                  </a:cubicBezTo>
                  <a:cubicBezTo>
                    <a:pt x="291" y="247"/>
                    <a:pt x="290" y="245"/>
                    <a:pt x="288" y="245"/>
                  </a:cubicBezTo>
                  <a:cubicBezTo>
                    <a:pt x="285" y="245"/>
                    <a:pt x="283" y="245"/>
                    <a:pt x="282" y="245"/>
                  </a:cubicBezTo>
                  <a:cubicBezTo>
                    <a:pt x="281" y="245"/>
                    <a:pt x="275" y="245"/>
                    <a:pt x="275" y="245"/>
                  </a:cubicBezTo>
                  <a:cubicBezTo>
                    <a:pt x="275" y="245"/>
                    <a:pt x="269" y="248"/>
                    <a:pt x="268" y="248"/>
                  </a:cubicBezTo>
                  <a:cubicBezTo>
                    <a:pt x="267" y="249"/>
                    <a:pt x="266" y="251"/>
                    <a:pt x="266" y="252"/>
                  </a:cubicBezTo>
                  <a:cubicBezTo>
                    <a:pt x="266" y="253"/>
                    <a:pt x="263" y="254"/>
                    <a:pt x="263" y="254"/>
                  </a:cubicBezTo>
                  <a:cubicBezTo>
                    <a:pt x="256" y="244"/>
                    <a:pt x="237" y="243"/>
                    <a:pt x="237" y="242"/>
                  </a:cubicBezTo>
                  <a:cubicBezTo>
                    <a:pt x="237" y="242"/>
                    <a:pt x="238" y="242"/>
                    <a:pt x="233" y="228"/>
                  </a:cubicBezTo>
                  <a:cubicBezTo>
                    <a:pt x="229" y="215"/>
                    <a:pt x="219" y="217"/>
                    <a:pt x="219" y="217"/>
                  </a:cubicBezTo>
                  <a:cubicBezTo>
                    <a:pt x="219" y="217"/>
                    <a:pt x="218" y="220"/>
                    <a:pt x="216" y="220"/>
                  </a:cubicBezTo>
                  <a:cubicBezTo>
                    <a:pt x="214" y="221"/>
                    <a:pt x="212" y="222"/>
                    <a:pt x="212" y="222"/>
                  </a:cubicBezTo>
                  <a:cubicBezTo>
                    <a:pt x="210" y="226"/>
                    <a:pt x="210" y="226"/>
                    <a:pt x="210" y="226"/>
                  </a:cubicBezTo>
                  <a:cubicBezTo>
                    <a:pt x="210" y="226"/>
                    <a:pt x="209" y="224"/>
                    <a:pt x="208" y="222"/>
                  </a:cubicBezTo>
                  <a:cubicBezTo>
                    <a:pt x="207" y="220"/>
                    <a:pt x="205" y="216"/>
                    <a:pt x="204" y="212"/>
                  </a:cubicBezTo>
                  <a:cubicBezTo>
                    <a:pt x="204" y="209"/>
                    <a:pt x="204" y="211"/>
                    <a:pt x="204" y="205"/>
                  </a:cubicBezTo>
                  <a:cubicBezTo>
                    <a:pt x="205" y="199"/>
                    <a:pt x="203" y="196"/>
                    <a:pt x="203" y="195"/>
                  </a:cubicBezTo>
                  <a:cubicBezTo>
                    <a:pt x="203" y="194"/>
                    <a:pt x="203" y="194"/>
                    <a:pt x="201" y="193"/>
                  </a:cubicBezTo>
                  <a:cubicBezTo>
                    <a:pt x="199" y="193"/>
                    <a:pt x="197" y="191"/>
                    <a:pt x="197" y="191"/>
                  </a:cubicBezTo>
                  <a:cubicBezTo>
                    <a:pt x="196" y="191"/>
                    <a:pt x="194" y="190"/>
                    <a:pt x="193" y="190"/>
                  </a:cubicBezTo>
                  <a:cubicBezTo>
                    <a:pt x="193" y="190"/>
                    <a:pt x="188" y="190"/>
                    <a:pt x="188" y="190"/>
                  </a:cubicBezTo>
                  <a:cubicBezTo>
                    <a:pt x="188" y="190"/>
                    <a:pt x="183" y="192"/>
                    <a:pt x="181" y="192"/>
                  </a:cubicBezTo>
                  <a:cubicBezTo>
                    <a:pt x="180" y="193"/>
                    <a:pt x="178" y="194"/>
                    <a:pt x="178" y="194"/>
                  </a:cubicBezTo>
                  <a:cubicBezTo>
                    <a:pt x="178" y="194"/>
                    <a:pt x="176" y="194"/>
                    <a:pt x="174" y="194"/>
                  </a:cubicBezTo>
                  <a:cubicBezTo>
                    <a:pt x="173" y="194"/>
                    <a:pt x="171" y="194"/>
                    <a:pt x="171" y="194"/>
                  </a:cubicBezTo>
                  <a:cubicBezTo>
                    <a:pt x="170" y="195"/>
                    <a:pt x="166" y="195"/>
                    <a:pt x="165" y="196"/>
                  </a:cubicBezTo>
                  <a:cubicBezTo>
                    <a:pt x="164" y="197"/>
                    <a:pt x="161" y="196"/>
                    <a:pt x="160" y="197"/>
                  </a:cubicBezTo>
                  <a:cubicBezTo>
                    <a:pt x="159" y="199"/>
                    <a:pt x="157" y="201"/>
                    <a:pt x="157" y="201"/>
                  </a:cubicBezTo>
                  <a:cubicBezTo>
                    <a:pt x="157" y="201"/>
                    <a:pt x="154" y="200"/>
                    <a:pt x="151" y="201"/>
                  </a:cubicBezTo>
                  <a:cubicBezTo>
                    <a:pt x="147" y="201"/>
                    <a:pt x="150" y="204"/>
                    <a:pt x="150" y="204"/>
                  </a:cubicBezTo>
                  <a:cubicBezTo>
                    <a:pt x="150" y="204"/>
                    <a:pt x="147" y="206"/>
                    <a:pt x="146" y="207"/>
                  </a:cubicBezTo>
                  <a:cubicBezTo>
                    <a:pt x="145" y="207"/>
                    <a:pt x="144" y="207"/>
                    <a:pt x="141" y="207"/>
                  </a:cubicBezTo>
                  <a:cubicBezTo>
                    <a:pt x="138" y="207"/>
                    <a:pt x="138" y="210"/>
                    <a:pt x="137" y="210"/>
                  </a:cubicBezTo>
                  <a:cubicBezTo>
                    <a:pt x="136" y="210"/>
                    <a:pt x="134" y="211"/>
                    <a:pt x="133" y="211"/>
                  </a:cubicBezTo>
                  <a:cubicBezTo>
                    <a:pt x="132" y="212"/>
                    <a:pt x="125" y="216"/>
                    <a:pt x="125" y="216"/>
                  </a:cubicBezTo>
                  <a:cubicBezTo>
                    <a:pt x="119" y="216"/>
                    <a:pt x="117" y="219"/>
                    <a:pt x="117" y="219"/>
                  </a:cubicBezTo>
                  <a:cubicBezTo>
                    <a:pt x="115" y="219"/>
                    <a:pt x="115" y="219"/>
                    <a:pt x="115" y="219"/>
                  </a:cubicBezTo>
                  <a:cubicBezTo>
                    <a:pt x="115" y="219"/>
                    <a:pt x="112" y="219"/>
                    <a:pt x="112" y="220"/>
                  </a:cubicBezTo>
                  <a:cubicBezTo>
                    <a:pt x="111" y="221"/>
                    <a:pt x="108" y="222"/>
                    <a:pt x="108" y="222"/>
                  </a:cubicBezTo>
                  <a:cubicBezTo>
                    <a:pt x="107" y="222"/>
                    <a:pt x="105" y="222"/>
                    <a:pt x="104" y="222"/>
                  </a:cubicBezTo>
                  <a:cubicBezTo>
                    <a:pt x="103" y="222"/>
                    <a:pt x="98" y="227"/>
                    <a:pt x="98" y="227"/>
                  </a:cubicBezTo>
                  <a:cubicBezTo>
                    <a:pt x="94" y="226"/>
                    <a:pt x="93" y="231"/>
                    <a:pt x="93" y="231"/>
                  </a:cubicBezTo>
                  <a:cubicBezTo>
                    <a:pt x="93" y="231"/>
                    <a:pt x="98" y="232"/>
                    <a:pt x="93" y="233"/>
                  </a:cubicBezTo>
                  <a:cubicBezTo>
                    <a:pt x="86" y="235"/>
                    <a:pt x="78" y="239"/>
                    <a:pt x="78" y="239"/>
                  </a:cubicBezTo>
                  <a:cubicBezTo>
                    <a:pt x="75" y="239"/>
                    <a:pt x="73" y="239"/>
                    <a:pt x="73" y="239"/>
                  </a:cubicBezTo>
                  <a:cubicBezTo>
                    <a:pt x="73" y="239"/>
                    <a:pt x="73" y="242"/>
                    <a:pt x="72" y="242"/>
                  </a:cubicBezTo>
                  <a:cubicBezTo>
                    <a:pt x="71" y="242"/>
                    <a:pt x="67" y="242"/>
                    <a:pt x="66" y="243"/>
                  </a:cubicBezTo>
                  <a:cubicBezTo>
                    <a:pt x="65" y="243"/>
                    <a:pt x="66" y="245"/>
                    <a:pt x="66" y="245"/>
                  </a:cubicBezTo>
                  <a:cubicBezTo>
                    <a:pt x="66" y="245"/>
                    <a:pt x="67" y="247"/>
                    <a:pt x="68" y="248"/>
                  </a:cubicBezTo>
                  <a:cubicBezTo>
                    <a:pt x="68" y="248"/>
                    <a:pt x="69" y="247"/>
                    <a:pt x="73" y="247"/>
                  </a:cubicBezTo>
                  <a:cubicBezTo>
                    <a:pt x="76" y="247"/>
                    <a:pt x="76" y="247"/>
                    <a:pt x="77" y="245"/>
                  </a:cubicBezTo>
                  <a:cubicBezTo>
                    <a:pt x="77" y="243"/>
                    <a:pt x="79" y="245"/>
                    <a:pt x="81" y="244"/>
                  </a:cubicBezTo>
                  <a:cubicBezTo>
                    <a:pt x="82" y="243"/>
                    <a:pt x="82" y="244"/>
                    <a:pt x="83" y="244"/>
                  </a:cubicBezTo>
                  <a:cubicBezTo>
                    <a:pt x="84" y="244"/>
                    <a:pt x="86" y="244"/>
                    <a:pt x="86" y="244"/>
                  </a:cubicBezTo>
                  <a:cubicBezTo>
                    <a:pt x="86" y="244"/>
                    <a:pt x="89" y="243"/>
                    <a:pt x="90" y="242"/>
                  </a:cubicBezTo>
                  <a:cubicBezTo>
                    <a:pt x="91" y="241"/>
                    <a:pt x="94" y="242"/>
                    <a:pt x="95" y="241"/>
                  </a:cubicBezTo>
                  <a:cubicBezTo>
                    <a:pt x="96" y="241"/>
                    <a:pt x="98" y="241"/>
                    <a:pt x="100" y="241"/>
                  </a:cubicBezTo>
                  <a:cubicBezTo>
                    <a:pt x="103" y="241"/>
                    <a:pt x="104" y="239"/>
                    <a:pt x="105" y="239"/>
                  </a:cubicBezTo>
                  <a:cubicBezTo>
                    <a:pt x="106" y="239"/>
                    <a:pt x="107" y="239"/>
                    <a:pt x="110" y="238"/>
                  </a:cubicBezTo>
                  <a:cubicBezTo>
                    <a:pt x="113" y="238"/>
                    <a:pt x="114" y="236"/>
                    <a:pt x="115" y="236"/>
                  </a:cubicBezTo>
                  <a:cubicBezTo>
                    <a:pt x="115" y="236"/>
                    <a:pt x="118" y="236"/>
                    <a:pt x="119" y="235"/>
                  </a:cubicBezTo>
                  <a:cubicBezTo>
                    <a:pt x="121" y="235"/>
                    <a:pt x="123" y="234"/>
                    <a:pt x="123" y="234"/>
                  </a:cubicBezTo>
                  <a:cubicBezTo>
                    <a:pt x="123" y="234"/>
                    <a:pt x="126" y="234"/>
                    <a:pt x="128" y="233"/>
                  </a:cubicBezTo>
                  <a:cubicBezTo>
                    <a:pt x="130" y="232"/>
                    <a:pt x="132" y="232"/>
                    <a:pt x="133" y="232"/>
                  </a:cubicBezTo>
                  <a:cubicBezTo>
                    <a:pt x="134" y="232"/>
                    <a:pt x="136" y="231"/>
                    <a:pt x="138" y="230"/>
                  </a:cubicBezTo>
                  <a:cubicBezTo>
                    <a:pt x="141" y="228"/>
                    <a:pt x="140" y="229"/>
                    <a:pt x="143" y="229"/>
                  </a:cubicBezTo>
                  <a:cubicBezTo>
                    <a:pt x="145" y="230"/>
                    <a:pt x="144" y="227"/>
                    <a:pt x="145" y="227"/>
                  </a:cubicBezTo>
                  <a:cubicBezTo>
                    <a:pt x="146" y="227"/>
                    <a:pt x="151" y="227"/>
                    <a:pt x="151" y="226"/>
                  </a:cubicBezTo>
                  <a:cubicBezTo>
                    <a:pt x="152" y="225"/>
                    <a:pt x="154" y="225"/>
                    <a:pt x="155" y="225"/>
                  </a:cubicBezTo>
                  <a:cubicBezTo>
                    <a:pt x="155" y="225"/>
                    <a:pt x="159" y="223"/>
                    <a:pt x="159" y="222"/>
                  </a:cubicBezTo>
                  <a:cubicBezTo>
                    <a:pt x="160" y="222"/>
                    <a:pt x="162" y="219"/>
                    <a:pt x="165" y="220"/>
                  </a:cubicBezTo>
                  <a:cubicBezTo>
                    <a:pt x="168" y="221"/>
                    <a:pt x="169" y="220"/>
                    <a:pt x="171" y="219"/>
                  </a:cubicBezTo>
                  <a:cubicBezTo>
                    <a:pt x="172" y="217"/>
                    <a:pt x="174" y="217"/>
                    <a:pt x="176" y="217"/>
                  </a:cubicBezTo>
                  <a:cubicBezTo>
                    <a:pt x="179" y="217"/>
                    <a:pt x="182" y="215"/>
                    <a:pt x="182" y="215"/>
                  </a:cubicBezTo>
                  <a:cubicBezTo>
                    <a:pt x="182" y="215"/>
                    <a:pt x="184" y="214"/>
                    <a:pt x="187" y="212"/>
                  </a:cubicBezTo>
                  <a:cubicBezTo>
                    <a:pt x="190" y="210"/>
                    <a:pt x="190" y="212"/>
                    <a:pt x="193" y="211"/>
                  </a:cubicBezTo>
                  <a:cubicBezTo>
                    <a:pt x="195" y="210"/>
                    <a:pt x="195" y="211"/>
                    <a:pt x="196" y="211"/>
                  </a:cubicBezTo>
                  <a:cubicBezTo>
                    <a:pt x="197" y="212"/>
                    <a:pt x="198" y="212"/>
                    <a:pt x="198" y="214"/>
                  </a:cubicBezTo>
                  <a:cubicBezTo>
                    <a:pt x="198" y="215"/>
                    <a:pt x="198" y="216"/>
                    <a:pt x="198" y="217"/>
                  </a:cubicBezTo>
                  <a:cubicBezTo>
                    <a:pt x="198" y="218"/>
                    <a:pt x="198" y="219"/>
                    <a:pt x="198" y="219"/>
                  </a:cubicBezTo>
                  <a:cubicBezTo>
                    <a:pt x="199" y="221"/>
                    <a:pt x="199" y="221"/>
                    <a:pt x="199" y="221"/>
                  </a:cubicBezTo>
                  <a:cubicBezTo>
                    <a:pt x="199" y="221"/>
                    <a:pt x="199" y="223"/>
                    <a:pt x="200" y="224"/>
                  </a:cubicBezTo>
                  <a:cubicBezTo>
                    <a:pt x="202" y="224"/>
                    <a:pt x="202" y="226"/>
                    <a:pt x="201" y="228"/>
                  </a:cubicBezTo>
                  <a:cubicBezTo>
                    <a:pt x="199" y="230"/>
                    <a:pt x="196" y="231"/>
                    <a:pt x="195" y="232"/>
                  </a:cubicBezTo>
                  <a:cubicBezTo>
                    <a:pt x="194" y="232"/>
                    <a:pt x="193" y="234"/>
                    <a:pt x="192" y="234"/>
                  </a:cubicBezTo>
                  <a:cubicBezTo>
                    <a:pt x="191" y="234"/>
                    <a:pt x="187" y="233"/>
                    <a:pt x="187" y="235"/>
                  </a:cubicBezTo>
                  <a:cubicBezTo>
                    <a:pt x="187" y="236"/>
                    <a:pt x="188" y="238"/>
                    <a:pt x="186" y="238"/>
                  </a:cubicBezTo>
                  <a:cubicBezTo>
                    <a:pt x="184" y="238"/>
                    <a:pt x="182" y="238"/>
                    <a:pt x="182" y="240"/>
                  </a:cubicBezTo>
                  <a:cubicBezTo>
                    <a:pt x="179" y="240"/>
                    <a:pt x="174" y="247"/>
                    <a:pt x="174" y="247"/>
                  </a:cubicBezTo>
                  <a:cubicBezTo>
                    <a:pt x="174" y="247"/>
                    <a:pt x="169" y="247"/>
                    <a:pt x="170" y="250"/>
                  </a:cubicBezTo>
                  <a:cubicBezTo>
                    <a:pt x="171" y="253"/>
                    <a:pt x="170" y="255"/>
                    <a:pt x="170" y="255"/>
                  </a:cubicBezTo>
                  <a:cubicBezTo>
                    <a:pt x="170" y="255"/>
                    <a:pt x="169" y="255"/>
                    <a:pt x="164" y="256"/>
                  </a:cubicBezTo>
                  <a:cubicBezTo>
                    <a:pt x="159" y="256"/>
                    <a:pt x="157" y="262"/>
                    <a:pt x="157" y="262"/>
                  </a:cubicBezTo>
                  <a:cubicBezTo>
                    <a:pt x="153" y="264"/>
                    <a:pt x="152" y="266"/>
                    <a:pt x="152" y="266"/>
                  </a:cubicBezTo>
                  <a:cubicBezTo>
                    <a:pt x="152" y="266"/>
                    <a:pt x="149" y="268"/>
                    <a:pt x="152" y="263"/>
                  </a:cubicBezTo>
                  <a:cubicBezTo>
                    <a:pt x="156" y="259"/>
                    <a:pt x="153" y="259"/>
                    <a:pt x="153" y="259"/>
                  </a:cubicBezTo>
                  <a:cubicBezTo>
                    <a:pt x="146" y="260"/>
                    <a:pt x="149" y="266"/>
                    <a:pt x="149" y="266"/>
                  </a:cubicBezTo>
                  <a:cubicBezTo>
                    <a:pt x="149" y="266"/>
                    <a:pt x="147" y="266"/>
                    <a:pt x="145" y="267"/>
                  </a:cubicBezTo>
                  <a:cubicBezTo>
                    <a:pt x="143" y="268"/>
                    <a:pt x="141" y="271"/>
                    <a:pt x="141" y="271"/>
                  </a:cubicBezTo>
                  <a:cubicBezTo>
                    <a:pt x="141" y="271"/>
                    <a:pt x="139" y="274"/>
                    <a:pt x="136" y="276"/>
                  </a:cubicBezTo>
                  <a:cubicBezTo>
                    <a:pt x="134" y="278"/>
                    <a:pt x="133" y="281"/>
                    <a:pt x="131" y="282"/>
                  </a:cubicBezTo>
                  <a:cubicBezTo>
                    <a:pt x="128" y="284"/>
                    <a:pt x="126" y="287"/>
                    <a:pt x="126" y="287"/>
                  </a:cubicBezTo>
                  <a:cubicBezTo>
                    <a:pt x="122" y="293"/>
                    <a:pt x="122" y="293"/>
                    <a:pt x="122" y="293"/>
                  </a:cubicBezTo>
                  <a:cubicBezTo>
                    <a:pt x="118" y="294"/>
                    <a:pt x="115" y="301"/>
                    <a:pt x="115" y="301"/>
                  </a:cubicBezTo>
                  <a:cubicBezTo>
                    <a:pt x="115" y="301"/>
                    <a:pt x="113" y="306"/>
                    <a:pt x="110" y="307"/>
                  </a:cubicBezTo>
                  <a:cubicBezTo>
                    <a:pt x="108" y="308"/>
                    <a:pt x="105" y="312"/>
                    <a:pt x="105" y="312"/>
                  </a:cubicBezTo>
                  <a:cubicBezTo>
                    <a:pt x="105" y="313"/>
                    <a:pt x="105" y="313"/>
                    <a:pt x="105" y="313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4" y="315"/>
                    <a:pt x="102" y="316"/>
                    <a:pt x="100" y="317"/>
                  </a:cubicBezTo>
                  <a:cubicBezTo>
                    <a:pt x="98" y="318"/>
                    <a:pt x="99" y="318"/>
                    <a:pt x="98" y="319"/>
                  </a:cubicBezTo>
                  <a:cubicBezTo>
                    <a:pt x="98" y="321"/>
                    <a:pt x="99" y="321"/>
                    <a:pt x="100" y="322"/>
                  </a:cubicBezTo>
                  <a:cubicBezTo>
                    <a:pt x="100" y="322"/>
                    <a:pt x="101" y="321"/>
                    <a:pt x="103" y="320"/>
                  </a:cubicBezTo>
                  <a:cubicBezTo>
                    <a:pt x="104" y="320"/>
                    <a:pt x="106" y="319"/>
                    <a:pt x="106" y="318"/>
                  </a:cubicBezTo>
                  <a:cubicBezTo>
                    <a:pt x="107" y="317"/>
                    <a:pt x="108" y="317"/>
                    <a:pt x="108" y="316"/>
                  </a:cubicBezTo>
                  <a:cubicBezTo>
                    <a:pt x="109" y="314"/>
                    <a:pt x="109" y="315"/>
                    <a:pt x="110" y="315"/>
                  </a:cubicBezTo>
                  <a:cubicBezTo>
                    <a:pt x="111" y="315"/>
                    <a:pt x="115" y="315"/>
                    <a:pt x="115" y="315"/>
                  </a:cubicBezTo>
                  <a:cubicBezTo>
                    <a:pt x="116" y="315"/>
                    <a:pt x="119" y="312"/>
                    <a:pt x="122" y="312"/>
                  </a:cubicBezTo>
                  <a:cubicBezTo>
                    <a:pt x="125" y="311"/>
                    <a:pt x="122" y="309"/>
                    <a:pt x="122" y="308"/>
                  </a:cubicBezTo>
                  <a:cubicBezTo>
                    <a:pt x="122" y="307"/>
                    <a:pt x="123" y="307"/>
                    <a:pt x="125" y="307"/>
                  </a:cubicBezTo>
                  <a:cubicBezTo>
                    <a:pt x="127" y="306"/>
                    <a:pt x="126" y="307"/>
                    <a:pt x="126" y="307"/>
                  </a:cubicBezTo>
                  <a:cubicBezTo>
                    <a:pt x="127" y="307"/>
                    <a:pt x="128" y="306"/>
                    <a:pt x="128" y="306"/>
                  </a:cubicBezTo>
                  <a:cubicBezTo>
                    <a:pt x="128" y="306"/>
                    <a:pt x="132" y="306"/>
                    <a:pt x="134" y="306"/>
                  </a:cubicBezTo>
                  <a:cubicBezTo>
                    <a:pt x="136" y="306"/>
                    <a:pt x="137" y="306"/>
                    <a:pt x="138" y="304"/>
                  </a:cubicBezTo>
                  <a:cubicBezTo>
                    <a:pt x="139" y="303"/>
                    <a:pt x="139" y="302"/>
                    <a:pt x="140" y="300"/>
                  </a:cubicBezTo>
                  <a:cubicBezTo>
                    <a:pt x="141" y="299"/>
                    <a:pt x="142" y="301"/>
                    <a:pt x="142" y="301"/>
                  </a:cubicBezTo>
                  <a:cubicBezTo>
                    <a:pt x="142" y="301"/>
                    <a:pt x="143" y="301"/>
                    <a:pt x="144" y="300"/>
                  </a:cubicBezTo>
                  <a:cubicBezTo>
                    <a:pt x="144" y="300"/>
                    <a:pt x="146" y="300"/>
                    <a:pt x="146" y="300"/>
                  </a:cubicBezTo>
                  <a:cubicBezTo>
                    <a:pt x="146" y="300"/>
                    <a:pt x="149" y="299"/>
                    <a:pt x="152" y="299"/>
                  </a:cubicBezTo>
                  <a:cubicBezTo>
                    <a:pt x="154" y="299"/>
                    <a:pt x="153" y="299"/>
                    <a:pt x="155" y="298"/>
                  </a:cubicBezTo>
                  <a:cubicBezTo>
                    <a:pt x="157" y="298"/>
                    <a:pt x="157" y="298"/>
                    <a:pt x="158" y="298"/>
                  </a:cubicBezTo>
                  <a:cubicBezTo>
                    <a:pt x="159" y="298"/>
                    <a:pt x="160" y="296"/>
                    <a:pt x="162" y="295"/>
                  </a:cubicBezTo>
                  <a:cubicBezTo>
                    <a:pt x="164" y="294"/>
                    <a:pt x="165" y="293"/>
                    <a:pt x="167" y="293"/>
                  </a:cubicBezTo>
                  <a:cubicBezTo>
                    <a:pt x="169" y="294"/>
                    <a:pt x="171" y="295"/>
                    <a:pt x="171" y="295"/>
                  </a:cubicBezTo>
                  <a:cubicBezTo>
                    <a:pt x="168" y="297"/>
                    <a:pt x="168" y="297"/>
                    <a:pt x="168" y="297"/>
                  </a:cubicBezTo>
                  <a:cubicBezTo>
                    <a:pt x="164" y="300"/>
                    <a:pt x="164" y="300"/>
                    <a:pt x="164" y="300"/>
                  </a:cubicBezTo>
                  <a:cubicBezTo>
                    <a:pt x="158" y="304"/>
                    <a:pt x="158" y="304"/>
                    <a:pt x="158" y="304"/>
                  </a:cubicBezTo>
                  <a:cubicBezTo>
                    <a:pt x="152" y="308"/>
                    <a:pt x="152" y="308"/>
                    <a:pt x="152" y="308"/>
                  </a:cubicBezTo>
                  <a:cubicBezTo>
                    <a:pt x="148" y="311"/>
                    <a:pt x="148" y="311"/>
                    <a:pt x="148" y="311"/>
                  </a:cubicBezTo>
                  <a:cubicBezTo>
                    <a:pt x="139" y="319"/>
                    <a:pt x="139" y="319"/>
                    <a:pt x="139" y="319"/>
                  </a:cubicBezTo>
                  <a:cubicBezTo>
                    <a:pt x="132" y="322"/>
                    <a:pt x="127" y="328"/>
                    <a:pt x="127" y="328"/>
                  </a:cubicBezTo>
                  <a:cubicBezTo>
                    <a:pt x="120" y="329"/>
                    <a:pt x="118" y="334"/>
                    <a:pt x="118" y="334"/>
                  </a:cubicBezTo>
                  <a:cubicBezTo>
                    <a:pt x="115" y="333"/>
                    <a:pt x="111" y="339"/>
                    <a:pt x="111" y="339"/>
                  </a:cubicBezTo>
                  <a:cubicBezTo>
                    <a:pt x="95" y="351"/>
                    <a:pt x="95" y="351"/>
                    <a:pt x="95" y="351"/>
                  </a:cubicBezTo>
                  <a:cubicBezTo>
                    <a:pt x="94" y="352"/>
                    <a:pt x="94" y="352"/>
                    <a:pt x="94" y="352"/>
                  </a:cubicBezTo>
                  <a:cubicBezTo>
                    <a:pt x="95" y="354"/>
                    <a:pt x="95" y="354"/>
                    <a:pt x="95" y="354"/>
                  </a:cubicBezTo>
                  <a:cubicBezTo>
                    <a:pt x="95" y="354"/>
                    <a:pt x="98" y="354"/>
                    <a:pt x="98" y="354"/>
                  </a:cubicBezTo>
                  <a:cubicBezTo>
                    <a:pt x="99" y="354"/>
                    <a:pt x="101" y="351"/>
                    <a:pt x="101" y="350"/>
                  </a:cubicBezTo>
                  <a:cubicBezTo>
                    <a:pt x="102" y="349"/>
                    <a:pt x="103" y="349"/>
                    <a:pt x="104" y="349"/>
                  </a:cubicBezTo>
                  <a:cubicBezTo>
                    <a:pt x="106" y="348"/>
                    <a:pt x="109" y="345"/>
                    <a:pt x="110" y="345"/>
                  </a:cubicBezTo>
                  <a:cubicBezTo>
                    <a:pt x="110" y="345"/>
                    <a:pt x="113" y="341"/>
                    <a:pt x="113" y="341"/>
                  </a:cubicBezTo>
                  <a:cubicBezTo>
                    <a:pt x="114" y="341"/>
                    <a:pt x="118" y="338"/>
                    <a:pt x="118" y="338"/>
                  </a:cubicBezTo>
                  <a:cubicBezTo>
                    <a:pt x="118" y="338"/>
                    <a:pt x="120" y="337"/>
                    <a:pt x="121" y="337"/>
                  </a:cubicBezTo>
                  <a:cubicBezTo>
                    <a:pt x="122" y="337"/>
                    <a:pt x="123" y="334"/>
                    <a:pt x="123" y="334"/>
                  </a:cubicBezTo>
                  <a:cubicBezTo>
                    <a:pt x="127" y="331"/>
                    <a:pt x="127" y="331"/>
                    <a:pt x="127" y="331"/>
                  </a:cubicBezTo>
                  <a:cubicBezTo>
                    <a:pt x="129" y="330"/>
                    <a:pt x="129" y="330"/>
                    <a:pt x="129" y="330"/>
                  </a:cubicBezTo>
                  <a:cubicBezTo>
                    <a:pt x="131" y="329"/>
                    <a:pt x="131" y="329"/>
                    <a:pt x="131" y="329"/>
                  </a:cubicBezTo>
                  <a:cubicBezTo>
                    <a:pt x="134" y="326"/>
                    <a:pt x="134" y="326"/>
                    <a:pt x="134" y="326"/>
                  </a:cubicBezTo>
                  <a:cubicBezTo>
                    <a:pt x="134" y="326"/>
                    <a:pt x="138" y="324"/>
                    <a:pt x="139" y="324"/>
                  </a:cubicBezTo>
                  <a:cubicBezTo>
                    <a:pt x="139" y="324"/>
                    <a:pt x="141" y="324"/>
                    <a:pt x="143" y="322"/>
                  </a:cubicBezTo>
                  <a:cubicBezTo>
                    <a:pt x="145" y="321"/>
                    <a:pt x="147" y="320"/>
                    <a:pt x="148" y="319"/>
                  </a:cubicBezTo>
                  <a:cubicBezTo>
                    <a:pt x="148" y="319"/>
                    <a:pt x="155" y="315"/>
                    <a:pt x="158" y="313"/>
                  </a:cubicBezTo>
                  <a:cubicBezTo>
                    <a:pt x="160" y="311"/>
                    <a:pt x="160" y="312"/>
                    <a:pt x="163" y="311"/>
                  </a:cubicBezTo>
                  <a:cubicBezTo>
                    <a:pt x="166" y="310"/>
                    <a:pt x="167" y="309"/>
                    <a:pt x="169" y="308"/>
                  </a:cubicBezTo>
                  <a:cubicBezTo>
                    <a:pt x="170" y="308"/>
                    <a:pt x="175" y="306"/>
                    <a:pt x="177" y="305"/>
                  </a:cubicBezTo>
                  <a:cubicBezTo>
                    <a:pt x="180" y="305"/>
                    <a:pt x="181" y="306"/>
                    <a:pt x="182" y="306"/>
                  </a:cubicBezTo>
                  <a:cubicBezTo>
                    <a:pt x="183" y="306"/>
                    <a:pt x="188" y="304"/>
                    <a:pt x="189" y="305"/>
                  </a:cubicBezTo>
                  <a:cubicBezTo>
                    <a:pt x="189" y="305"/>
                    <a:pt x="193" y="304"/>
                    <a:pt x="191" y="301"/>
                  </a:cubicBezTo>
                  <a:cubicBezTo>
                    <a:pt x="195" y="298"/>
                    <a:pt x="190" y="293"/>
                    <a:pt x="186" y="293"/>
                  </a:cubicBezTo>
                  <a:cubicBezTo>
                    <a:pt x="182" y="293"/>
                    <a:pt x="180" y="292"/>
                    <a:pt x="179" y="291"/>
                  </a:cubicBezTo>
                  <a:cubicBezTo>
                    <a:pt x="178" y="290"/>
                    <a:pt x="181" y="289"/>
                    <a:pt x="181" y="289"/>
                  </a:cubicBezTo>
                  <a:cubicBezTo>
                    <a:pt x="181" y="289"/>
                    <a:pt x="185" y="286"/>
                    <a:pt x="186" y="286"/>
                  </a:cubicBezTo>
                  <a:cubicBezTo>
                    <a:pt x="188" y="286"/>
                    <a:pt x="193" y="283"/>
                    <a:pt x="193" y="283"/>
                  </a:cubicBezTo>
                  <a:cubicBezTo>
                    <a:pt x="196" y="283"/>
                    <a:pt x="198" y="281"/>
                    <a:pt x="199" y="280"/>
                  </a:cubicBezTo>
                  <a:cubicBezTo>
                    <a:pt x="199" y="280"/>
                    <a:pt x="201" y="280"/>
                    <a:pt x="201" y="279"/>
                  </a:cubicBezTo>
                  <a:cubicBezTo>
                    <a:pt x="201" y="278"/>
                    <a:pt x="206" y="277"/>
                    <a:pt x="206" y="277"/>
                  </a:cubicBezTo>
                  <a:cubicBezTo>
                    <a:pt x="206" y="277"/>
                    <a:pt x="208" y="277"/>
                    <a:pt x="210" y="278"/>
                  </a:cubicBezTo>
                  <a:cubicBezTo>
                    <a:pt x="211" y="278"/>
                    <a:pt x="215" y="276"/>
                    <a:pt x="215" y="276"/>
                  </a:cubicBezTo>
                  <a:cubicBezTo>
                    <a:pt x="217" y="275"/>
                    <a:pt x="216" y="278"/>
                    <a:pt x="216" y="278"/>
                  </a:cubicBezTo>
                  <a:cubicBezTo>
                    <a:pt x="215" y="279"/>
                    <a:pt x="215" y="279"/>
                    <a:pt x="215" y="279"/>
                  </a:cubicBezTo>
                  <a:cubicBezTo>
                    <a:pt x="215" y="279"/>
                    <a:pt x="214" y="280"/>
                    <a:pt x="214" y="281"/>
                  </a:cubicBezTo>
                  <a:cubicBezTo>
                    <a:pt x="214" y="283"/>
                    <a:pt x="212" y="283"/>
                    <a:pt x="212" y="283"/>
                  </a:cubicBezTo>
                  <a:cubicBezTo>
                    <a:pt x="211" y="284"/>
                    <a:pt x="210" y="285"/>
                    <a:pt x="210" y="285"/>
                  </a:cubicBezTo>
                  <a:cubicBezTo>
                    <a:pt x="210" y="285"/>
                    <a:pt x="209" y="287"/>
                    <a:pt x="208" y="288"/>
                  </a:cubicBezTo>
                  <a:cubicBezTo>
                    <a:pt x="207" y="288"/>
                    <a:pt x="207" y="291"/>
                    <a:pt x="207" y="291"/>
                  </a:cubicBezTo>
                  <a:cubicBezTo>
                    <a:pt x="206" y="293"/>
                    <a:pt x="206" y="293"/>
                    <a:pt x="206" y="293"/>
                  </a:cubicBezTo>
                  <a:cubicBezTo>
                    <a:pt x="206" y="293"/>
                    <a:pt x="205" y="295"/>
                    <a:pt x="207" y="294"/>
                  </a:cubicBezTo>
                  <a:cubicBezTo>
                    <a:pt x="208" y="294"/>
                    <a:pt x="208" y="293"/>
                    <a:pt x="208" y="293"/>
                  </a:cubicBezTo>
                  <a:cubicBezTo>
                    <a:pt x="211" y="292"/>
                    <a:pt x="211" y="292"/>
                    <a:pt x="211" y="292"/>
                  </a:cubicBezTo>
                  <a:cubicBezTo>
                    <a:pt x="214" y="289"/>
                    <a:pt x="214" y="289"/>
                    <a:pt x="214" y="289"/>
                  </a:cubicBezTo>
                  <a:cubicBezTo>
                    <a:pt x="215" y="287"/>
                    <a:pt x="215" y="287"/>
                    <a:pt x="215" y="287"/>
                  </a:cubicBezTo>
                  <a:cubicBezTo>
                    <a:pt x="215" y="287"/>
                    <a:pt x="215" y="285"/>
                    <a:pt x="216" y="284"/>
                  </a:cubicBezTo>
                  <a:cubicBezTo>
                    <a:pt x="217" y="283"/>
                    <a:pt x="216" y="284"/>
                    <a:pt x="217" y="283"/>
                  </a:cubicBezTo>
                  <a:cubicBezTo>
                    <a:pt x="218" y="283"/>
                    <a:pt x="218" y="281"/>
                    <a:pt x="218" y="280"/>
                  </a:cubicBezTo>
                  <a:cubicBezTo>
                    <a:pt x="218" y="280"/>
                    <a:pt x="220" y="279"/>
                    <a:pt x="220" y="279"/>
                  </a:cubicBezTo>
                  <a:cubicBezTo>
                    <a:pt x="220" y="279"/>
                    <a:pt x="222" y="280"/>
                    <a:pt x="222" y="279"/>
                  </a:cubicBezTo>
                  <a:cubicBezTo>
                    <a:pt x="222" y="279"/>
                    <a:pt x="222" y="277"/>
                    <a:pt x="221" y="276"/>
                  </a:cubicBezTo>
                  <a:cubicBezTo>
                    <a:pt x="221" y="274"/>
                    <a:pt x="221" y="276"/>
                    <a:pt x="222" y="275"/>
                  </a:cubicBezTo>
                  <a:cubicBezTo>
                    <a:pt x="222" y="274"/>
                    <a:pt x="224" y="274"/>
                    <a:pt x="225" y="274"/>
                  </a:cubicBezTo>
                  <a:cubicBezTo>
                    <a:pt x="227" y="273"/>
                    <a:pt x="227" y="274"/>
                    <a:pt x="228" y="273"/>
                  </a:cubicBezTo>
                  <a:cubicBezTo>
                    <a:pt x="228" y="273"/>
                    <a:pt x="228" y="272"/>
                    <a:pt x="228" y="271"/>
                  </a:cubicBezTo>
                  <a:cubicBezTo>
                    <a:pt x="228" y="270"/>
                    <a:pt x="228" y="269"/>
                    <a:pt x="229" y="268"/>
                  </a:cubicBezTo>
                  <a:cubicBezTo>
                    <a:pt x="229" y="267"/>
                    <a:pt x="230" y="268"/>
                    <a:pt x="231" y="267"/>
                  </a:cubicBezTo>
                  <a:cubicBezTo>
                    <a:pt x="232" y="267"/>
                    <a:pt x="231" y="267"/>
                    <a:pt x="232" y="266"/>
                  </a:cubicBezTo>
                  <a:cubicBezTo>
                    <a:pt x="232" y="266"/>
                    <a:pt x="233" y="265"/>
                    <a:pt x="234" y="264"/>
                  </a:cubicBezTo>
                  <a:cubicBezTo>
                    <a:pt x="236" y="263"/>
                    <a:pt x="235" y="261"/>
                    <a:pt x="235" y="261"/>
                  </a:cubicBezTo>
                  <a:cubicBezTo>
                    <a:pt x="235" y="260"/>
                    <a:pt x="236" y="260"/>
                    <a:pt x="237" y="260"/>
                  </a:cubicBezTo>
                  <a:cubicBezTo>
                    <a:pt x="238" y="260"/>
                    <a:pt x="236" y="261"/>
                    <a:pt x="236" y="262"/>
                  </a:cubicBezTo>
                  <a:cubicBezTo>
                    <a:pt x="236" y="263"/>
                    <a:pt x="235" y="265"/>
                    <a:pt x="235" y="265"/>
                  </a:cubicBezTo>
                  <a:cubicBezTo>
                    <a:pt x="235" y="265"/>
                    <a:pt x="237" y="266"/>
                    <a:pt x="237" y="267"/>
                  </a:cubicBezTo>
                  <a:cubicBezTo>
                    <a:pt x="237" y="268"/>
                    <a:pt x="237" y="270"/>
                    <a:pt x="237" y="272"/>
                  </a:cubicBezTo>
                  <a:cubicBezTo>
                    <a:pt x="237" y="275"/>
                    <a:pt x="236" y="276"/>
                    <a:pt x="236" y="276"/>
                  </a:cubicBezTo>
                  <a:cubicBezTo>
                    <a:pt x="236" y="276"/>
                    <a:pt x="236" y="279"/>
                    <a:pt x="237" y="279"/>
                  </a:cubicBezTo>
                  <a:cubicBezTo>
                    <a:pt x="238" y="280"/>
                    <a:pt x="238" y="282"/>
                    <a:pt x="238" y="282"/>
                  </a:cubicBezTo>
                  <a:cubicBezTo>
                    <a:pt x="234" y="282"/>
                    <a:pt x="234" y="286"/>
                    <a:pt x="234" y="286"/>
                  </a:cubicBezTo>
                  <a:cubicBezTo>
                    <a:pt x="230" y="286"/>
                    <a:pt x="230" y="289"/>
                    <a:pt x="230" y="289"/>
                  </a:cubicBezTo>
                  <a:cubicBezTo>
                    <a:pt x="230" y="294"/>
                    <a:pt x="225" y="294"/>
                    <a:pt x="225" y="294"/>
                  </a:cubicBezTo>
                  <a:cubicBezTo>
                    <a:pt x="224" y="295"/>
                    <a:pt x="224" y="295"/>
                    <a:pt x="224" y="295"/>
                  </a:cubicBezTo>
                  <a:cubicBezTo>
                    <a:pt x="221" y="298"/>
                    <a:pt x="221" y="298"/>
                    <a:pt x="221" y="298"/>
                  </a:cubicBezTo>
                  <a:cubicBezTo>
                    <a:pt x="221" y="298"/>
                    <a:pt x="215" y="302"/>
                    <a:pt x="212" y="304"/>
                  </a:cubicBezTo>
                  <a:cubicBezTo>
                    <a:pt x="210" y="307"/>
                    <a:pt x="204" y="312"/>
                    <a:pt x="204" y="312"/>
                  </a:cubicBezTo>
                  <a:cubicBezTo>
                    <a:pt x="203" y="314"/>
                    <a:pt x="198" y="313"/>
                    <a:pt x="198" y="313"/>
                  </a:cubicBezTo>
                  <a:cubicBezTo>
                    <a:pt x="198" y="309"/>
                    <a:pt x="195" y="310"/>
                    <a:pt x="195" y="310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81" y="309"/>
                    <a:pt x="181" y="309"/>
                    <a:pt x="181" y="309"/>
                  </a:cubicBezTo>
                  <a:cubicBezTo>
                    <a:pt x="181" y="309"/>
                    <a:pt x="179" y="308"/>
                    <a:pt x="178" y="308"/>
                  </a:cubicBezTo>
                  <a:cubicBezTo>
                    <a:pt x="177" y="309"/>
                    <a:pt x="173" y="311"/>
                    <a:pt x="173" y="311"/>
                  </a:cubicBezTo>
                  <a:cubicBezTo>
                    <a:pt x="173" y="311"/>
                    <a:pt x="168" y="309"/>
                    <a:pt x="167" y="311"/>
                  </a:cubicBezTo>
                  <a:cubicBezTo>
                    <a:pt x="166" y="313"/>
                    <a:pt x="169" y="314"/>
                    <a:pt x="169" y="314"/>
                  </a:cubicBezTo>
                  <a:cubicBezTo>
                    <a:pt x="169" y="315"/>
                    <a:pt x="175" y="318"/>
                    <a:pt x="175" y="318"/>
                  </a:cubicBezTo>
                  <a:cubicBezTo>
                    <a:pt x="174" y="322"/>
                    <a:pt x="177" y="326"/>
                    <a:pt x="177" y="326"/>
                  </a:cubicBezTo>
                  <a:cubicBezTo>
                    <a:pt x="178" y="333"/>
                    <a:pt x="174" y="335"/>
                    <a:pt x="174" y="335"/>
                  </a:cubicBezTo>
                  <a:cubicBezTo>
                    <a:pt x="149" y="353"/>
                    <a:pt x="149" y="353"/>
                    <a:pt x="149" y="353"/>
                  </a:cubicBezTo>
                  <a:cubicBezTo>
                    <a:pt x="143" y="354"/>
                    <a:pt x="145" y="356"/>
                    <a:pt x="145" y="356"/>
                  </a:cubicBezTo>
                  <a:cubicBezTo>
                    <a:pt x="145" y="356"/>
                    <a:pt x="142" y="355"/>
                    <a:pt x="139" y="359"/>
                  </a:cubicBezTo>
                  <a:cubicBezTo>
                    <a:pt x="133" y="362"/>
                    <a:pt x="127" y="367"/>
                    <a:pt x="127" y="367"/>
                  </a:cubicBezTo>
                  <a:cubicBezTo>
                    <a:pt x="122" y="368"/>
                    <a:pt x="123" y="370"/>
                    <a:pt x="123" y="370"/>
                  </a:cubicBezTo>
                  <a:cubicBezTo>
                    <a:pt x="119" y="371"/>
                    <a:pt x="119" y="374"/>
                    <a:pt x="119" y="374"/>
                  </a:cubicBezTo>
                  <a:cubicBezTo>
                    <a:pt x="116" y="378"/>
                    <a:pt x="110" y="381"/>
                    <a:pt x="110" y="381"/>
                  </a:cubicBezTo>
                  <a:cubicBezTo>
                    <a:pt x="109" y="382"/>
                    <a:pt x="109" y="382"/>
                    <a:pt x="109" y="382"/>
                  </a:cubicBezTo>
                  <a:cubicBezTo>
                    <a:pt x="108" y="382"/>
                    <a:pt x="108" y="382"/>
                    <a:pt x="108" y="382"/>
                  </a:cubicBezTo>
                  <a:cubicBezTo>
                    <a:pt x="105" y="380"/>
                    <a:pt x="104" y="380"/>
                    <a:pt x="100" y="380"/>
                  </a:cubicBezTo>
                  <a:cubicBezTo>
                    <a:pt x="97" y="380"/>
                    <a:pt x="99" y="386"/>
                    <a:pt x="99" y="386"/>
                  </a:cubicBezTo>
                  <a:cubicBezTo>
                    <a:pt x="99" y="386"/>
                    <a:pt x="96" y="386"/>
                    <a:pt x="94" y="388"/>
                  </a:cubicBezTo>
                  <a:cubicBezTo>
                    <a:pt x="94" y="394"/>
                    <a:pt x="90" y="391"/>
                    <a:pt x="90" y="391"/>
                  </a:cubicBezTo>
                  <a:cubicBezTo>
                    <a:pt x="90" y="391"/>
                    <a:pt x="86" y="392"/>
                    <a:pt x="85" y="389"/>
                  </a:cubicBezTo>
                  <a:cubicBezTo>
                    <a:pt x="85" y="383"/>
                    <a:pt x="82" y="383"/>
                    <a:pt x="82" y="383"/>
                  </a:cubicBezTo>
                  <a:cubicBezTo>
                    <a:pt x="82" y="383"/>
                    <a:pt x="74" y="387"/>
                    <a:pt x="74" y="390"/>
                  </a:cubicBezTo>
                  <a:cubicBezTo>
                    <a:pt x="73" y="393"/>
                    <a:pt x="77" y="395"/>
                    <a:pt x="77" y="395"/>
                  </a:cubicBezTo>
                  <a:cubicBezTo>
                    <a:pt x="78" y="395"/>
                    <a:pt x="78" y="396"/>
                    <a:pt x="79" y="397"/>
                  </a:cubicBezTo>
                  <a:cubicBezTo>
                    <a:pt x="80" y="399"/>
                    <a:pt x="80" y="399"/>
                    <a:pt x="77" y="401"/>
                  </a:cubicBezTo>
                  <a:cubicBezTo>
                    <a:pt x="75" y="404"/>
                    <a:pt x="75" y="406"/>
                    <a:pt x="75" y="407"/>
                  </a:cubicBezTo>
                  <a:cubicBezTo>
                    <a:pt x="72" y="408"/>
                    <a:pt x="73" y="409"/>
                    <a:pt x="73" y="410"/>
                  </a:cubicBezTo>
                  <a:cubicBezTo>
                    <a:pt x="68" y="413"/>
                    <a:pt x="65" y="415"/>
                    <a:pt x="65" y="418"/>
                  </a:cubicBezTo>
                  <a:cubicBezTo>
                    <a:pt x="60" y="421"/>
                    <a:pt x="61" y="425"/>
                    <a:pt x="61" y="425"/>
                  </a:cubicBezTo>
                  <a:cubicBezTo>
                    <a:pt x="61" y="425"/>
                    <a:pt x="59" y="426"/>
                    <a:pt x="58" y="428"/>
                  </a:cubicBezTo>
                  <a:cubicBezTo>
                    <a:pt x="56" y="429"/>
                    <a:pt x="55" y="432"/>
                    <a:pt x="55" y="432"/>
                  </a:cubicBezTo>
                  <a:cubicBezTo>
                    <a:pt x="55" y="432"/>
                    <a:pt x="55" y="434"/>
                    <a:pt x="50" y="436"/>
                  </a:cubicBezTo>
                  <a:cubicBezTo>
                    <a:pt x="46" y="438"/>
                    <a:pt x="49" y="442"/>
                    <a:pt x="50" y="442"/>
                  </a:cubicBezTo>
                  <a:cubicBezTo>
                    <a:pt x="50" y="443"/>
                    <a:pt x="48" y="444"/>
                    <a:pt x="48" y="444"/>
                  </a:cubicBezTo>
                  <a:cubicBezTo>
                    <a:pt x="41" y="443"/>
                    <a:pt x="42" y="448"/>
                    <a:pt x="42" y="448"/>
                  </a:cubicBezTo>
                  <a:cubicBezTo>
                    <a:pt x="37" y="452"/>
                    <a:pt x="37" y="452"/>
                    <a:pt x="37" y="452"/>
                  </a:cubicBezTo>
                  <a:cubicBezTo>
                    <a:pt x="37" y="454"/>
                    <a:pt x="37" y="454"/>
                    <a:pt x="37" y="454"/>
                  </a:cubicBezTo>
                  <a:cubicBezTo>
                    <a:pt x="37" y="454"/>
                    <a:pt x="33" y="455"/>
                    <a:pt x="32" y="458"/>
                  </a:cubicBezTo>
                  <a:cubicBezTo>
                    <a:pt x="31" y="462"/>
                    <a:pt x="25" y="464"/>
                    <a:pt x="25" y="464"/>
                  </a:cubicBezTo>
                  <a:cubicBezTo>
                    <a:pt x="20" y="467"/>
                    <a:pt x="18" y="474"/>
                    <a:pt x="18" y="474"/>
                  </a:cubicBezTo>
                  <a:cubicBezTo>
                    <a:pt x="15" y="475"/>
                    <a:pt x="15" y="478"/>
                    <a:pt x="15" y="478"/>
                  </a:cubicBezTo>
                  <a:cubicBezTo>
                    <a:pt x="12" y="480"/>
                    <a:pt x="0" y="497"/>
                    <a:pt x="0" y="497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06"/>
                    <a:pt x="2" y="507"/>
                    <a:pt x="4" y="504"/>
                  </a:cubicBezTo>
                  <a:cubicBezTo>
                    <a:pt x="6" y="501"/>
                    <a:pt x="7" y="503"/>
                    <a:pt x="7" y="503"/>
                  </a:cubicBezTo>
                  <a:cubicBezTo>
                    <a:pt x="7" y="503"/>
                    <a:pt x="11" y="503"/>
                    <a:pt x="11" y="502"/>
                  </a:cubicBezTo>
                  <a:cubicBezTo>
                    <a:pt x="11" y="499"/>
                    <a:pt x="18" y="494"/>
                    <a:pt x="19" y="494"/>
                  </a:cubicBezTo>
                  <a:cubicBezTo>
                    <a:pt x="19" y="494"/>
                    <a:pt x="21" y="494"/>
                    <a:pt x="22" y="494"/>
                  </a:cubicBezTo>
                  <a:cubicBezTo>
                    <a:pt x="22" y="494"/>
                    <a:pt x="25" y="492"/>
                    <a:pt x="25" y="492"/>
                  </a:cubicBezTo>
                  <a:cubicBezTo>
                    <a:pt x="27" y="490"/>
                    <a:pt x="27" y="490"/>
                    <a:pt x="27" y="490"/>
                  </a:cubicBezTo>
                  <a:cubicBezTo>
                    <a:pt x="27" y="490"/>
                    <a:pt x="31" y="488"/>
                    <a:pt x="33" y="487"/>
                  </a:cubicBezTo>
                  <a:cubicBezTo>
                    <a:pt x="34" y="487"/>
                    <a:pt x="39" y="484"/>
                    <a:pt x="39" y="484"/>
                  </a:cubicBezTo>
                  <a:cubicBezTo>
                    <a:pt x="39" y="484"/>
                    <a:pt x="41" y="484"/>
                    <a:pt x="43" y="484"/>
                  </a:cubicBezTo>
                  <a:cubicBezTo>
                    <a:pt x="44" y="484"/>
                    <a:pt x="47" y="486"/>
                    <a:pt x="48" y="486"/>
                  </a:cubicBezTo>
                  <a:cubicBezTo>
                    <a:pt x="49" y="486"/>
                    <a:pt x="51" y="486"/>
                    <a:pt x="52" y="486"/>
                  </a:cubicBezTo>
                  <a:cubicBezTo>
                    <a:pt x="54" y="486"/>
                    <a:pt x="55" y="487"/>
                    <a:pt x="55" y="487"/>
                  </a:cubicBezTo>
                  <a:cubicBezTo>
                    <a:pt x="55" y="487"/>
                    <a:pt x="56" y="488"/>
                    <a:pt x="58" y="488"/>
                  </a:cubicBezTo>
                  <a:cubicBezTo>
                    <a:pt x="59" y="489"/>
                    <a:pt x="61" y="489"/>
                    <a:pt x="61" y="489"/>
                  </a:cubicBezTo>
                  <a:cubicBezTo>
                    <a:pt x="62" y="489"/>
                    <a:pt x="62" y="487"/>
                    <a:pt x="62" y="486"/>
                  </a:cubicBezTo>
                  <a:cubicBezTo>
                    <a:pt x="62" y="485"/>
                    <a:pt x="63" y="484"/>
                    <a:pt x="63" y="484"/>
                  </a:cubicBezTo>
                  <a:cubicBezTo>
                    <a:pt x="67" y="482"/>
                    <a:pt x="67" y="482"/>
                    <a:pt x="67" y="482"/>
                  </a:cubicBezTo>
                  <a:cubicBezTo>
                    <a:pt x="67" y="482"/>
                    <a:pt x="67" y="482"/>
                    <a:pt x="69" y="482"/>
                  </a:cubicBezTo>
                  <a:cubicBezTo>
                    <a:pt x="70" y="482"/>
                    <a:pt x="70" y="482"/>
                    <a:pt x="71" y="482"/>
                  </a:cubicBezTo>
                  <a:cubicBezTo>
                    <a:pt x="72" y="482"/>
                    <a:pt x="74" y="483"/>
                    <a:pt x="74" y="483"/>
                  </a:cubicBezTo>
                  <a:cubicBezTo>
                    <a:pt x="76" y="482"/>
                    <a:pt x="76" y="482"/>
                    <a:pt x="76" y="482"/>
                  </a:cubicBezTo>
                  <a:cubicBezTo>
                    <a:pt x="76" y="482"/>
                    <a:pt x="80" y="482"/>
                    <a:pt x="81" y="482"/>
                  </a:cubicBezTo>
                  <a:cubicBezTo>
                    <a:pt x="81" y="482"/>
                    <a:pt x="86" y="482"/>
                    <a:pt x="90" y="483"/>
                  </a:cubicBezTo>
                  <a:cubicBezTo>
                    <a:pt x="93" y="484"/>
                    <a:pt x="95" y="483"/>
                    <a:pt x="96" y="483"/>
                  </a:cubicBezTo>
                  <a:cubicBezTo>
                    <a:pt x="97" y="484"/>
                    <a:pt x="98" y="486"/>
                    <a:pt x="98" y="486"/>
                  </a:cubicBezTo>
                  <a:cubicBezTo>
                    <a:pt x="98" y="486"/>
                    <a:pt x="99" y="486"/>
                    <a:pt x="100" y="487"/>
                  </a:cubicBezTo>
                  <a:cubicBezTo>
                    <a:pt x="100" y="488"/>
                    <a:pt x="101" y="487"/>
                    <a:pt x="103" y="487"/>
                  </a:cubicBezTo>
                  <a:cubicBezTo>
                    <a:pt x="104" y="487"/>
                    <a:pt x="105" y="488"/>
                    <a:pt x="106" y="489"/>
                  </a:cubicBezTo>
                  <a:cubicBezTo>
                    <a:pt x="106" y="490"/>
                    <a:pt x="107" y="490"/>
                    <a:pt x="108" y="491"/>
                  </a:cubicBezTo>
                  <a:cubicBezTo>
                    <a:pt x="109" y="491"/>
                    <a:pt x="112" y="492"/>
                    <a:pt x="113" y="492"/>
                  </a:cubicBezTo>
                  <a:cubicBezTo>
                    <a:pt x="114" y="492"/>
                    <a:pt x="115" y="494"/>
                    <a:pt x="115" y="494"/>
                  </a:cubicBezTo>
                  <a:cubicBezTo>
                    <a:pt x="115" y="494"/>
                    <a:pt x="117" y="495"/>
                    <a:pt x="117" y="495"/>
                  </a:cubicBezTo>
                  <a:cubicBezTo>
                    <a:pt x="118" y="495"/>
                    <a:pt x="119" y="495"/>
                    <a:pt x="120" y="496"/>
                  </a:cubicBezTo>
                  <a:cubicBezTo>
                    <a:pt x="122" y="496"/>
                    <a:pt x="122" y="497"/>
                    <a:pt x="126" y="497"/>
                  </a:cubicBezTo>
                  <a:cubicBezTo>
                    <a:pt x="130" y="498"/>
                    <a:pt x="130" y="501"/>
                    <a:pt x="130" y="501"/>
                  </a:cubicBezTo>
                  <a:cubicBezTo>
                    <a:pt x="121" y="502"/>
                    <a:pt x="115" y="509"/>
                    <a:pt x="115" y="509"/>
                  </a:cubicBezTo>
                  <a:cubicBezTo>
                    <a:pt x="115" y="509"/>
                    <a:pt x="103" y="518"/>
                    <a:pt x="99" y="523"/>
                  </a:cubicBezTo>
                  <a:cubicBezTo>
                    <a:pt x="95" y="527"/>
                    <a:pt x="94" y="524"/>
                    <a:pt x="89" y="525"/>
                  </a:cubicBezTo>
                  <a:cubicBezTo>
                    <a:pt x="85" y="525"/>
                    <a:pt x="83" y="530"/>
                    <a:pt x="83" y="530"/>
                  </a:cubicBezTo>
                  <a:cubicBezTo>
                    <a:pt x="83" y="530"/>
                    <a:pt x="84" y="531"/>
                    <a:pt x="85" y="532"/>
                  </a:cubicBezTo>
                  <a:cubicBezTo>
                    <a:pt x="86" y="533"/>
                    <a:pt x="84" y="537"/>
                    <a:pt x="84" y="537"/>
                  </a:cubicBezTo>
                  <a:cubicBezTo>
                    <a:pt x="84" y="541"/>
                    <a:pt x="84" y="541"/>
                    <a:pt x="84" y="541"/>
                  </a:cubicBezTo>
                  <a:cubicBezTo>
                    <a:pt x="89" y="542"/>
                    <a:pt x="89" y="542"/>
                    <a:pt x="89" y="542"/>
                  </a:cubicBezTo>
                  <a:cubicBezTo>
                    <a:pt x="89" y="546"/>
                    <a:pt x="89" y="546"/>
                    <a:pt x="89" y="546"/>
                  </a:cubicBezTo>
                  <a:cubicBezTo>
                    <a:pt x="89" y="546"/>
                    <a:pt x="90" y="547"/>
                    <a:pt x="91" y="547"/>
                  </a:cubicBezTo>
                  <a:cubicBezTo>
                    <a:pt x="92" y="548"/>
                    <a:pt x="94" y="550"/>
                    <a:pt x="94" y="550"/>
                  </a:cubicBezTo>
                  <a:cubicBezTo>
                    <a:pt x="97" y="551"/>
                    <a:pt x="97" y="551"/>
                    <a:pt x="97" y="551"/>
                  </a:cubicBezTo>
                  <a:cubicBezTo>
                    <a:pt x="97" y="551"/>
                    <a:pt x="97" y="553"/>
                    <a:pt x="97" y="553"/>
                  </a:cubicBezTo>
                  <a:cubicBezTo>
                    <a:pt x="98" y="554"/>
                    <a:pt x="99" y="554"/>
                    <a:pt x="99" y="555"/>
                  </a:cubicBezTo>
                  <a:cubicBezTo>
                    <a:pt x="99" y="555"/>
                    <a:pt x="101" y="558"/>
                    <a:pt x="104" y="561"/>
                  </a:cubicBezTo>
                  <a:cubicBezTo>
                    <a:pt x="107" y="563"/>
                    <a:pt x="108" y="561"/>
                    <a:pt x="110" y="560"/>
                  </a:cubicBezTo>
                  <a:cubicBezTo>
                    <a:pt x="115" y="558"/>
                    <a:pt x="113" y="563"/>
                    <a:pt x="113" y="563"/>
                  </a:cubicBezTo>
                  <a:cubicBezTo>
                    <a:pt x="111" y="563"/>
                    <a:pt x="110" y="565"/>
                    <a:pt x="110" y="566"/>
                  </a:cubicBezTo>
                  <a:cubicBezTo>
                    <a:pt x="112" y="564"/>
                    <a:pt x="110" y="567"/>
                    <a:pt x="110" y="567"/>
                  </a:cubicBezTo>
                  <a:cubicBezTo>
                    <a:pt x="110" y="567"/>
                    <a:pt x="110" y="567"/>
                    <a:pt x="110" y="566"/>
                  </a:cubicBezTo>
                  <a:cubicBezTo>
                    <a:pt x="110" y="567"/>
                    <a:pt x="110" y="567"/>
                    <a:pt x="109" y="567"/>
                  </a:cubicBezTo>
                  <a:cubicBezTo>
                    <a:pt x="106" y="570"/>
                    <a:pt x="104" y="565"/>
                    <a:pt x="104" y="565"/>
                  </a:cubicBezTo>
                  <a:cubicBezTo>
                    <a:pt x="99" y="558"/>
                    <a:pt x="96" y="557"/>
                    <a:pt x="96" y="557"/>
                  </a:cubicBezTo>
                  <a:cubicBezTo>
                    <a:pt x="95" y="553"/>
                    <a:pt x="88" y="548"/>
                    <a:pt x="88" y="548"/>
                  </a:cubicBezTo>
                  <a:cubicBezTo>
                    <a:pt x="88" y="542"/>
                    <a:pt x="84" y="544"/>
                    <a:pt x="84" y="542"/>
                  </a:cubicBezTo>
                  <a:cubicBezTo>
                    <a:pt x="84" y="540"/>
                    <a:pt x="79" y="539"/>
                    <a:pt x="79" y="539"/>
                  </a:cubicBezTo>
                  <a:cubicBezTo>
                    <a:pt x="79" y="539"/>
                    <a:pt x="79" y="538"/>
                    <a:pt x="78" y="537"/>
                  </a:cubicBezTo>
                  <a:cubicBezTo>
                    <a:pt x="77" y="537"/>
                    <a:pt x="70" y="533"/>
                    <a:pt x="69" y="532"/>
                  </a:cubicBezTo>
                  <a:cubicBezTo>
                    <a:pt x="69" y="530"/>
                    <a:pt x="70" y="526"/>
                    <a:pt x="70" y="526"/>
                  </a:cubicBezTo>
                  <a:cubicBezTo>
                    <a:pt x="70" y="526"/>
                    <a:pt x="68" y="525"/>
                    <a:pt x="68" y="523"/>
                  </a:cubicBezTo>
                  <a:cubicBezTo>
                    <a:pt x="69" y="517"/>
                    <a:pt x="65" y="520"/>
                    <a:pt x="65" y="520"/>
                  </a:cubicBezTo>
                  <a:cubicBezTo>
                    <a:pt x="61" y="522"/>
                    <a:pt x="61" y="522"/>
                    <a:pt x="61" y="522"/>
                  </a:cubicBezTo>
                  <a:cubicBezTo>
                    <a:pt x="59" y="522"/>
                    <a:pt x="59" y="522"/>
                    <a:pt x="59" y="522"/>
                  </a:cubicBezTo>
                  <a:cubicBezTo>
                    <a:pt x="56" y="527"/>
                    <a:pt x="56" y="527"/>
                    <a:pt x="56" y="527"/>
                  </a:cubicBezTo>
                  <a:cubicBezTo>
                    <a:pt x="56" y="527"/>
                    <a:pt x="53" y="527"/>
                    <a:pt x="52" y="533"/>
                  </a:cubicBezTo>
                  <a:cubicBezTo>
                    <a:pt x="53" y="540"/>
                    <a:pt x="62" y="546"/>
                    <a:pt x="62" y="546"/>
                  </a:cubicBezTo>
                  <a:cubicBezTo>
                    <a:pt x="63" y="550"/>
                    <a:pt x="61" y="553"/>
                    <a:pt x="61" y="553"/>
                  </a:cubicBezTo>
                  <a:cubicBezTo>
                    <a:pt x="43" y="561"/>
                    <a:pt x="1" y="598"/>
                    <a:pt x="1" y="598"/>
                  </a:cubicBezTo>
                  <a:cubicBezTo>
                    <a:pt x="2" y="634"/>
                    <a:pt x="2" y="634"/>
                    <a:pt x="2" y="634"/>
                  </a:cubicBezTo>
                  <a:cubicBezTo>
                    <a:pt x="3" y="634"/>
                    <a:pt x="3" y="634"/>
                    <a:pt x="3" y="634"/>
                  </a:cubicBezTo>
                  <a:cubicBezTo>
                    <a:pt x="8" y="631"/>
                    <a:pt x="8" y="631"/>
                    <a:pt x="8" y="631"/>
                  </a:cubicBezTo>
                  <a:cubicBezTo>
                    <a:pt x="8" y="631"/>
                    <a:pt x="10" y="629"/>
                    <a:pt x="11" y="628"/>
                  </a:cubicBezTo>
                  <a:cubicBezTo>
                    <a:pt x="12" y="627"/>
                    <a:pt x="13" y="627"/>
                    <a:pt x="15" y="626"/>
                  </a:cubicBezTo>
                  <a:cubicBezTo>
                    <a:pt x="17" y="625"/>
                    <a:pt x="17" y="624"/>
                    <a:pt x="18" y="622"/>
                  </a:cubicBezTo>
                  <a:cubicBezTo>
                    <a:pt x="20" y="620"/>
                    <a:pt x="22" y="618"/>
                    <a:pt x="22" y="618"/>
                  </a:cubicBezTo>
                  <a:cubicBezTo>
                    <a:pt x="22" y="618"/>
                    <a:pt x="25" y="615"/>
                    <a:pt x="28" y="614"/>
                  </a:cubicBezTo>
                  <a:cubicBezTo>
                    <a:pt x="30" y="613"/>
                    <a:pt x="31" y="613"/>
                    <a:pt x="31" y="611"/>
                  </a:cubicBezTo>
                  <a:cubicBezTo>
                    <a:pt x="32" y="610"/>
                    <a:pt x="34" y="608"/>
                    <a:pt x="35" y="608"/>
                  </a:cubicBezTo>
                  <a:cubicBezTo>
                    <a:pt x="37" y="607"/>
                    <a:pt x="41" y="605"/>
                    <a:pt x="42" y="603"/>
                  </a:cubicBezTo>
                  <a:cubicBezTo>
                    <a:pt x="44" y="602"/>
                    <a:pt x="46" y="601"/>
                    <a:pt x="47" y="600"/>
                  </a:cubicBezTo>
                  <a:cubicBezTo>
                    <a:pt x="49" y="598"/>
                    <a:pt x="50" y="596"/>
                    <a:pt x="51" y="596"/>
                  </a:cubicBezTo>
                  <a:cubicBezTo>
                    <a:pt x="52" y="595"/>
                    <a:pt x="52" y="596"/>
                    <a:pt x="55" y="595"/>
                  </a:cubicBezTo>
                  <a:cubicBezTo>
                    <a:pt x="58" y="594"/>
                    <a:pt x="57" y="593"/>
                    <a:pt x="58" y="591"/>
                  </a:cubicBezTo>
                  <a:cubicBezTo>
                    <a:pt x="59" y="589"/>
                    <a:pt x="60" y="589"/>
                    <a:pt x="64" y="587"/>
                  </a:cubicBezTo>
                  <a:cubicBezTo>
                    <a:pt x="68" y="585"/>
                    <a:pt x="75" y="581"/>
                    <a:pt x="75" y="581"/>
                  </a:cubicBezTo>
                  <a:cubicBezTo>
                    <a:pt x="75" y="581"/>
                    <a:pt x="79" y="581"/>
                    <a:pt x="80" y="581"/>
                  </a:cubicBezTo>
                  <a:cubicBezTo>
                    <a:pt x="81" y="581"/>
                    <a:pt x="84" y="579"/>
                    <a:pt x="84" y="578"/>
                  </a:cubicBezTo>
                  <a:cubicBezTo>
                    <a:pt x="84" y="576"/>
                    <a:pt x="90" y="574"/>
                    <a:pt x="90" y="574"/>
                  </a:cubicBezTo>
                  <a:cubicBezTo>
                    <a:pt x="90" y="574"/>
                    <a:pt x="92" y="573"/>
                    <a:pt x="94" y="572"/>
                  </a:cubicBezTo>
                  <a:cubicBezTo>
                    <a:pt x="95" y="571"/>
                    <a:pt x="97" y="565"/>
                    <a:pt x="97" y="565"/>
                  </a:cubicBezTo>
                  <a:cubicBezTo>
                    <a:pt x="99" y="567"/>
                    <a:pt x="99" y="567"/>
                    <a:pt x="99" y="567"/>
                  </a:cubicBezTo>
                  <a:cubicBezTo>
                    <a:pt x="99" y="567"/>
                    <a:pt x="99" y="571"/>
                    <a:pt x="99" y="572"/>
                  </a:cubicBezTo>
                  <a:cubicBezTo>
                    <a:pt x="99" y="572"/>
                    <a:pt x="100" y="574"/>
                    <a:pt x="100" y="575"/>
                  </a:cubicBezTo>
                  <a:cubicBezTo>
                    <a:pt x="100" y="576"/>
                    <a:pt x="99" y="577"/>
                    <a:pt x="99" y="579"/>
                  </a:cubicBezTo>
                  <a:cubicBezTo>
                    <a:pt x="98" y="581"/>
                    <a:pt x="100" y="582"/>
                    <a:pt x="100" y="584"/>
                  </a:cubicBezTo>
                  <a:cubicBezTo>
                    <a:pt x="101" y="585"/>
                    <a:pt x="103" y="586"/>
                    <a:pt x="104" y="589"/>
                  </a:cubicBezTo>
                  <a:cubicBezTo>
                    <a:pt x="105" y="591"/>
                    <a:pt x="108" y="590"/>
                    <a:pt x="109" y="590"/>
                  </a:cubicBezTo>
                  <a:cubicBezTo>
                    <a:pt x="110" y="590"/>
                    <a:pt x="113" y="588"/>
                    <a:pt x="113" y="587"/>
                  </a:cubicBezTo>
                  <a:cubicBezTo>
                    <a:pt x="113" y="586"/>
                    <a:pt x="113" y="585"/>
                    <a:pt x="113" y="583"/>
                  </a:cubicBezTo>
                  <a:cubicBezTo>
                    <a:pt x="113" y="582"/>
                    <a:pt x="114" y="580"/>
                    <a:pt x="115" y="578"/>
                  </a:cubicBezTo>
                  <a:cubicBezTo>
                    <a:pt x="115" y="575"/>
                    <a:pt x="115" y="574"/>
                    <a:pt x="115" y="573"/>
                  </a:cubicBezTo>
                  <a:cubicBezTo>
                    <a:pt x="116" y="572"/>
                    <a:pt x="118" y="569"/>
                    <a:pt x="118" y="568"/>
                  </a:cubicBezTo>
                  <a:cubicBezTo>
                    <a:pt x="118" y="566"/>
                    <a:pt x="119" y="560"/>
                    <a:pt x="119" y="560"/>
                  </a:cubicBezTo>
                  <a:cubicBezTo>
                    <a:pt x="119" y="560"/>
                    <a:pt x="119" y="560"/>
                    <a:pt x="120" y="560"/>
                  </a:cubicBezTo>
                  <a:cubicBezTo>
                    <a:pt x="121" y="559"/>
                    <a:pt x="122" y="558"/>
                    <a:pt x="122" y="558"/>
                  </a:cubicBezTo>
                  <a:cubicBezTo>
                    <a:pt x="122" y="557"/>
                    <a:pt x="123" y="557"/>
                    <a:pt x="126" y="555"/>
                  </a:cubicBezTo>
                  <a:cubicBezTo>
                    <a:pt x="129" y="554"/>
                    <a:pt x="128" y="555"/>
                    <a:pt x="131" y="555"/>
                  </a:cubicBezTo>
                  <a:cubicBezTo>
                    <a:pt x="135" y="554"/>
                    <a:pt x="135" y="552"/>
                    <a:pt x="136" y="551"/>
                  </a:cubicBezTo>
                  <a:cubicBezTo>
                    <a:pt x="136" y="550"/>
                    <a:pt x="139" y="547"/>
                    <a:pt x="140" y="546"/>
                  </a:cubicBezTo>
                  <a:cubicBezTo>
                    <a:pt x="141" y="545"/>
                    <a:pt x="144" y="543"/>
                    <a:pt x="145" y="541"/>
                  </a:cubicBezTo>
                  <a:cubicBezTo>
                    <a:pt x="146" y="540"/>
                    <a:pt x="149" y="537"/>
                    <a:pt x="151" y="537"/>
                  </a:cubicBezTo>
                  <a:cubicBezTo>
                    <a:pt x="153" y="537"/>
                    <a:pt x="160" y="532"/>
                    <a:pt x="160" y="532"/>
                  </a:cubicBezTo>
                  <a:cubicBezTo>
                    <a:pt x="160" y="532"/>
                    <a:pt x="163" y="531"/>
                    <a:pt x="165" y="528"/>
                  </a:cubicBezTo>
                  <a:cubicBezTo>
                    <a:pt x="166" y="526"/>
                    <a:pt x="166" y="526"/>
                    <a:pt x="167" y="525"/>
                  </a:cubicBezTo>
                  <a:cubicBezTo>
                    <a:pt x="168" y="525"/>
                    <a:pt x="169" y="524"/>
                    <a:pt x="170" y="524"/>
                  </a:cubicBezTo>
                  <a:cubicBezTo>
                    <a:pt x="170" y="524"/>
                    <a:pt x="171" y="523"/>
                    <a:pt x="174" y="522"/>
                  </a:cubicBezTo>
                  <a:cubicBezTo>
                    <a:pt x="177" y="522"/>
                    <a:pt x="176" y="521"/>
                    <a:pt x="177" y="519"/>
                  </a:cubicBezTo>
                  <a:cubicBezTo>
                    <a:pt x="179" y="517"/>
                    <a:pt x="179" y="517"/>
                    <a:pt x="180" y="516"/>
                  </a:cubicBezTo>
                  <a:cubicBezTo>
                    <a:pt x="182" y="516"/>
                    <a:pt x="185" y="513"/>
                    <a:pt x="187" y="512"/>
                  </a:cubicBezTo>
                  <a:cubicBezTo>
                    <a:pt x="188" y="511"/>
                    <a:pt x="188" y="513"/>
                    <a:pt x="188" y="513"/>
                  </a:cubicBezTo>
                  <a:cubicBezTo>
                    <a:pt x="188" y="513"/>
                    <a:pt x="188" y="514"/>
                    <a:pt x="188" y="516"/>
                  </a:cubicBezTo>
                  <a:cubicBezTo>
                    <a:pt x="187" y="518"/>
                    <a:pt x="186" y="518"/>
                    <a:pt x="185" y="518"/>
                  </a:cubicBezTo>
                  <a:cubicBezTo>
                    <a:pt x="184" y="518"/>
                    <a:pt x="180" y="519"/>
                    <a:pt x="180" y="519"/>
                  </a:cubicBezTo>
                  <a:cubicBezTo>
                    <a:pt x="180" y="521"/>
                    <a:pt x="180" y="521"/>
                    <a:pt x="180" y="521"/>
                  </a:cubicBezTo>
                  <a:cubicBezTo>
                    <a:pt x="180" y="521"/>
                    <a:pt x="181" y="521"/>
                    <a:pt x="182" y="522"/>
                  </a:cubicBezTo>
                  <a:cubicBezTo>
                    <a:pt x="184" y="523"/>
                    <a:pt x="184" y="523"/>
                    <a:pt x="185" y="525"/>
                  </a:cubicBezTo>
                  <a:cubicBezTo>
                    <a:pt x="185" y="526"/>
                    <a:pt x="184" y="528"/>
                    <a:pt x="184" y="530"/>
                  </a:cubicBezTo>
                  <a:cubicBezTo>
                    <a:pt x="184" y="531"/>
                    <a:pt x="183" y="532"/>
                    <a:pt x="181" y="533"/>
                  </a:cubicBezTo>
                  <a:cubicBezTo>
                    <a:pt x="180" y="533"/>
                    <a:pt x="179" y="532"/>
                    <a:pt x="180" y="531"/>
                  </a:cubicBezTo>
                  <a:cubicBezTo>
                    <a:pt x="180" y="530"/>
                    <a:pt x="176" y="531"/>
                    <a:pt x="175" y="530"/>
                  </a:cubicBezTo>
                  <a:cubicBezTo>
                    <a:pt x="175" y="530"/>
                    <a:pt x="171" y="530"/>
                    <a:pt x="171" y="530"/>
                  </a:cubicBezTo>
                  <a:cubicBezTo>
                    <a:pt x="170" y="530"/>
                    <a:pt x="165" y="531"/>
                    <a:pt x="165" y="531"/>
                  </a:cubicBezTo>
                  <a:cubicBezTo>
                    <a:pt x="172" y="537"/>
                    <a:pt x="172" y="537"/>
                    <a:pt x="172" y="537"/>
                  </a:cubicBezTo>
                  <a:cubicBezTo>
                    <a:pt x="174" y="537"/>
                    <a:pt x="174" y="537"/>
                    <a:pt x="174" y="537"/>
                  </a:cubicBezTo>
                  <a:cubicBezTo>
                    <a:pt x="177" y="537"/>
                    <a:pt x="177" y="537"/>
                    <a:pt x="179" y="537"/>
                  </a:cubicBezTo>
                  <a:cubicBezTo>
                    <a:pt x="181" y="537"/>
                    <a:pt x="179" y="537"/>
                    <a:pt x="177" y="544"/>
                  </a:cubicBezTo>
                  <a:cubicBezTo>
                    <a:pt x="176" y="552"/>
                    <a:pt x="180" y="548"/>
                    <a:pt x="180" y="548"/>
                  </a:cubicBezTo>
                  <a:cubicBezTo>
                    <a:pt x="183" y="543"/>
                    <a:pt x="183" y="543"/>
                    <a:pt x="183" y="543"/>
                  </a:cubicBezTo>
                  <a:cubicBezTo>
                    <a:pt x="183" y="543"/>
                    <a:pt x="188" y="544"/>
                    <a:pt x="190" y="547"/>
                  </a:cubicBezTo>
                  <a:cubicBezTo>
                    <a:pt x="192" y="549"/>
                    <a:pt x="198" y="554"/>
                    <a:pt x="201" y="558"/>
                  </a:cubicBezTo>
                  <a:cubicBezTo>
                    <a:pt x="204" y="561"/>
                    <a:pt x="207" y="557"/>
                    <a:pt x="209" y="560"/>
                  </a:cubicBezTo>
                  <a:cubicBezTo>
                    <a:pt x="212" y="562"/>
                    <a:pt x="208" y="565"/>
                    <a:pt x="206" y="569"/>
                  </a:cubicBezTo>
                  <a:cubicBezTo>
                    <a:pt x="204" y="573"/>
                    <a:pt x="208" y="573"/>
                    <a:pt x="209" y="575"/>
                  </a:cubicBezTo>
                  <a:cubicBezTo>
                    <a:pt x="209" y="576"/>
                    <a:pt x="206" y="582"/>
                    <a:pt x="206" y="584"/>
                  </a:cubicBezTo>
                  <a:cubicBezTo>
                    <a:pt x="206" y="587"/>
                    <a:pt x="208" y="595"/>
                    <a:pt x="208" y="595"/>
                  </a:cubicBezTo>
                  <a:cubicBezTo>
                    <a:pt x="208" y="595"/>
                    <a:pt x="209" y="598"/>
                    <a:pt x="209" y="601"/>
                  </a:cubicBezTo>
                  <a:cubicBezTo>
                    <a:pt x="209" y="613"/>
                    <a:pt x="209" y="613"/>
                    <a:pt x="209" y="613"/>
                  </a:cubicBezTo>
                  <a:cubicBezTo>
                    <a:pt x="209" y="616"/>
                    <a:pt x="207" y="627"/>
                    <a:pt x="207" y="633"/>
                  </a:cubicBezTo>
                  <a:cubicBezTo>
                    <a:pt x="207" y="640"/>
                    <a:pt x="208" y="649"/>
                    <a:pt x="210" y="648"/>
                  </a:cubicBezTo>
                  <a:cubicBezTo>
                    <a:pt x="211" y="647"/>
                    <a:pt x="215" y="645"/>
                    <a:pt x="215" y="644"/>
                  </a:cubicBezTo>
                  <a:cubicBezTo>
                    <a:pt x="215" y="643"/>
                    <a:pt x="213" y="633"/>
                    <a:pt x="214" y="628"/>
                  </a:cubicBezTo>
                  <a:cubicBezTo>
                    <a:pt x="214" y="623"/>
                    <a:pt x="215" y="620"/>
                    <a:pt x="215" y="617"/>
                  </a:cubicBezTo>
                  <a:cubicBezTo>
                    <a:pt x="215" y="615"/>
                    <a:pt x="215" y="598"/>
                    <a:pt x="215" y="598"/>
                  </a:cubicBezTo>
                  <a:cubicBezTo>
                    <a:pt x="218" y="598"/>
                    <a:pt x="218" y="598"/>
                    <a:pt x="218" y="598"/>
                  </a:cubicBezTo>
                  <a:cubicBezTo>
                    <a:pt x="218" y="598"/>
                    <a:pt x="218" y="595"/>
                    <a:pt x="218" y="592"/>
                  </a:cubicBezTo>
                  <a:cubicBezTo>
                    <a:pt x="218" y="589"/>
                    <a:pt x="220" y="587"/>
                    <a:pt x="222" y="587"/>
                  </a:cubicBezTo>
                  <a:cubicBezTo>
                    <a:pt x="224" y="587"/>
                    <a:pt x="222" y="587"/>
                    <a:pt x="223" y="588"/>
                  </a:cubicBezTo>
                  <a:cubicBezTo>
                    <a:pt x="224" y="590"/>
                    <a:pt x="226" y="593"/>
                    <a:pt x="226" y="593"/>
                  </a:cubicBezTo>
                  <a:cubicBezTo>
                    <a:pt x="226" y="593"/>
                    <a:pt x="229" y="591"/>
                    <a:pt x="231" y="590"/>
                  </a:cubicBezTo>
                  <a:cubicBezTo>
                    <a:pt x="233" y="588"/>
                    <a:pt x="231" y="586"/>
                    <a:pt x="228" y="582"/>
                  </a:cubicBezTo>
                  <a:cubicBezTo>
                    <a:pt x="225" y="577"/>
                    <a:pt x="228" y="577"/>
                    <a:pt x="229" y="577"/>
                  </a:cubicBezTo>
                  <a:cubicBezTo>
                    <a:pt x="230" y="576"/>
                    <a:pt x="231" y="570"/>
                    <a:pt x="233" y="566"/>
                  </a:cubicBezTo>
                  <a:cubicBezTo>
                    <a:pt x="234" y="562"/>
                    <a:pt x="233" y="563"/>
                    <a:pt x="233" y="558"/>
                  </a:cubicBezTo>
                  <a:cubicBezTo>
                    <a:pt x="233" y="553"/>
                    <a:pt x="238" y="558"/>
                    <a:pt x="238" y="558"/>
                  </a:cubicBezTo>
                  <a:cubicBezTo>
                    <a:pt x="238" y="558"/>
                    <a:pt x="243" y="564"/>
                    <a:pt x="244" y="567"/>
                  </a:cubicBezTo>
                  <a:cubicBezTo>
                    <a:pt x="245" y="570"/>
                    <a:pt x="249" y="573"/>
                    <a:pt x="251" y="575"/>
                  </a:cubicBezTo>
                  <a:cubicBezTo>
                    <a:pt x="252" y="578"/>
                    <a:pt x="261" y="587"/>
                    <a:pt x="265" y="597"/>
                  </a:cubicBezTo>
                  <a:cubicBezTo>
                    <a:pt x="270" y="607"/>
                    <a:pt x="270" y="601"/>
                    <a:pt x="270" y="601"/>
                  </a:cubicBezTo>
                  <a:cubicBezTo>
                    <a:pt x="270" y="601"/>
                    <a:pt x="283" y="626"/>
                    <a:pt x="284" y="628"/>
                  </a:cubicBezTo>
                  <a:cubicBezTo>
                    <a:pt x="284" y="629"/>
                    <a:pt x="287" y="631"/>
                    <a:pt x="290" y="633"/>
                  </a:cubicBezTo>
                  <a:cubicBezTo>
                    <a:pt x="294" y="634"/>
                    <a:pt x="294" y="634"/>
                    <a:pt x="297" y="637"/>
                  </a:cubicBezTo>
                  <a:cubicBezTo>
                    <a:pt x="301" y="640"/>
                    <a:pt x="297" y="641"/>
                    <a:pt x="297" y="643"/>
                  </a:cubicBezTo>
                  <a:cubicBezTo>
                    <a:pt x="297" y="645"/>
                    <a:pt x="311" y="671"/>
                    <a:pt x="314" y="675"/>
                  </a:cubicBezTo>
                  <a:cubicBezTo>
                    <a:pt x="317" y="679"/>
                    <a:pt x="317" y="680"/>
                    <a:pt x="318" y="684"/>
                  </a:cubicBezTo>
                  <a:cubicBezTo>
                    <a:pt x="320" y="689"/>
                    <a:pt x="320" y="688"/>
                    <a:pt x="322" y="694"/>
                  </a:cubicBezTo>
                  <a:cubicBezTo>
                    <a:pt x="324" y="700"/>
                    <a:pt x="327" y="704"/>
                    <a:pt x="329" y="709"/>
                  </a:cubicBezTo>
                  <a:cubicBezTo>
                    <a:pt x="332" y="715"/>
                    <a:pt x="332" y="719"/>
                    <a:pt x="333" y="721"/>
                  </a:cubicBezTo>
                  <a:cubicBezTo>
                    <a:pt x="334" y="723"/>
                    <a:pt x="336" y="726"/>
                    <a:pt x="337" y="730"/>
                  </a:cubicBezTo>
                  <a:cubicBezTo>
                    <a:pt x="339" y="734"/>
                    <a:pt x="340" y="734"/>
                    <a:pt x="342" y="737"/>
                  </a:cubicBezTo>
                  <a:cubicBezTo>
                    <a:pt x="344" y="739"/>
                    <a:pt x="346" y="735"/>
                    <a:pt x="346" y="735"/>
                  </a:cubicBezTo>
                  <a:cubicBezTo>
                    <a:pt x="346" y="735"/>
                    <a:pt x="347" y="731"/>
                    <a:pt x="348" y="720"/>
                  </a:cubicBezTo>
                  <a:cubicBezTo>
                    <a:pt x="349" y="709"/>
                    <a:pt x="349" y="716"/>
                    <a:pt x="350" y="709"/>
                  </a:cubicBezTo>
                  <a:cubicBezTo>
                    <a:pt x="351" y="702"/>
                    <a:pt x="350" y="704"/>
                    <a:pt x="346" y="701"/>
                  </a:cubicBezTo>
                  <a:cubicBezTo>
                    <a:pt x="342" y="697"/>
                    <a:pt x="342" y="699"/>
                    <a:pt x="342" y="698"/>
                  </a:cubicBezTo>
                  <a:cubicBezTo>
                    <a:pt x="342" y="697"/>
                    <a:pt x="341" y="690"/>
                    <a:pt x="340" y="686"/>
                  </a:cubicBezTo>
                  <a:cubicBezTo>
                    <a:pt x="340" y="682"/>
                    <a:pt x="343" y="682"/>
                    <a:pt x="342" y="679"/>
                  </a:cubicBezTo>
                  <a:cubicBezTo>
                    <a:pt x="342" y="677"/>
                    <a:pt x="338" y="668"/>
                    <a:pt x="336" y="669"/>
                  </a:cubicBezTo>
                  <a:cubicBezTo>
                    <a:pt x="335" y="670"/>
                    <a:pt x="335" y="673"/>
                    <a:pt x="333" y="671"/>
                  </a:cubicBezTo>
                  <a:cubicBezTo>
                    <a:pt x="331" y="670"/>
                    <a:pt x="332" y="669"/>
                    <a:pt x="332" y="666"/>
                  </a:cubicBezTo>
                  <a:cubicBezTo>
                    <a:pt x="332" y="657"/>
                    <a:pt x="332" y="657"/>
                    <a:pt x="332" y="657"/>
                  </a:cubicBezTo>
                  <a:cubicBezTo>
                    <a:pt x="332" y="654"/>
                    <a:pt x="329" y="656"/>
                    <a:pt x="327" y="653"/>
                  </a:cubicBezTo>
                  <a:cubicBezTo>
                    <a:pt x="324" y="650"/>
                    <a:pt x="325" y="644"/>
                    <a:pt x="325" y="642"/>
                  </a:cubicBezTo>
                  <a:cubicBezTo>
                    <a:pt x="324" y="640"/>
                    <a:pt x="321" y="644"/>
                    <a:pt x="321" y="642"/>
                  </a:cubicBezTo>
                  <a:cubicBezTo>
                    <a:pt x="321" y="640"/>
                    <a:pt x="316" y="633"/>
                    <a:pt x="316" y="629"/>
                  </a:cubicBezTo>
                  <a:cubicBezTo>
                    <a:pt x="315" y="625"/>
                    <a:pt x="308" y="608"/>
                    <a:pt x="308" y="608"/>
                  </a:cubicBezTo>
                  <a:cubicBezTo>
                    <a:pt x="308" y="608"/>
                    <a:pt x="300" y="592"/>
                    <a:pt x="299" y="589"/>
                  </a:cubicBezTo>
                  <a:cubicBezTo>
                    <a:pt x="298" y="586"/>
                    <a:pt x="294" y="576"/>
                    <a:pt x="291" y="572"/>
                  </a:cubicBezTo>
                  <a:cubicBezTo>
                    <a:pt x="287" y="567"/>
                    <a:pt x="275" y="560"/>
                    <a:pt x="275" y="560"/>
                  </a:cubicBezTo>
                  <a:cubicBezTo>
                    <a:pt x="275" y="560"/>
                    <a:pt x="269" y="552"/>
                    <a:pt x="267" y="549"/>
                  </a:cubicBezTo>
                  <a:cubicBezTo>
                    <a:pt x="266" y="547"/>
                    <a:pt x="236" y="537"/>
                    <a:pt x="235" y="537"/>
                  </a:cubicBezTo>
                  <a:cubicBezTo>
                    <a:pt x="235" y="537"/>
                    <a:pt x="228" y="529"/>
                    <a:pt x="228" y="527"/>
                  </a:cubicBezTo>
                  <a:cubicBezTo>
                    <a:pt x="228" y="525"/>
                    <a:pt x="224" y="506"/>
                    <a:pt x="220" y="507"/>
                  </a:cubicBezTo>
                  <a:cubicBezTo>
                    <a:pt x="215" y="507"/>
                    <a:pt x="220" y="509"/>
                    <a:pt x="217" y="509"/>
                  </a:cubicBezTo>
                  <a:cubicBezTo>
                    <a:pt x="214" y="510"/>
                    <a:pt x="217" y="509"/>
                    <a:pt x="215" y="508"/>
                  </a:cubicBezTo>
                  <a:cubicBezTo>
                    <a:pt x="212" y="506"/>
                    <a:pt x="215" y="508"/>
                    <a:pt x="212" y="509"/>
                  </a:cubicBezTo>
                  <a:cubicBezTo>
                    <a:pt x="210" y="510"/>
                    <a:pt x="209" y="510"/>
                    <a:pt x="205" y="510"/>
                  </a:cubicBezTo>
                  <a:cubicBezTo>
                    <a:pt x="201" y="510"/>
                    <a:pt x="203" y="513"/>
                    <a:pt x="203" y="515"/>
                  </a:cubicBezTo>
                  <a:cubicBezTo>
                    <a:pt x="203" y="516"/>
                    <a:pt x="203" y="520"/>
                    <a:pt x="201" y="519"/>
                  </a:cubicBezTo>
                  <a:cubicBezTo>
                    <a:pt x="199" y="517"/>
                    <a:pt x="201" y="519"/>
                    <a:pt x="201" y="514"/>
                  </a:cubicBezTo>
                  <a:cubicBezTo>
                    <a:pt x="201" y="510"/>
                    <a:pt x="196" y="508"/>
                    <a:pt x="195" y="507"/>
                  </a:cubicBezTo>
                  <a:cubicBezTo>
                    <a:pt x="194" y="505"/>
                    <a:pt x="195" y="505"/>
                    <a:pt x="199" y="505"/>
                  </a:cubicBezTo>
                  <a:cubicBezTo>
                    <a:pt x="202" y="504"/>
                    <a:pt x="209" y="500"/>
                    <a:pt x="212" y="499"/>
                  </a:cubicBezTo>
                  <a:cubicBezTo>
                    <a:pt x="214" y="499"/>
                    <a:pt x="218" y="493"/>
                    <a:pt x="219" y="492"/>
                  </a:cubicBezTo>
                  <a:cubicBezTo>
                    <a:pt x="220" y="491"/>
                    <a:pt x="225" y="491"/>
                    <a:pt x="225" y="491"/>
                  </a:cubicBezTo>
                  <a:cubicBezTo>
                    <a:pt x="225" y="491"/>
                    <a:pt x="227" y="489"/>
                    <a:pt x="229" y="486"/>
                  </a:cubicBezTo>
                  <a:cubicBezTo>
                    <a:pt x="231" y="484"/>
                    <a:pt x="231" y="485"/>
                    <a:pt x="240" y="478"/>
                  </a:cubicBezTo>
                  <a:cubicBezTo>
                    <a:pt x="250" y="471"/>
                    <a:pt x="244" y="475"/>
                    <a:pt x="245" y="473"/>
                  </a:cubicBezTo>
                  <a:cubicBezTo>
                    <a:pt x="246" y="471"/>
                    <a:pt x="245" y="473"/>
                    <a:pt x="250" y="473"/>
                  </a:cubicBezTo>
                  <a:cubicBezTo>
                    <a:pt x="254" y="473"/>
                    <a:pt x="253" y="471"/>
                    <a:pt x="255" y="470"/>
                  </a:cubicBezTo>
                  <a:cubicBezTo>
                    <a:pt x="257" y="469"/>
                    <a:pt x="259" y="464"/>
                    <a:pt x="262" y="464"/>
                  </a:cubicBezTo>
                  <a:cubicBezTo>
                    <a:pt x="265" y="464"/>
                    <a:pt x="270" y="462"/>
                    <a:pt x="271" y="460"/>
                  </a:cubicBezTo>
                  <a:cubicBezTo>
                    <a:pt x="272" y="459"/>
                    <a:pt x="274" y="460"/>
                    <a:pt x="275" y="462"/>
                  </a:cubicBezTo>
                  <a:cubicBezTo>
                    <a:pt x="276" y="463"/>
                    <a:pt x="275" y="465"/>
                    <a:pt x="279" y="465"/>
                  </a:cubicBezTo>
                  <a:cubicBezTo>
                    <a:pt x="282" y="465"/>
                    <a:pt x="280" y="466"/>
                    <a:pt x="284" y="467"/>
                  </a:cubicBezTo>
                  <a:cubicBezTo>
                    <a:pt x="287" y="468"/>
                    <a:pt x="287" y="469"/>
                    <a:pt x="289" y="474"/>
                  </a:cubicBezTo>
                  <a:cubicBezTo>
                    <a:pt x="291" y="479"/>
                    <a:pt x="291" y="478"/>
                    <a:pt x="294" y="482"/>
                  </a:cubicBezTo>
                  <a:cubicBezTo>
                    <a:pt x="296" y="487"/>
                    <a:pt x="299" y="487"/>
                    <a:pt x="300" y="488"/>
                  </a:cubicBezTo>
                  <a:cubicBezTo>
                    <a:pt x="301" y="490"/>
                    <a:pt x="306" y="495"/>
                    <a:pt x="309" y="498"/>
                  </a:cubicBezTo>
                  <a:cubicBezTo>
                    <a:pt x="312" y="501"/>
                    <a:pt x="311" y="502"/>
                    <a:pt x="311" y="502"/>
                  </a:cubicBezTo>
                  <a:cubicBezTo>
                    <a:pt x="313" y="506"/>
                    <a:pt x="313" y="506"/>
                    <a:pt x="313" y="506"/>
                  </a:cubicBezTo>
                  <a:cubicBezTo>
                    <a:pt x="315" y="505"/>
                    <a:pt x="315" y="505"/>
                    <a:pt x="315" y="505"/>
                  </a:cubicBezTo>
                  <a:cubicBezTo>
                    <a:pt x="321" y="512"/>
                    <a:pt x="321" y="512"/>
                    <a:pt x="321" y="512"/>
                  </a:cubicBezTo>
                  <a:cubicBezTo>
                    <a:pt x="321" y="512"/>
                    <a:pt x="327" y="518"/>
                    <a:pt x="329" y="518"/>
                  </a:cubicBezTo>
                  <a:cubicBezTo>
                    <a:pt x="330" y="518"/>
                    <a:pt x="330" y="516"/>
                    <a:pt x="330" y="516"/>
                  </a:cubicBezTo>
                  <a:cubicBezTo>
                    <a:pt x="330" y="516"/>
                    <a:pt x="326" y="510"/>
                    <a:pt x="325" y="508"/>
                  </a:cubicBezTo>
                  <a:cubicBezTo>
                    <a:pt x="325" y="507"/>
                    <a:pt x="323" y="501"/>
                    <a:pt x="322" y="499"/>
                  </a:cubicBezTo>
                  <a:cubicBezTo>
                    <a:pt x="322" y="497"/>
                    <a:pt x="320" y="492"/>
                    <a:pt x="319" y="490"/>
                  </a:cubicBezTo>
                  <a:cubicBezTo>
                    <a:pt x="319" y="488"/>
                    <a:pt x="310" y="472"/>
                    <a:pt x="309" y="470"/>
                  </a:cubicBezTo>
                  <a:cubicBezTo>
                    <a:pt x="308" y="468"/>
                    <a:pt x="301" y="455"/>
                    <a:pt x="299" y="453"/>
                  </a:cubicBezTo>
                  <a:cubicBezTo>
                    <a:pt x="297" y="451"/>
                    <a:pt x="295" y="451"/>
                    <a:pt x="293" y="450"/>
                  </a:cubicBezTo>
                  <a:cubicBezTo>
                    <a:pt x="291" y="450"/>
                    <a:pt x="297" y="447"/>
                    <a:pt x="297" y="447"/>
                  </a:cubicBezTo>
                  <a:cubicBezTo>
                    <a:pt x="297" y="447"/>
                    <a:pt x="301" y="452"/>
                    <a:pt x="301" y="453"/>
                  </a:cubicBezTo>
                  <a:cubicBezTo>
                    <a:pt x="301" y="454"/>
                    <a:pt x="305" y="457"/>
                    <a:pt x="306" y="457"/>
                  </a:cubicBezTo>
                  <a:cubicBezTo>
                    <a:pt x="307" y="457"/>
                    <a:pt x="310" y="460"/>
                    <a:pt x="314" y="460"/>
                  </a:cubicBezTo>
                  <a:cubicBezTo>
                    <a:pt x="317" y="460"/>
                    <a:pt x="316" y="463"/>
                    <a:pt x="318" y="464"/>
                  </a:cubicBezTo>
                  <a:cubicBezTo>
                    <a:pt x="320" y="466"/>
                    <a:pt x="323" y="467"/>
                    <a:pt x="325" y="468"/>
                  </a:cubicBezTo>
                  <a:cubicBezTo>
                    <a:pt x="328" y="469"/>
                    <a:pt x="328" y="468"/>
                    <a:pt x="337" y="475"/>
                  </a:cubicBezTo>
                  <a:cubicBezTo>
                    <a:pt x="346" y="481"/>
                    <a:pt x="343" y="480"/>
                    <a:pt x="344" y="481"/>
                  </a:cubicBezTo>
                  <a:cubicBezTo>
                    <a:pt x="345" y="483"/>
                    <a:pt x="350" y="483"/>
                    <a:pt x="352" y="484"/>
                  </a:cubicBezTo>
                  <a:cubicBezTo>
                    <a:pt x="353" y="485"/>
                    <a:pt x="355" y="484"/>
                    <a:pt x="356" y="485"/>
                  </a:cubicBezTo>
                  <a:cubicBezTo>
                    <a:pt x="357" y="487"/>
                    <a:pt x="362" y="486"/>
                    <a:pt x="364" y="486"/>
                  </a:cubicBezTo>
                  <a:cubicBezTo>
                    <a:pt x="366" y="486"/>
                    <a:pt x="367" y="491"/>
                    <a:pt x="367" y="493"/>
                  </a:cubicBezTo>
                  <a:cubicBezTo>
                    <a:pt x="368" y="494"/>
                    <a:pt x="371" y="493"/>
                    <a:pt x="373" y="495"/>
                  </a:cubicBezTo>
                  <a:cubicBezTo>
                    <a:pt x="374" y="496"/>
                    <a:pt x="375" y="497"/>
                    <a:pt x="376" y="499"/>
                  </a:cubicBezTo>
                  <a:cubicBezTo>
                    <a:pt x="378" y="500"/>
                    <a:pt x="381" y="499"/>
                    <a:pt x="381" y="499"/>
                  </a:cubicBezTo>
                  <a:cubicBezTo>
                    <a:pt x="381" y="499"/>
                    <a:pt x="382" y="499"/>
                    <a:pt x="385" y="499"/>
                  </a:cubicBezTo>
                  <a:cubicBezTo>
                    <a:pt x="388" y="499"/>
                    <a:pt x="385" y="499"/>
                    <a:pt x="387" y="502"/>
                  </a:cubicBezTo>
                  <a:cubicBezTo>
                    <a:pt x="390" y="505"/>
                    <a:pt x="391" y="501"/>
                    <a:pt x="391" y="501"/>
                  </a:cubicBezTo>
                  <a:cubicBezTo>
                    <a:pt x="391" y="501"/>
                    <a:pt x="398" y="501"/>
                    <a:pt x="399" y="499"/>
                  </a:cubicBezTo>
                  <a:cubicBezTo>
                    <a:pt x="400" y="496"/>
                    <a:pt x="395" y="496"/>
                    <a:pt x="395" y="495"/>
                  </a:cubicBezTo>
                  <a:cubicBezTo>
                    <a:pt x="395" y="494"/>
                    <a:pt x="394" y="493"/>
                    <a:pt x="392" y="491"/>
                  </a:cubicBezTo>
                  <a:cubicBezTo>
                    <a:pt x="390" y="489"/>
                    <a:pt x="388" y="490"/>
                    <a:pt x="386" y="488"/>
                  </a:cubicBezTo>
                  <a:cubicBezTo>
                    <a:pt x="384" y="487"/>
                    <a:pt x="381" y="482"/>
                    <a:pt x="379" y="481"/>
                  </a:cubicBezTo>
                  <a:cubicBezTo>
                    <a:pt x="377" y="481"/>
                    <a:pt x="371" y="477"/>
                    <a:pt x="370" y="475"/>
                  </a:cubicBezTo>
                  <a:cubicBezTo>
                    <a:pt x="368" y="473"/>
                    <a:pt x="365" y="472"/>
                    <a:pt x="362" y="470"/>
                  </a:cubicBezTo>
                  <a:cubicBezTo>
                    <a:pt x="359" y="469"/>
                    <a:pt x="351" y="464"/>
                    <a:pt x="351" y="461"/>
                  </a:cubicBezTo>
                  <a:cubicBezTo>
                    <a:pt x="351" y="458"/>
                    <a:pt x="355" y="461"/>
                    <a:pt x="356" y="461"/>
                  </a:cubicBezTo>
                  <a:cubicBezTo>
                    <a:pt x="357" y="461"/>
                    <a:pt x="362" y="465"/>
                    <a:pt x="368" y="463"/>
                  </a:cubicBezTo>
                  <a:cubicBezTo>
                    <a:pt x="374" y="462"/>
                    <a:pt x="371" y="464"/>
                    <a:pt x="375" y="465"/>
                  </a:cubicBezTo>
                  <a:cubicBezTo>
                    <a:pt x="378" y="465"/>
                    <a:pt x="377" y="466"/>
                    <a:pt x="379" y="466"/>
                  </a:cubicBezTo>
                  <a:cubicBezTo>
                    <a:pt x="380" y="466"/>
                    <a:pt x="380" y="469"/>
                    <a:pt x="384" y="473"/>
                  </a:cubicBezTo>
                  <a:cubicBezTo>
                    <a:pt x="388" y="477"/>
                    <a:pt x="384" y="473"/>
                    <a:pt x="387" y="473"/>
                  </a:cubicBezTo>
                  <a:cubicBezTo>
                    <a:pt x="390" y="473"/>
                    <a:pt x="392" y="473"/>
                    <a:pt x="394" y="472"/>
                  </a:cubicBezTo>
                  <a:cubicBezTo>
                    <a:pt x="395" y="471"/>
                    <a:pt x="399" y="474"/>
                    <a:pt x="399" y="474"/>
                  </a:cubicBezTo>
                  <a:cubicBezTo>
                    <a:pt x="407" y="479"/>
                    <a:pt x="407" y="479"/>
                    <a:pt x="407" y="479"/>
                  </a:cubicBezTo>
                  <a:cubicBezTo>
                    <a:pt x="407" y="479"/>
                    <a:pt x="410" y="479"/>
                    <a:pt x="413" y="478"/>
                  </a:cubicBezTo>
                  <a:cubicBezTo>
                    <a:pt x="415" y="478"/>
                    <a:pt x="416" y="477"/>
                    <a:pt x="419" y="476"/>
                  </a:cubicBezTo>
                  <a:cubicBezTo>
                    <a:pt x="421" y="476"/>
                    <a:pt x="422" y="479"/>
                    <a:pt x="424" y="478"/>
                  </a:cubicBezTo>
                  <a:cubicBezTo>
                    <a:pt x="426" y="477"/>
                    <a:pt x="427" y="478"/>
                    <a:pt x="431" y="477"/>
                  </a:cubicBezTo>
                  <a:cubicBezTo>
                    <a:pt x="435" y="476"/>
                    <a:pt x="435" y="478"/>
                    <a:pt x="435" y="479"/>
                  </a:cubicBezTo>
                  <a:cubicBezTo>
                    <a:pt x="435" y="480"/>
                    <a:pt x="441" y="479"/>
                    <a:pt x="444" y="479"/>
                  </a:cubicBezTo>
                  <a:cubicBezTo>
                    <a:pt x="448" y="479"/>
                    <a:pt x="452" y="478"/>
                    <a:pt x="456" y="477"/>
                  </a:cubicBezTo>
                  <a:cubicBezTo>
                    <a:pt x="460" y="477"/>
                    <a:pt x="463" y="477"/>
                    <a:pt x="463" y="477"/>
                  </a:cubicBezTo>
                  <a:cubicBezTo>
                    <a:pt x="463" y="477"/>
                    <a:pt x="468" y="481"/>
                    <a:pt x="469" y="482"/>
                  </a:cubicBezTo>
                  <a:cubicBezTo>
                    <a:pt x="471" y="483"/>
                    <a:pt x="472" y="485"/>
                    <a:pt x="475" y="488"/>
                  </a:cubicBezTo>
                  <a:cubicBezTo>
                    <a:pt x="478" y="491"/>
                    <a:pt x="481" y="492"/>
                    <a:pt x="481" y="492"/>
                  </a:cubicBezTo>
                  <a:cubicBezTo>
                    <a:pt x="484" y="493"/>
                    <a:pt x="484" y="493"/>
                    <a:pt x="484" y="493"/>
                  </a:cubicBezTo>
                  <a:cubicBezTo>
                    <a:pt x="484" y="493"/>
                    <a:pt x="487" y="497"/>
                    <a:pt x="487" y="499"/>
                  </a:cubicBezTo>
                  <a:cubicBezTo>
                    <a:pt x="487" y="501"/>
                    <a:pt x="490" y="514"/>
                    <a:pt x="490" y="516"/>
                  </a:cubicBezTo>
                  <a:cubicBezTo>
                    <a:pt x="490" y="518"/>
                    <a:pt x="494" y="530"/>
                    <a:pt x="494" y="530"/>
                  </a:cubicBezTo>
                  <a:cubicBezTo>
                    <a:pt x="494" y="530"/>
                    <a:pt x="497" y="537"/>
                    <a:pt x="498" y="537"/>
                  </a:cubicBezTo>
                  <a:cubicBezTo>
                    <a:pt x="500" y="537"/>
                    <a:pt x="502" y="557"/>
                    <a:pt x="502" y="557"/>
                  </a:cubicBezTo>
                  <a:cubicBezTo>
                    <a:pt x="502" y="557"/>
                    <a:pt x="503" y="565"/>
                    <a:pt x="505" y="568"/>
                  </a:cubicBezTo>
                  <a:cubicBezTo>
                    <a:pt x="507" y="572"/>
                    <a:pt x="512" y="575"/>
                    <a:pt x="512" y="575"/>
                  </a:cubicBezTo>
                  <a:cubicBezTo>
                    <a:pt x="512" y="575"/>
                    <a:pt x="513" y="582"/>
                    <a:pt x="510" y="584"/>
                  </a:cubicBezTo>
                  <a:cubicBezTo>
                    <a:pt x="508" y="586"/>
                    <a:pt x="509" y="584"/>
                    <a:pt x="506" y="591"/>
                  </a:cubicBezTo>
                  <a:cubicBezTo>
                    <a:pt x="504" y="598"/>
                    <a:pt x="506" y="599"/>
                    <a:pt x="507" y="602"/>
                  </a:cubicBezTo>
                  <a:cubicBezTo>
                    <a:pt x="508" y="604"/>
                    <a:pt x="508" y="600"/>
                    <a:pt x="509" y="598"/>
                  </a:cubicBezTo>
                  <a:cubicBezTo>
                    <a:pt x="510" y="597"/>
                    <a:pt x="514" y="593"/>
                    <a:pt x="514" y="593"/>
                  </a:cubicBezTo>
                  <a:cubicBezTo>
                    <a:pt x="514" y="593"/>
                    <a:pt x="520" y="591"/>
                    <a:pt x="524" y="589"/>
                  </a:cubicBezTo>
                  <a:cubicBezTo>
                    <a:pt x="528" y="587"/>
                    <a:pt x="528" y="587"/>
                    <a:pt x="533" y="585"/>
                  </a:cubicBezTo>
                  <a:cubicBezTo>
                    <a:pt x="537" y="583"/>
                    <a:pt x="537" y="584"/>
                    <a:pt x="537" y="584"/>
                  </a:cubicBezTo>
                  <a:cubicBezTo>
                    <a:pt x="537" y="584"/>
                    <a:pt x="534" y="586"/>
                    <a:pt x="535" y="588"/>
                  </a:cubicBezTo>
                  <a:cubicBezTo>
                    <a:pt x="536" y="590"/>
                    <a:pt x="540" y="587"/>
                    <a:pt x="540" y="587"/>
                  </a:cubicBezTo>
                  <a:cubicBezTo>
                    <a:pt x="540" y="587"/>
                    <a:pt x="544" y="583"/>
                    <a:pt x="546" y="580"/>
                  </a:cubicBezTo>
                  <a:cubicBezTo>
                    <a:pt x="548" y="578"/>
                    <a:pt x="548" y="584"/>
                    <a:pt x="552" y="583"/>
                  </a:cubicBezTo>
                  <a:cubicBezTo>
                    <a:pt x="555" y="582"/>
                    <a:pt x="555" y="583"/>
                    <a:pt x="558" y="583"/>
                  </a:cubicBezTo>
                  <a:cubicBezTo>
                    <a:pt x="561" y="583"/>
                    <a:pt x="567" y="574"/>
                    <a:pt x="567" y="574"/>
                  </a:cubicBezTo>
                  <a:cubicBezTo>
                    <a:pt x="569" y="580"/>
                    <a:pt x="569" y="580"/>
                    <a:pt x="569" y="580"/>
                  </a:cubicBezTo>
                  <a:cubicBezTo>
                    <a:pt x="569" y="580"/>
                    <a:pt x="566" y="591"/>
                    <a:pt x="566" y="594"/>
                  </a:cubicBezTo>
                  <a:cubicBezTo>
                    <a:pt x="566" y="597"/>
                    <a:pt x="563" y="610"/>
                    <a:pt x="563" y="615"/>
                  </a:cubicBezTo>
                  <a:cubicBezTo>
                    <a:pt x="563" y="620"/>
                    <a:pt x="563" y="621"/>
                    <a:pt x="561" y="625"/>
                  </a:cubicBezTo>
                  <a:cubicBezTo>
                    <a:pt x="559" y="629"/>
                    <a:pt x="555" y="648"/>
                    <a:pt x="555" y="650"/>
                  </a:cubicBezTo>
                  <a:cubicBezTo>
                    <a:pt x="555" y="651"/>
                    <a:pt x="553" y="658"/>
                    <a:pt x="553" y="658"/>
                  </a:cubicBezTo>
                  <a:cubicBezTo>
                    <a:pt x="554" y="666"/>
                    <a:pt x="554" y="666"/>
                    <a:pt x="554" y="666"/>
                  </a:cubicBezTo>
                  <a:cubicBezTo>
                    <a:pt x="554" y="666"/>
                    <a:pt x="551" y="672"/>
                    <a:pt x="550" y="673"/>
                  </a:cubicBezTo>
                  <a:cubicBezTo>
                    <a:pt x="550" y="674"/>
                    <a:pt x="547" y="684"/>
                    <a:pt x="546" y="699"/>
                  </a:cubicBezTo>
                  <a:cubicBezTo>
                    <a:pt x="545" y="714"/>
                    <a:pt x="549" y="715"/>
                    <a:pt x="549" y="715"/>
                  </a:cubicBezTo>
                  <a:cubicBezTo>
                    <a:pt x="549" y="715"/>
                    <a:pt x="552" y="714"/>
                    <a:pt x="552" y="713"/>
                  </a:cubicBezTo>
                  <a:cubicBezTo>
                    <a:pt x="553" y="712"/>
                    <a:pt x="554" y="708"/>
                    <a:pt x="555" y="707"/>
                  </a:cubicBezTo>
                  <a:cubicBezTo>
                    <a:pt x="556" y="706"/>
                    <a:pt x="564" y="700"/>
                    <a:pt x="564" y="700"/>
                  </a:cubicBezTo>
                  <a:cubicBezTo>
                    <a:pt x="564" y="700"/>
                    <a:pt x="565" y="693"/>
                    <a:pt x="565" y="690"/>
                  </a:cubicBezTo>
                  <a:cubicBezTo>
                    <a:pt x="565" y="688"/>
                    <a:pt x="574" y="681"/>
                    <a:pt x="574" y="678"/>
                  </a:cubicBezTo>
                  <a:cubicBezTo>
                    <a:pt x="574" y="675"/>
                    <a:pt x="575" y="676"/>
                    <a:pt x="576" y="674"/>
                  </a:cubicBezTo>
                  <a:cubicBezTo>
                    <a:pt x="577" y="671"/>
                    <a:pt x="580" y="666"/>
                    <a:pt x="581" y="663"/>
                  </a:cubicBezTo>
                  <a:cubicBezTo>
                    <a:pt x="582" y="660"/>
                    <a:pt x="583" y="647"/>
                    <a:pt x="586" y="639"/>
                  </a:cubicBezTo>
                  <a:cubicBezTo>
                    <a:pt x="589" y="630"/>
                    <a:pt x="589" y="618"/>
                    <a:pt x="589" y="618"/>
                  </a:cubicBezTo>
                  <a:cubicBezTo>
                    <a:pt x="589" y="618"/>
                    <a:pt x="590" y="613"/>
                    <a:pt x="593" y="616"/>
                  </a:cubicBezTo>
                  <a:cubicBezTo>
                    <a:pt x="596" y="619"/>
                    <a:pt x="622" y="678"/>
                    <a:pt x="623" y="679"/>
                  </a:cubicBezTo>
                  <a:cubicBezTo>
                    <a:pt x="623" y="680"/>
                    <a:pt x="632" y="697"/>
                    <a:pt x="633" y="700"/>
                  </a:cubicBezTo>
                  <a:cubicBezTo>
                    <a:pt x="634" y="702"/>
                    <a:pt x="651" y="736"/>
                    <a:pt x="651" y="736"/>
                  </a:cubicBezTo>
                  <a:cubicBezTo>
                    <a:pt x="651" y="736"/>
                    <a:pt x="657" y="749"/>
                    <a:pt x="659" y="752"/>
                  </a:cubicBezTo>
                  <a:cubicBezTo>
                    <a:pt x="661" y="755"/>
                    <a:pt x="677" y="806"/>
                    <a:pt x="680" y="809"/>
                  </a:cubicBezTo>
                  <a:cubicBezTo>
                    <a:pt x="683" y="812"/>
                    <a:pt x="722" y="905"/>
                    <a:pt x="723" y="907"/>
                  </a:cubicBezTo>
                  <a:cubicBezTo>
                    <a:pt x="723" y="908"/>
                    <a:pt x="727" y="907"/>
                    <a:pt x="727" y="906"/>
                  </a:cubicBezTo>
                  <a:cubicBezTo>
                    <a:pt x="727" y="904"/>
                    <a:pt x="721" y="864"/>
                    <a:pt x="721" y="860"/>
                  </a:cubicBezTo>
                  <a:cubicBezTo>
                    <a:pt x="721" y="856"/>
                    <a:pt x="715" y="840"/>
                    <a:pt x="715" y="834"/>
                  </a:cubicBezTo>
                  <a:cubicBezTo>
                    <a:pt x="715" y="829"/>
                    <a:pt x="713" y="829"/>
                    <a:pt x="713" y="828"/>
                  </a:cubicBezTo>
                  <a:cubicBezTo>
                    <a:pt x="713" y="827"/>
                    <a:pt x="711" y="821"/>
                    <a:pt x="711" y="821"/>
                  </a:cubicBezTo>
                  <a:cubicBezTo>
                    <a:pt x="711" y="821"/>
                    <a:pt x="708" y="823"/>
                    <a:pt x="710" y="820"/>
                  </a:cubicBezTo>
                  <a:cubicBezTo>
                    <a:pt x="712" y="817"/>
                    <a:pt x="709" y="813"/>
                    <a:pt x="709" y="812"/>
                  </a:cubicBezTo>
                  <a:cubicBezTo>
                    <a:pt x="709" y="811"/>
                    <a:pt x="706" y="799"/>
                    <a:pt x="706" y="799"/>
                  </a:cubicBezTo>
                  <a:cubicBezTo>
                    <a:pt x="704" y="791"/>
                    <a:pt x="704" y="791"/>
                    <a:pt x="704" y="791"/>
                  </a:cubicBezTo>
                  <a:cubicBezTo>
                    <a:pt x="704" y="791"/>
                    <a:pt x="705" y="788"/>
                    <a:pt x="706" y="786"/>
                  </a:cubicBezTo>
                  <a:cubicBezTo>
                    <a:pt x="707" y="784"/>
                    <a:pt x="700" y="771"/>
                    <a:pt x="700" y="771"/>
                  </a:cubicBezTo>
                  <a:cubicBezTo>
                    <a:pt x="700" y="771"/>
                    <a:pt x="698" y="765"/>
                    <a:pt x="698" y="764"/>
                  </a:cubicBezTo>
                  <a:cubicBezTo>
                    <a:pt x="698" y="762"/>
                    <a:pt x="695" y="752"/>
                    <a:pt x="695" y="752"/>
                  </a:cubicBezTo>
                  <a:cubicBezTo>
                    <a:pt x="691" y="752"/>
                    <a:pt x="691" y="752"/>
                    <a:pt x="691" y="752"/>
                  </a:cubicBezTo>
                  <a:cubicBezTo>
                    <a:pt x="691" y="752"/>
                    <a:pt x="690" y="744"/>
                    <a:pt x="690" y="742"/>
                  </a:cubicBezTo>
                  <a:cubicBezTo>
                    <a:pt x="690" y="739"/>
                    <a:pt x="683" y="733"/>
                    <a:pt x="683" y="732"/>
                  </a:cubicBezTo>
                  <a:cubicBezTo>
                    <a:pt x="682" y="731"/>
                    <a:pt x="672" y="715"/>
                    <a:pt x="672" y="713"/>
                  </a:cubicBezTo>
                  <a:cubicBezTo>
                    <a:pt x="672" y="711"/>
                    <a:pt x="666" y="696"/>
                    <a:pt x="666" y="696"/>
                  </a:cubicBezTo>
                  <a:cubicBezTo>
                    <a:pt x="666" y="696"/>
                    <a:pt x="646" y="662"/>
                    <a:pt x="646" y="660"/>
                  </a:cubicBezTo>
                  <a:cubicBezTo>
                    <a:pt x="645" y="658"/>
                    <a:pt x="643" y="651"/>
                    <a:pt x="640" y="647"/>
                  </a:cubicBezTo>
                  <a:cubicBezTo>
                    <a:pt x="637" y="643"/>
                    <a:pt x="627" y="632"/>
                    <a:pt x="627" y="631"/>
                  </a:cubicBezTo>
                  <a:cubicBezTo>
                    <a:pt x="627" y="629"/>
                    <a:pt x="622" y="621"/>
                    <a:pt x="616" y="613"/>
                  </a:cubicBezTo>
                  <a:cubicBezTo>
                    <a:pt x="610" y="605"/>
                    <a:pt x="595" y="599"/>
                    <a:pt x="595" y="599"/>
                  </a:cubicBezTo>
                  <a:cubicBezTo>
                    <a:pt x="595" y="599"/>
                    <a:pt x="596" y="592"/>
                    <a:pt x="597" y="588"/>
                  </a:cubicBezTo>
                  <a:cubicBezTo>
                    <a:pt x="597" y="584"/>
                    <a:pt x="590" y="562"/>
                    <a:pt x="589" y="560"/>
                  </a:cubicBezTo>
                  <a:cubicBezTo>
                    <a:pt x="589" y="558"/>
                    <a:pt x="587" y="554"/>
                    <a:pt x="588" y="551"/>
                  </a:cubicBezTo>
                  <a:cubicBezTo>
                    <a:pt x="588" y="547"/>
                    <a:pt x="586" y="542"/>
                    <a:pt x="585" y="537"/>
                  </a:cubicBezTo>
                  <a:cubicBezTo>
                    <a:pt x="584" y="532"/>
                    <a:pt x="583" y="537"/>
                    <a:pt x="589" y="528"/>
                  </a:cubicBezTo>
                  <a:cubicBezTo>
                    <a:pt x="595" y="520"/>
                    <a:pt x="597" y="527"/>
                    <a:pt x="598" y="529"/>
                  </a:cubicBezTo>
                  <a:cubicBezTo>
                    <a:pt x="599" y="531"/>
                    <a:pt x="598" y="533"/>
                    <a:pt x="598" y="537"/>
                  </a:cubicBezTo>
                  <a:cubicBezTo>
                    <a:pt x="598" y="541"/>
                    <a:pt x="598" y="547"/>
                    <a:pt x="599" y="550"/>
                  </a:cubicBezTo>
                  <a:cubicBezTo>
                    <a:pt x="600" y="553"/>
                    <a:pt x="602" y="552"/>
                    <a:pt x="605" y="558"/>
                  </a:cubicBezTo>
                  <a:cubicBezTo>
                    <a:pt x="608" y="564"/>
                    <a:pt x="608" y="566"/>
                    <a:pt x="608" y="568"/>
                  </a:cubicBezTo>
                  <a:cubicBezTo>
                    <a:pt x="608" y="576"/>
                    <a:pt x="608" y="576"/>
                    <a:pt x="608" y="576"/>
                  </a:cubicBezTo>
                  <a:cubicBezTo>
                    <a:pt x="608" y="577"/>
                    <a:pt x="613" y="577"/>
                    <a:pt x="618" y="577"/>
                  </a:cubicBezTo>
                  <a:cubicBezTo>
                    <a:pt x="622" y="578"/>
                    <a:pt x="618" y="577"/>
                    <a:pt x="618" y="576"/>
                  </a:cubicBezTo>
                  <a:cubicBezTo>
                    <a:pt x="618" y="575"/>
                    <a:pt x="618" y="573"/>
                    <a:pt x="618" y="569"/>
                  </a:cubicBezTo>
                  <a:cubicBezTo>
                    <a:pt x="618" y="566"/>
                    <a:pt x="619" y="565"/>
                    <a:pt x="620" y="562"/>
                  </a:cubicBezTo>
                  <a:cubicBezTo>
                    <a:pt x="621" y="559"/>
                    <a:pt x="622" y="557"/>
                    <a:pt x="622" y="556"/>
                  </a:cubicBezTo>
                  <a:cubicBezTo>
                    <a:pt x="622" y="555"/>
                    <a:pt x="623" y="553"/>
                    <a:pt x="626" y="552"/>
                  </a:cubicBezTo>
                  <a:cubicBezTo>
                    <a:pt x="630" y="552"/>
                    <a:pt x="630" y="550"/>
                    <a:pt x="631" y="549"/>
                  </a:cubicBezTo>
                  <a:cubicBezTo>
                    <a:pt x="631" y="548"/>
                    <a:pt x="631" y="542"/>
                    <a:pt x="632" y="537"/>
                  </a:cubicBezTo>
                  <a:cubicBezTo>
                    <a:pt x="633" y="532"/>
                    <a:pt x="636" y="537"/>
                    <a:pt x="638" y="537"/>
                  </a:cubicBezTo>
                  <a:cubicBezTo>
                    <a:pt x="640" y="537"/>
                    <a:pt x="641" y="543"/>
                    <a:pt x="642" y="546"/>
                  </a:cubicBezTo>
                  <a:cubicBezTo>
                    <a:pt x="643" y="549"/>
                    <a:pt x="646" y="554"/>
                    <a:pt x="649" y="557"/>
                  </a:cubicBezTo>
                  <a:cubicBezTo>
                    <a:pt x="651" y="561"/>
                    <a:pt x="649" y="557"/>
                    <a:pt x="645" y="558"/>
                  </a:cubicBezTo>
                  <a:cubicBezTo>
                    <a:pt x="642" y="559"/>
                    <a:pt x="639" y="555"/>
                    <a:pt x="636" y="555"/>
                  </a:cubicBezTo>
                  <a:cubicBezTo>
                    <a:pt x="633" y="554"/>
                    <a:pt x="630" y="557"/>
                    <a:pt x="629" y="557"/>
                  </a:cubicBezTo>
                  <a:cubicBezTo>
                    <a:pt x="628" y="557"/>
                    <a:pt x="625" y="559"/>
                    <a:pt x="622" y="561"/>
                  </a:cubicBezTo>
                  <a:cubicBezTo>
                    <a:pt x="619" y="564"/>
                    <a:pt x="621" y="572"/>
                    <a:pt x="621" y="572"/>
                  </a:cubicBezTo>
                  <a:cubicBezTo>
                    <a:pt x="624" y="577"/>
                    <a:pt x="624" y="577"/>
                    <a:pt x="624" y="577"/>
                  </a:cubicBezTo>
                  <a:cubicBezTo>
                    <a:pt x="624" y="577"/>
                    <a:pt x="624" y="582"/>
                    <a:pt x="623" y="585"/>
                  </a:cubicBezTo>
                  <a:cubicBezTo>
                    <a:pt x="623" y="587"/>
                    <a:pt x="627" y="605"/>
                    <a:pt x="627" y="605"/>
                  </a:cubicBezTo>
                  <a:cubicBezTo>
                    <a:pt x="631" y="605"/>
                    <a:pt x="631" y="605"/>
                    <a:pt x="631" y="605"/>
                  </a:cubicBezTo>
                  <a:cubicBezTo>
                    <a:pt x="631" y="605"/>
                    <a:pt x="629" y="601"/>
                    <a:pt x="629" y="598"/>
                  </a:cubicBezTo>
                  <a:cubicBezTo>
                    <a:pt x="629" y="580"/>
                    <a:pt x="629" y="580"/>
                    <a:pt x="629" y="580"/>
                  </a:cubicBezTo>
                  <a:cubicBezTo>
                    <a:pt x="629" y="578"/>
                    <a:pt x="632" y="575"/>
                    <a:pt x="634" y="571"/>
                  </a:cubicBezTo>
                  <a:cubicBezTo>
                    <a:pt x="635" y="567"/>
                    <a:pt x="638" y="571"/>
                    <a:pt x="639" y="571"/>
                  </a:cubicBezTo>
                  <a:cubicBezTo>
                    <a:pt x="641" y="571"/>
                    <a:pt x="647" y="571"/>
                    <a:pt x="651" y="572"/>
                  </a:cubicBezTo>
                  <a:cubicBezTo>
                    <a:pt x="655" y="572"/>
                    <a:pt x="661" y="574"/>
                    <a:pt x="661" y="574"/>
                  </a:cubicBezTo>
                  <a:cubicBezTo>
                    <a:pt x="664" y="579"/>
                    <a:pt x="664" y="579"/>
                    <a:pt x="664" y="579"/>
                  </a:cubicBezTo>
                  <a:cubicBezTo>
                    <a:pt x="664" y="579"/>
                    <a:pt x="674" y="593"/>
                    <a:pt x="675" y="597"/>
                  </a:cubicBezTo>
                  <a:cubicBezTo>
                    <a:pt x="677" y="600"/>
                    <a:pt x="691" y="620"/>
                    <a:pt x="691" y="620"/>
                  </a:cubicBezTo>
                  <a:cubicBezTo>
                    <a:pt x="691" y="620"/>
                    <a:pt x="705" y="636"/>
                    <a:pt x="704" y="630"/>
                  </a:cubicBezTo>
                  <a:cubicBezTo>
                    <a:pt x="703" y="624"/>
                    <a:pt x="669" y="575"/>
                    <a:pt x="669" y="575"/>
                  </a:cubicBezTo>
                  <a:cubicBezTo>
                    <a:pt x="691" y="581"/>
                    <a:pt x="691" y="581"/>
                    <a:pt x="691" y="581"/>
                  </a:cubicBezTo>
                  <a:cubicBezTo>
                    <a:pt x="691" y="581"/>
                    <a:pt x="695" y="591"/>
                    <a:pt x="697" y="598"/>
                  </a:cubicBezTo>
                  <a:cubicBezTo>
                    <a:pt x="699" y="604"/>
                    <a:pt x="704" y="614"/>
                    <a:pt x="707" y="619"/>
                  </a:cubicBezTo>
                  <a:cubicBezTo>
                    <a:pt x="709" y="624"/>
                    <a:pt x="715" y="640"/>
                    <a:pt x="714" y="642"/>
                  </a:cubicBezTo>
                  <a:cubicBezTo>
                    <a:pt x="713" y="644"/>
                    <a:pt x="709" y="642"/>
                    <a:pt x="709" y="642"/>
                  </a:cubicBezTo>
                  <a:cubicBezTo>
                    <a:pt x="709" y="642"/>
                    <a:pt x="703" y="642"/>
                    <a:pt x="702" y="644"/>
                  </a:cubicBezTo>
                  <a:cubicBezTo>
                    <a:pt x="701" y="647"/>
                    <a:pt x="705" y="650"/>
                    <a:pt x="705" y="650"/>
                  </a:cubicBezTo>
                  <a:cubicBezTo>
                    <a:pt x="705" y="650"/>
                    <a:pt x="705" y="650"/>
                    <a:pt x="705" y="652"/>
                  </a:cubicBezTo>
                  <a:cubicBezTo>
                    <a:pt x="705" y="654"/>
                    <a:pt x="705" y="659"/>
                    <a:pt x="706" y="664"/>
                  </a:cubicBezTo>
                  <a:cubicBezTo>
                    <a:pt x="707" y="669"/>
                    <a:pt x="713" y="669"/>
                    <a:pt x="717" y="671"/>
                  </a:cubicBezTo>
                  <a:cubicBezTo>
                    <a:pt x="720" y="672"/>
                    <a:pt x="720" y="668"/>
                    <a:pt x="722" y="668"/>
                  </a:cubicBezTo>
                  <a:cubicBezTo>
                    <a:pt x="724" y="668"/>
                    <a:pt x="728" y="675"/>
                    <a:pt x="728" y="675"/>
                  </a:cubicBezTo>
                  <a:cubicBezTo>
                    <a:pt x="728" y="675"/>
                    <a:pt x="724" y="675"/>
                    <a:pt x="723" y="673"/>
                  </a:cubicBezTo>
                  <a:cubicBezTo>
                    <a:pt x="723" y="672"/>
                    <a:pt x="718" y="671"/>
                    <a:pt x="720" y="673"/>
                  </a:cubicBezTo>
                  <a:cubicBezTo>
                    <a:pt x="722" y="675"/>
                    <a:pt x="746" y="732"/>
                    <a:pt x="747" y="733"/>
                  </a:cubicBezTo>
                  <a:cubicBezTo>
                    <a:pt x="747" y="734"/>
                    <a:pt x="752" y="738"/>
                    <a:pt x="754" y="740"/>
                  </a:cubicBezTo>
                  <a:cubicBezTo>
                    <a:pt x="756" y="742"/>
                    <a:pt x="757" y="746"/>
                    <a:pt x="757" y="746"/>
                  </a:cubicBezTo>
                  <a:cubicBezTo>
                    <a:pt x="757" y="746"/>
                    <a:pt x="761" y="746"/>
                    <a:pt x="762" y="745"/>
                  </a:cubicBezTo>
                  <a:cubicBezTo>
                    <a:pt x="763" y="744"/>
                    <a:pt x="762" y="738"/>
                    <a:pt x="762" y="738"/>
                  </a:cubicBezTo>
                  <a:cubicBezTo>
                    <a:pt x="762" y="738"/>
                    <a:pt x="765" y="735"/>
                    <a:pt x="767" y="733"/>
                  </a:cubicBezTo>
                  <a:cubicBezTo>
                    <a:pt x="769" y="732"/>
                    <a:pt x="770" y="729"/>
                    <a:pt x="770" y="729"/>
                  </a:cubicBezTo>
                  <a:cubicBezTo>
                    <a:pt x="770" y="729"/>
                    <a:pt x="771" y="723"/>
                    <a:pt x="770" y="722"/>
                  </a:cubicBezTo>
                  <a:cubicBezTo>
                    <a:pt x="769" y="721"/>
                    <a:pt x="768" y="709"/>
                    <a:pt x="768" y="709"/>
                  </a:cubicBezTo>
                  <a:cubicBezTo>
                    <a:pt x="768" y="709"/>
                    <a:pt x="762" y="692"/>
                    <a:pt x="760" y="683"/>
                  </a:cubicBezTo>
                  <a:cubicBezTo>
                    <a:pt x="759" y="673"/>
                    <a:pt x="760" y="676"/>
                    <a:pt x="760" y="664"/>
                  </a:cubicBezTo>
                  <a:cubicBezTo>
                    <a:pt x="760" y="652"/>
                    <a:pt x="768" y="608"/>
                    <a:pt x="768" y="608"/>
                  </a:cubicBezTo>
                  <a:cubicBezTo>
                    <a:pt x="770" y="609"/>
                    <a:pt x="770" y="609"/>
                    <a:pt x="770" y="609"/>
                  </a:cubicBezTo>
                  <a:cubicBezTo>
                    <a:pt x="770" y="609"/>
                    <a:pt x="774" y="611"/>
                    <a:pt x="777" y="613"/>
                  </a:cubicBezTo>
                  <a:cubicBezTo>
                    <a:pt x="780" y="615"/>
                    <a:pt x="782" y="616"/>
                    <a:pt x="782" y="616"/>
                  </a:cubicBezTo>
                  <a:cubicBezTo>
                    <a:pt x="782" y="616"/>
                    <a:pt x="787" y="620"/>
                    <a:pt x="789" y="623"/>
                  </a:cubicBezTo>
                  <a:cubicBezTo>
                    <a:pt x="792" y="626"/>
                    <a:pt x="804" y="635"/>
                    <a:pt x="804" y="636"/>
                  </a:cubicBezTo>
                  <a:cubicBezTo>
                    <a:pt x="804" y="637"/>
                    <a:pt x="808" y="641"/>
                    <a:pt x="810" y="642"/>
                  </a:cubicBezTo>
                  <a:cubicBezTo>
                    <a:pt x="812" y="643"/>
                    <a:pt x="814" y="644"/>
                    <a:pt x="816" y="645"/>
                  </a:cubicBezTo>
                  <a:cubicBezTo>
                    <a:pt x="819" y="646"/>
                    <a:pt x="820" y="649"/>
                    <a:pt x="821" y="650"/>
                  </a:cubicBezTo>
                  <a:cubicBezTo>
                    <a:pt x="822" y="652"/>
                    <a:pt x="829" y="658"/>
                    <a:pt x="829" y="658"/>
                  </a:cubicBezTo>
                  <a:cubicBezTo>
                    <a:pt x="829" y="658"/>
                    <a:pt x="831" y="661"/>
                    <a:pt x="833" y="663"/>
                  </a:cubicBezTo>
                  <a:cubicBezTo>
                    <a:pt x="836" y="666"/>
                    <a:pt x="838" y="668"/>
                    <a:pt x="837" y="672"/>
                  </a:cubicBezTo>
                  <a:cubicBezTo>
                    <a:pt x="836" y="676"/>
                    <a:pt x="841" y="677"/>
                    <a:pt x="841" y="677"/>
                  </a:cubicBezTo>
                  <a:cubicBezTo>
                    <a:pt x="841" y="677"/>
                    <a:pt x="841" y="679"/>
                    <a:pt x="840" y="681"/>
                  </a:cubicBezTo>
                  <a:cubicBezTo>
                    <a:pt x="838" y="683"/>
                    <a:pt x="837" y="687"/>
                    <a:pt x="835" y="687"/>
                  </a:cubicBezTo>
                  <a:cubicBezTo>
                    <a:pt x="833" y="688"/>
                    <a:pt x="828" y="690"/>
                    <a:pt x="827" y="691"/>
                  </a:cubicBezTo>
                  <a:cubicBezTo>
                    <a:pt x="826" y="692"/>
                    <a:pt x="825" y="694"/>
                    <a:pt x="820" y="696"/>
                  </a:cubicBezTo>
                  <a:cubicBezTo>
                    <a:pt x="815" y="699"/>
                    <a:pt x="816" y="700"/>
                    <a:pt x="815" y="700"/>
                  </a:cubicBezTo>
                  <a:cubicBezTo>
                    <a:pt x="814" y="700"/>
                    <a:pt x="807" y="705"/>
                    <a:pt x="806" y="706"/>
                  </a:cubicBezTo>
                  <a:cubicBezTo>
                    <a:pt x="805" y="708"/>
                    <a:pt x="802" y="709"/>
                    <a:pt x="802" y="710"/>
                  </a:cubicBezTo>
                  <a:cubicBezTo>
                    <a:pt x="801" y="711"/>
                    <a:pt x="797" y="713"/>
                    <a:pt x="795" y="714"/>
                  </a:cubicBezTo>
                  <a:cubicBezTo>
                    <a:pt x="792" y="716"/>
                    <a:pt x="795" y="719"/>
                    <a:pt x="795" y="719"/>
                  </a:cubicBezTo>
                  <a:cubicBezTo>
                    <a:pt x="795" y="719"/>
                    <a:pt x="799" y="717"/>
                    <a:pt x="800" y="715"/>
                  </a:cubicBezTo>
                  <a:cubicBezTo>
                    <a:pt x="802" y="714"/>
                    <a:pt x="802" y="713"/>
                    <a:pt x="805" y="712"/>
                  </a:cubicBezTo>
                  <a:cubicBezTo>
                    <a:pt x="807" y="710"/>
                    <a:pt x="808" y="711"/>
                    <a:pt x="812" y="711"/>
                  </a:cubicBezTo>
                  <a:cubicBezTo>
                    <a:pt x="816" y="711"/>
                    <a:pt x="817" y="707"/>
                    <a:pt x="818" y="705"/>
                  </a:cubicBezTo>
                  <a:cubicBezTo>
                    <a:pt x="820" y="702"/>
                    <a:pt x="824" y="704"/>
                    <a:pt x="826" y="702"/>
                  </a:cubicBezTo>
                  <a:cubicBezTo>
                    <a:pt x="828" y="701"/>
                    <a:pt x="829" y="699"/>
                    <a:pt x="830" y="698"/>
                  </a:cubicBezTo>
                  <a:cubicBezTo>
                    <a:pt x="832" y="697"/>
                    <a:pt x="836" y="697"/>
                    <a:pt x="836" y="697"/>
                  </a:cubicBezTo>
                  <a:cubicBezTo>
                    <a:pt x="836" y="697"/>
                    <a:pt x="839" y="693"/>
                    <a:pt x="840" y="695"/>
                  </a:cubicBezTo>
                  <a:cubicBezTo>
                    <a:pt x="840" y="696"/>
                    <a:pt x="846" y="699"/>
                    <a:pt x="846" y="699"/>
                  </a:cubicBezTo>
                  <a:cubicBezTo>
                    <a:pt x="846" y="699"/>
                    <a:pt x="848" y="705"/>
                    <a:pt x="849" y="706"/>
                  </a:cubicBezTo>
                  <a:cubicBezTo>
                    <a:pt x="850" y="707"/>
                    <a:pt x="871" y="758"/>
                    <a:pt x="872" y="760"/>
                  </a:cubicBezTo>
                  <a:cubicBezTo>
                    <a:pt x="872" y="761"/>
                    <a:pt x="884" y="784"/>
                    <a:pt x="883" y="785"/>
                  </a:cubicBezTo>
                  <a:cubicBezTo>
                    <a:pt x="882" y="786"/>
                    <a:pt x="879" y="787"/>
                    <a:pt x="877" y="787"/>
                  </a:cubicBezTo>
                  <a:cubicBezTo>
                    <a:pt x="875" y="787"/>
                    <a:pt x="872" y="789"/>
                    <a:pt x="870" y="792"/>
                  </a:cubicBezTo>
                  <a:cubicBezTo>
                    <a:pt x="868" y="795"/>
                    <a:pt x="863" y="797"/>
                    <a:pt x="862" y="799"/>
                  </a:cubicBezTo>
                  <a:cubicBezTo>
                    <a:pt x="861" y="801"/>
                    <a:pt x="863" y="801"/>
                    <a:pt x="867" y="801"/>
                  </a:cubicBezTo>
                  <a:cubicBezTo>
                    <a:pt x="871" y="800"/>
                    <a:pt x="869" y="799"/>
                    <a:pt x="872" y="799"/>
                  </a:cubicBezTo>
                  <a:cubicBezTo>
                    <a:pt x="874" y="798"/>
                    <a:pt x="876" y="798"/>
                    <a:pt x="877" y="796"/>
                  </a:cubicBezTo>
                  <a:cubicBezTo>
                    <a:pt x="877" y="795"/>
                    <a:pt x="884" y="796"/>
                    <a:pt x="885" y="796"/>
                  </a:cubicBezTo>
                  <a:cubicBezTo>
                    <a:pt x="886" y="796"/>
                    <a:pt x="884" y="797"/>
                    <a:pt x="881" y="799"/>
                  </a:cubicBezTo>
                  <a:cubicBezTo>
                    <a:pt x="879" y="801"/>
                    <a:pt x="873" y="812"/>
                    <a:pt x="873" y="813"/>
                  </a:cubicBezTo>
                  <a:cubicBezTo>
                    <a:pt x="873" y="814"/>
                    <a:pt x="875" y="816"/>
                    <a:pt x="877" y="816"/>
                  </a:cubicBezTo>
                  <a:cubicBezTo>
                    <a:pt x="879" y="816"/>
                    <a:pt x="890" y="799"/>
                    <a:pt x="890" y="799"/>
                  </a:cubicBezTo>
                  <a:cubicBezTo>
                    <a:pt x="894" y="806"/>
                    <a:pt x="894" y="806"/>
                    <a:pt x="894" y="806"/>
                  </a:cubicBezTo>
                  <a:cubicBezTo>
                    <a:pt x="894" y="806"/>
                    <a:pt x="896" y="804"/>
                    <a:pt x="891" y="811"/>
                  </a:cubicBezTo>
                  <a:cubicBezTo>
                    <a:pt x="887" y="818"/>
                    <a:pt x="876" y="851"/>
                    <a:pt x="876" y="851"/>
                  </a:cubicBezTo>
                  <a:cubicBezTo>
                    <a:pt x="876" y="851"/>
                    <a:pt x="876" y="860"/>
                    <a:pt x="875" y="862"/>
                  </a:cubicBezTo>
                  <a:cubicBezTo>
                    <a:pt x="875" y="864"/>
                    <a:pt x="873" y="871"/>
                    <a:pt x="873" y="873"/>
                  </a:cubicBezTo>
                  <a:cubicBezTo>
                    <a:pt x="873" y="876"/>
                    <a:pt x="864" y="879"/>
                    <a:pt x="864" y="880"/>
                  </a:cubicBezTo>
                  <a:cubicBezTo>
                    <a:pt x="863" y="882"/>
                    <a:pt x="861" y="895"/>
                    <a:pt x="861" y="895"/>
                  </a:cubicBezTo>
                  <a:cubicBezTo>
                    <a:pt x="861" y="895"/>
                    <a:pt x="864" y="895"/>
                    <a:pt x="867" y="895"/>
                  </a:cubicBezTo>
                  <a:cubicBezTo>
                    <a:pt x="870" y="895"/>
                    <a:pt x="869" y="894"/>
                    <a:pt x="874" y="893"/>
                  </a:cubicBezTo>
                  <a:cubicBezTo>
                    <a:pt x="880" y="892"/>
                    <a:pt x="881" y="889"/>
                    <a:pt x="885" y="888"/>
                  </a:cubicBezTo>
                  <a:cubicBezTo>
                    <a:pt x="888" y="888"/>
                    <a:pt x="890" y="884"/>
                    <a:pt x="894" y="879"/>
                  </a:cubicBezTo>
                  <a:cubicBezTo>
                    <a:pt x="897" y="874"/>
                    <a:pt x="895" y="873"/>
                    <a:pt x="897" y="871"/>
                  </a:cubicBezTo>
                  <a:cubicBezTo>
                    <a:pt x="899" y="868"/>
                    <a:pt x="900" y="871"/>
                    <a:pt x="901" y="870"/>
                  </a:cubicBezTo>
                  <a:cubicBezTo>
                    <a:pt x="903" y="869"/>
                    <a:pt x="905" y="867"/>
                    <a:pt x="907" y="862"/>
                  </a:cubicBezTo>
                  <a:cubicBezTo>
                    <a:pt x="910" y="857"/>
                    <a:pt x="912" y="862"/>
                    <a:pt x="913" y="862"/>
                  </a:cubicBezTo>
                  <a:cubicBezTo>
                    <a:pt x="914" y="862"/>
                    <a:pt x="919" y="857"/>
                    <a:pt x="919" y="857"/>
                  </a:cubicBezTo>
                  <a:cubicBezTo>
                    <a:pt x="919" y="857"/>
                    <a:pt x="919" y="862"/>
                    <a:pt x="921" y="866"/>
                  </a:cubicBezTo>
                  <a:cubicBezTo>
                    <a:pt x="922" y="869"/>
                    <a:pt x="925" y="881"/>
                    <a:pt x="925" y="883"/>
                  </a:cubicBezTo>
                  <a:cubicBezTo>
                    <a:pt x="925" y="884"/>
                    <a:pt x="920" y="891"/>
                    <a:pt x="924" y="904"/>
                  </a:cubicBezTo>
                  <a:cubicBezTo>
                    <a:pt x="928" y="917"/>
                    <a:pt x="927" y="924"/>
                    <a:pt x="927" y="925"/>
                  </a:cubicBezTo>
                  <a:cubicBezTo>
                    <a:pt x="928" y="927"/>
                    <a:pt x="929" y="934"/>
                    <a:pt x="930" y="939"/>
                  </a:cubicBezTo>
                  <a:cubicBezTo>
                    <a:pt x="931" y="944"/>
                    <a:pt x="930" y="948"/>
                    <a:pt x="930" y="951"/>
                  </a:cubicBezTo>
                  <a:cubicBezTo>
                    <a:pt x="930" y="954"/>
                    <a:pt x="930" y="960"/>
                    <a:pt x="930" y="962"/>
                  </a:cubicBezTo>
                  <a:cubicBezTo>
                    <a:pt x="931" y="964"/>
                    <a:pt x="936" y="976"/>
                    <a:pt x="937" y="978"/>
                  </a:cubicBezTo>
                  <a:cubicBezTo>
                    <a:pt x="937" y="980"/>
                    <a:pt x="937" y="984"/>
                    <a:pt x="937" y="985"/>
                  </a:cubicBezTo>
                  <a:cubicBezTo>
                    <a:pt x="937" y="987"/>
                    <a:pt x="941" y="989"/>
                    <a:pt x="944" y="990"/>
                  </a:cubicBezTo>
                  <a:cubicBezTo>
                    <a:pt x="947" y="990"/>
                    <a:pt x="945" y="986"/>
                    <a:pt x="946" y="982"/>
                  </a:cubicBezTo>
                  <a:cubicBezTo>
                    <a:pt x="948" y="977"/>
                    <a:pt x="949" y="968"/>
                    <a:pt x="950" y="966"/>
                  </a:cubicBezTo>
                  <a:cubicBezTo>
                    <a:pt x="950" y="964"/>
                    <a:pt x="953" y="938"/>
                    <a:pt x="954" y="935"/>
                  </a:cubicBezTo>
                  <a:cubicBezTo>
                    <a:pt x="955" y="933"/>
                    <a:pt x="954" y="923"/>
                    <a:pt x="954" y="920"/>
                  </a:cubicBezTo>
                  <a:cubicBezTo>
                    <a:pt x="954" y="917"/>
                    <a:pt x="953" y="905"/>
                    <a:pt x="953" y="904"/>
                  </a:cubicBezTo>
                  <a:cubicBezTo>
                    <a:pt x="953" y="897"/>
                    <a:pt x="953" y="897"/>
                    <a:pt x="953" y="897"/>
                  </a:cubicBezTo>
                  <a:cubicBezTo>
                    <a:pt x="953" y="896"/>
                    <a:pt x="948" y="883"/>
                    <a:pt x="948" y="883"/>
                  </a:cubicBezTo>
                  <a:cubicBezTo>
                    <a:pt x="947" y="863"/>
                    <a:pt x="947" y="863"/>
                    <a:pt x="947" y="863"/>
                  </a:cubicBezTo>
                  <a:cubicBezTo>
                    <a:pt x="947" y="863"/>
                    <a:pt x="941" y="858"/>
                    <a:pt x="947" y="858"/>
                  </a:cubicBezTo>
                  <a:cubicBezTo>
                    <a:pt x="953" y="858"/>
                    <a:pt x="994" y="883"/>
                    <a:pt x="994" y="883"/>
                  </a:cubicBezTo>
                  <a:cubicBezTo>
                    <a:pt x="994" y="883"/>
                    <a:pt x="996" y="890"/>
                    <a:pt x="996" y="891"/>
                  </a:cubicBezTo>
                  <a:cubicBezTo>
                    <a:pt x="996" y="893"/>
                    <a:pt x="996" y="893"/>
                    <a:pt x="996" y="898"/>
                  </a:cubicBezTo>
                  <a:cubicBezTo>
                    <a:pt x="996" y="904"/>
                    <a:pt x="996" y="901"/>
                    <a:pt x="997" y="906"/>
                  </a:cubicBezTo>
                  <a:cubicBezTo>
                    <a:pt x="998" y="912"/>
                    <a:pt x="998" y="912"/>
                    <a:pt x="999" y="918"/>
                  </a:cubicBezTo>
                  <a:cubicBezTo>
                    <a:pt x="1000" y="923"/>
                    <a:pt x="1001" y="924"/>
                    <a:pt x="1003" y="927"/>
                  </a:cubicBezTo>
                  <a:cubicBezTo>
                    <a:pt x="1004" y="930"/>
                    <a:pt x="1003" y="941"/>
                    <a:pt x="1003" y="943"/>
                  </a:cubicBezTo>
                  <a:cubicBezTo>
                    <a:pt x="1003" y="946"/>
                    <a:pt x="1002" y="957"/>
                    <a:pt x="1002" y="957"/>
                  </a:cubicBezTo>
                  <a:cubicBezTo>
                    <a:pt x="1006" y="961"/>
                    <a:pt x="1006" y="961"/>
                    <a:pt x="1006" y="961"/>
                  </a:cubicBezTo>
                  <a:cubicBezTo>
                    <a:pt x="1006" y="961"/>
                    <a:pt x="1007" y="963"/>
                    <a:pt x="1006" y="966"/>
                  </a:cubicBezTo>
                  <a:cubicBezTo>
                    <a:pt x="1006" y="969"/>
                    <a:pt x="1008" y="979"/>
                    <a:pt x="1008" y="980"/>
                  </a:cubicBezTo>
                  <a:cubicBezTo>
                    <a:pt x="1009" y="981"/>
                    <a:pt x="1008" y="984"/>
                    <a:pt x="1006" y="987"/>
                  </a:cubicBezTo>
                  <a:cubicBezTo>
                    <a:pt x="1005" y="990"/>
                    <a:pt x="1008" y="993"/>
                    <a:pt x="1008" y="993"/>
                  </a:cubicBezTo>
                  <a:cubicBezTo>
                    <a:pt x="1008" y="993"/>
                    <a:pt x="1007" y="998"/>
                    <a:pt x="1008" y="1001"/>
                  </a:cubicBezTo>
                  <a:cubicBezTo>
                    <a:pt x="1008" y="1004"/>
                    <a:pt x="1011" y="1010"/>
                    <a:pt x="1011" y="1012"/>
                  </a:cubicBezTo>
                  <a:cubicBezTo>
                    <a:pt x="1011" y="1013"/>
                    <a:pt x="1009" y="1015"/>
                    <a:pt x="1009" y="1019"/>
                  </a:cubicBezTo>
                  <a:cubicBezTo>
                    <a:pt x="1008" y="1023"/>
                    <a:pt x="1007" y="1025"/>
                    <a:pt x="1007" y="1025"/>
                  </a:cubicBezTo>
                  <a:cubicBezTo>
                    <a:pt x="1007" y="1025"/>
                    <a:pt x="1013" y="1051"/>
                    <a:pt x="1014" y="1064"/>
                  </a:cubicBezTo>
                  <a:cubicBezTo>
                    <a:pt x="1015" y="1076"/>
                    <a:pt x="1017" y="1119"/>
                    <a:pt x="1017" y="1120"/>
                  </a:cubicBezTo>
                  <a:cubicBezTo>
                    <a:pt x="1018" y="1122"/>
                    <a:pt x="1019" y="1120"/>
                    <a:pt x="1020" y="1118"/>
                  </a:cubicBezTo>
                  <a:cubicBezTo>
                    <a:pt x="1021" y="1116"/>
                    <a:pt x="1021" y="1109"/>
                    <a:pt x="1021" y="1106"/>
                  </a:cubicBezTo>
                  <a:cubicBezTo>
                    <a:pt x="1021" y="1103"/>
                    <a:pt x="1023" y="1095"/>
                    <a:pt x="1023" y="1092"/>
                  </a:cubicBezTo>
                  <a:cubicBezTo>
                    <a:pt x="1023" y="1090"/>
                    <a:pt x="1023" y="1084"/>
                    <a:pt x="1023" y="1076"/>
                  </a:cubicBezTo>
                  <a:cubicBezTo>
                    <a:pt x="1024" y="1069"/>
                    <a:pt x="1026" y="1063"/>
                    <a:pt x="1026" y="1058"/>
                  </a:cubicBezTo>
                  <a:cubicBezTo>
                    <a:pt x="1026" y="1053"/>
                    <a:pt x="1027" y="1048"/>
                    <a:pt x="1027" y="1045"/>
                  </a:cubicBezTo>
                  <a:cubicBezTo>
                    <a:pt x="1026" y="1043"/>
                    <a:pt x="1029" y="1044"/>
                    <a:pt x="1030" y="1042"/>
                  </a:cubicBezTo>
                  <a:cubicBezTo>
                    <a:pt x="1031" y="1040"/>
                    <a:pt x="1030" y="1036"/>
                    <a:pt x="1031" y="1033"/>
                  </a:cubicBezTo>
                  <a:cubicBezTo>
                    <a:pt x="1032" y="1030"/>
                    <a:pt x="1033" y="1030"/>
                    <a:pt x="1032" y="1029"/>
                  </a:cubicBezTo>
                  <a:cubicBezTo>
                    <a:pt x="1030" y="1029"/>
                    <a:pt x="1031" y="1026"/>
                    <a:pt x="1031" y="1025"/>
                  </a:cubicBezTo>
                  <a:cubicBezTo>
                    <a:pt x="1031" y="1024"/>
                    <a:pt x="1036" y="1021"/>
                    <a:pt x="1036" y="1021"/>
                  </a:cubicBezTo>
                  <a:cubicBezTo>
                    <a:pt x="1036" y="1021"/>
                    <a:pt x="1036" y="1008"/>
                    <a:pt x="1036" y="1005"/>
                  </a:cubicBezTo>
                  <a:cubicBezTo>
                    <a:pt x="1036" y="1002"/>
                    <a:pt x="1036" y="999"/>
                    <a:pt x="1036" y="999"/>
                  </a:cubicBezTo>
                  <a:cubicBezTo>
                    <a:pt x="1036" y="999"/>
                    <a:pt x="1039" y="998"/>
                    <a:pt x="1042" y="995"/>
                  </a:cubicBezTo>
                  <a:cubicBezTo>
                    <a:pt x="1044" y="993"/>
                    <a:pt x="1039" y="984"/>
                    <a:pt x="1040" y="984"/>
                  </a:cubicBezTo>
                  <a:cubicBezTo>
                    <a:pt x="1041" y="983"/>
                    <a:pt x="1043" y="980"/>
                    <a:pt x="1043" y="979"/>
                  </a:cubicBezTo>
                  <a:cubicBezTo>
                    <a:pt x="1042" y="978"/>
                    <a:pt x="1037" y="977"/>
                    <a:pt x="1037" y="975"/>
                  </a:cubicBezTo>
                  <a:cubicBezTo>
                    <a:pt x="1037" y="973"/>
                    <a:pt x="1040" y="975"/>
                    <a:pt x="1041" y="974"/>
                  </a:cubicBezTo>
                  <a:cubicBezTo>
                    <a:pt x="1042" y="974"/>
                    <a:pt x="1043" y="969"/>
                    <a:pt x="1043" y="967"/>
                  </a:cubicBezTo>
                  <a:cubicBezTo>
                    <a:pt x="1043" y="965"/>
                    <a:pt x="1043" y="949"/>
                    <a:pt x="1043" y="946"/>
                  </a:cubicBezTo>
                  <a:cubicBezTo>
                    <a:pt x="1042" y="943"/>
                    <a:pt x="1043" y="940"/>
                    <a:pt x="1043" y="937"/>
                  </a:cubicBezTo>
                  <a:cubicBezTo>
                    <a:pt x="1042" y="935"/>
                    <a:pt x="1044" y="932"/>
                    <a:pt x="1044" y="930"/>
                  </a:cubicBezTo>
                  <a:cubicBezTo>
                    <a:pt x="1044" y="928"/>
                    <a:pt x="1045" y="923"/>
                    <a:pt x="1048" y="926"/>
                  </a:cubicBezTo>
                  <a:cubicBezTo>
                    <a:pt x="1051" y="929"/>
                    <a:pt x="1064" y="945"/>
                    <a:pt x="1064" y="945"/>
                  </a:cubicBezTo>
                  <a:cubicBezTo>
                    <a:pt x="1070" y="947"/>
                    <a:pt x="1070" y="947"/>
                    <a:pt x="1070" y="947"/>
                  </a:cubicBezTo>
                  <a:cubicBezTo>
                    <a:pt x="1070" y="947"/>
                    <a:pt x="1071" y="951"/>
                    <a:pt x="1072" y="952"/>
                  </a:cubicBezTo>
                  <a:cubicBezTo>
                    <a:pt x="1073" y="953"/>
                    <a:pt x="1082" y="961"/>
                    <a:pt x="1082" y="961"/>
                  </a:cubicBezTo>
                  <a:cubicBezTo>
                    <a:pt x="1077" y="966"/>
                    <a:pt x="1077" y="966"/>
                    <a:pt x="1077" y="966"/>
                  </a:cubicBezTo>
                  <a:cubicBezTo>
                    <a:pt x="1077" y="966"/>
                    <a:pt x="1075" y="969"/>
                    <a:pt x="1076" y="970"/>
                  </a:cubicBezTo>
                  <a:cubicBezTo>
                    <a:pt x="1078" y="971"/>
                    <a:pt x="1076" y="974"/>
                    <a:pt x="1075" y="976"/>
                  </a:cubicBezTo>
                  <a:cubicBezTo>
                    <a:pt x="1073" y="978"/>
                    <a:pt x="1072" y="979"/>
                    <a:pt x="1071" y="980"/>
                  </a:cubicBezTo>
                  <a:cubicBezTo>
                    <a:pt x="1069" y="981"/>
                    <a:pt x="1067" y="984"/>
                    <a:pt x="1067" y="984"/>
                  </a:cubicBezTo>
                  <a:cubicBezTo>
                    <a:pt x="1067" y="984"/>
                    <a:pt x="1072" y="985"/>
                    <a:pt x="1071" y="986"/>
                  </a:cubicBezTo>
                  <a:cubicBezTo>
                    <a:pt x="1070" y="988"/>
                    <a:pt x="1065" y="991"/>
                    <a:pt x="1063" y="993"/>
                  </a:cubicBezTo>
                  <a:cubicBezTo>
                    <a:pt x="1061" y="994"/>
                    <a:pt x="1059" y="1001"/>
                    <a:pt x="1059" y="1005"/>
                  </a:cubicBezTo>
                  <a:cubicBezTo>
                    <a:pt x="1059" y="1008"/>
                    <a:pt x="1056" y="1013"/>
                    <a:pt x="1055" y="1015"/>
                  </a:cubicBezTo>
                  <a:cubicBezTo>
                    <a:pt x="1054" y="1018"/>
                    <a:pt x="1054" y="1024"/>
                    <a:pt x="1052" y="1026"/>
                  </a:cubicBezTo>
                  <a:cubicBezTo>
                    <a:pt x="1049" y="1028"/>
                    <a:pt x="1050" y="1038"/>
                    <a:pt x="1049" y="1041"/>
                  </a:cubicBezTo>
                  <a:cubicBezTo>
                    <a:pt x="1048" y="1044"/>
                    <a:pt x="1050" y="1046"/>
                    <a:pt x="1050" y="1046"/>
                  </a:cubicBezTo>
                  <a:cubicBezTo>
                    <a:pt x="1050" y="1046"/>
                    <a:pt x="1055" y="1043"/>
                    <a:pt x="1056" y="1041"/>
                  </a:cubicBezTo>
                  <a:cubicBezTo>
                    <a:pt x="1057" y="1040"/>
                    <a:pt x="1063" y="1035"/>
                    <a:pt x="1065" y="1032"/>
                  </a:cubicBezTo>
                  <a:cubicBezTo>
                    <a:pt x="1067" y="1029"/>
                    <a:pt x="1068" y="1028"/>
                    <a:pt x="1070" y="1025"/>
                  </a:cubicBezTo>
                  <a:cubicBezTo>
                    <a:pt x="1072" y="1023"/>
                    <a:pt x="1073" y="1018"/>
                    <a:pt x="1076" y="1015"/>
                  </a:cubicBezTo>
                  <a:cubicBezTo>
                    <a:pt x="1078" y="1012"/>
                    <a:pt x="1082" y="1005"/>
                    <a:pt x="1082" y="1002"/>
                  </a:cubicBezTo>
                  <a:cubicBezTo>
                    <a:pt x="1083" y="1000"/>
                    <a:pt x="1087" y="998"/>
                    <a:pt x="1087" y="997"/>
                  </a:cubicBezTo>
                  <a:cubicBezTo>
                    <a:pt x="1086" y="996"/>
                    <a:pt x="1091" y="987"/>
                    <a:pt x="1091" y="985"/>
                  </a:cubicBezTo>
                  <a:cubicBezTo>
                    <a:pt x="1091" y="983"/>
                    <a:pt x="1096" y="979"/>
                    <a:pt x="1096" y="979"/>
                  </a:cubicBezTo>
                  <a:cubicBezTo>
                    <a:pt x="1096" y="979"/>
                    <a:pt x="1099" y="981"/>
                    <a:pt x="1102" y="986"/>
                  </a:cubicBezTo>
                  <a:cubicBezTo>
                    <a:pt x="1105" y="991"/>
                    <a:pt x="1110" y="995"/>
                    <a:pt x="1112" y="997"/>
                  </a:cubicBezTo>
                  <a:cubicBezTo>
                    <a:pt x="1115" y="999"/>
                    <a:pt x="1129" y="1019"/>
                    <a:pt x="1130" y="1021"/>
                  </a:cubicBezTo>
                  <a:cubicBezTo>
                    <a:pt x="1131" y="1023"/>
                    <a:pt x="1133" y="1022"/>
                    <a:pt x="1134" y="1021"/>
                  </a:cubicBezTo>
                  <a:cubicBezTo>
                    <a:pt x="1136" y="1019"/>
                    <a:pt x="1133" y="1018"/>
                    <a:pt x="1132" y="1015"/>
                  </a:cubicBezTo>
                  <a:cubicBezTo>
                    <a:pt x="1130" y="1012"/>
                    <a:pt x="1128" y="1009"/>
                    <a:pt x="1123" y="1002"/>
                  </a:cubicBezTo>
                  <a:cubicBezTo>
                    <a:pt x="1118" y="995"/>
                    <a:pt x="1110" y="975"/>
                    <a:pt x="1107" y="973"/>
                  </a:cubicBezTo>
                  <a:cubicBezTo>
                    <a:pt x="1104" y="970"/>
                    <a:pt x="1106" y="968"/>
                    <a:pt x="1105" y="964"/>
                  </a:cubicBezTo>
                  <a:cubicBezTo>
                    <a:pt x="1105" y="960"/>
                    <a:pt x="1111" y="950"/>
                    <a:pt x="1116" y="953"/>
                  </a:cubicBezTo>
                  <a:cubicBezTo>
                    <a:pt x="1121" y="955"/>
                    <a:pt x="1132" y="986"/>
                    <a:pt x="1133" y="990"/>
                  </a:cubicBezTo>
                  <a:cubicBezTo>
                    <a:pt x="1134" y="994"/>
                    <a:pt x="1138" y="999"/>
                    <a:pt x="1141" y="1006"/>
                  </a:cubicBezTo>
                  <a:cubicBezTo>
                    <a:pt x="1143" y="1012"/>
                    <a:pt x="1149" y="1029"/>
                    <a:pt x="1156" y="1040"/>
                  </a:cubicBezTo>
                  <a:cubicBezTo>
                    <a:pt x="1162" y="1050"/>
                    <a:pt x="1172" y="1069"/>
                    <a:pt x="1173" y="1070"/>
                  </a:cubicBezTo>
                  <a:cubicBezTo>
                    <a:pt x="1174" y="1071"/>
                    <a:pt x="1178" y="1078"/>
                    <a:pt x="1181" y="1082"/>
                  </a:cubicBezTo>
                  <a:cubicBezTo>
                    <a:pt x="1184" y="1086"/>
                    <a:pt x="1187" y="1099"/>
                    <a:pt x="1190" y="1103"/>
                  </a:cubicBezTo>
                  <a:cubicBezTo>
                    <a:pt x="1193" y="1107"/>
                    <a:pt x="1192" y="1107"/>
                    <a:pt x="1195" y="1113"/>
                  </a:cubicBezTo>
                  <a:cubicBezTo>
                    <a:pt x="1198" y="1119"/>
                    <a:pt x="1212" y="1134"/>
                    <a:pt x="1214" y="1134"/>
                  </a:cubicBezTo>
                  <a:cubicBezTo>
                    <a:pt x="1216" y="1134"/>
                    <a:pt x="1208" y="1125"/>
                    <a:pt x="1208" y="1122"/>
                  </a:cubicBezTo>
                  <a:cubicBezTo>
                    <a:pt x="1208" y="1118"/>
                    <a:pt x="1204" y="1112"/>
                    <a:pt x="1203" y="1107"/>
                  </a:cubicBezTo>
                  <a:cubicBezTo>
                    <a:pt x="1202" y="1102"/>
                    <a:pt x="1203" y="1103"/>
                    <a:pt x="1203" y="1097"/>
                  </a:cubicBezTo>
                  <a:cubicBezTo>
                    <a:pt x="1203" y="1090"/>
                    <a:pt x="1201" y="1085"/>
                    <a:pt x="1200" y="1076"/>
                  </a:cubicBezTo>
                  <a:cubicBezTo>
                    <a:pt x="1198" y="1067"/>
                    <a:pt x="1189" y="1033"/>
                    <a:pt x="1188" y="1030"/>
                  </a:cubicBezTo>
                  <a:cubicBezTo>
                    <a:pt x="1188" y="1026"/>
                    <a:pt x="1184" y="1015"/>
                    <a:pt x="1184" y="1014"/>
                  </a:cubicBezTo>
                  <a:cubicBezTo>
                    <a:pt x="1184" y="1013"/>
                    <a:pt x="1177" y="1002"/>
                    <a:pt x="1177" y="1000"/>
                  </a:cubicBezTo>
                  <a:cubicBezTo>
                    <a:pt x="1177" y="998"/>
                    <a:pt x="1172" y="987"/>
                    <a:pt x="1170" y="984"/>
                  </a:cubicBezTo>
                  <a:cubicBezTo>
                    <a:pt x="1168" y="981"/>
                    <a:pt x="1170" y="981"/>
                    <a:pt x="1170" y="977"/>
                  </a:cubicBezTo>
                  <a:cubicBezTo>
                    <a:pt x="1170" y="973"/>
                    <a:pt x="1164" y="959"/>
                    <a:pt x="1164" y="959"/>
                  </a:cubicBezTo>
                  <a:cubicBezTo>
                    <a:pt x="1164" y="959"/>
                    <a:pt x="1159" y="952"/>
                    <a:pt x="1159" y="951"/>
                  </a:cubicBezTo>
                  <a:cubicBezTo>
                    <a:pt x="1158" y="949"/>
                    <a:pt x="1154" y="940"/>
                    <a:pt x="1154" y="940"/>
                  </a:cubicBezTo>
                  <a:cubicBezTo>
                    <a:pt x="1165" y="943"/>
                    <a:pt x="1288" y="1041"/>
                    <a:pt x="1307" y="1059"/>
                  </a:cubicBezTo>
                  <a:cubicBezTo>
                    <a:pt x="1325" y="1077"/>
                    <a:pt x="1376" y="1116"/>
                    <a:pt x="1380" y="1119"/>
                  </a:cubicBezTo>
                  <a:cubicBezTo>
                    <a:pt x="1383" y="1122"/>
                    <a:pt x="1385" y="1121"/>
                    <a:pt x="1387" y="1124"/>
                  </a:cubicBezTo>
                  <a:cubicBezTo>
                    <a:pt x="1388" y="1128"/>
                    <a:pt x="1391" y="1129"/>
                    <a:pt x="1394" y="1129"/>
                  </a:cubicBezTo>
                  <a:cubicBezTo>
                    <a:pt x="1397" y="1129"/>
                    <a:pt x="1398" y="1130"/>
                    <a:pt x="1398" y="1130"/>
                  </a:cubicBezTo>
                  <a:cubicBezTo>
                    <a:pt x="1398" y="1130"/>
                    <a:pt x="1396" y="1130"/>
                    <a:pt x="1396" y="1132"/>
                  </a:cubicBezTo>
                  <a:cubicBezTo>
                    <a:pt x="1396" y="1133"/>
                    <a:pt x="1401" y="1135"/>
                    <a:pt x="1404" y="1136"/>
                  </a:cubicBezTo>
                  <a:cubicBezTo>
                    <a:pt x="1406" y="1137"/>
                    <a:pt x="1412" y="1145"/>
                    <a:pt x="1414" y="1146"/>
                  </a:cubicBezTo>
                  <a:cubicBezTo>
                    <a:pt x="1416" y="1147"/>
                    <a:pt x="1417" y="1147"/>
                    <a:pt x="1417" y="1145"/>
                  </a:cubicBezTo>
                  <a:cubicBezTo>
                    <a:pt x="1417" y="1144"/>
                    <a:pt x="1416" y="1144"/>
                    <a:pt x="1415" y="1140"/>
                  </a:cubicBezTo>
                  <a:cubicBezTo>
                    <a:pt x="1414" y="1137"/>
                    <a:pt x="1414" y="1135"/>
                    <a:pt x="1414" y="1133"/>
                  </a:cubicBezTo>
                  <a:cubicBezTo>
                    <a:pt x="1414" y="1130"/>
                    <a:pt x="1412" y="1124"/>
                    <a:pt x="1412" y="1122"/>
                  </a:cubicBezTo>
                  <a:cubicBezTo>
                    <a:pt x="1412" y="1121"/>
                    <a:pt x="1405" y="1113"/>
                    <a:pt x="1405" y="1109"/>
                  </a:cubicBezTo>
                  <a:cubicBezTo>
                    <a:pt x="1405" y="1105"/>
                    <a:pt x="1399" y="1103"/>
                    <a:pt x="1395" y="1097"/>
                  </a:cubicBezTo>
                  <a:cubicBezTo>
                    <a:pt x="1391" y="1091"/>
                    <a:pt x="1384" y="1085"/>
                    <a:pt x="1382" y="1080"/>
                  </a:cubicBezTo>
                  <a:cubicBezTo>
                    <a:pt x="1380" y="1074"/>
                    <a:pt x="1372" y="1064"/>
                    <a:pt x="1366" y="1055"/>
                  </a:cubicBezTo>
                  <a:cubicBezTo>
                    <a:pt x="1361" y="1046"/>
                    <a:pt x="1342" y="1033"/>
                    <a:pt x="1340" y="1030"/>
                  </a:cubicBezTo>
                  <a:cubicBezTo>
                    <a:pt x="1338" y="1027"/>
                    <a:pt x="1337" y="1026"/>
                    <a:pt x="1337" y="1022"/>
                  </a:cubicBezTo>
                  <a:cubicBezTo>
                    <a:pt x="1337" y="1019"/>
                    <a:pt x="1329" y="1019"/>
                    <a:pt x="1329" y="1018"/>
                  </a:cubicBezTo>
                  <a:cubicBezTo>
                    <a:pt x="1328" y="1016"/>
                    <a:pt x="1320" y="1008"/>
                    <a:pt x="1315" y="1006"/>
                  </a:cubicBezTo>
                  <a:cubicBezTo>
                    <a:pt x="1311" y="1004"/>
                    <a:pt x="1315" y="1003"/>
                    <a:pt x="1315" y="1001"/>
                  </a:cubicBezTo>
                  <a:cubicBezTo>
                    <a:pt x="1315" y="999"/>
                    <a:pt x="1309" y="996"/>
                    <a:pt x="1307" y="995"/>
                  </a:cubicBezTo>
                  <a:cubicBezTo>
                    <a:pt x="1304" y="993"/>
                    <a:pt x="1298" y="989"/>
                    <a:pt x="1297" y="986"/>
                  </a:cubicBezTo>
                  <a:cubicBezTo>
                    <a:pt x="1295" y="983"/>
                    <a:pt x="1295" y="981"/>
                    <a:pt x="1285" y="976"/>
                  </a:cubicBezTo>
                  <a:cubicBezTo>
                    <a:pt x="1275" y="971"/>
                    <a:pt x="1278" y="969"/>
                    <a:pt x="1266" y="963"/>
                  </a:cubicBezTo>
                  <a:cubicBezTo>
                    <a:pt x="1255" y="956"/>
                    <a:pt x="1240" y="945"/>
                    <a:pt x="1234" y="942"/>
                  </a:cubicBezTo>
                  <a:cubicBezTo>
                    <a:pt x="1228" y="940"/>
                    <a:pt x="1227" y="941"/>
                    <a:pt x="1203" y="931"/>
                  </a:cubicBezTo>
                  <a:cubicBezTo>
                    <a:pt x="1179" y="921"/>
                    <a:pt x="1168" y="922"/>
                    <a:pt x="1158" y="922"/>
                  </a:cubicBezTo>
                  <a:cubicBezTo>
                    <a:pt x="1149" y="923"/>
                    <a:pt x="1143" y="919"/>
                    <a:pt x="1141" y="915"/>
                  </a:cubicBezTo>
                  <a:cubicBezTo>
                    <a:pt x="1138" y="911"/>
                    <a:pt x="1143" y="914"/>
                    <a:pt x="1143" y="907"/>
                  </a:cubicBezTo>
                  <a:cubicBezTo>
                    <a:pt x="1143" y="900"/>
                    <a:pt x="1145" y="904"/>
                    <a:pt x="1150" y="892"/>
                  </a:cubicBezTo>
                  <a:cubicBezTo>
                    <a:pt x="1154" y="879"/>
                    <a:pt x="1143" y="875"/>
                    <a:pt x="1142" y="873"/>
                  </a:cubicBezTo>
                  <a:cubicBezTo>
                    <a:pt x="1140" y="870"/>
                    <a:pt x="1134" y="870"/>
                    <a:pt x="1133" y="874"/>
                  </a:cubicBezTo>
                  <a:cubicBezTo>
                    <a:pt x="1132" y="877"/>
                    <a:pt x="1127" y="883"/>
                    <a:pt x="1125" y="882"/>
                  </a:cubicBezTo>
                  <a:cubicBezTo>
                    <a:pt x="1123" y="881"/>
                    <a:pt x="1104" y="842"/>
                    <a:pt x="1104" y="842"/>
                  </a:cubicBezTo>
                  <a:cubicBezTo>
                    <a:pt x="1104" y="842"/>
                    <a:pt x="1098" y="842"/>
                    <a:pt x="1096" y="840"/>
                  </a:cubicBezTo>
                  <a:cubicBezTo>
                    <a:pt x="1094" y="838"/>
                    <a:pt x="1098" y="838"/>
                    <a:pt x="1097" y="836"/>
                  </a:cubicBezTo>
                  <a:cubicBezTo>
                    <a:pt x="1096" y="833"/>
                    <a:pt x="1099" y="832"/>
                    <a:pt x="1099" y="832"/>
                  </a:cubicBezTo>
                  <a:cubicBezTo>
                    <a:pt x="1107" y="828"/>
                    <a:pt x="1137" y="842"/>
                    <a:pt x="1142" y="845"/>
                  </a:cubicBezTo>
                  <a:cubicBezTo>
                    <a:pt x="1148" y="847"/>
                    <a:pt x="1149" y="849"/>
                    <a:pt x="1154" y="850"/>
                  </a:cubicBezTo>
                  <a:cubicBezTo>
                    <a:pt x="1160" y="851"/>
                    <a:pt x="1158" y="851"/>
                    <a:pt x="1162" y="856"/>
                  </a:cubicBezTo>
                  <a:cubicBezTo>
                    <a:pt x="1166" y="861"/>
                    <a:pt x="1171" y="861"/>
                    <a:pt x="1173" y="861"/>
                  </a:cubicBezTo>
                  <a:cubicBezTo>
                    <a:pt x="1175" y="861"/>
                    <a:pt x="1172" y="858"/>
                    <a:pt x="1170" y="857"/>
                  </a:cubicBezTo>
                  <a:cubicBezTo>
                    <a:pt x="1168" y="855"/>
                    <a:pt x="1169" y="855"/>
                    <a:pt x="1169" y="849"/>
                  </a:cubicBezTo>
                  <a:cubicBezTo>
                    <a:pt x="1168" y="842"/>
                    <a:pt x="1168" y="845"/>
                    <a:pt x="1164" y="844"/>
                  </a:cubicBezTo>
                  <a:cubicBezTo>
                    <a:pt x="1160" y="843"/>
                    <a:pt x="1161" y="840"/>
                    <a:pt x="1159" y="837"/>
                  </a:cubicBezTo>
                  <a:cubicBezTo>
                    <a:pt x="1156" y="835"/>
                    <a:pt x="1152" y="835"/>
                    <a:pt x="1149" y="834"/>
                  </a:cubicBezTo>
                  <a:cubicBezTo>
                    <a:pt x="1145" y="834"/>
                    <a:pt x="1143" y="827"/>
                    <a:pt x="1139" y="824"/>
                  </a:cubicBezTo>
                  <a:cubicBezTo>
                    <a:pt x="1136" y="822"/>
                    <a:pt x="1127" y="823"/>
                    <a:pt x="1125" y="822"/>
                  </a:cubicBezTo>
                  <a:cubicBezTo>
                    <a:pt x="1123" y="822"/>
                    <a:pt x="1111" y="817"/>
                    <a:pt x="1107" y="817"/>
                  </a:cubicBezTo>
                  <a:cubicBezTo>
                    <a:pt x="1095" y="817"/>
                    <a:pt x="1095" y="817"/>
                    <a:pt x="1095" y="817"/>
                  </a:cubicBezTo>
                  <a:cubicBezTo>
                    <a:pt x="1090" y="817"/>
                    <a:pt x="1089" y="819"/>
                    <a:pt x="1089" y="819"/>
                  </a:cubicBezTo>
                  <a:cubicBezTo>
                    <a:pt x="1090" y="825"/>
                    <a:pt x="1090" y="825"/>
                    <a:pt x="1090" y="825"/>
                  </a:cubicBezTo>
                  <a:cubicBezTo>
                    <a:pt x="1090" y="825"/>
                    <a:pt x="1087" y="825"/>
                    <a:pt x="1087" y="823"/>
                  </a:cubicBezTo>
                  <a:cubicBezTo>
                    <a:pt x="1087" y="822"/>
                    <a:pt x="1085" y="819"/>
                    <a:pt x="1086" y="819"/>
                  </a:cubicBezTo>
                  <a:cubicBezTo>
                    <a:pt x="1087" y="819"/>
                    <a:pt x="1089" y="812"/>
                    <a:pt x="1089" y="811"/>
                  </a:cubicBezTo>
                  <a:cubicBezTo>
                    <a:pt x="1089" y="809"/>
                    <a:pt x="1090" y="807"/>
                    <a:pt x="1091" y="807"/>
                  </a:cubicBezTo>
                  <a:cubicBezTo>
                    <a:pt x="1093" y="807"/>
                    <a:pt x="1094" y="806"/>
                    <a:pt x="1089" y="800"/>
                  </a:cubicBezTo>
                  <a:cubicBezTo>
                    <a:pt x="1085" y="794"/>
                    <a:pt x="1078" y="801"/>
                    <a:pt x="1078" y="801"/>
                  </a:cubicBezTo>
                  <a:cubicBezTo>
                    <a:pt x="1076" y="810"/>
                    <a:pt x="1076" y="810"/>
                    <a:pt x="1076" y="810"/>
                  </a:cubicBezTo>
                  <a:cubicBezTo>
                    <a:pt x="1076" y="810"/>
                    <a:pt x="1076" y="810"/>
                    <a:pt x="1062" y="797"/>
                  </a:cubicBezTo>
                  <a:cubicBezTo>
                    <a:pt x="1048" y="784"/>
                    <a:pt x="1040" y="787"/>
                    <a:pt x="1037" y="787"/>
                  </a:cubicBezTo>
                  <a:cubicBezTo>
                    <a:pt x="1033" y="787"/>
                    <a:pt x="1013" y="794"/>
                    <a:pt x="1013" y="793"/>
                  </a:cubicBezTo>
                  <a:cubicBezTo>
                    <a:pt x="1013" y="792"/>
                    <a:pt x="1005" y="789"/>
                    <a:pt x="1003" y="787"/>
                  </a:cubicBezTo>
                  <a:cubicBezTo>
                    <a:pt x="1002" y="785"/>
                    <a:pt x="992" y="780"/>
                    <a:pt x="990" y="779"/>
                  </a:cubicBezTo>
                  <a:cubicBezTo>
                    <a:pt x="988" y="778"/>
                    <a:pt x="990" y="776"/>
                    <a:pt x="988" y="774"/>
                  </a:cubicBezTo>
                  <a:cubicBezTo>
                    <a:pt x="987" y="771"/>
                    <a:pt x="977" y="768"/>
                    <a:pt x="979" y="766"/>
                  </a:cubicBezTo>
                  <a:cubicBezTo>
                    <a:pt x="981" y="764"/>
                    <a:pt x="983" y="762"/>
                    <a:pt x="983" y="759"/>
                  </a:cubicBezTo>
                  <a:cubicBezTo>
                    <a:pt x="984" y="756"/>
                    <a:pt x="985" y="753"/>
                    <a:pt x="986" y="749"/>
                  </a:cubicBezTo>
                  <a:cubicBezTo>
                    <a:pt x="986" y="745"/>
                    <a:pt x="989" y="742"/>
                    <a:pt x="992" y="739"/>
                  </a:cubicBezTo>
                  <a:cubicBezTo>
                    <a:pt x="994" y="736"/>
                    <a:pt x="998" y="719"/>
                    <a:pt x="998" y="711"/>
                  </a:cubicBezTo>
                  <a:cubicBezTo>
                    <a:pt x="998" y="703"/>
                    <a:pt x="983" y="700"/>
                    <a:pt x="983" y="700"/>
                  </a:cubicBezTo>
                  <a:cubicBezTo>
                    <a:pt x="983" y="700"/>
                    <a:pt x="985" y="699"/>
                    <a:pt x="989" y="697"/>
                  </a:cubicBezTo>
                  <a:cubicBezTo>
                    <a:pt x="992" y="695"/>
                    <a:pt x="993" y="685"/>
                    <a:pt x="993" y="682"/>
                  </a:cubicBezTo>
                  <a:cubicBezTo>
                    <a:pt x="993" y="679"/>
                    <a:pt x="984" y="664"/>
                    <a:pt x="979" y="673"/>
                  </a:cubicBezTo>
                  <a:cubicBezTo>
                    <a:pt x="973" y="682"/>
                    <a:pt x="935" y="719"/>
                    <a:pt x="935" y="718"/>
                  </a:cubicBezTo>
                  <a:cubicBezTo>
                    <a:pt x="935" y="717"/>
                    <a:pt x="934" y="713"/>
                    <a:pt x="933" y="712"/>
                  </a:cubicBezTo>
                  <a:cubicBezTo>
                    <a:pt x="932" y="710"/>
                    <a:pt x="928" y="708"/>
                    <a:pt x="927" y="707"/>
                  </a:cubicBezTo>
                  <a:cubicBezTo>
                    <a:pt x="925" y="705"/>
                    <a:pt x="922" y="700"/>
                    <a:pt x="921" y="699"/>
                  </a:cubicBezTo>
                  <a:cubicBezTo>
                    <a:pt x="920" y="698"/>
                    <a:pt x="918" y="696"/>
                    <a:pt x="918" y="696"/>
                  </a:cubicBezTo>
                  <a:cubicBezTo>
                    <a:pt x="918" y="696"/>
                    <a:pt x="914" y="693"/>
                    <a:pt x="914" y="693"/>
                  </a:cubicBezTo>
                  <a:cubicBezTo>
                    <a:pt x="913" y="693"/>
                    <a:pt x="911" y="690"/>
                    <a:pt x="909" y="688"/>
                  </a:cubicBezTo>
                  <a:cubicBezTo>
                    <a:pt x="908" y="686"/>
                    <a:pt x="906" y="685"/>
                    <a:pt x="903" y="684"/>
                  </a:cubicBezTo>
                  <a:cubicBezTo>
                    <a:pt x="901" y="682"/>
                    <a:pt x="900" y="677"/>
                    <a:pt x="900" y="677"/>
                  </a:cubicBezTo>
                  <a:cubicBezTo>
                    <a:pt x="900" y="677"/>
                    <a:pt x="903" y="677"/>
                    <a:pt x="904" y="676"/>
                  </a:cubicBezTo>
                  <a:cubicBezTo>
                    <a:pt x="905" y="675"/>
                    <a:pt x="906" y="675"/>
                    <a:pt x="908" y="674"/>
                  </a:cubicBezTo>
                  <a:cubicBezTo>
                    <a:pt x="910" y="673"/>
                    <a:pt x="911" y="673"/>
                    <a:pt x="911" y="673"/>
                  </a:cubicBezTo>
                  <a:cubicBezTo>
                    <a:pt x="911" y="673"/>
                    <a:pt x="916" y="669"/>
                    <a:pt x="922" y="666"/>
                  </a:cubicBezTo>
                  <a:cubicBezTo>
                    <a:pt x="928" y="664"/>
                    <a:pt x="924" y="666"/>
                    <a:pt x="927" y="665"/>
                  </a:cubicBezTo>
                  <a:cubicBezTo>
                    <a:pt x="929" y="664"/>
                    <a:pt x="927" y="665"/>
                    <a:pt x="932" y="665"/>
                  </a:cubicBezTo>
                  <a:cubicBezTo>
                    <a:pt x="937" y="665"/>
                    <a:pt x="935" y="662"/>
                    <a:pt x="937" y="662"/>
                  </a:cubicBezTo>
                  <a:cubicBezTo>
                    <a:pt x="939" y="661"/>
                    <a:pt x="937" y="662"/>
                    <a:pt x="941" y="662"/>
                  </a:cubicBezTo>
                  <a:cubicBezTo>
                    <a:pt x="946" y="663"/>
                    <a:pt x="943" y="660"/>
                    <a:pt x="946" y="659"/>
                  </a:cubicBezTo>
                  <a:cubicBezTo>
                    <a:pt x="950" y="659"/>
                    <a:pt x="947" y="662"/>
                    <a:pt x="950" y="662"/>
                  </a:cubicBezTo>
                  <a:cubicBezTo>
                    <a:pt x="952" y="662"/>
                    <a:pt x="951" y="660"/>
                    <a:pt x="953" y="659"/>
                  </a:cubicBezTo>
                  <a:cubicBezTo>
                    <a:pt x="955" y="657"/>
                    <a:pt x="956" y="657"/>
                    <a:pt x="958" y="657"/>
                  </a:cubicBezTo>
                  <a:cubicBezTo>
                    <a:pt x="961" y="657"/>
                    <a:pt x="963" y="658"/>
                    <a:pt x="963" y="657"/>
                  </a:cubicBezTo>
                  <a:cubicBezTo>
                    <a:pt x="963" y="656"/>
                    <a:pt x="969" y="656"/>
                    <a:pt x="971" y="656"/>
                  </a:cubicBezTo>
                  <a:cubicBezTo>
                    <a:pt x="974" y="656"/>
                    <a:pt x="973" y="657"/>
                    <a:pt x="972" y="659"/>
                  </a:cubicBezTo>
                  <a:cubicBezTo>
                    <a:pt x="972" y="661"/>
                    <a:pt x="970" y="661"/>
                    <a:pt x="971" y="664"/>
                  </a:cubicBezTo>
                  <a:cubicBezTo>
                    <a:pt x="972" y="667"/>
                    <a:pt x="973" y="664"/>
                    <a:pt x="975" y="663"/>
                  </a:cubicBezTo>
                  <a:cubicBezTo>
                    <a:pt x="977" y="662"/>
                    <a:pt x="977" y="660"/>
                    <a:pt x="977" y="658"/>
                  </a:cubicBezTo>
                  <a:cubicBezTo>
                    <a:pt x="978" y="656"/>
                    <a:pt x="981" y="657"/>
                    <a:pt x="981" y="655"/>
                  </a:cubicBezTo>
                  <a:cubicBezTo>
                    <a:pt x="981" y="653"/>
                    <a:pt x="984" y="654"/>
                    <a:pt x="985" y="653"/>
                  </a:cubicBezTo>
                  <a:cubicBezTo>
                    <a:pt x="987" y="653"/>
                    <a:pt x="987" y="653"/>
                    <a:pt x="989" y="653"/>
                  </a:cubicBezTo>
                  <a:cubicBezTo>
                    <a:pt x="991" y="652"/>
                    <a:pt x="992" y="652"/>
                    <a:pt x="994" y="650"/>
                  </a:cubicBezTo>
                  <a:cubicBezTo>
                    <a:pt x="996" y="649"/>
                    <a:pt x="994" y="648"/>
                    <a:pt x="995" y="646"/>
                  </a:cubicBezTo>
                  <a:cubicBezTo>
                    <a:pt x="996" y="644"/>
                    <a:pt x="995" y="643"/>
                    <a:pt x="991" y="641"/>
                  </a:cubicBezTo>
                  <a:cubicBezTo>
                    <a:pt x="987" y="640"/>
                    <a:pt x="990" y="640"/>
                    <a:pt x="989" y="639"/>
                  </a:cubicBezTo>
                  <a:cubicBezTo>
                    <a:pt x="989" y="638"/>
                    <a:pt x="989" y="639"/>
                    <a:pt x="981" y="639"/>
                  </a:cubicBezTo>
                  <a:cubicBezTo>
                    <a:pt x="973" y="639"/>
                    <a:pt x="978" y="639"/>
                    <a:pt x="973" y="640"/>
                  </a:cubicBezTo>
                  <a:cubicBezTo>
                    <a:pt x="969" y="641"/>
                    <a:pt x="970" y="642"/>
                    <a:pt x="964" y="644"/>
                  </a:cubicBezTo>
                  <a:cubicBezTo>
                    <a:pt x="957" y="645"/>
                    <a:pt x="955" y="647"/>
                    <a:pt x="953" y="647"/>
                  </a:cubicBezTo>
                  <a:cubicBezTo>
                    <a:pt x="951" y="647"/>
                    <a:pt x="946" y="649"/>
                    <a:pt x="945" y="651"/>
                  </a:cubicBezTo>
                  <a:cubicBezTo>
                    <a:pt x="943" y="652"/>
                    <a:pt x="941" y="651"/>
                    <a:pt x="937" y="651"/>
                  </a:cubicBezTo>
                  <a:cubicBezTo>
                    <a:pt x="933" y="652"/>
                    <a:pt x="931" y="655"/>
                    <a:pt x="928" y="656"/>
                  </a:cubicBezTo>
                  <a:cubicBezTo>
                    <a:pt x="925" y="656"/>
                    <a:pt x="924" y="660"/>
                    <a:pt x="921" y="660"/>
                  </a:cubicBezTo>
                  <a:cubicBezTo>
                    <a:pt x="918" y="660"/>
                    <a:pt x="916" y="662"/>
                    <a:pt x="915" y="663"/>
                  </a:cubicBezTo>
                  <a:cubicBezTo>
                    <a:pt x="914" y="664"/>
                    <a:pt x="912" y="665"/>
                    <a:pt x="909" y="665"/>
                  </a:cubicBezTo>
                  <a:cubicBezTo>
                    <a:pt x="906" y="665"/>
                    <a:pt x="907" y="666"/>
                    <a:pt x="902" y="668"/>
                  </a:cubicBezTo>
                  <a:cubicBezTo>
                    <a:pt x="898" y="670"/>
                    <a:pt x="893" y="674"/>
                    <a:pt x="893" y="674"/>
                  </a:cubicBezTo>
                  <a:cubicBezTo>
                    <a:pt x="893" y="674"/>
                    <a:pt x="891" y="674"/>
                    <a:pt x="890" y="673"/>
                  </a:cubicBezTo>
                  <a:cubicBezTo>
                    <a:pt x="889" y="672"/>
                    <a:pt x="884" y="667"/>
                    <a:pt x="884" y="666"/>
                  </a:cubicBezTo>
                  <a:cubicBezTo>
                    <a:pt x="884" y="665"/>
                    <a:pt x="871" y="658"/>
                    <a:pt x="869" y="657"/>
                  </a:cubicBezTo>
                  <a:cubicBezTo>
                    <a:pt x="867" y="656"/>
                    <a:pt x="862" y="654"/>
                    <a:pt x="861" y="653"/>
                  </a:cubicBezTo>
                  <a:cubicBezTo>
                    <a:pt x="860" y="653"/>
                    <a:pt x="859" y="649"/>
                    <a:pt x="854" y="648"/>
                  </a:cubicBezTo>
                  <a:cubicBezTo>
                    <a:pt x="848" y="647"/>
                    <a:pt x="844" y="639"/>
                    <a:pt x="841" y="636"/>
                  </a:cubicBezTo>
                  <a:cubicBezTo>
                    <a:pt x="839" y="633"/>
                    <a:pt x="837" y="633"/>
                    <a:pt x="832" y="627"/>
                  </a:cubicBezTo>
                  <a:cubicBezTo>
                    <a:pt x="826" y="621"/>
                    <a:pt x="821" y="621"/>
                    <a:pt x="818" y="620"/>
                  </a:cubicBezTo>
                  <a:cubicBezTo>
                    <a:pt x="814" y="619"/>
                    <a:pt x="807" y="613"/>
                    <a:pt x="802" y="610"/>
                  </a:cubicBezTo>
                  <a:cubicBezTo>
                    <a:pt x="796" y="607"/>
                    <a:pt x="770" y="588"/>
                    <a:pt x="770" y="588"/>
                  </a:cubicBezTo>
                  <a:cubicBezTo>
                    <a:pt x="770" y="588"/>
                    <a:pt x="768" y="586"/>
                    <a:pt x="768" y="584"/>
                  </a:cubicBezTo>
                  <a:cubicBezTo>
                    <a:pt x="767" y="581"/>
                    <a:pt x="762" y="573"/>
                    <a:pt x="761" y="571"/>
                  </a:cubicBezTo>
                  <a:cubicBezTo>
                    <a:pt x="761" y="570"/>
                    <a:pt x="754" y="548"/>
                    <a:pt x="752" y="546"/>
                  </a:cubicBezTo>
                  <a:cubicBezTo>
                    <a:pt x="751" y="545"/>
                    <a:pt x="749" y="537"/>
                    <a:pt x="746" y="537"/>
                  </a:cubicBezTo>
                  <a:cubicBezTo>
                    <a:pt x="743" y="537"/>
                    <a:pt x="741" y="531"/>
                    <a:pt x="740" y="528"/>
                  </a:cubicBezTo>
                  <a:cubicBezTo>
                    <a:pt x="738" y="525"/>
                    <a:pt x="730" y="503"/>
                    <a:pt x="728" y="501"/>
                  </a:cubicBezTo>
                  <a:cubicBezTo>
                    <a:pt x="726" y="498"/>
                    <a:pt x="719" y="491"/>
                    <a:pt x="719" y="488"/>
                  </a:cubicBezTo>
                  <a:cubicBezTo>
                    <a:pt x="719" y="484"/>
                    <a:pt x="714" y="484"/>
                    <a:pt x="713" y="482"/>
                  </a:cubicBezTo>
                  <a:cubicBezTo>
                    <a:pt x="713" y="480"/>
                    <a:pt x="707" y="475"/>
                    <a:pt x="707" y="474"/>
                  </a:cubicBezTo>
                  <a:cubicBezTo>
                    <a:pt x="707" y="473"/>
                    <a:pt x="696" y="461"/>
                    <a:pt x="696" y="461"/>
                  </a:cubicBezTo>
                  <a:cubicBezTo>
                    <a:pt x="696" y="461"/>
                    <a:pt x="691" y="455"/>
                    <a:pt x="691" y="452"/>
                  </a:cubicBezTo>
                  <a:cubicBezTo>
                    <a:pt x="690" y="450"/>
                    <a:pt x="688" y="445"/>
                    <a:pt x="687" y="442"/>
                  </a:cubicBezTo>
                  <a:cubicBezTo>
                    <a:pt x="687" y="439"/>
                    <a:pt x="686" y="431"/>
                    <a:pt x="686" y="429"/>
                  </a:cubicBezTo>
                  <a:cubicBezTo>
                    <a:pt x="686" y="428"/>
                    <a:pt x="687" y="427"/>
                    <a:pt x="691" y="428"/>
                  </a:cubicBezTo>
                  <a:cubicBezTo>
                    <a:pt x="694" y="428"/>
                    <a:pt x="699" y="429"/>
                    <a:pt x="703" y="430"/>
                  </a:cubicBezTo>
                  <a:cubicBezTo>
                    <a:pt x="707" y="431"/>
                    <a:pt x="713" y="431"/>
                    <a:pt x="718" y="433"/>
                  </a:cubicBezTo>
                  <a:cubicBezTo>
                    <a:pt x="723" y="435"/>
                    <a:pt x="734" y="439"/>
                    <a:pt x="743" y="443"/>
                  </a:cubicBezTo>
                  <a:cubicBezTo>
                    <a:pt x="753" y="447"/>
                    <a:pt x="749" y="448"/>
                    <a:pt x="753" y="450"/>
                  </a:cubicBezTo>
                  <a:cubicBezTo>
                    <a:pt x="757" y="451"/>
                    <a:pt x="764" y="455"/>
                    <a:pt x="768" y="456"/>
                  </a:cubicBezTo>
                  <a:cubicBezTo>
                    <a:pt x="771" y="458"/>
                    <a:pt x="773" y="462"/>
                    <a:pt x="776" y="464"/>
                  </a:cubicBezTo>
                  <a:cubicBezTo>
                    <a:pt x="778" y="467"/>
                    <a:pt x="800" y="477"/>
                    <a:pt x="802" y="479"/>
                  </a:cubicBezTo>
                  <a:cubicBezTo>
                    <a:pt x="805" y="481"/>
                    <a:pt x="812" y="479"/>
                    <a:pt x="814" y="481"/>
                  </a:cubicBezTo>
                  <a:cubicBezTo>
                    <a:pt x="817" y="483"/>
                    <a:pt x="816" y="484"/>
                    <a:pt x="821" y="486"/>
                  </a:cubicBezTo>
                  <a:cubicBezTo>
                    <a:pt x="825" y="488"/>
                    <a:pt x="827" y="487"/>
                    <a:pt x="829" y="488"/>
                  </a:cubicBezTo>
                  <a:cubicBezTo>
                    <a:pt x="832" y="489"/>
                    <a:pt x="835" y="492"/>
                    <a:pt x="836" y="494"/>
                  </a:cubicBezTo>
                  <a:cubicBezTo>
                    <a:pt x="838" y="496"/>
                    <a:pt x="853" y="501"/>
                    <a:pt x="853" y="501"/>
                  </a:cubicBezTo>
                  <a:cubicBezTo>
                    <a:pt x="853" y="501"/>
                    <a:pt x="854" y="502"/>
                    <a:pt x="858" y="505"/>
                  </a:cubicBezTo>
                  <a:cubicBezTo>
                    <a:pt x="861" y="508"/>
                    <a:pt x="862" y="507"/>
                    <a:pt x="865" y="508"/>
                  </a:cubicBezTo>
                  <a:cubicBezTo>
                    <a:pt x="867" y="510"/>
                    <a:pt x="869" y="512"/>
                    <a:pt x="871" y="514"/>
                  </a:cubicBezTo>
                  <a:cubicBezTo>
                    <a:pt x="874" y="516"/>
                    <a:pt x="879" y="517"/>
                    <a:pt x="882" y="518"/>
                  </a:cubicBezTo>
                  <a:cubicBezTo>
                    <a:pt x="884" y="520"/>
                    <a:pt x="887" y="521"/>
                    <a:pt x="890" y="524"/>
                  </a:cubicBezTo>
                  <a:cubicBezTo>
                    <a:pt x="892" y="527"/>
                    <a:pt x="897" y="527"/>
                    <a:pt x="899" y="528"/>
                  </a:cubicBezTo>
                  <a:cubicBezTo>
                    <a:pt x="902" y="530"/>
                    <a:pt x="906" y="532"/>
                    <a:pt x="907" y="533"/>
                  </a:cubicBezTo>
                  <a:cubicBezTo>
                    <a:pt x="907" y="533"/>
                    <a:pt x="909" y="537"/>
                    <a:pt x="912" y="537"/>
                  </a:cubicBezTo>
                  <a:cubicBezTo>
                    <a:pt x="916" y="537"/>
                    <a:pt x="914" y="537"/>
                    <a:pt x="915" y="537"/>
                  </a:cubicBezTo>
                  <a:cubicBezTo>
                    <a:pt x="917" y="537"/>
                    <a:pt x="923" y="537"/>
                    <a:pt x="924" y="542"/>
                  </a:cubicBezTo>
                  <a:cubicBezTo>
                    <a:pt x="926" y="547"/>
                    <a:pt x="928" y="545"/>
                    <a:pt x="934" y="546"/>
                  </a:cubicBezTo>
                  <a:cubicBezTo>
                    <a:pt x="940" y="548"/>
                    <a:pt x="934" y="550"/>
                    <a:pt x="942" y="550"/>
                  </a:cubicBezTo>
                  <a:cubicBezTo>
                    <a:pt x="950" y="550"/>
                    <a:pt x="944" y="551"/>
                    <a:pt x="946" y="552"/>
                  </a:cubicBezTo>
                  <a:cubicBezTo>
                    <a:pt x="949" y="554"/>
                    <a:pt x="950" y="554"/>
                    <a:pt x="953" y="555"/>
                  </a:cubicBezTo>
                  <a:cubicBezTo>
                    <a:pt x="957" y="555"/>
                    <a:pt x="956" y="556"/>
                    <a:pt x="957" y="557"/>
                  </a:cubicBezTo>
                  <a:cubicBezTo>
                    <a:pt x="958" y="558"/>
                    <a:pt x="958" y="558"/>
                    <a:pt x="961" y="561"/>
                  </a:cubicBezTo>
                  <a:cubicBezTo>
                    <a:pt x="964" y="563"/>
                    <a:pt x="964" y="561"/>
                    <a:pt x="965" y="561"/>
                  </a:cubicBezTo>
                  <a:cubicBezTo>
                    <a:pt x="966" y="561"/>
                    <a:pt x="967" y="561"/>
                    <a:pt x="970" y="563"/>
                  </a:cubicBezTo>
                  <a:cubicBezTo>
                    <a:pt x="973" y="565"/>
                    <a:pt x="974" y="564"/>
                    <a:pt x="976" y="565"/>
                  </a:cubicBezTo>
                  <a:cubicBezTo>
                    <a:pt x="979" y="566"/>
                    <a:pt x="979" y="564"/>
                    <a:pt x="979" y="564"/>
                  </a:cubicBezTo>
                  <a:cubicBezTo>
                    <a:pt x="979" y="564"/>
                    <a:pt x="983" y="565"/>
                    <a:pt x="983" y="563"/>
                  </a:cubicBezTo>
                  <a:cubicBezTo>
                    <a:pt x="983" y="560"/>
                    <a:pt x="982" y="561"/>
                    <a:pt x="981" y="561"/>
                  </a:cubicBezTo>
                  <a:cubicBezTo>
                    <a:pt x="980" y="560"/>
                    <a:pt x="977" y="559"/>
                    <a:pt x="976" y="558"/>
                  </a:cubicBezTo>
                  <a:cubicBezTo>
                    <a:pt x="976" y="557"/>
                    <a:pt x="974" y="554"/>
                    <a:pt x="972" y="552"/>
                  </a:cubicBezTo>
                  <a:cubicBezTo>
                    <a:pt x="970" y="550"/>
                    <a:pt x="963" y="547"/>
                    <a:pt x="962" y="546"/>
                  </a:cubicBezTo>
                  <a:cubicBezTo>
                    <a:pt x="962" y="546"/>
                    <a:pt x="958" y="537"/>
                    <a:pt x="957" y="537"/>
                  </a:cubicBezTo>
                  <a:cubicBezTo>
                    <a:pt x="956" y="537"/>
                    <a:pt x="951" y="537"/>
                    <a:pt x="949" y="531"/>
                  </a:cubicBezTo>
                  <a:cubicBezTo>
                    <a:pt x="947" y="526"/>
                    <a:pt x="943" y="526"/>
                    <a:pt x="940" y="524"/>
                  </a:cubicBezTo>
                  <a:cubicBezTo>
                    <a:pt x="936" y="521"/>
                    <a:pt x="937" y="524"/>
                    <a:pt x="932" y="523"/>
                  </a:cubicBezTo>
                  <a:cubicBezTo>
                    <a:pt x="928" y="521"/>
                    <a:pt x="930" y="519"/>
                    <a:pt x="925" y="515"/>
                  </a:cubicBezTo>
                  <a:cubicBezTo>
                    <a:pt x="921" y="512"/>
                    <a:pt x="919" y="511"/>
                    <a:pt x="917" y="508"/>
                  </a:cubicBezTo>
                  <a:cubicBezTo>
                    <a:pt x="916" y="505"/>
                    <a:pt x="910" y="502"/>
                    <a:pt x="908" y="500"/>
                  </a:cubicBezTo>
                  <a:cubicBezTo>
                    <a:pt x="906" y="499"/>
                    <a:pt x="897" y="495"/>
                    <a:pt x="896" y="493"/>
                  </a:cubicBezTo>
                  <a:cubicBezTo>
                    <a:pt x="895" y="491"/>
                    <a:pt x="893" y="488"/>
                    <a:pt x="886" y="485"/>
                  </a:cubicBezTo>
                  <a:cubicBezTo>
                    <a:pt x="879" y="482"/>
                    <a:pt x="870" y="471"/>
                    <a:pt x="870" y="471"/>
                  </a:cubicBezTo>
                  <a:cubicBezTo>
                    <a:pt x="870" y="471"/>
                    <a:pt x="863" y="470"/>
                    <a:pt x="860" y="468"/>
                  </a:cubicBezTo>
                  <a:cubicBezTo>
                    <a:pt x="857" y="465"/>
                    <a:pt x="850" y="461"/>
                    <a:pt x="844" y="458"/>
                  </a:cubicBezTo>
                  <a:cubicBezTo>
                    <a:pt x="839" y="454"/>
                    <a:pt x="833" y="449"/>
                    <a:pt x="828" y="448"/>
                  </a:cubicBezTo>
                  <a:cubicBezTo>
                    <a:pt x="823" y="447"/>
                    <a:pt x="819" y="446"/>
                    <a:pt x="816" y="444"/>
                  </a:cubicBezTo>
                  <a:cubicBezTo>
                    <a:pt x="814" y="443"/>
                    <a:pt x="791" y="434"/>
                    <a:pt x="789" y="433"/>
                  </a:cubicBezTo>
                  <a:cubicBezTo>
                    <a:pt x="786" y="431"/>
                    <a:pt x="774" y="427"/>
                    <a:pt x="769" y="424"/>
                  </a:cubicBezTo>
                  <a:cubicBezTo>
                    <a:pt x="764" y="422"/>
                    <a:pt x="743" y="417"/>
                    <a:pt x="736" y="416"/>
                  </a:cubicBezTo>
                  <a:cubicBezTo>
                    <a:pt x="730" y="415"/>
                    <a:pt x="715" y="416"/>
                    <a:pt x="714" y="416"/>
                  </a:cubicBezTo>
                  <a:cubicBezTo>
                    <a:pt x="713" y="416"/>
                    <a:pt x="701" y="416"/>
                    <a:pt x="698" y="416"/>
                  </a:cubicBezTo>
                  <a:cubicBezTo>
                    <a:pt x="696" y="417"/>
                    <a:pt x="692" y="414"/>
                    <a:pt x="692" y="413"/>
                  </a:cubicBezTo>
                  <a:cubicBezTo>
                    <a:pt x="692" y="412"/>
                    <a:pt x="692" y="412"/>
                    <a:pt x="688" y="409"/>
                  </a:cubicBezTo>
                  <a:cubicBezTo>
                    <a:pt x="685" y="406"/>
                    <a:pt x="687" y="407"/>
                    <a:pt x="686" y="405"/>
                  </a:cubicBezTo>
                  <a:cubicBezTo>
                    <a:pt x="686" y="402"/>
                    <a:pt x="683" y="401"/>
                    <a:pt x="683" y="400"/>
                  </a:cubicBezTo>
                  <a:cubicBezTo>
                    <a:pt x="682" y="398"/>
                    <a:pt x="682" y="396"/>
                    <a:pt x="680" y="392"/>
                  </a:cubicBezTo>
                  <a:cubicBezTo>
                    <a:pt x="677" y="389"/>
                    <a:pt x="677" y="392"/>
                    <a:pt x="676" y="390"/>
                  </a:cubicBezTo>
                  <a:cubicBezTo>
                    <a:pt x="675" y="388"/>
                    <a:pt x="674" y="388"/>
                    <a:pt x="673" y="385"/>
                  </a:cubicBezTo>
                  <a:cubicBezTo>
                    <a:pt x="672" y="382"/>
                    <a:pt x="669" y="381"/>
                    <a:pt x="667" y="379"/>
                  </a:cubicBezTo>
                  <a:cubicBezTo>
                    <a:pt x="664" y="378"/>
                    <a:pt x="658" y="372"/>
                    <a:pt x="657" y="371"/>
                  </a:cubicBezTo>
                  <a:cubicBezTo>
                    <a:pt x="656" y="370"/>
                    <a:pt x="652" y="370"/>
                    <a:pt x="651" y="369"/>
                  </a:cubicBezTo>
                  <a:cubicBezTo>
                    <a:pt x="649" y="369"/>
                    <a:pt x="649" y="366"/>
                    <a:pt x="649" y="365"/>
                  </a:cubicBezTo>
                  <a:cubicBezTo>
                    <a:pt x="649" y="364"/>
                    <a:pt x="656" y="362"/>
                    <a:pt x="658" y="362"/>
                  </a:cubicBezTo>
                  <a:cubicBezTo>
                    <a:pt x="661" y="362"/>
                    <a:pt x="664" y="361"/>
                    <a:pt x="667" y="361"/>
                  </a:cubicBezTo>
                  <a:cubicBezTo>
                    <a:pt x="681" y="361"/>
                    <a:pt x="681" y="361"/>
                    <a:pt x="681" y="361"/>
                  </a:cubicBezTo>
                  <a:cubicBezTo>
                    <a:pt x="683" y="361"/>
                    <a:pt x="691" y="360"/>
                    <a:pt x="692" y="360"/>
                  </a:cubicBezTo>
                  <a:cubicBezTo>
                    <a:pt x="694" y="359"/>
                    <a:pt x="701" y="360"/>
                    <a:pt x="706" y="359"/>
                  </a:cubicBezTo>
                  <a:cubicBezTo>
                    <a:pt x="712" y="357"/>
                    <a:pt x="711" y="358"/>
                    <a:pt x="714" y="358"/>
                  </a:cubicBezTo>
                  <a:cubicBezTo>
                    <a:pt x="717" y="357"/>
                    <a:pt x="717" y="357"/>
                    <a:pt x="720" y="357"/>
                  </a:cubicBezTo>
                  <a:cubicBezTo>
                    <a:pt x="722" y="357"/>
                    <a:pt x="723" y="357"/>
                    <a:pt x="727" y="357"/>
                  </a:cubicBezTo>
                  <a:cubicBezTo>
                    <a:pt x="730" y="356"/>
                    <a:pt x="732" y="356"/>
                    <a:pt x="736" y="356"/>
                  </a:cubicBezTo>
                  <a:cubicBezTo>
                    <a:pt x="739" y="356"/>
                    <a:pt x="741" y="355"/>
                    <a:pt x="743" y="356"/>
                  </a:cubicBezTo>
                  <a:cubicBezTo>
                    <a:pt x="745" y="356"/>
                    <a:pt x="746" y="356"/>
                    <a:pt x="751" y="356"/>
                  </a:cubicBezTo>
                  <a:cubicBezTo>
                    <a:pt x="755" y="356"/>
                    <a:pt x="754" y="356"/>
                    <a:pt x="757" y="356"/>
                  </a:cubicBezTo>
                  <a:cubicBezTo>
                    <a:pt x="760" y="356"/>
                    <a:pt x="763" y="355"/>
                    <a:pt x="765" y="355"/>
                  </a:cubicBezTo>
                  <a:cubicBezTo>
                    <a:pt x="767" y="355"/>
                    <a:pt x="770" y="355"/>
                    <a:pt x="777" y="357"/>
                  </a:cubicBezTo>
                  <a:cubicBezTo>
                    <a:pt x="785" y="359"/>
                    <a:pt x="800" y="357"/>
                    <a:pt x="803" y="357"/>
                  </a:cubicBezTo>
                  <a:cubicBezTo>
                    <a:pt x="805" y="357"/>
                    <a:pt x="808" y="356"/>
                    <a:pt x="810" y="356"/>
                  </a:cubicBezTo>
                  <a:cubicBezTo>
                    <a:pt x="812" y="356"/>
                    <a:pt x="824" y="357"/>
                    <a:pt x="828" y="358"/>
                  </a:cubicBezTo>
                  <a:cubicBezTo>
                    <a:pt x="831" y="358"/>
                    <a:pt x="833" y="358"/>
                    <a:pt x="835" y="357"/>
                  </a:cubicBezTo>
                  <a:cubicBezTo>
                    <a:pt x="837" y="357"/>
                    <a:pt x="838" y="357"/>
                    <a:pt x="843" y="357"/>
                  </a:cubicBezTo>
                  <a:cubicBezTo>
                    <a:pt x="847" y="356"/>
                    <a:pt x="846" y="357"/>
                    <a:pt x="854" y="356"/>
                  </a:cubicBezTo>
                  <a:cubicBezTo>
                    <a:pt x="862" y="356"/>
                    <a:pt x="854" y="356"/>
                    <a:pt x="857" y="356"/>
                  </a:cubicBezTo>
                  <a:cubicBezTo>
                    <a:pt x="859" y="355"/>
                    <a:pt x="860" y="357"/>
                    <a:pt x="868" y="355"/>
                  </a:cubicBezTo>
                  <a:cubicBezTo>
                    <a:pt x="876" y="353"/>
                    <a:pt x="870" y="357"/>
                    <a:pt x="873" y="356"/>
                  </a:cubicBezTo>
                  <a:cubicBezTo>
                    <a:pt x="876" y="356"/>
                    <a:pt x="877" y="355"/>
                    <a:pt x="878" y="357"/>
                  </a:cubicBezTo>
                  <a:cubicBezTo>
                    <a:pt x="879" y="358"/>
                    <a:pt x="888" y="357"/>
                    <a:pt x="889" y="357"/>
                  </a:cubicBezTo>
                  <a:cubicBezTo>
                    <a:pt x="890" y="357"/>
                    <a:pt x="889" y="357"/>
                    <a:pt x="888" y="356"/>
                  </a:cubicBezTo>
                  <a:cubicBezTo>
                    <a:pt x="888" y="356"/>
                    <a:pt x="889" y="357"/>
                    <a:pt x="890" y="357"/>
                  </a:cubicBezTo>
                  <a:cubicBezTo>
                    <a:pt x="896" y="357"/>
                    <a:pt x="901" y="356"/>
                    <a:pt x="901" y="356"/>
                  </a:cubicBezTo>
                  <a:cubicBezTo>
                    <a:pt x="901" y="352"/>
                    <a:pt x="890" y="351"/>
                    <a:pt x="890" y="351"/>
                  </a:cubicBezTo>
                  <a:cubicBezTo>
                    <a:pt x="890" y="351"/>
                    <a:pt x="886" y="354"/>
                    <a:pt x="888" y="356"/>
                  </a:cubicBezTo>
                  <a:cubicBezTo>
                    <a:pt x="887" y="355"/>
                    <a:pt x="886" y="354"/>
                    <a:pt x="886" y="352"/>
                  </a:cubicBezTo>
                  <a:cubicBezTo>
                    <a:pt x="885" y="347"/>
                    <a:pt x="889" y="350"/>
                    <a:pt x="892" y="349"/>
                  </a:cubicBezTo>
                  <a:cubicBezTo>
                    <a:pt x="894" y="348"/>
                    <a:pt x="891" y="347"/>
                    <a:pt x="889" y="346"/>
                  </a:cubicBezTo>
                  <a:cubicBezTo>
                    <a:pt x="887" y="344"/>
                    <a:pt x="885" y="345"/>
                    <a:pt x="881" y="344"/>
                  </a:cubicBezTo>
                  <a:cubicBezTo>
                    <a:pt x="877" y="343"/>
                    <a:pt x="877" y="342"/>
                    <a:pt x="875" y="341"/>
                  </a:cubicBezTo>
                  <a:cubicBezTo>
                    <a:pt x="873" y="340"/>
                    <a:pt x="868" y="340"/>
                    <a:pt x="863" y="340"/>
                  </a:cubicBezTo>
                  <a:cubicBezTo>
                    <a:pt x="859" y="340"/>
                    <a:pt x="856" y="338"/>
                    <a:pt x="854" y="338"/>
                  </a:cubicBezTo>
                  <a:cubicBezTo>
                    <a:pt x="853" y="338"/>
                    <a:pt x="847" y="336"/>
                    <a:pt x="841" y="335"/>
                  </a:cubicBezTo>
                  <a:cubicBezTo>
                    <a:pt x="836" y="335"/>
                    <a:pt x="832" y="332"/>
                    <a:pt x="829" y="332"/>
                  </a:cubicBezTo>
                  <a:cubicBezTo>
                    <a:pt x="827" y="332"/>
                    <a:pt x="818" y="330"/>
                    <a:pt x="810" y="331"/>
                  </a:cubicBezTo>
                  <a:cubicBezTo>
                    <a:pt x="803" y="332"/>
                    <a:pt x="799" y="328"/>
                    <a:pt x="797" y="326"/>
                  </a:cubicBezTo>
                  <a:cubicBezTo>
                    <a:pt x="796" y="324"/>
                    <a:pt x="792" y="325"/>
                    <a:pt x="791" y="325"/>
                  </a:cubicBezTo>
                  <a:cubicBezTo>
                    <a:pt x="789" y="325"/>
                    <a:pt x="764" y="319"/>
                    <a:pt x="761" y="319"/>
                  </a:cubicBezTo>
                  <a:cubicBezTo>
                    <a:pt x="758" y="319"/>
                    <a:pt x="757" y="319"/>
                    <a:pt x="757" y="319"/>
                  </a:cubicBezTo>
                  <a:cubicBezTo>
                    <a:pt x="757" y="319"/>
                    <a:pt x="752" y="317"/>
                    <a:pt x="749" y="317"/>
                  </a:cubicBezTo>
                  <a:cubicBezTo>
                    <a:pt x="746" y="317"/>
                    <a:pt x="749" y="320"/>
                    <a:pt x="745" y="320"/>
                  </a:cubicBezTo>
                  <a:cubicBezTo>
                    <a:pt x="742" y="320"/>
                    <a:pt x="739" y="320"/>
                    <a:pt x="736" y="321"/>
                  </a:cubicBezTo>
                  <a:cubicBezTo>
                    <a:pt x="733" y="323"/>
                    <a:pt x="732" y="323"/>
                    <a:pt x="731" y="323"/>
                  </a:cubicBezTo>
                  <a:cubicBezTo>
                    <a:pt x="730" y="323"/>
                    <a:pt x="724" y="323"/>
                    <a:pt x="721" y="324"/>
                  </a:cubicBezTo>
                  <a:cubicBezTo>
                    <a:pt x="717" y="324"/>
                    <a:pt x="714" y="326"/>
                    <a:pt x="711" y="326"/>
                  </a:cubicBezTo>
                  <a:cubicBezTo>
                    <a:pt x="707" y="326"/>
                    <a:pt x="696" y="328"/>
                    <a:pt x="696" y="328"/>
                  </a:cubicBezTo>
                  <a:cubicBezTo>
                    <a:pt x="696" y="328"/>
                    <a:pt x="688" y="329"/>
                    <a:pt x="687" y="329"/>
                  </a:cubicBezTo>
                  <a:cubicBezTo>
                    <a:pt x="686" y="329"/>
                    <a:pt x="678" y="331"/>
                    <a:pt x="676" y="332"/>
                  </a:cubicBezTo>
                  <a:cubicBezTo>
                    <a:pt x="674" y="333"/>
                    <a:pt x="661" y="336"/>
                    <a:pt x="661" y="336"/>
                  </a:cubicBezTo>
                  <a:cubicBezTo>
                    <a:pt x="661" y="336"/>
                    <a:pt x="655" y="337"/>
                    <a:pt x="653" y="338"/>
                  </a:cubicBezTo>
                  <a:cubicBezTo>
                    <a:pt x="651" y="339"/>
                    <a:pt x="648" y="341"/>
                    <a:pt x="648" y="341"/>
                  </a:cubicBezTo>
                  <a:cubicBezTo>
                    <a:pt x="641" y="344"/>
                    <a:pt x="641" y="344"/>
                    <a:pt x="641" y="344"/>
                  </a:cubicBezTo>
                  <a:cubicBezTo>
                    <a:pt x="632" y="356"/>
                    <a:pt x="632" y="356"/>
                    <a:pt x="632" y="356"/>
                  </a:cubicBezTo>
                  <a:cubicBezTo>
                    <a:pt x="632" y="356"/>
                    <a:pt x="632" y="358"/>
                    <a:pt x="632" y="360"/>
                  </a:cubicBezTo>
                  <a:cubicBezTo>
                    <a:pt x="632" y="361"/>
                    <a:pt x="627" y="362"/>
                    <a:pt x="625" y="362"/>
                  </a:cubicBezTo>
                  <a:cubicBezTo>
                    <a:pt x="623" y="362"/>
                    <a:pt x="617" y="360"/>
                    <a:pt x="616" y="360"/>
                  </a:cubicBezTo>
                  <a:cubicBezTo>
                    <a:pt x="616" y="360"/>
                    <a:pt x="614" y="360"/>
                    <a:pt x="612" y="359"/>
                  </a:cubicBezTo>
                  <a:cubicBezTo>
                    <a:pt x="609" y="358"/>
                    <a:pt x="608" y="357"/>
                    <a:pt x="607" y="355"/>
                  </a:cubicBezTo>
                  <a:cubicBezTo>
                    <a:pt x="607" y="352"/>
                    <a:pt x="606" y="352"/>
                    <a:pt x="603" y="352"/>
                  </a:cubicBezTo>
                  <a:cubicBezTo>
                    <a:pt x="600" y="351"/>
                    <a:pt x="598" y="345"/>
                    <a:pt x="598" y="343"/>
                  </a:cubicBezTo>
                  <a:cubicBezTo>
                    <a:pt x="599" y="341"/>
                    <a:pt x="602" y="342"/>
                    <a:pt x="604" y="342"/>
                  </a:cubicBezTo>
                  <a:cubicBezTo>
                    <a:pt x="605" y="342"/>
                    <a:pt x="607" y="341"/>
                    <a:pt x="608" y="341"/>
                  </a:cubicBezTo>
                  <a:cubicBezTo>
                    <a:pt x="609" y="340"/>
                    <a:pt x="614" y="337"/>
                    <a:pt x="615" y="336"/>
                  </a:cubicBezTo>
                  <a:cubicBezTo>
                    <a:pt x="615" y="335"/>
                    <a:pt x="622" y="335"/>
                    <a:pt x="622" y="335"/>
                  </a:cubicBezTo>
                  <a:cubicBezTo>
                    <a:pt x="622" y="335"/>
                    <a:pt x="646" y="324"/>
                    <a:pt x="679" y="315"/>
                  </a:cubicBezTo>
                  <a:cubicBezTo>
                    <a:pt x="712" y="307"/>
                    <a:pt x="785" y="290"/>
                    <a:pt x="788" y="289"/>
                  </a:cubicBezTo>
                  <a:cubicBezTo>
                    <a:pt x="791" y="289"/>
                    <a:pt x="819" y="283"/>
                    <a:pt x="819" y="283"/>
                  </a:cubicBezTo>
                  <a:cubicBezTo>
                    <a:pt x="819" y="283"/>
                    <a:pt x="880" y="273"/>
                    <a:pt x="886" y="271"/>
                  </a:cubicBezTo>
                  <a:cubicBezTo>
                    <a:pt x="892" y="269"/>
                    <a:pt x="890" y="271"/>
                    <a:pt x="892" y="271"/>
                  </a:cubicBezTo>
                  <a:cubicBezTo>
                    <a:pt x="895" y="271"/>
                    <a:pt x="899" y="271"/>
                    <a:pt x="901" y="270"/>
                  </a:cubicBezTo>
                  <a:cubicBezTo>
                    <a:pt x="904" y="269"/>
                    <a:pt x="907" y="268"/>
                    <a:pt x="909" y="268"/>
                  </a:cubicBezTo>
                  <a:cubicBezTo>
                    <a:pt x="912" y="267"/>
                    <a:pt x="917" y="267"/>
                    <a:pt x="919" y="267"/>
                  </a:cubicBezTo>
                  <a:cubicBezTo>
                    <a:pt x="921" y="267"/>
                    <a:pt x="941" y="263"/>
                    <a:pt x="943" y="263"/>
                  </a:cubicBezTo>
                  <a:cubicBezTo>
                    <a:pt x="946" y="263"/>
                    <a:pt x="946" y="264"/>
                    <a:pt x="949" y="264"/>
                  </a:cubicBezTo>
                  <a:cubicBezTo>
                    <a:pt x="952" y="265"/>
                    <a:pt x="957" y="266"/>
                    <a:pt x="961" y="266"/>
                  </a:cubicBezTo>
                  <a:cubicBezTo>
                    <a:pt x="965" y="266"/>
                    <a:pt x="966" y="267"/>
                    <a:pt x="966" y="268"/>
                  </a:cubicBezTo>
                  <a:cubicBezTo>
                    <a:pt x="966" y="269"/>
                    <a:pt x="969" y="271"/>
                    <a:pt x="970" y="271"/>
                  </a:cubicBezTo>
                  <a:cubicBezTo>
                    <a:pt x="971" y="272"/>
                    <a:pt x="974" y="274"/>
                    <a:pt x="974" y="274"/>
                  </a:cubicBezTo>
                  <a:cubicBezTo>
                    <a:pt x="974" y="274"/>
                    <a:pt x="977" y="278"/>
                    <a:pt x="975" y="281"/>
                  </a:cubicBezTo>
                  <a:cubicBezTo>
                    <a:pt x="972" y="285"/>
                    <a:pt x="969" y="293"/>
                    <a:pt x="968" y="295"/>
                  </a:cubicBezTo>
                  <a:cubicBezTo>
                    <a:pt x="968" y="296"/>
                    <a:pt x="969" y="296"/>
                    <a:pt x="969" y="298"/>
                  </a:cubicBezTo>
                  <a:cubicBezTo>
                    <a:pt x="969" y="299"/>
                    <a:pt x="966" y="300"/>
                    <a:pt x="966" y="301"/>
                  </a:cubicBezTo>
                  <a:cubicBezTo>
                    <a:pt x="966" y="303"/>
                    <a:pt x="971" y="304"/>
                    <a:pt x="971" y="303"/>
                  </a:cubicBezTo>
                  <a:cubicBezTo>
                    <a:pt x="972" y="302"/>
                    <a:pt x="972" y="302"/>
                    <a:pt x="972" y="301"/>
                  </a:cubicBezTo>
                  <a:cubicBezTo>
                    <a:pt x="973" y="299"/>
                    <a:pt x="972" y="299"/>
                    <a:pt x="974" y="296"/>
                  </a:cubicBezTo>
                  <a:cubicBezTo>
                    <a:pt x="975" y="293"/>
                    <a:pt x="975" y="293"/>
                    <a:pt x="975" y="291"/>
                  </a:cubicBezTo>
                  <a:cubicBezTo>
                    <a:pt x="976" y="289"/>
                    <a:pt x="978" y="289"/>
                    <a:pt x="979" y="288"/>
                  </a:cubicBezTo>
                  <a:cubicBezTo>
                    <a:pt x="980" y="286"/>
                    <a:pt x="980" y="284"/>
                    <a:pt x="982" y="285"/>
                  </a:cubicBezTo>
                  <a:cubicBezTo>
                    <a:pt x="983" y="286"/>
                    <a:pt x="987" y="285"/>
                    <a:pt x="987" y="285"/>
                  </a:cubicBezTo>
                  <a:cubicBezTo>
                    <a:pt x="987" y="285"/>
                    <a:pt x="1046" y="319"/>
                    <a:pt x="1048" y="321"/>
                  </a:cubicBezTo>
                  <a:cubicBezTo>
                    <a:pt x="1049" y="322"/>
                    <a:pt x="1050" y="322"/>
                    <a:pt x="1052" y="323"/>
                  </a:cubicBezTo>
                  <a:cubicBezTo>
                    <a:pt x="1054" y="324"/>
                    <a:pt x="1054" y="326"/>
                    <a:pt x="1053" y="327"/>
                  </a:cubicBezTo>
                  <a:cubicBezTo>
                    <a:pt x="1052" y="328"/>
                    <a:pt x="1052" y="329"/>
                    <a:pt x="1052" y="330"/>
                  </a:cubicBezTo>
                  <a:cubicBezTo>
                    <a:pt x="1052" y="331"/>
                    <a:pt x="1049" y="332"/>
                    <a:pt x="1049" y="334"/>
                  </a:cubicBezTo>
                  <a:cubicBezTo>
                    <a:pt x="1048" y="335"/>
                    <a:pt x="1049" y="335"/>
                    <a:pt x="1049" y="339"/>
                  </a:cubicBezTo>
                  <a:cubicBezTo>
                    <a:pt x="1049" y="342"/>
                    <a:pt x="1047" y="341"/>
                    <a:pt x="1047" y="343"/>
                  </a:cubicBezTo>
                  <a:cubicBezTo>
                    <a:pt x="1047" y="345"/>
                    <a:pt x="1049" y="346"/>
                    <a:pt x="1049" y="346"/>
                  </a:cubicBezTo>
                  <a:cubicBezTo>
                    <a:pt x="1050" y="346"/>
                    <a:pt x="1050" y="346"/>
                    <a:pt x="1050" y="346"/>
                  </a:cubicBezTo>
                  <a:cubicBezTo>
                    <a:pt x="1050" y="346"/>
                    <a:pt x="1051" y="344"/>
                    <a:pt x="1053" y="342"/>
                  </a:cubicBezTo>
                  <a:cubicBezTo>
                    <a:pt x="1055" y="340"/>
                    <a:pt x="1054" y="341"/>
                    <a:pt x="1054" y="339"/>
                  </a:cubicBezTo>
                  <a:cubicBezTo>
                    <a:pt x="1055" y="337"/>
                    <a:pt x="1056" y="338"/>
                    <a:pt x="1056" y="338"/>
                  </a:cubicBezTo>
                  <a:cubicBezTo>
                    <a:pt x="1056" y="338"/>
                    <a:pt x="1056" y="339"/>
                    <a:pt x="1056" y="340"/>
                  </a:cubicBezTo>
                  <a:cubicBezTo>
                    <a:pt x="1057" y="342"/>
                    <a:pt x="1056" y="340"/>
                    <a:pt x="1058" y="341"/>
                  </a:cubicBezTo>
                  <a:cubicBezTo>
                    <a:pt x="1061" y="341"/>
                    <a:pt x="1058" y="340"/>
                    <a:pt x="1058" y="338"/>
                  </a:cubicBezTo>
                  <a:cubicBezTo>
                    <a:pt x="1058" y="335"/>
                    <a:pt x="1058" y="335"/>
                    <a:pt x="1059" y="333"/>
                  </a:cubicBezTo>
                  <a:cubicBezTo>
                    <a:pt x="1060" y="331"/>
                    <a:pt x="1061" y="333"/>
                    <a:pt x="1061" y="333"/>
                  </a:cubicBezTo>
                  <a:cubicBezTo>
                    <a:pt x="1061" y="333"/>
                    <a:pt x="1061" y="338"/>
                    <a:pt x="1061" y="340"/>
                  </a:cubicBezTo>
                  <a:cubicBezTo>
                    <a:pt x="1061" y="341"/>
                    <a:pt x="1061" y="345"/>
                    <a:pt x="1062" y="347"/>
                  </a:cubicBezTo>
                  <a:cubicBezTo>
                    <a:pt x="1063" y="349"/>
                    <a:pt x="1064" y="347"/>
                    <a:pt x="1066" y="346"/>
                  </a:cubicBezTo>
                  <a:cubicBezTo>
                    <a:pt x="1068" y="345"/>
                    <a:pt x="1065" y="344"/>
                    <a:pt x="1065" y="341"/>
                  </a:cubicBezTo>
                  <a:cubicBezTo>
                    <a:pt x="1065" y="333"/>
                    <a:pt x="1065" y="333"/>
                    <a:pt x="1065" y="333"/>
                  </a:cubicBezTo>
                  <a:cubicBezTo>
                    <a:pt x="1065" y="331"/>
                    <a:pt x="1067" y="332"/>
                    <a:pt x="1067" y="332"/>
                  </a:cubicBezTo>
                  <a:cubicBezTo>
                    <a:pt x="1067" y="332"/>
                    <a:pt x="1074" y="336"/>
                    <a:pt x="1074" y="337"/>
                  </a:cubicBezTo>
                  <a:cubicBezTo>
                    <a:pt x="1074" y="339"/>
                    <a:pt x="1076" y="344"/>
                    <a:pt x="1076" y="346"/>
                  </a:cubicBezTo>
                  <a:cubicBezTo>
                    <a:pt x="1077" y="347"/>
                    <a:pt x="1076" y="351"/>
                    <a:pt x="1078" y="354"/>
                  </a:cubicBezTo>
                  <a:cubicBezTo>
                    <a:pt x="1079" y="357"/>
                    <a:pt x="1079" y="366"/>
                    <a:pt x="1080" y="368"/>
                  </a:cubicBezTo>
                  <a:cubicBezTo>
                    <a:pt x="1081" y="369"/>
                    <a:pt x="1082" y="371"/>
                    <a:pt x="1082" y="372"/>
                  </a:cubicBezTo>
                  <a:cubicBezTo>
                    <a:pt x="1082" y="374"/>
                    <a:pt x="1085" y="377"/>
                    <a:pt x="1085" y="377"/>
                  </a:cubicBezTo>
                  <a:cubicBezTo>
                    <a:pt x="1085" y="377"/>
                    <a:pt x="1085" y="378"/>
                    <a:pt x="1087" y="382"/>
                  </a:cubicBezTo>
                  <a:cubicBezTo>
                    <a:pt x="1089" y="385"/>
                    <a:pt x="1089" y="387"/>
                    <a:pt x="1089" y="388"/>
                  </a:cubicBezTo>
                  <a:cubicBezTo>
                    <a:pt x="1089" y="392"/>
                    <a:pt x="1089" y="392"/>
                    <a:pt x="1089" y="392"/>
                  </a:cubicBezTo>
                  <a:cubicBezTo>
                    <a:pt x="1089" y="393"/>
                    <a:pt x="1089" y="395"/>
                    <a:pt x="1091" y="400"/>
                  </a:cubicBezTo>
                  <a:cubicBezTo>
                    <a:pt x="1092" y="405"/>
                    <a:pt x="1091" y="403"/>
                    <a:pt x="1091" y="406"/>
                  </a:cubicBezTo>
                  <a:cubicBezTo>
                    <a:pt x="1091" y="410"/>
                    <a:pt x="1092" y="410"/>
                    <a:pt x="1094" y="409"/>
                  </a:cubicBezTo>
                  <a:cubicBezTo>
                    <a:pt x="1096" y="409"/>
                    <a:pt x="1105" y="401"/>
                    <a:pt x="1106" y="399"/>
                  </a:cubicBezTo>
                  <a:cubicBezTo>
                    <a:pt x="1107" y="397"/>
                    <a:pt x="1106" y="397"/>
                    <a:pt x="1107" y="393"/>
                  </a:cubicBezTo>
                  <a:cubicBezTo>
                    <a:pt x="1108" y="389"/>
                    <a:pt x="1108" y="392"/>
                    <a:pt x="1109" y="390"/>
                  </a:cubicBezTo>
                  <a:cubicBezTo>
                    <a:pt x="1109" y="388"/>
                    <a:pt x="1109" y="386"/>
                    <a:pt x="1109" y="384"/>
                  </a:cubicBezTo>
                  <a:cubicBezTo>
                    <a:pt x="1109" y="381"/>
                    <a:pt x="1108" y="380"/>
                    <a:pt x="1109" y="376"/>
                  </a:cubicBezTo>
                  <a:cubicBezTo>
                    <a:pt x="1110" y="372"/>
                    <a:pt x="1109" y="373"/>
                    <a:pt x="1109" y="371"/>
                  </a:cubicBezTo>
                  <a:cubicBezTo>
                    <a:pt x="1109" y="368"/>
                    <a:pt x="1109" y="369"/>
                    <a:pt x="1109" y="365"/>
                  </a:cubicBezTo>
                  <a:cubicBezTo>
                    <a:pt x="1108" y="360"/>
                    <a:pt x="1110" y="364"/>
                    <a:pt x="1111" y="363"/>
                  </a:cubicBezTo>
                  <a:cubicBezTo>
                    <a:pt x="1112" y="362"/>
                    <a:pt x="1113" y="359"/>
                    <a:pt x="1115" y="359"/>
                  </a:cubicBezTo>
                  <a:cubicBezTo>
                    <a:pt x="1117" y="359"/>
                    <a:pt x="1118" y="360"/>
                    <a:pt x="1119" y="360"/>
                  </a:cubicBezTo>
                  <a:cubicBezTo>
                    <a:pt x="1120" y="360"/>
                    <a:pt x="1121" y="363"/>
                    <a:pt x="1122" y="366"/>
                  </a:cubicBezTo>
                  <a:cubicBezTo>
                    <a:pt x="1124" y="369"/>
                    <a:pt x="1124" y="367"/>
                    <a:pt x="1127" y="367"/>
                  </a:cubicBezTo>
                  <a:cubicBezTo>
                    <a:pt x="1130" y="367"/>
                    <a:pt x="1129" y="368"/>
                    <a:pt x="1129" y="370"/>
                  </a:cubicBezTo>
                  <a:cubicBezTo>
                    <a:pt x="1130" y="372"/>
                    <a:pt x="1129" y="370"/>
                    <a:pt x="1134" y="378"/>
                  </a:cubicBezTo>
                  <a:cubicBezTo>
                    <a:pt x="1138" y="385"/>
                    <a:pt x="1137" y="381"/>
                    <a:pt x="1139" y="385"/>
                  </a:cubicBezTo>
                  <a:cubicBezTo>
                    <a:pt x="1141" y="388"/>
                    <a:pt x="1143" y="389"/>
                    <a:pt x="1145" y="391"/>
                  </a:cubicBezTo>
                  <a:cubicBezTo>
                    <a:pt x="1146" y="393"/>
                    <a:pt x="1149" y="394"/>
                    <a:pt x="1151" y="396"/>
                  </a:cubicBezTo>
                  <a:cubicBezTo>
                    <a:pt x="1153" y="398"/>
                    <a:pt x="1155" y="400"/>
                    <a:pt x="1156" y="402"/>
                  </a:cubicBezTo>
                  <a:cubicBezTo>
                    <a:pt x="1157" y="403"/>
                    <a:pt x="1162" y="405"/>
                    <a:pt x="1163" y="407"/>
                  </a:cubicBezTo>
                  <a:cubicBezTo>
                    <a:pt x="1165" y="409"/>
                    <a:pt x="1166" y="411"/>
                    <a:pt x="1168" y="414"/>
                  </a:cubicBezTo>
                  <a:cubicBezTo>
                    <a:pt x="1170" y="416"/>
                    <a:pt x="1182" y="426"/>
                    <a:pt x="1184" y="427"/>
                  </a:cubicBezTo>
                  <a:cubicBezTo>
                    <a:pt x="1187" y="428"/>
                    <a:pt x="1186" y="430"/>
                    <a:pt x="1188" y="430"/>
                  </a:cubicBezTo>
                  <a:cubicBezTo>
                    <a:pt x="1189" y="430"/>
                    <a:pt x="1189" y="430"/>
                    <a:pt x="1191" y="431"/>
                  </a:cubicBezTo>
                  <a:cubicBezTo>
                    <a:pt x="1194" y="431"/>
                    <a:pt x="1191" y="431"/>
                    <a:pt x="1193" y="433"/>
                  </a:cubicBezTo>
                  <a:cubicBezTo>
                    <a:pt x="1194" y="434"/>
                    <a:pt x="1194" y="433"/>
                    <a:pt x="1196" y="432"/>
                  </a:cubicBezTo>
                  <a:cubicBezTo>
                    <a:pt x="1199" y="432"/>
                    <a:pt x="1196" y="432"/>
                    <a:pt x="1196" y="431"/>
                  </a:cubicBezTo>
                  <a:cubicBezTo>
                    <a:pt x="1195" y="429"/>
                    <a:pt x="1196" y="428"/>
                    <a:pt x="1194" y="428"/>
                  </a:cubicBezTo>
                  <a:cubicBezTo>
                    <a:pt x="1192" y="428"/>
                    <a:pt x="1192" y="426"/>
                    <a:pt x="1192" y="426"/>
                  </a:cubicBezTo>
                  <a:cubicBezTo>
                    <a:pt x="1192" y="426"/>
                    <a:pt x="1194" y="425"/>
                    <a:pt x="1195" y="423"/>
                  </a:cubicBezTo>
                  <a:cubicBezTo>
                    <a:pt x="1196" y="422"/>
                    <a:pt x="1194" y="422"/>
                    <a:pt x="1192" y="421"/>
                  </a:cubicBezTo>
                  <a:cubicBezTo>
                    <a:pt x="1190" y="419"/>
                    <a:pt x="1192" y="419"/>
                    <a:pt x="1192" y="417"/>
                  </a:cubicBezTo>
                  <a:cubicBezTo>
                    <a:pt x="1191" y="415"/>
                    <a:pt x="1191" y="415"/>
                    <a:pt x="1190" y="414"/>
                  </a:cubicBezTo>
                  <a:cubicBezTo>
                    <a:pt x="1189" y="412"/>
                    <a:pt x="1189" y="411"/>
                    <a:pt x="1186" y="406"/>
                  </a:cubicBezTo>
                  <a:cubicBezTo>
                    <a:pt x="1184" y="401"/>
                    <a:pt x="1181" y="399"/>
                    <a:pt x="1180" y="397"/>
                  </a:cubicBezTo>
                  <a:cubicBezTo>
                    <a:pt x="1179" y="394"/>
                    <a:pt x="1172" y="384"/>
                    <a:pt x="1172" y="382"/>
                  </a:cubicBezTo>
                  <a:cubicBezTo>
                    <a:pt x="1172" y="380"/>
                    <a:pt x="1166" y="377"/>
                    <a:pt x="1164" y="376"/>
                  </a:cubicBezTo>
                  <a:cubicBezTo>
                    <a:pt x="1163" y="375"/>
                    <a:pt x="1156" y="370"/>
                    <a:pt x="1156" y="369"/>
                  </a:cubicBezTo>
                  <a:cubicBezTo>
                    <a:pt x="1156" y="368"/>
                    <a:pt x="1150" y="362"/>
                    <a:pt x="1149" y="360"/>
                  </a:cubicBezTo>
                  <a:cubicBezTo>
                    <a:pt x="1149" y="358"/>
                    <a:pt x="1144" y="358"/>
                    <a:pt x="1143" y="355"/>
                  </a:cubicBezTo>
                  <a:cubicBezTo>
                    <a:pt x="1142" y="352"/>
                    <a:pt x="1137" y="347"/>
                    <a:pt x="1134" y="345"/>
                  </a:cubicBezTo>
                  <a:cubicBezTo>
                    <a:pt x="1131" y="343"/>
                    <a:pt x="1137" y="341"/>
                    <a:pt x="1139" y="341"/>
                  </a:cubicBezTo>
                  <a:cubicBezTo>
                    <a:pt x="1141" y="341"/>
                    <a:pt x="1141" y="340"/>
                    <a:pt x="1146" y="340"/>
                  </a:cubicBezTo>
                  <a:cubicBezTo>
                    <a:pt x="1150" y="339"/>
                    <a:pt x="1149" y="340"/>
                    <a:pt x="1151" y="340"/>
                  </a:cubicBezTo>
                  <a:cubicBezTo>
                    <a:pt x="1154" y="340"/>
                    <a:pt x="1159" y="339"/>
                    <a:pt x="1161" y="338"/>
                  </a:cubicBezTo>
                  <a:cubicBezTo>
                    <a:pt x="1163" y="338"/>
                    <a:pt x="1169" y="338"/>
                    <a:pt x="1174" y="337"/>
                  </a:cubicBezTo>
                  <a:cubicBezTo>
                    <a:pt x="1179" y="337"/>
                    <a:pt x="1181" y="339"/>
                    <a:pt x="1181" y="339"/>
                  </a:cubicBezTo>
                  <a:cubicBezTo>
                    <a:pt x="1181" y="339"/>
                    <a:pt x="1181" y="339"/>
                    <a:pt x="1182" y="342"/>
                  </a:cubicBezTo>
                  <a:cubicBezTo>
                    <a:pt x="1182" y="346"/>
                    <a:pt x="1184" y="345"/>
                    <a:pt x="1186" y="347"/>
                  </a:cubicBezTo>
                  <a:cubicBezTo>
                    <a:pt x="1188" y="349"/>
                    <a:pt x="1191" y="350"/>
                    <a:pt x="1194" y="353"/>
                  </a:cubicBezTo>
                  <a:cubicBezTo>
                    <a:pt x="1197" y="356"/>
                    <a:pt x="1197" y="357"/>
                    <a:pt x="1199" y="360"/>
                  </a:cubicBezTo>
                  <a:cubicBezTo>
                    <a:pt x="1200" y="363"/>
                    <a:pt x="1204" y="365"/>
                    <a:pt x="1206" y="366"/>
                  </a:cubicBezTo>
                  <a:cubicBezTo>
                    <a:pt x="1208" y="367"/>
                    <a:pt x="1209" y="369"/>
                    <a:pt x="1209" y="369"/>
                  </a:cubicBezTo>
                  <a:cubicBezTo>
                    <a:pt x="1209" y="369"/>
                    <a:pt x="1213" y="372"/>
                    <a:pt x="1213" y="373"/>
                  </a:cubicBezTo>
                  <a:cubicBezTo>
                    <a:pt x="1214" y="374"/>
                    <a:pt x="1218" y="379"/>
                    <a:pt x="1219" y="381"/>
                  </a:cubicBezTo>
                  <a:cubicBezTo>
                    <a:pt x="1220" y="382"/>
                    <a:pt x="1220" y="385"/>
                    <a:pt x="1225" y="385"/>
                  </a:cubicBezTo>
                  <a:cubicBezTo>
                    <a:pt x="1230" y="385"/>
                    <a:pt x="1226" y="389"/>
                    <a:pt x="1231" y="394"/>
                  </a:cubicBezTo>
                  <a:cubicBezTo>
                    <a:pt x="1236" y="400"/>
                    <a:pt x="1234" y="398"/>
                    <a:pt x="1236" y="400"/>
                  </a:cubicBezTo>
                  <a:cubicBezTo>
                    <a:pt x="1237" y="402"/>
                    <a:pt x="1236" y="401"/>
                    <a:pt x="1239" y="404"/>
                  </a:cubicBezTo>
                  <a:cubicBezTo>
                    <a:pt x="1242" y="407"/>
                    <a:pt x="1241" y="406"/>
                    <a:pt x="1243" y="408"/>
                  </a:cubicBezTo>
                  <a:cubicBezTo>
                    <a:pt x="1245" y="410"/>
                    <a:pt x="1247" y="412"/>
                    <a:pt x="1248" y="413"/>
                  </a:cubicBezTo>
                  <a:cubicBezTo>
                    <a:pt x="1250" y="414"/>
                    <a:pt x="1250" y="414"/>
                    <a:pt x="1252" y="417"/>
                  </a:cubicBezTo>
                  <a:cubicBezTo>
                    <a:pt x="1254" y="419"/>
                    <a:pt x="1256" y="421"/>
                    <a:pt x="1256" y="423"/>
                  </a:cubicBezTo>
                  <a:cubicBezTo>
                    <a:pt x="1257" y="425"/>
                    <a:pt x="1256" y="423"/>
                    <a:pt x="1259" y="427"/>
                  </a:cubicBezTo>
                  <a:cubicBezTo>
                    <a:pt x="1262" y="431"/>
                    <a:pt x="1265" y="434"/>
                    <a:pt x="1267" y="436"/>
                  </a:cubicBezTo>
                  <a:cubicBezTo>
                    <a:pt x="1270" y="437"/>
                    <a:pt x="1270" y="438"/>
                    <a:pt x="1270" y="438"/>
                  </a:cubicBezTo>
                  <a:cubicBezTo>
                    <a:pt x="1270" y="438"/>
                    <a:pt x="1270" y="438"/>
                    <a:pt x="1270" y="440"/>
                  </a:cubicBezTo>
                  <a:cubicBezTo>
                    <a:pt x="1270" y="442"/>
                    <a:pt x="1271" y="442"/>
                    <a:pt x="1278" y="446"/>
                  </a:cubicBezTo>
                  <a:cubicBezTo>
                    <a:pt x="1285" y="451"/>
                    <a:pt x="1278" y="446"/>
                    <a:pt x="1280" y="448"/>
                  </a:cubicBezTo>
                  <a:cubicBezTo>
                    <a:pt x="1282" y="450"/>
                    <a:pt x="1282" y="451"/>
                    <a:pt x="1283" y="452"/>
                  </a:cubicBezTo>
                  <a:cubicBezTo>
                    <a:pt x="1284" y="453"/>
                    <a:pt x="1284" y="453"/>
                    <a:pt x="1286" y="456"/>
                  </a:cubicBezTo>
                  <a:cubicBezTo>
                    <a:pt x="1289" y="459"/>
                    <a:pt x="1289" y="458"/>
                    <a:pt x="1289" y="459"/>
                  </a:cubicBezTo>
                  <a:cubicBezTo>
                    <a:pt x="1289" y="459"/>
                    <a:pt x="1291" y="463"/>
                    <a:pt x="1295" y="465"/>
                  </a:cubicBezTo>
                  <a:cubicBezTo>
                    <a:pt x="1298" y="467"/>
                    <a:pt x="1295" y="465"/>
                    <a:pt x="1295" y="466"/>
                  </a:cubicBezTo>
                  <a:cubicBezTo>
                    <a:pt x="1295" y="467"/>
                    <a:pt x="1297" y="469"/>
                    <a:pt x="1298" y="471"/>
                  </a:cubicBezTo>
                  <a:cubicBezTo>
                    <a:pt x="1300" y="473"/>
                    <a:pt x="1310" y="484"/>
                    <a:pt x="1310" y="485"/>
                  </a:cubicBezTo>
                  <a:cubicBezTo>
                    <a:pt x="1310" y="486"/>
                    <a:pt x="1310" y="483"/>
                    <a:pt x="1310" y="481"/>
                  </a:cubicBezTo>
                  <a:cubicBezTo>
                    <a:pt x="1310" y="479"/>
                    <a:pt x="1306" y="474"/>
                    <a:pt x="1304" y="471"/>
                  </a:cubicBezTo>
                  <a:cubicBezTo>
                    <a:pt x="1302" y="468"/>
                    <a:pt x="1303" y="470"/>
                    <a:pt x="1302" y="469"/>
                  </a:cubicBezTo>
                  <a:cubicBezTo>
                    <a:pt x="1300" y="468"/>
                    <a:pt x="1302" y="466"/>
                    <a:pt x="1302" y="465"/>
                  </a:cubicBezTo>
                  <a:cubicBezTo>
                    <a:pt x="1302" y="463"/>
                    <a:pt x="1298" y="460"/>
                    <a:pt x="1297" y="458"/>
                  </a:cubicBezTo>
                  <a:cubicBezTo>
                    <a:pt x="1295" y="456"/>
                    <a:pt x="1295" y="456"/>
                    <a:pt x="1294" y="454"/>
                  </a:cubicBezTo>
                  <a:cubicBezTo>
                    <a:pt x="1293" y="452"/>
                    <a:pt x="1291" y="451"/>
                    <a:pt x="1290" y="449"/>
                  </a:cubicBezTo>
                  <a:cubicBezTo>
                    <a:pt x="1289" y="447"/>
                    <a:pt x="1288" y="444"/>
                    <a:pt x="1286" y="444"/>
                  </a:cubicBezTo>
                  <a:cubicBezTo>
                    <a:pt x="1284" y="443"/>
                    <a:pt x="1286" y="437"/>
                    <a:pt x="1286" y="437"/>
                  </a:cubicBezTo>
                  <a:cubicBezTo>
                    <a:pt x="1285" y="430"/>
                    <a:pt x="1281" y="433"/>
                    <a:pt x="1281" y="433"/>
                  </a:cubicBezTo>
                  <a:cubicBezTo>
                    <a:pt x="1281" y="433"/>
                    <a:pt x="1280" y="434"/>
                    <a:pt x="1280" y="432"/>
                  </a:cubicBezTo>
                  <a:cubicBezTo>
                    <a:pt x="1280" y="430"/>
                    <a:pt x="1280" y="429"/>
                    <a:pt x="1278" y="426"/>
                  </a:cubicBezTo>
                  <a:cubicBezTo>
                    <a:pt x="1277" y="424"/>
                    <a:pt x="1276" y="423"/>
                    <a:pt x="1276" y="421"/>
                  </a:cubicBezTo>
                  <a:cubicBezTo>
                    <a:pt x="1276" y="419"/>
                    <a:pt x="1277" y="421"/>
                    <a:pt x="1278" y="420"/>
                  </a:cubicBezTo>
                  <a:cubicBezTo>
                    <a:pt x="1278" y="418"/>
                    <a:pt x="1277" y="418"/>
                    <a:pt x="1275" y="418"/>
                  </a:cubicBezTo>
                  <a:cubicBezTo>
                    <a:pt x="1273" y="418"/>
                    <a:pt x="1274" y="418"/>
                    <a:pt x="1274" y="417"/>
                  </a:cubicBezTo>
                  <a:cubicBezTo>
                    <a:pt x="1274" y="415"/>
                    <a:pt x="1274" y="415"/>
                    <a:pt x="1274" y="415"/>
                  </a:cubicBezTo>
                  <a:cubicBezTo>
                    <a:pt x="1274" y="414"/>
                    <a:pt x="1276" y="412"/>
                    <a:pt x="1276" y="411"/>
                  </a:cubicBezTo>
                  <a:cubicBezTo>
                    <a:pt x="1276" y="410"/>
                    <a:pt x="1274" y="409"/>
                    <a:pt x="1274" y="409"/>
                  </a:cubicBezTo>
                  <a:cubicBezTo>
                    <a:pt x="1274" y="409"/>
                    <a:pt x="1273" y="408"/>
                    <a:pt x="1271" y="404"/>
                  </a:cubicBezTo>
                  <a:cubicBezTo>
                    <a:pt x="1269" y="402"/>
                    <a:pt x="1269" y="401"/>
                    <a:pt x="1269" y="401"/>
                  </a:cubicBezTo>
                  <a:cubicBezTo>
                    <a:pt x="1268" y="401"/>
                    <a:pt x="1267" y="401"/>
                    <a:pt x="1265" y="400"/>
                  </a:cubicBezTo>
                  <a:cubicBezTo>
                    <a:pt x="1264" y="399"/>
                    <a:pt x="1262" y="397"/>
                    <a:pt x="1262" y="396"/>
                  </a:cubicBezTo>
                  <a:cubicBezTo>
                    <a:pt x="1262" y="395"/>
                    <a:pt x="1265" y="396"/>
                    <a:pt x="1265" y="396"/>
                  </a:cubicBezTo>
                  <a:cubicBezTo>
                    <a:pt x="1269" y="394"/>
                    <a:pt x="1264" y="389"/>
                    <a:pt x="1264" y="389"/>
                  </a:cubicBezTo>
                  <a:cubicBezTo>
                    <a:pt x="1264" y="389"/>
                    <a:pt x="1258" y="385"/>
                    <a:pt x="1258" y="384"/>
                  </a:cubicBezTo>
                  <a:cubicBezTo>
                    <a:pt x="1258" y="382"/>
                    <a:pt x="1259" y="383"/>
                    <a:pt x="1261" y="383"/>
                  </a:cubicBezTo>
                  <a:cubicBezTo>
                    <a:pt x="1263" y="382"/>
                    <a:pt x="1260" y="378"/>
                    <a:pt x="1257" y="380"/>
                  </a:cubicBezTo>
                  <a:cubicBezTo>
                    <a:pt x="1254" y="382"/>
                    <a:pt x="1253" y="378"/>
                    <a:pt x="1253" y="378"/>
                  </a:cubicBezTo>
                  <a:cubicBezTo>
                    <a:pt x="1256" y="374"/>
                    <a:pt x="1253" y="372"/>
                    <a:pt x="1251" y="370"/>
                  </a:cubicBezTo>
                  <a:cubicBezTo>
                    <a:pt x="1250" y="368"/>
                    <a:pt x="1248" y="366"/>
                    <a:pt x="1248" y="364"/>
                  </a:cubicBezTo>
                  <a:cubicBezTo>
                    <a:pt x="1248" y="361"/>
                    <a:pt x="1239" y="353"/>
                    <a:pt x="1239" y="353"/>
                  </a:cubicBezTo>
                  <a:cubicBezTo>
                    <a:pt x="1239" y="351"/>
                    <a:pt x="1236" y="347"/>
                    <a:pt x="1236" y="345"/>
                  </a:cubicBezTo>
                  <a:cubicBezTo>
                    <a:pt x="1235" y="343"/>
                    <a:pt x="1232" y="341"/>
                    <a:pt x="1233" y="341"/>
                  </a:cubicBezTo>
                  <a:cubicBezTo>
                    <a:pt x="1234" y="341"/>
                    <a:pt x="1239" y="342"/>
                    <a:pt x="1240" y="342"/>
                  </a:cubicBezTo>
                  <a:cubicBezTo>
                    <a:pt x="1241" y="343"/>
                    <a:pt x="1242" y="343"/>
                    <a:pt x="1246" y="343"/>
                  </a:cubicBezTo>
                  <a:cubicBezTo>
                    <a:pt x="1249" y="344"/>
                    <a:pt x="1254" y="346"/>
                    <a:pt x="1257" y="345"/>
                  </a:cubicBezTo>
                  <a:cubicBezTo>
                    <a:pt x="1260" y="345"/>
                    <a:pt x="1257" y="345"/>
                    <a:pt x="1258" y="344"/>
                  </a:cubicBezTo>
                  <a:cubicBezTo>
                    <a:pt x="1259" y="344"/>
                    <a:pt x="1261" y="344"/>
                    <a:pt x="1261" y="344"/>
                  </a:cubicBezTo>
                  <a:cubicBezTo>
                    <a:pt x="1261" y="344"/>
                    <a:pt x="1264" y="347"/>
                    <a:pt x="1266" y="348"/>
                  </a:cubicBezTo>
                  <a:cubicBezTo>
                    <a:pt x="1267" y="349"/>
                    <a:pt x="1269" y="348"/>
                    <a:pt x="1269" y="348"/>
                  </a:cubicBezTo>
                  <a:cubicBezTo>
                    <a:pt x="1275" y="348"/>
                    <a:pt x="1275" y="348"/>
                    <a:pt x="1275" y="348"/>
                  </a:cubicBezTo>
                  <a:cubicBezTo>
                    <a:pt x="1275" y="348"/>
                    <a:pt x="1275" y="352"/>
                    <a:pt x="1275" y="354"/>
                  </a:cubicBezTo>
                  <a:cubicBezTo>
                    <a:pt x="1275" y="356"/>
                    <a:pt x="1275" y="357"/>
                    <a:pt x="1277" y="358"/>
                  </a:cubicBezTo>
                  <a:cubicBezTo>
                    <a:pt x="1279" y="359"/>
                    <a:pt x="1279" y="359"/>
                    <a:pt x="1279" y="360"/>
                  </a:cubicBezTo>
                  <a:cubicBezTo>
                    <a:pt x="1279" y="361"/>
                    <a:pt x="1279" y="363"/>
                    <a:pt x="1277" y="364"/>
                  </a:cubicBezTo>
                  <a:cubicBezTo>
                    <a:pt x="1276" y="365"/>
                    <a:pt x="1276" y="372"/>
                    <a:pt x="1276" y="372"/>
                  </a:cubicBezTo>
                  <a:cubicBezTo>
                    <a:pt x="1277" y="371"/>
                    <a:pt x="1277" y="371"/>
                    <a:pt x="1277" y="371"/>
                  </a:cubicBezTo>
                  <a:cubicBezTo>
                    <a:pt x="1281" y="370"/>
                    <a:pt x="1281" y="370"/>
                    <a:pt x="1281" y="370"/>
                  </a:cubicBezTo>
                  <a:cubicBezTo>
                    <a:pt x="1281" y="370"/>
                    <a:pt x="1281" y="374"/>
                    <a:pt x="1281" y="376"/>
                  </a:cubicBezTo>
                  <a:cubicBezTo>
                    <a:pt x="1281" y="378"/>
                    <a:pt x="1280" y="381"/>
                    <a:pt x="1280" y="383"/>
                  </a:cubicBezTo>
                  <a:cubicBezTo>
                    <a:pt x="1280" y="385"/>
                    <a:pt x="1283" y="387"/>
                    <a:pt x="1283" y="387"/>
                  </a:cubicBezTo>
                  <a:cubicBezTo>
                    <a:pt x="1283" y="387"/>
                    <a:pt x="1283" y="387"/>
                    <a:pt x="1283" y="390"/>
                  </a:cubicBezTo>
                  <a:cubicBezTo>
                    <a:pt x="1284" y="393"/>
                    <a:pt x="1286" y="394"/>
                    <a:pt x="1286" y="395"/>
                  </a:cubicBezTo>
                  <a:cubicBezTo>
                    <a:pt x="1286" y="397"/>
                    <a:pt x="1286" y="399"/>
                    <a:pt x="1288" y="405"/>
                  </a:cubicBezTo>
                  <a:cubicBezTo>
                    <a:pt x="1290" y="411"/>
                    <a:pt x="1294" y="421"/>
                    <a:pt x="1294" y="421"/>
                  </a:cubicBezTo>
                  <a:cubicBezTo>
                    <a:pt x="1297" y="419"/>
                    <a:pt x="1297" y="419"/>
                    <a:pt x="1297" y="419"/>
                  </a:cubicBezTo>
                  <a:cubicBezTo>
                    <a:pt x="1301" y="406"/>
                    <a:pt x="1295" y="353"/>
                    <a:pt x="1295" y="353"/>
                  </a:cubicBezTo>
                  <a:cubicBezTo>
                    <a:pt x="1295" y="353"/>
                    <a:pt x="1295" y="353"/>
                    <a:pt x="1299" y="353"/>
                  </a:cubicBezTo>
                  <a:cubicBezTo>
                    <a:pt x="1303" y="354"/>
                    <a:pt x="1308" y="356"/>
                    <a:pt x="1311" y="357"/>
                  </a:cubicBezTo>
                  <a:cubicBezTo>
                    <a:pt x="1314" y="358"/>
                    <a:pt x="1313" y="357"/>
                    <a:pt x="1315" y="357"/>
                  </a:cubicBezTo>
                  <a:cubicBezTo>
                    <a:pt x="1317" y="357"/>
                    <a:pt x="1317" y="358"/>
                    <a:pt x="1317" y="358"/>
                  </a:cubicBezTo>
                  <a:cubicBezTo>
                    <a:pt x="1317" y="358"/>
                    <a:pt x="1321" y="361"/>
                    <a:pt x="1324" y="361"/>
                  </a:cubicBezTo>
                  <a:cubicBezTo>
                    <a:pt x="1327" y="361"/>
                    <a:pt x="1327" y="361"/>
                    <a:pt x="1327" y="361"/>
                  </a:cubicBezTo>
                  <a:cubicBezTo>
                    <a:pt x="1327" y="361"/>
                    <a:pt x="1334" y="362"/>
                    <a:pt x="1338" y="365"/>
                  </a:cubicBezTo>
                  <a:cubicBezTo>
                    <a:pt x="1342" y="367"/>
                    <a:pt x="1342" y="363"/>
                    <a:pt x="1342" y="363"/>
                  </a:cubicBezTo>
                  <a:cubicBezTo>
                    <a:pt x="1333" y="359"/>
                    <a:pt x="1303" y="347"/>
                    <a:pt x="1302" y="346"/>
                  </a:cubicBezTo>
                  <a:cubicBezTo>
                    <a:pt x="1301" y="346"/>
                    <a:pt x="1299" y="345"/>
                    <a:pt x="1299" y="345"/>
                  </a:cubicBezTo>
                  <a:cubicBezTo>
                    <a:pt x="1299" y="345"/>
                    <a:pt x="1294" y="342"/>
                    <a:pt x="1296" y="342"/>
                  </a:cubicBezTo>
                  <a:cubicBezTo>
                    <a:pt x="1297" y="341"/>
                    <a:pt x="1296" y="341"/>
                    <a:pt x="1296" y="339"/>
                  </a:cubicBezTo>
                  <a:cubicBezTo>
                    <a:pt x="1296" y="337"/>
                    <a:pt x="1293" y="338"/>
                    <a:pt x="1293" y="338"/>
                  </a:cubicBezTo>
                  <a:cubicBezTo>
                    <a:pt x="1293" y="338"/>
                    <a:pt x="1293" y="335"/>
                    <a:pt x="1293" y="334"/>
                  </a:cubicBezTo>
                  <a:cubicBezTo>
                    <a:pt x="1293" y="333"/>
                    <a:pt x="1293" y="332"/>
                    <a:pt x="1295" y="332"/>
                  </a:cubicBezTo>
                  <a:cubicBezTo>
                    <a:pt x="1296" y="331"/>
                    <a:pt x="1296" y="329"/>
                    <a:pt x="1296" y="329"/>
                  </a:cubicBezTo>
                  <a:cubicBezTo>
                    <a:pt x="1293" y="327"/>
                    <a:pt x="1293" y="327"/>
                    <a:pt x="1293" y="327"/>
                  </a:cubicBezTo>
                  <a:cubicBezTo>
                    <a:pt x="1293" y="327"/>
                    <a:pt x="1296" y="327"/>
                    <a:pt x="1297" y="327"/>
                  </a:cubicBezTo>
                  <a:cubicBezTo>
                    <a:pt x="1298" y="327"/>
                    <a:pt x="1298" y="327"/>
                    <a:pt x="1300" y="327"/>
                  </a:cubicBezTo>
                  <a:cubicBezTo>
                    <a:pt x="1302" y="327"/>
                    <a:pt x="1304" y="330"/>
                    <a:pt x="1305" y="330"/>
                  </a:cubicBezTo>
                  <a:cubicBezTo>
                    <a:pt x="1306" y="330"/>
                    <a:pt x="1309" y="332"/>
                    <a:pt x="1310" y="333"/>
                  </a:cubicBezTo>
                  <a:cubicBezTo>
                    <a:pt x="1311" y="334"/>
                    <a:pt x="1314" y="335"/>
                    <a:pt x="1316" y="336"/>
                  </a:cubicBezTo>
                  <a:cubicBezTo>
                    <a:pt x="1319" y="337"/>
                    <a:pt x="1320" y="338"/>
                    <a:pt x="1320" y="338"/>
                  </a:cubicBezTo>
                  <a:cubicBezTo>
                    <a:pt x="1320" y="338"/>
                    <a:pt x="1319" y="339"/>
                    <a:pt x="1317" y="339"/>
                  </a:cubicBezTo>
                  <a:cubicBezTo>
                    <a:pt x="1316" y="339"/>
                    <a:pt x="1319" y="341"/>
                    <a:pt x="1320" y="342"/>
                  </a:cubicBezTo>
                  <a:cubicBezTo>
                    <a:pt x="1322" y="343"/>
                    <a:pt x="1325" y="342"/>
                    <a:pt x="1325" y="342"/>
                  </a:cubicBezTo>
                  <a:cubicBezTo>
                    <a:pt x="1322" y="340"/>
                    <a:pt x="1322" y="340"/>
                    <a:pt x="1322" y="340"/>
                  </a:cubicBezTo>
                  <a:cubicBezTo>
                    <a:pt x="1322" y="340"/>
                    <a:pt x="1323" y="341"/>
                    <a:pt x="1327" y="342"/>
                  </a:cubicBezTo>
                  <a:cubicBezTo>
                    <a:pt x="1330" y="342"/>
                    <a:pt x="1331" y="346"/>
                    <a:pt x="1331" y="346"/>
                  </a:cubicBezTo>
                  <a:cubicBezTo>
                    <a:pt x="1331" y="346"/>
                    <a:pt x="1333" y="348"/>
                    <a:pt x="1334" y="348"/>
                  </a:cubicBezTo>
                  <a:cubicBezTo>
                    <a:pt x="1334" y="348"/>
                    <a:pt x="1336" y="348"/>
                    <a:pt x="1337" y="348"/>
                  </a:cubicBezTo>
                  <a:cubicBezTo>
                    <a:pt x="1338" y="348"/>
                    <a:pt x="1340" y="349"/>
                    <a:pt x="1340" y="350"/>
                  </a:cubicBezTo>
                  <a:cubicBezTo>
                    <a:pt x="1340" y="350"/>
                    <a:pt x="1336" y="349"/>
                    <a:pt x="1335" y="350"/>
                  </a:cubicBezTo>
                  <a:cubicBezTo>
                    <a:pt x="1334" y="350"/>
                    <a:pt x="1337" y="351"/>
                    <a:pt x="1338" y="353"/>
                  </a:cubicBezTo>
                  <a:cubicBezTo>
                    <a:pt x="1340" y="355"/>
                    <a:pt x="1345" y="356"/>
                    <a:pt x="1347" y="359"/>
                  </a:cubicBezTo>
                  <a:cubicBezTo>
                    <a:pt x="1350" y="361"/>
                    <a:pt x="1351" y="357"/>
                    <a:pt x="1351" y="357"/>
                  </a:cubicBezTo>
                  <a:cubicBezTo>
                    <a:pt x="1351" y="357"/>
                    <a:pt x="1353" y="359"/>
                    <a:pt x="1355" y="361"/>
                  </a:cubicBezTo>
                  <a:cubicBezTo>
                    <a:pt x="1357" y="363"/>
                    <a:pt x="1359" y="364"/>
                    <a:pt x="1359" y="364"/>
                  </a:cubicBezTo>
                  <a:cubicBezTo>
                    <a:pt x="1365" y="367"/>
                    <a:pt x="1365" y="367"/>
                    <a:pt x="1365" y="367"/>
                  </a:cubicBezTo>
                  <a:cubicBezTo>
                    <a:pt x="1371" y="369"/>
                    <a:pt x="1371" y="369"/>
                    <a:pt x="1371" y="369"/>
                  </a:cubicBezTo>
                  <a:cubicBezTo>
                    <a:pt x="1376" y="373"/>
                    <a:pt x="1376" y="373"/>
                    <a:pt x="1376" y="373"/>
                  </a:cubicBezTo>
                  <a:cubicBezTo>
                    <a:pt x="1381" y="377"/>
                    <a:pt x="1381" y="377"/>
                    <a:pt x="1381" y="377"/>
                  </a:cubicBezTo>
                  <a:cubicBezTo>
                    <a:pt x="1381" y="377"/>
                    <a:pt x="1383" y="375"/>
                    <a:pt x="1385" y="377"/>
                  </a:cubicBezTo>
                  <a:cubicBezTo>
                    <a:pt x="1388" y="378"/>
                    <a:pt x="1388" y="377"/>
                    <a:pt x="1389" y="376"/>
                  </a:cubicBezTo>
                  <a:cubicBezTo>
                    <a:pt x="1389" y="375"/>
                    <a:pt x="1389" y="377"/>
                    <a:pt x="1390" y="378"/>
                  </a:cubicBezTo>
                  <a:cubicBezTo>
                    <a:pt x="1392" y="378"/>
                    <a:pt x="1394" y="380"/>
                    <a:pt x="1394" y="380"/>
                  </a:cubicBezTo>
                  <a:cubicBezTo>
                    <a:pt x="1397" y="381"/>
                    <a:pt x="1397" y="381"/>
                    <a:pt x="1397" y="381"/>
                  </a:cubicBezTo>
                  <a:cubicBezTo>
                    <a:pt x="1397" y="381"/>
                    <a:pt x="1399" y="382"/>
                    <a:pt x="1404" y="387"/>
                  </a:cubicBezTo>
                  <a:cubicBezTo>
                    <a:pt x="1410" y="391"/>
                    <a:pt x="1404" y="384"/>
                    <a:pt x="1404" y="384"/>
                  </a:cubicBezTo>
                  <a:cubicBezTo>
                    <a:pt x="1404" y="384"/>
                    <a:pt x="1408" y="387"/>
                    <a:pt x="1410" y="388"/>
                  </a:cubicBezTo>
                  <a:cubicBezTo>
                    <a:pt x="1412" y="389"/>
                    <a:pt x="1420" y="394"/>
                    <a:pt x="1424" y="396"/>
                  </a:cubicBezTo>
                  <a:cubicBezTo>
                    <a:pt x="1427" y="398"/>
                    <a:pt x="1436" y="397"/>
                    <a:pt x="1439" y="401"/>
                  </a:cubicBezTo>
                  <a:cubicBezTo>
                    <a:pt x="1442" y="404"/>
                    <a:pt x="1446" y="399"/>
                    <a:pt x="1442" y="397"/>
                  </a:cubicBezTo>
                  <a:cubicBezTo>
                    <a:pt x="1437" y="395"/>
                    <a:pt x="1425" y="383"/>
                    <a:pt x="1424" y="381"/>
                  </a:cubicBezTo>
                  <a:cubicBezTo>
                    <a:pt x="1422" y="378"/>
                    <a:pt x="1416" y="372"/>
                    <a:pt x="1413" y="370"/>
                  </a:cubicBezTo>
                  <a:cubicBezTo>
                    <a:pt x="1410" y="368"/>
                    <a:pt x="1404" y="363"/>
                    <a:pt x="1393" y="354"/>
                  </a:cubicBezTo>
                  <a:cubicBezTo>
                    <a:pt x="1382" y="344"/>
                    <a:pt x="1359" y="330"/>
                    <a:pt x="1359" y="329"/>
                  </a:cubicBezTo>
                  <a:cubicBezTo>
                    <a:pt x="1358" y="328"/>
                    <a:pt x="1355" y="322"/>
                    <a:pt x="1353" y="322"/>
                  </a:cubicBezTo>
                  <a:cubicBezTo>
                    <a:pt x="1352" y="322"/>
                    <a:pt x="1348" y="323"/>
                    <a:pt x="1346" y="321"/>
                  </a:cubicBezTo>
                  <a:cubicBezTo>
                    <a:pt x="1344" y="320"/>
                    <a:pt x="1339" y="312"/>
                    <a:pt x="1339" y="311"/>
                  </a:cubicBezTo>
                  <a:cubicBezTo>
                    <a:pt x="1338" y="310"/>
                    <a:pt x="1334" y="308"/>
                    <a:pt x="1332" y="308"/>
                  </a:cubicBezTo>
                  <a:cubicBezTo>
                    <a:pt x="1329" y="308"/>
                    <a:pt x="1328" y="305"/>
                    <a:pt x="1323" y="304"/>
                  </a:cubicBezTo>
                  <a:cubicBezTo>
                    <a:pt x="1317" y="304"/>
                    <a:pt x="1316" y="301"/>
                    <a:pt x="1316" y="300"/>
                  </a:cubicBezTo>
                  <a:cubicBezTo>
                    <a:pt x="1315" y="299"/>
                    <a:pt x="1318" y="300"/>
                    <a:pt x="1320" y="300"/>
                  </a:cubicBezTo>
                  <a:cubicBezTo>
                    <a:pt x="1322" y="300"/>
                    <a:pt x="1326" y="299"/>
                    <a:pt x="1329" y="298"/>
                  </a:cubicBezTo>
                  <a:cubicBezTo>
                    <a:pt x="1332" y="297"/>
                    <a:pt x="1332" y="298"/>
                    <a:pt x="1335" y="300"/>
                  </a:cubicBezTo>
                  <a:cubicBezTo>
                    <a:pt x="1337" y="301"/>
                    <a:pt x="1342" y="300"/>
                    <a:pt x="1346" y="300"/>
                  </a:cubicBezTo>
                  <a:cubicBezTo>
                    <a:pt x="1349" y="300"/>
                    <a:pt x="1352" y="299"/>
                    <a:pt x="1353" y="299"/>
                  </a:cubicBezTo>
                  <a:cubicBezTo>
                    <a:pt x="1353" y="298"/>
                    <a:pt x="1355" y="299"/>
                    <a:pt x="1360" y="300"/>
                  </a:cubicBezTo>
                  <a:cubicBezTo>
                    <a:pt x="1365" y="301"/>
                    <a:pt x="1363" y="300"/>
                    <a:pt x="1364" y="298"/>
                  </a:cubicBezTo>
                  <a:cubicBezTo>
                    <a:pt x="1366" y="296"/>
                    <a:pt x="1368" y="300"/>
                    <a:pt x="1372" y="300"/>
                  </a:cubicBezTo>
                  <a:cubicBezTo>
                    <a:pt x="1376" y="300"/>
                    <a:pt x="1379" y="300"/>
                    <a:pt x="1383" y="300"/>
                  </a:cubicBezTo>
                  <a:cubicBezTo>
                    <a:pt x="1387" y="300"/>
                    <a:pt x="1393" y="302"/>
                    <a:pt x="1395" y="302"/>
                  </a:cubicBezTo>
                  <a:cubicBezTo>
                    <a:pt x="1396" y="301"/>
                    <a:pt x="1404" y="302"/>
                    <a:pt x="1405" y="302"/>
                  </a:cubicBezTo>
                  <a:cubicBezTo>
                    <a:pt x="1406" y="302"/>
                    <a:pt x="1410" y="302"/>
                    <a:pt x="1412" y="302"/>
                  </a:cubicBezTo>
                  <a:cubicBezTo>
                    <a:pt x="1413" y="303"/>
                    <a:pt x="1417" y="303"/>
                    <a:pt x="1421" y="303"/>
                  </a:cubicBezTo>
                  <a:cubicBezTo>
                    <a:pt x="1424" y="303"/>
                    <a:pt x="1423" y="303"/>
                    <a:pt x="1426" y="303"/>
                  </a:cubicBezTo>
                  <a:cubicBezTo>
                    <a:pt x="1428" y="303"/>
                    <a:pt x="1431" y="303"/>
                    <a:pt x="1432" y="302"/>
                  </a:cubicBezTo>
                  <a:cubicBezTo>
                    <a:pt x="1434" y="302"/>
                    <a:pt x="1440" y="304"/>
                    <a:pt x="1443" y="303"/>
                  </a:cubicBezTo>
                  <a:cubicBezTo>
                    <a:pt x="1445" y="303"/>
                    <a:pt x="1446" y="304"/>
                    <a:pt x="1447" y="305"/>
                  </a:cubicBezTo>
                  <a:cubicBezTo>
                    <a:pt x="1449" y="305"/>
                    <a:pt x="1450" y="305"/>
                    <a:pt x="1452" y="305"/>
                  </a:cubicBezTo>
                  <a:cubicBezTo>
                    <a:pt x="1457" y="305"/>
                    <a:pt x="1457" y="305"/>
                    <a:pt x="1457" y="305"/>
                  </a:cubicBezTo>
                  <a:cubicBezTo>
                    <a:pt x="1460" y="305"/>
                    <a:pt x="1459" y="305"/>
                    <a:pt x="1459" y="305"/>
                  </a:cubicBezTo>
                  <a:cubicBezTo>
                    <a:pt x="1459" y="305"/>
                    <a:pt x="1463" y="305"/>
                    <a:pt x="1466" y="305"/>
                  </a:cubicBezTo>
                  <a:cubicBezTo>
                    <a:pt x="1469" y="305"/>
                    <a:pt x="1468" y="306"/>
                    <a:pt x="1470" y="306"/>
                  </a:cubicBezTo>
                  <a:cubicBezTo>
                    <a:pt x="1471" y="306"/>
                    <a:pt x="1474" y="306"/>
                    <a:pt x="1476" y="306"/>
                  </a:cubicBezTo>
                  <a:cubicBezTo>
                    <a:pt x="1479" y="306"/>
                    <a:pt x="1481" y="307"/>
                    <a:pt x="1483" y="307"/>
                  </a:cubicBezTo>
                  <a:cubicBezTo>
                    <a:pt x="1484" y="306"/>
                    <a:pt x="1487" y="308"/>
                    <a:pt x="1488" y="308"/>
                  </a:cubicBezTo>
                  <a:cubicBezTo>
                    <a:pt x="1490" y="308"/>
                    <a:pt x="1491" y="308"/>
                    <a:pt x="1492" y="308"/>
                  </a:cubicBezTo>
                  <a:cubicBezTo>
                    <a:pt x="1494" y="308"/>
                    <a:pt x="1495" y="309"/>
                    <a:pt x="1497" y="309"/>
                  </a:cubicBezTo>
                  <a:cubicBezTo>
                    <a:pt x="1498" y="310"/>
                    <a:pt x="1498" y="309"/>
                    <a:pt x="1502" y="309"/>
                  </a:cubicBezTo>
                  <a:cubicBezTo>
                    <a:pt x="1506" y="309"/>
                    <a:pt x="1503" y="310"/>
                    <a:pt x="1505" y="309"/>
                  </a:cubicBezTo>
                  <a:cubicBezTo>
                    <a:pt x="1508" y="309"/>
                    <a:pt x="1508" y="309"/>
                    <a:pt x="1510" y="310"/>
                  </a:cubicBezTo>
                  <a:cubicBezTo>
                    <a:pt x="1511" y="311"/>
                    <a:pt x="1516" y="312"/>
                    <a:pt x="1519" y="312"/>
                  </a:cubicBezTo>
                  <a:cubicBezTo>
                    <a:pt x="1521" y="312"/>
                    <a:pt x="1522" y="311"/>
                    <a:pt x="1524" y="311"/>
                  </a:cubicBezTo>
                  <a:cubicBezTo>
                    <a:pt x="1526" y="311"/>
                    <a:pt x="1531" y="311"/>
                    <a:pt x="1533" y="311"/>
                  </a:cubicBezTo>
                  <a:cubicBezTo>
                    <a:pt x="1535" y="311"/>
                    <a:pt x="1534" y="312"/>
                    <a:pt x="1536" y="313"/>
                  </a:cubicBezTo>
                  <a:cubicBezTo>
                    <a:pt x="1538" y="315"/>
                    <a:pt x="1539" y="313"/>
                    <a:pt x="1540" y="312"/>
                  </a:cubicBezTo>
                  <a:cubicBezTo>
                    <a:pt x="1542" y="311"/>
                    <a:pt x="1541" y="312"/>
                    <a:pt x="1544" y="311"/>
                  </a:cubicBezTo>
                  <a:cubicBezTo>
                    <a:pt x="1547" y="310"/>
                    <a:pt x="1546" y="312"/>
                    <a:pt x="1549" y="312"/>
                  </a:cubicBezTo>
                  <a:cubicBezTo>
                    <a:pt x="1552" y="312"/>
                    <a:pt x="1553" y="310"/>
                    <a:pt x="1555" y="311"/>
                  </a:cubicBezTo>
                  <a:cubicBezTo>
                    <a:pt x="1557" y="311"/>
                    <a:pt x="1558" y="313"/>
                    <a:pt x="1559" y="313"/>
                  </a:cubicBezTo>
                  <a:cubicBezTo>
                    <a:pt x="1559" y="312"/>
                    <a:pt x="1560" y="311"/>
                    <a:pt x="1560" y="311"/>
                  </a:cubicBezTo>
                  <a:cubicBezTo>
                    <a:pt x="1562" y="312"/>
                    <a:pt x="1562" y="312"/>
                    <a:pt x="1562" y="312"/>
                  </a:cubicBezTo>
                  <a:cubicBezTo>
                    <a:pt x="1562" y="312"/>
                    <a:pt x="1562" y="309"/>
                    <a:pt x="1567" y="313"/>
                  </a:cubicBezTo>
                  <a:cubicBezTo>
                    <a:pt x="1571" y="316"/>
                    <a:pt x="1570" y="313"/>
                    <a:pt x="1569" y="312"/>
                  </a:cubicBezTo>
                  <a:cubicBezTo>
                    <a:pt x="1568" y="311"/>
                    <a:pt x="1569" y="311"/>
                    <a:pt x="1570" y="310"/>
                  </a:cubicBezTo>
                  <a:cubicBezTo>
                    <a:pt x="1572" y="308"/>
                    <a:pt x="1574" y="309"/>
                    <a:pt x="1573" y="311"/>
                  </a:cubicBezTo>
                  <a:cubicBezTo>
                    <a:pt x="1573" y="312"/>
                    <a:pt x="1572" y="312"/>
                    <a:pt x="1572" y="312"/>
                  </a:cubicBezTo>
                  <a:cubicBezTo>
                    <a:pt x="1572" y="313"/>
                    <a:pt x="1573" y="313"/>
                    <a:pt x="1576" y="313"/>
                  </a:cubicBezTo>
                  <a:cubicBezTo>
                    <a:pt x="1579" y="313"/>
                    <a:pt x="1579" y="313"/>
                    <a:pt x="1581" y="312"/>
                  </a:cubicBezTo>
                  <a:cubicBezTo>
                    <a:pt x="1582" y="311"/>
                    <a:pt x="1582" y="312"/>
                    <a:pt x="1584" y="312"/>
                  </a:cubicBezTo>
                  <a:cubicBezTo>
                    <a:pt x="1586" y="312"/>
                    <a:pt x="1587" y="312"/>
                    <a:pt x="1590" y="313"/>
                  </a:cubicBezTo>
                  <a:cubicBezTo>
                    <a:pt x="1593" y="314"/>
                    <a:pt x="1594" y="315"/>
                    <a:pt x="1595" y="312"/>
                  </a:cubicBezTo>
                  <a:cubicBezTo>
                    <a:pt x="1596" y="309"/>
                    <a:pt x="1591" y="309"/>
                    <a:pt x="1589" y="307"/>
                  </a:cubicBezTo>
                  <a:close/>
                  <a:moveTo>
                    <a:pt x="787" y="41"/>
                  </a:move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6" y="41"/>
                    <a:pt x="787" y="41"/>
                  </a:cubicBezTo>
                  <a:close/>
                  <a:moveTo>
                    <a:pt x="181" y="457"/>
                  </a:moveTo>
                  <a:cubicBezTo>
                    <a:pt x="181" y="459"/>
                    <a:pt x="172" y="467"/>
                    <a:pt x="171" y="468"/>
                  </a:cubicBezTo>
                  <a:cubicBezTo>
                    <a:pt x="170" y="469"/>
                    <a:pt x="174" y="472"/>
                    <a:pt x="174" y="472"/>
                  </a:cubicBezTo>
                  <a:cubicBezTo>
                    <a:pt x="174" y="472"/>
                    <a:pt x="170" y="474"/>
                    <a:pt x="169" y="474"/>
                  </a:cubicBezTo>
                  <a:cubicBezTo>
                    <a:pt x="169" y="474"/>
                    <a:pt x="163" y="477"/>
                    <a:pt x="161" y="478"/>
                  </a:cubicBezTo>
                  <a:cubicBezTo>
                    <a:pt x="159" y="478"/>
                    <a:pt x="154" y="483"/>
                    <a:pt x="154" y="483"/>
                  </a:cubicBezTo>
                  <a:cubicBezTo>
                    <a:pt x="154" y="483"/>
                    <a:pt x="149" y="485"/>
                    <a:pt x="147" y="486"/>
                  </a:cubicBezTo>
                  <a:cubicBezTo>
                    <a:pt x="146" y="487"/>
                    <a:pt x="143" y="489"/>
                    <a:pt x="142" y="491"/>
                  </a:cubicBezTo>
                  <a:cubicBezTo>
                    <a:pt x="140" y="494"/>
                    <a:pt x="133" y="495"/>
                    <a:pt x="132" y="495"/>
                  </a:cubicBezTo>
                  <a:cubicBezTo>
                    <a:pt x="131" y="494"/>
                    <a:pt x="129" y="492"/>
                    <a:pt x="127" y="492"/>
                  </a:cubicBezTo>
                  <a:cubicBezTo>
                    <a:pt x="125" y="493"/>
                    <a:pt x="119" y="490"/>
                    <a:pt x="118" y="488"/>
                  </a:cubicBezTo>
                  <a:cubicBezTo>
                    <a:pt x="117" y="487"/>
                    <a:pt x="112" y="487"/>
                    <a:pt x="111" y="487"/>
                  </a:cubicBezTo>
                  <a:cubicBezTo>
                    <a:pt x="111" y="487"/>
                    <a:pt x="106" y="485"/>
                    <a:pt x="106" y="484"/>
                  </a:cubicBezTo>
                  <a:cubicBezTo>
                    <a:pt x="105" y="482"/>
                    <a:pt x="109" y="485"/>
                    <a:pt x="110" y="485"/>
                  </a:cubicBezTo>
                  <a:cubicBezTo>
                    <a:pt x="111" y="485"/>
                    <a:pt x="117" y="486"/>
                    <a:pt x="119" y="486"/>
                  </a:cubicBezTo>
                  <a:cubicBezTo>
                    <a:pt x="120" y="486"/>
                    <a:pt x="125" y="487"/>
                    <a:pt x="129" y="487"/>
                  </a:cubicBezTo>
                  <a:cubicBezTo>
                    <a:pt x="133" y="487"/>
                    <a:pt x="133" y="486"/>
                    <a:pt x="137" y="486"/>
                  </a:cubicBezTo>
                  <a:cubicBezTo>
                    <a:pt x="141" y="486"/>
                    <a:pt x="140" y="482"/>
                    <a:pt x="140" y="482"/>
                  </a:cubicBezTo>
                  <a:cubicBezTo>
                    <a:pt x="140" y="482"/>
                    <a:pt x="138" y="481"/>
                    <a:pt x="134" y="482"/>
                  </a:cubicBezTo>
                  <a:cubicBezTo>
                    <a:pt x="129" y="482"/>
                    <a:pt x="116" y="480"/>
                    <a:pt x="116" y="480"/>
                  </a:cubicBezTo>
                  <a:cubicBezTo>
                    <a:pt x="111" y="480"/>
                    <a:pt x="111" y="480"/>
                    <a:pt x="111" y="480"/>
                  </a:cubicBezTo>
                  <a:cubicBezTo>
                    <a:pt x="110" y="480"/>
                    <a:pt x="105" y="479"/>
                    <a:pt x="102" y="478"/>
                  </a:cubicBezTo>
                  <a:cubicBezTo>
                    <a:pt x="99" y="478"/>
                    <a:pt x="93" y="478"/>
                    <a:pt x="92" y="478"/>
                  </a:cubicBezTo>
                  <a:cubicBezTo>
                    <a:pt x="91" y="478"/>
                    <a:pt x="90" y="478"/>
                    <a:pt x="88" y="477"/>
                  </a:cubicBezTo>
                  <a:cubicBezTo>
                    <a:pt x="86" y="476"/>
                    <a:pt x="89" y="474"/>
                    <a:pt x="89" y="474"/>
                  </a:cubicBezTo>
                  <a:cubicBezTo>
                    <a:pt x="89" y="474"/>
                    <a:pt x="94" y="473"/>
                    <a:pt x="94" y="470"/>
                  </a:cubicBezTo>
                  <a:cubicBezTo>
                    <a:pt x="94" y="467"/>
                    <a:pt x="96" y="468"/>
                    <a:pt x="98" y="465"/>
                  </a:cubicBezTo>
                  <a:cubicBezTo>
                    <a:pt x="99" y="462"/>
                    <a:pt x="100" y="465"/>
                    <a:pt x="102" y="465"/>
                  </a:cubicBezTo>
                  <a:cubicBezTo>
                    <a:pt x="104" y="465"/>
                    <a:pt x="105" y="463"/>
                    <a:pt x="107" y="462"/>
                  </a:cubicBezTo>
                  <a:cubicBezTo>
                    <a:pt x="109" y="460"/>
                    <a:pt x="116" y="459"/>
                    <a:pt x="117" y="459"/>
                  </a:cubicBezTo>
                  <a:cubicBezTo>
                    <a:pt x="119" y="458"/>
                    <a:pt x="121" y="457"/>
                    <a:pt x="122" y="455"/>
                  </a:cubicBezTo>
                  <a:cubicBezTo>
                    <a:pt x="122" y="453"/>
                    <a:pt x="125" y="455"/>
                    <a:pt x="128" y="455"/>
                  </a:cubicBezTo>
                  <a:cubicBezTo>
                    <a:pt x="131" y="454"/>
                    <a:pt x="135" y="453"/>
                    <a:pt x="136" y="453"/>
                  </a:cubicBezTo>
                  <a:cubicBezTo>
                    <a:pt x="138" y="453"/>
                    <a:pt x="141" y="451"/>
                    <a:pt x="143" y="451"/>
                  </a:cubicBezTo>
                  <a:cubicBezTo>
                    <a:pt x="146" y="451"/>
                    <a:pt x="150" y="451"/>
                    <a:pt x="154" y="450"/>
                  </a:cubicBezTo>
                  <a:cubicBezTo>
                    <a:pt x="159" y="448"/>
                    <a:pt x="157" y="450"/>
                    <a:pt x="159" y="450"/>
                  </a:cubicBezTo>
                  <a:cubicBezTo>
                    <a:pt x="162" y="450"/>
                    <a:pt x="166" y="449"/>
                    <a:pt x="170" y="448"/>
                  </a:cubicBezTo>
                  <a:cubicBezTo>
                    <a:pt x="173" y="447"/>
                    <a:pt x="174" y="448"/>
                    <a:pt x="178" y="447"/>
                  </a:cubicBezTo>
                  <a:cubicBezTo>
                    <a:pt x="181" y="447"/>
                    <a:pt x="179" y="448"/>
                    <a:pt x="180" y="451"/>
                  </a:cubicBezTo>
                  <a:cubicBezTo>
                    <a:pt x="182" y="454"/>
                    <a:pt x="181" y="456"/>
                    <a:pt x="181" y="457"/>
                  </a:cubicBezTo>
                  <a:close/>
                  <a:moveTo>
                    <a:pt x="178" y="344"/>
                  </a:moveTo>
                  <a:cubicBezTo>
                    <a:pt x="178" y="347"/>
                    <a:pt x="180" y="346"/>
                    <a:pt x="178" y="349"/>
                  </a:cubicBezTo>
                  <a:cubicBezTo>
                    <a:pt x="176" y="351"/>
                    <a:pt x="176" y="352"/>
                    <a:pt x="176" y="352"/>
                  </a:cubicBezTo>
                  <a:cubicBezTo>
                    <a:pt x="176" y="352"/>
                    <a:pt x="178" y="354"/>
                    <a:pt x="178" y="358"/>
                  </a:cubicBezTo>
                  <a:cubicBezTo>
                    <a:pt x="178" y="362"/>
                    <a:pt x="179" y="362"/>
                    <a:pt x="179" y="364"/>
                  </a:cubicBezTo>
                  <a:cubicBezTo>
                    <a:pt x="179" y="365"/>
                    <a:pt x="181" y="367"/>
                    <a:pt x="181" y="367"/>
                  </a:cubicBezTo>
                  <a:cubicBezTo>
                    <a:pt x="181" y="367"/>
                    <a:pt x="180" y="373"/>
                    <a:pt x="179" y="374"/>
                  </a:cubicBezTo>
                  <a:cubicBezTo>
                    <a:pt x="179" y="376"/>
                    <a:pt x="179" y="373"/>
                    <a:pt x="179" y="376"/>
                  </a:cubicBezTo>
                  <a:cubicBezTo>
                    <a:pt x="178" y="378"/>
                    <a:pt x="181" y="379"/>
                    <a:pt x="180" y="382"/>
                  </a:cubicBezTo>
                  <a:cubicBezTo>
                    <a:pt x="179" y="384"/>
                    <a:pt x="177" y="386"/>
                    <a:pt x="177" y="386"/>
                  </a:cubicBezTo>
                  <a:cubicBezTo>
                    <a:pt x="177" y="386"/>
                    <a:pt x="175" y="380"/>
                    <a:pt x="175" y="385"/>
                  </a:cubicBezTo>
                  <a:cubicBezTo>
                    <a:pt x="176" y="391"/>
                    <a:pt x="178" y="390"/>
                    <a:pt x="179" y="393"/>
                  </a:cubicBezTo>
                  <a:cubicBezTo>
                    <a:pt x="179" y="395"/>
                    <a:pt x="179" y="395"/>
                    <a:pt x="177" y="398"/>
                  </a:cubicBezTo>
                  <a:cubicBezTo>
                    <a:pt x="174" y="401"/>
                    <a:pt x="174" y="403"/>
                    <a:pt x="174" y="404"/>
                  </a:cubicBezTo>
                  <a:cubicBezTo>
                    <a:pt x="174" y="405"/>
                    <a:pt x="174" y="404"/>
                    <a:pt x="175" y="408"/>
                  </a:cubicBezTo>
                  <a:cubicBezTo>
                    <a:pt x="176" y="411"/>
                    <a:pt x="176" y="411"/>
                    <a:pt x="175" y="414"/>
                  </a:cubicBezTo>
                  <a:cubicBezTo>
                    <a:pt x="175" y="416"/>
                    <a:pt x="175" y="419"/>
                    <a:pt x="176" y="420"/>
                  </a:cubicBezTo>
                  <a:cubicBezTo>
                    <a:pt x="177" y="422"/>
                    <a:pt x="177" y="425"/>
                    <a:pt x="177" y="428"/>
                  </a:cubicBezTo>
                  <a:cubicBezTo>
                    <a:pt x="177" y="431"/>
                    <a:pt x="176" y="433"/>
                    <a:pt x="177" y="435"/>
                  </a:cubicBezTo>
                  <a:cubicBezTo>
                    <a:pt x="179" y="438"/>
                    <a:pt x="177" y="439"/>
                    <a:pt x="177" y="439"/>
                  </a:cubicBezTo>
                  <a:cubicBezTo>
                    <a:pt x="177" y="439"/>
                    <a:pt x="161" y="437"/>
                    <a:pt x="154" y="441"/>
                  </a:cubicBezTo>
                  <a:cubicBezTo>
                    <a:pt x="146" y="446"/>
                    <a:pt x="141" y="441"/>
                    <a:pt x="141" y="441"/>
                  </a:cubicBezTo>
                  <a:cubicBezTo>
                    <a:pt x="141" y="441"/>
                    <a:pt x="135" y="445"/>
                    <a:pt x="132" y="444"/>
                  </a:cubicBezTo>
                  <a:cubicBezTo>
                    <a:pt x="129" y="444"/>
                    <a:pt x="125" y="445"/>
                    <a:pt x="124" y="445"/>
                  </a:cubicBezTo>
                  <a:cubicBezTo>
                    <a:pt x="124" y="445"/>
                    <a:pt x="117" y="447"/>
                    <a:pt x="116" y="448"/>
                  </a:cubicBezTo>
                  <a:cubicBezTo>
                    <a:pt x="115" y="448"/>
                    <a:pt x="109" y="450"/>
                    <a:pt x="107" y="451"/>
                  </a:cubicBezTo>
                  <a:cubicBezTo>
                    <a:pt x="104" y="452"/>
                    <a:pt x="95" y="453"/>
                    <a:pt x="95" y="453"/>
                  </a:cubicBezTo>
                  <a:cubicBezTo>
                    <a:pt x="95" y="453"/>
                    <a:pt x="86" y="459"/>
                    <a:pt x="83" y="455"/>
                  </a:cubicBezTo>
                  <a:cubicBezTo>
                    <a:pt x="81" y="451"/>
                    <a:pt x="87" y="451"/>
                    <a:pt x="85" y="449"/>
                  </a:cubicBezTo>
                  <a:cubicBezTo>
                    <a:pt x="84" y="447"/>
                    <a:pt x="81" y="447"/>
                    <a:pt x="81" y="446"/>
                  </a:cubicBezTo>
                  <a:cubicBezTo>
                    <a:pt x="81" y="445"/>
                    <a:pt x="78" y="441"/>
                    <a:pt x="77" y="443"/>
                  </a:cubicBezTo>
                  <a:cubicBezTo>
                    <a:pt x="76" y="446"/>
                    <a:pt x="73" y="449"/>
                    <a:pt x="73" y="451"/>
                  </a:cubicBezTo>
                  <a:cubicBezTo>
                    <a:pt x="73" y="452"/>
                    <a:pt x="73" y="455"/>
                    <a:pt x="73" y="458"/>
                  </a:cubicBezTo>
                  <a:cubicBezTo>
                    <a:pt x="73" y="461"/>
                    <a:pt x="72" y="463"/>
                    <a:pt x="73" y="463"/>
                  </a:cubicBezTo>
                  <a:cubicBezTo>
                    <a:pt x="74" y="463"/>
                    <a:pt x="76" y="465"/>
                    <a:pt x="76" y="468"/>
                  </a:cubicBezTo>
                  <a:cubicBezTo>
                    <a:pt x="76" y="470"/>
                    <a:pt x="76" y="472"/>
                    <a:pt x="77" y="473"/>
                  </a:cubicBezTo>
                  <a:cubicBezTo>
                    <a:pt x="79" y="474"/>
                    <a:pt x="80" y="475"/>
                    <a:pt x="81" y="477"/>
                  </a:cubicBezTo>
                  <a:cubicBezTo>
                    <a:pt x="82" y="478"/>
                    <a:pt x="83" y="478"/>
                    <a:pt x="83" y="478"/>
                  </a:cubicBezTo>
                  <a:cubicBezTo>
                    <a:pt x="82" y="478"/>
                    <a:pt x="78" y="479"/>
                    <a:pt x="77" y="477"/>
                  </a:cubicBezTo>
                  <a:cubicBezTo>
                    <a:pt x="75" y="476"/>
                    <a:pt x="74" y="476"/>
                    <a:pt x="73" y="476"/>
                  </a:cubicBezTo>
                  <a:cubicBezTo>
                    <a:pt x="72" y="476"/>
                    <a:pt x="70" y="477"/>
                    <a:pt x="69" y="476"/>
                  </a:cubicBezTo>
                  <a:cubicBezTo>
                    <a:pt x="68" y="476"/>
                    <a:pt x="65" y="476"/>
                    <a:pt x="67" y="472"/>
                  </a:cubicBezTo>
                  <a:cubicBezTo>
                    <a:pt x="69" y="468"/>
                    <a:pt x="70" y="469"/>
                    <a:pt x="71" y="468"/>
                  </a:cubicBezTo>
                  <a:cubicBezTo>
                    <a:pt x="72" y="468"/>
                    <a:pt x="74" y="464"/>
                    <a:pt x="73" y="464"/>
                  </a:cubicBezTo>
                  <a:cubicBezTo>
                    <a:pt x="71" y="464"/>
                    <a:pt x="71" y="465"/>
                    <a:pt x="70" y="462"/>
                  </a:cubicBezTo>
                  <a:cubicBezTo>
                    <a:pt x="69" y="458"/>
                    <a:pt x="70" y="456"/>
                    <a:pt x="70" y="456"/>
                  </a:cubicBezTo>
                  <a:cubicBezTo>
                    <a:pt x="70" y="456"/>
                    <a:pt x="70" y="453"/>
                    <a:pt x="69" y="452"/>
                  </a:cubicBezTo>
                  <a:cubicBezTo>
                    <a:pt x="69" y="452"/>
                    <a:pt x="69" y="447"/>
                    <a:pt x="69" y="447"/>
                  </a:cubicBezTo>
                  <a:cubicBezTo>
                    <a:pt x="69" y="447"/>
                    <a:pt x="67" y="444"/>
                    <a:pt x="66" y="447"/>
                  </a:cubicBezTo>
                  <a:cubicBezTo>
                    <a:pt x="65" y="449"/>
                    <a:pt x="64" y="451"/>
                    <a:pt x="64" y="453"/>
                  </a:cubicBezTo>
                  <a:cubicBezTo>
                    <a:pt x="64" y="454"/>
                    <a:pt x="61" y="459"/>
                    <a:pt x="60" y="460"/>
                  </a:cubicBezTo>
                  <a:cubicBezTo>
                    <a:pt x="59" y="461"/>
                    <a:pt x="60" y="463"/>
                    <a:pt x="59" y="463"/>
                  </a:cubicBezTo>
                  <a:cubicBezTo>
                    <a:pt x="57" y="464"/>
                    <a:pt x="57" y="461"/>
                    <a:pt x="54" y="464"/>
                  </a:cubicBezTo>
                  <a:cubicBezTo>
                    <a:pt x="52" y="467"/>
                    <a:pt x="52" y="467"/>
                    <a:pt x="48" y="468"/>
                  </a:cubicBezTo>
                  <a:cubicBezTo>
                    <a:pt x="44" y="468"/>
                    <a:pt x="45" y="469"/>
                    <a:pt x="42" y="470"/>
                  </a:cubicBezTo>
                  <a:cubicBezTo>
                    <a:pt x="39" y="472"/>
                    <a:pt x="34" y="472"/>
                    <a:pt x="34" y="474"/>
                  </a:cubicBezTo>
                  <a:cubicBezTo>
                    <a:pt x="33" y="475"/>
                    <a:pt x="32" y="473"/>
                    <a:pt x="31" y="474"/>
                  </a:cubicBezTo>
                  <a:cubicBezTo>
                    <a:pt x="30" y="475"/>
                    <a:pt x="29" y="476"/>
                    <a:pt x="27" y="476"/>
                  </a:cubicBezTo>
                  <a:cubicBezTo>
                    <a:pt x="26" y="477"/>
                    <a:pt x="22" y="480"/>
                    <a:pt x="23" y="477"/>
                  </a:cubicBezTo>
                  <a:cubicBezTo>
                    <a:pt x="23" y="477"/>
                    <a:pt x="28" y="473"/>
                    <a:pt x="30" y="471"/>
                  </a:cubicBezTo>
                  <a:cubicBezTo>
                    <a:pt x="31" y="470"/>
                    <a:pt x="31" y="464"/>
                    <a:pt x="31" y="464"/>
                  </a:cubicBezTo>
                  <a:cubicBezTo>
                    <a:pt x="31" y="464"/>
                    <a:pt x="38" y="458"/>
                    <a:pt x="41" y="455"/>
                  </a:cubicBezTo>
                  <a:cubicBezTo>
                    <a:pt x="44" y="453"/>
                    <a:pt x="54" y="443"/>
                    <a:pt x="54" y="441"/>
                  </a:cubicBezTo>
                  <a:cubicBezTo>
                    <a:pt x="55" y="438"/>
                    <a:pt x="60" y="434"/>
                    <a:pt x="60" y="434"/>
                  </a:cubicBezTo>
                  <a:cubicBezTo>
                    <a:pt x="60" y="434"/>
                    <a:pt x="64" y="431"/>
                    <a:pt x="65" y="428"/>
                  </a:cubicBezTo>
                  <a:cubicBezTo>
                    <a:pt x="66" y="426"/>
                    <a:pt x="70" y="424"/>
                    <a:pt x="70" y="424"/>
                  </a:cubicBezTo>
                  <a:cubicBezTo>
                    <a:pt x="70" y="423"/>
                    <a:pt x="70" y="419"/>
                    <a:pt x="71" y="419"/>
                  </a:cubicBezTo>
                  <a:cubicBezTo>
                    <a:pt x="72" y="418"/>
                    <a:pt x="79" y="413"/>
                    <a:pt x="80" y="411"/>
                  </a:cubicBezTo>
                  <a:cubicBezTo>
                    <a:pt x="82" y="410"/>
                    <a:pt x="85" y="405"/>
                    <a:pt x="86" y="405"/>
                  </a:cubicBezTo>
                  <a:cubicBezTo>
                    <a:pt x="87" y="405"/>
                    <a:pt x="89" y="403"/>
                    <a:pt x="89" y="403"/>
                  </a:cubicBezTo>
                  <a:cubicBezTo>
                    <a:pt x="89" y="403"/>
                    <a:pt x="94" y="406"/>
                    <a:pt x="96" y="406"/>
                  </a:cubicBezTo>
                  <a:cubicBezTo>
                    <a:pt x="97" y="406"/>
                    <a:pt x="100" y="402"/>
                    <a:pt x="100" y="400"/>
                  </a:cubicBezTo>
                  <a:cubicBezTo>
                    <a:pt x="100" y="398"/>
                    <a:pt x="110" y="392"/>
                    <a:pt x="112" y="391"/>
                  </a:cubicBezTo>
                  <a:cubicBezTo>
                    <a:pt x="114" y="389"/>
                    <a:pt x="120" y="386"/>
                    <a:pt x="120" y="384"/>
                  </a:cubicBezTo>
                  <a:cubicBezTo>
                    <a:pt x="120" y="382"/>
                    <a:pt x="124" y="376"/>
                    <a:pt x="124" y="376"/>
                  </a:cubicBezTo>
                  <a:cubicBezTo>
                    <a:pt x="124" y="376"/>
                    <a:pt x="133" y="369"/>
                    <a:pt x="139" y="366"/>
                  </a:cubicBezTo>
                  <a:cubicBezTo>
                    <a:pt x="144" y="363"/>
                    <a:pt x="148" y="359"/>
                    <a:pt x="149" y="358"/>
                  </a:cubicBezTo>
                  <a:cubicBezTo>
                    <a:pt x="150" y="357"/>
                    <a:pt x="156" y="354"/>
                    <a:pt x="157" y="353"/>
                  </a:cubicBezTo>
                  <a:cubicBezTo>
                    <a:pt x="158" y="352"/>
                    <a:pt x="162" y="348"/>
                    <a:pt x="167" y="346"/>
                  </a:cubicBezTo>
                  <a:cubicBezTo>
                    <a:pt x="171" y="343"/>
                    <a:pt x="176" y="339"/>
                    <a:pt x="177" y="339"/>
                  </a:cubicBezTo>
                  <a:cubicBezTo>
                    <a:pt x="179" y="339"/>
                    <a:pt x="182" y="337"/>
                    <a:pt x="181" y="339"/>
                  </a:cubicBezTo>
                  <a:cubicBezTo>
                    <a:pt x="181" y="341"/>
                    <a:pt x="178" y="341"/>
                    <a:pt x="178" y="344"/>
                  </a:cubicBezTo>
                  <a:close/>
                  <a:moveTo>
                    <a:pt x="1062" y="872"/>
                  </a:moveTo>
                  <a:cubicBezTo>
                    <a:pt x="1064" y="873"/>
                    <a:pt x="1065" y="875"/>
                    <a:pt x="1065" y="873"/>
                  </a:cubicBezTo>
                  <a:cubicBezTo>
                    <a:pt x="1065" y="870"/>
                    <a:pt x="1065" y="872"/>
                    <a:pt x="1065" y="870"/>
                  </a:cubicBezTo>
                  <a:cubicBezTo>
                    <a:pt x="1065" y="867"/>
                    <a:pt x="1066" y="867"/>
                    <a:pt x="1067" y="867"/>
                  </a:cubicBezTo>
                  <a:cubicBezTo>
                    <a:pt x="1067" y="866"/>
                    <a:pt x="1066" y="863"/>
                    <a:pt x="1068" y="865"/>
                  </a:cubicBezTo>
                  <a:cubicBezTo>
                    <a:pt x="1069" y="867"/>
                    <a:pt x="1075" y="878"/>
                    <a:pt x="1075" y="880"/>
                  </a:cubicBezTo>
                  <a:cubicBezTo>
                    <a:pt x="1075" y="881"/>
                    <a:pt x="1077" y="886"/>
                    <a:pt x="1078" y="889"/>
                  </a:cubicBezTo>
                  <a:cubicBezTo>
                    <a:pt x="1080" y="891"/>
                    <a:pt x="1087" y="901"/>
                    <a:pt x="1087" y="902"/>
                  </a:cubicBezTo>
                  <a:cubicBezTo>
                    <a:pt x="1087" y="904"/>
                    <a:pt x="1092" y="911"/>
                    <a:pt x="1093" y="913"/>
                  </a:cubicBezTo>
                  <a:cubicBezTo>
                    <a:pt x="1095" y="915"/>
                    <a:pt x="1098" y="921"/>
                    <a:pt x="1098" y="922"/>
                  </a:cubicBezTo>
                  <a:cubicBezTo>
                    <a:pt x="1098" y="923"/>
                    <a:pt x="1100" y="921"/>
                    <a:pt x="1098" y="926"/>
                  </a:cubicBezTo>
                  <a:cubicBezTo>
                    <a:pt x="1097" y="930"/>
                    <a:pt x="1092" y="931"/>
                    <a:pt x="1093" y="934"/>
                  </a:cubicBezTo>
                  <a:cubicBezTo>
                    <a:pt x="1094" y="937"/>
                    <a:pt x="1096" y="939"/>
                    <a:pt x="1094" y="939"/>
                  </a:cubicBezTo>
                  <a:cubicBezTo>
                    <a:pt x="1091" y="939"/>
                    <a:pt x="1091" y="936"/>
                    <a:pt x="1090" y="939"/>
                  </a:cubicBezTo>
                  <a:cubicBezTo>
                    <a:pt x="1090" y="942"/>
                    <a:pt x="1091" y="940"/>
                    <a:pt x="1090" y="944"/>
                  </a:cubicBezTo>
                  <a:cubicBezTo>
                    <a:pt x="1088" y="947"/>
                    <a:pt x="1089" y="951"/>
                    <a:pt x="1088" y="948"/>
                  </a:cubicBezTo>
                  <a:cubicBezTo>
                    <a:pt x="1087" y="946"/>
                    <a:pt x="1088" y="945"/>
                    <a:pt x="1087" y="943"/>
                  </a:cubicBezTo>
                  <a:cubicBezTo>
                    <a:pt x="1085" y="941"/>
                    <a:pt x="1084" y="941"/>
                    <a:pt x="1082" y="940"/>
                  </a:cubicBezTo>
                  <a:cubicBezTo>
                    <a:pt x="1081" y="940"/>
                    <a:pt x="1083" y="945"/>
                    <a:pt x="1079" y="939"/>
                  </a:cubicBezTo>
                  <a:cubicBezTo>
                    <a:pt x="1076" y="933"/>
                    <a:pt x="1075" y="929"/>
                    <a:pt x="1074" y="928"/>
                  </a:cubicBezTo>
                  <a:cubicBezTo>
                    <a:pt x="1073" y="926"/>
                    <a:pt x="1073" y="925"/>
                    <a:pt x="1070" y="925"/>
                  </a:cubicBezTo>
                  <a:cubicBezTo>
                    <a:pt x="1068" y="925"/>
                    <a:pt x="1068" y="924"/>
                    <a:pt x="1068" y="923"/>
                  </a:cubicBezTo>
                  <a:cubicBezTo>
                    <a:pt x="1068" y="923"/>
                    <a:pt x="1066" y="921"/>
                    <a:pt x="1065" y="920"/>
                  </a:cubicBezTo>
                  <a:cubicBezTo>
                    <a:pt x="1064" y="919"/>
                    <a:pt x="1064" y="917"/>
                    <a:pt x="1062" y="916"/>
                  </a:cubicBezTo>
                  <a:cubicBezTo>
                    <a:pt x="1060" y="915"/>
                    <a:pt x="1061" y="916"/>
                    <a:pt x="1059" y="913"/>
                  </a:cubicBezTo>
                  <a:cubicBezTo>
                    <a:pt x="1057" y="910"/>
                    <a:pt x="1057" y="910"/>
                    <a:pt x="1055" y="908"/>
                  </a:cubicBezTo>
                  <a:cubicBezTo>
                    <a:pt x="1052" y="906"/>
                    <a:pt x="1051" y="906"/>
                    <a:pt x="1051" y="906"/>
                  </a:cubicBezTo>
                  <a:cubicBezTo>
                    <a:pt x="1051" y="906"/>
                    <a:pt x="1054" y="901"/>
                    <a:pt x="1051" y="900"/>
                  </a:cubicBezTo>
                  <a:cubicBezTo>
                    <a:pt x="1048" y="899"/>
                    <a:pt x="1045" y="898"/>
                    <a:pt x="1045" y="898"/>
                  </a:cubicBezTo>
                  <a:cubicBezTo>
                    <a:pt x="1045" y="896"/>
                    <a:pt x="1045" y="896"/>
                    <a:pt x="1045" y="896"/>
                  </a:cubicBezTo>
                  <a:cubicBezTo>
                    <a:pt x="1045" y="896"/>
                    <a:pt x="1045" y="896"/>
                    <a:pt x="1047" y="893"/>
                  </a:cubicBezTo>
                  <a:cubicBezTo>
                    <a:pt x="1048" y="889"/>
                    <a:pt x="1048" y="889"/>
                    <a:pt x="1050" y="887"/>
                  </a:cubicBezTo>
                  <a:cubicBezTo>
                    <a:pt x="1051" y="886"/>
                    <a:pt x="1050" y="886"/>
                    <a:pt x="1051" y="884"/>
                  </a:cubicBezTo>
                  <a:cubicBezTo>
                    <a:pt x="1052" y="883"/>
                    <a:pt x="1053" y="882"/>
                    <a:pt x="1053" y="881"/>
                  </a:cubicBezTo>
                  <a:cubicBezTo>
                    <a:pt x="1053" y="880"/>
                    <a:pt x="1054" y="879"/>
                    <a:pt x="1056" y="879"/>
                  </a:cubicBezTo>
                  <a:cubicBezTo>
                    <a:pt x="1058" y="880"/>
                    <a:pt x="1058" y="880"/>
                    <a:pt x="1060" y="879"/>
                  </a:cubicBezTo>
                  <a:cubicBezTo>
                    <a:pt x="1061" y="877"/>
                    <a:pt x="1061" y="876"/>
                    <a:pt x="1061" y="874"/>
                  </a:cubicBezTo>
                  <a:cubicBezTo>
                    <a:pt x="1061" y="872"/>
                    <a:pt x="1060" y="872"/>
                    <a:pt x="1059" y="871"/>
                  </a:cubicBezTo>
                  <a:cubicBezTo>
                    <a:pt x="1058" y="870"/>
                    <a:pt x="1057" y="868"/>
                    <a:pt x="1059" y="868"/>
                  </a:cubicBezTo>
                  <a:cubicBezTo>
                    <a:pt x="1061" y="869"/>
                    <a:pt x="1061" y="870"/>
                    <a:pt x="1062" y="872"/>
                  </a:cubicBezTo>
                  <a:close/>
                  <a:moveTo>
                    <a:pt x="1036" y="802"/>
                  </a:moveTo>
                  <a:cubicBezTo>
                    <a:pt x="1038" y="806"/>
                    <a:pt x="1042" y="809"/>
                    <a:pt x="1042" y="810"/>
                  </a:cubicBezTo>
                  <a:cubicBezTo>
                    <a:pt x="1042" y="811"/>
                    <a:pt x="1045" y="816"/>
                    <a:pt x="1047" y="820"/>
                  </a:cubicBezTo>
                  <a:cubicBezTo>
                    <a:pt x="1048" y="823"/>
                    <a:pt x="1052" y="827"/>
                    <a:pt x="1052" y="830"/>
                  </a:cubicBezTo>
                  <a:cubicBezTo>
                    <a:pt x="1052" y="833"/>
                    <a:pt x="1054" y="837"/>
                    <a:pt x="1055" y="840"/>
                  </a:cubicBezTo>
                  <a:cubicBezTo>
                    <a:pt x="1055" y="843"/>
                    <a:pt x="1058" y="849"/>
                    <a:pt x="1058" y="850"/>
                  </a:cubicBezTo>
                  <a:cubicBezTo>
                    <a:pt x="1058" y="851"/>
                    <a:pt x="1054" y="867"/>
                    <a:pt x="1054" y="869"/>
                  </a:cubicBezTo>
                  <a:cubicBezTo>
                    <a:pt x="1053" y="871"/>
                    <a:pt x="1052" y="874"/>
                    <a:pt x="1050" y="876"/>
                  </a:cubicBezTo>
                  <a:cubicBezTo>
                    <a:pt x="1049" y="878"/>
                    <a:pt x="1048" y="880"/>
                    <a:pt x="1047" y="882"/>
                  </a:cubicBezTo>
                  <a:cubicBezTo>
                    <a:pt x="1046" y="884"/>
                    <a:pt x="1044" y="888"/>
                    <a:pt x="1044" y="889"/>
                  </a:cubicBezTo>
                  <a:cubicBezTo>
                    <a:pt x="1043" y="890"/>
                    <a:pt x="1041" y="891"/>
                    <a:pt x="1041" y="889"/>
                  </a:cubicBezTo>
                  <a:cubicBezTo>
                    <a:pt x="1041" y="888"/>
                    <a:pt x="1043" y="883"/>
                    <a:pt x="1042" y="883"/>
                  </a:cubicBezTo>
                  <a:cubicBezTo>
                    <a:pt x="1041" y="883"/>
                    <a:pt x="1041" y="886"/>
                    <a:pt x="1040" y="883"/>
                  </a:cubicBezTo>
                  <a:cubicBezTo>
                    <a:pt x="1038" y="879"/>
                    <a:pt x="1038" y="878"/>
                    <a:pt x="1038" y="875"/>
                  </a:cubicBezTo>
                  <a:cubicBezTo>
                    <a:pt x="1038" y="871"/>
                    <a:pt x="1040" y="872"/>
                    <a:pt x="1038" y="868"/>
                  </a:cubicBezTo>
                  <a:cubicBezTo>
                    <a:pt x="1036" y="863"/>
                    <a:pt x="1035" y="864"/>
                    <a:pt x="1036" y="862"/>
                  </a:cubicBezTo>
                  <a:cubicBezTo>
                    <a:pt x="1036" y="859"/>
                    <a:pt x="1036" y="857"/>
                    <a:pt x="1035" y="854"/>
                  </a:cubicBezTo>
                  <a:cubicBezTo>
                    <a:pt x="1034" y="851"/>
                    <a:pt x="1039" y="844"/>
                    <a:pt x="1037" y="840"/>
                  </a:cubicBezTo>
                  <a:cubicBezTo>
                    <a:pt x="1034" y="836"/>
                    <a:pt x="1034" y="832"/>
                    <a:pt x="1034" y="831"/>
                  </a:cubicBezTo>
                  <a:cubicBezTo>
                    <a:pt x="1034" y="830"/>
                    <a:pt x="1039" y="837"/>
                    <a:pt x="1039" y="837"/>
                  </a:cubicBezTo>
                  <a:cubicBezTo>
                    <a:pt x="1039" y="837"/>
                    <a:pt x="1044" y="839"/>
                    <a:pt x="1042" y="836"/>
                  </a:cubicBezTo>
                  <a:cubicBezTo>
                    <a:pt x="1040" y="832"/>
                    <a:pt x="1036" y="829"/>
                    <a:pt x="1035" y="827"/>
                  </a:cubicBezTo>
                  <a:cubicBezTo>
                    <a:pt x="1035" y="824"/>
                    <a:pt x="1033" y="825"/>
                    <a:pt x="1033" y="822"/>
                  </a:cubicBezTo>
                  <a:cubicBezTo>
                    <a:pt x="1033" y="819"/>
                    <a:pt x="1037" y="819"/>
                    <a:pt x="1038" y="817"/>
                  </a:cubicBezTo>
                  <a:cubicBezTo>
                    <a:pt x="1040" y="814"/>
                    <a:pt x="1038" y="812"/>
                    <a:pt x="1038" y="809"/>
                  </a:cubicBezTo>
                  <a:cubicBezTo>
                    <a:pt x="1037" y="807"/>
                    <a:pt x="1033" y="804"/>
                    <a:pt x="1033" y="804"/>
                  </a:cubicBezTo>
                  <a:cubicBezTo>
                    <a:pt x="1033" y="804"/>
                    <a:pt x="1034" y="798"/>
                    <a:pt x="1036" y="802"/>
                  </a:cubicBezTo>
                  <a:close/>
                  <a:moveTo>
                    <a:pt x="894" y="778"/>
                  </a:moveTo>
                  <a:cubicBezTo>
                    <a:pt x="893" y="779"/>
                    <a:pt x="891" y="780"/>
                    <a:pt x="889" y="780"/>
                  </a:cubicBezTo>
                  <a:cubicBezTo>
                    <a:pt x="888" y="781"/>
                    <a:pt x="886" y="775"/>
                    <a:pt x="884" y="772"/>
                  </a:cubicBezTo>
                  <a:cubicBezTo>
                    <a:pt x="883" y="769"/>
                    <a:pt x="878" y="762"/>
                    <a:pt x="878" y="760"/>
                  </a:cubicBezTo>
                  <a:cubicBezTo>
                    <a:pt x="877" y="757"/>
                    <a:pt x="873" y="748"/>
                    <a:pt x="872" y="746"/>
                  </a:cubicBezTo>
                  <a:cubicBezTo>
                    <a:pt x="872" y="743"/>
                    <a:pt x="868" y="737"/>
                    <a:pt x="867" y="736"/>
                  </a:cubicBezTo>
                  <a:cubicBezTo>
                    <a:pt x="867" y="734"/>
                    <a:pt x="865" y="726"/>
                    <a:pt x="864" y="725"/>
                  </a:cubicBezTo>
                  <a:cubicBezTo>
                    <a:pt x="864" y="723"/>
                    <a:pt x="861" y="718"/>
                    <a:pt x="860" y="716"/>
                  </a:cubicBezTo>
                  <a:cubicBezTo>
                    <a:pt x="859" y="715"/>
                    <a:pt x="856" y="708"/>
                    <a:pt x="855" y="706"/>
                  </a:cubicBezTo>
                  <a:cubicBezTo>
                    <a:pt x="855" y="706"/>
                    <a:pt x="854" y="703"/>
                    <a:pt x="854" y="702"/>
                  </a:cubicBezTo>
                  <a:cubicBezTo>
                    <a:pt x="853" y="702"/>
                    <a:pt x="853" y="702"/>
                    <a:pt x="853" y="702"/>
                  </a:cubicBezTo>
                  <a:cubicBezTo>
                    <a:pt x="853" y="701"/>
                    <a:pt x="853" y="701"/>
                    <a:pt x="853" y="701"/>
                  </a:cubicBezTo>
                  <a:cubicBezTo>
                    <a:pt x="853" y="701"/>
                    <a:pt x="853" y="701"/>
                    <a:pt x="854" y="702"/>
                  </a:cubicBezTo>
                  <a:cubicBezTo>
                    <a:pt x="857" y="702"/>
                    <a:pt x="857" y="702"/>
                    <a:pt x="857" y="702"/>
                  </a:cubicBezTo>
                  <a:cubicBezTo>
                    <a:pt x="859" y="700"/>
                    <a:pt x="859" y="700"/>
                    <a:pt x="859" y="700"/>
                  </a:cubicBezTo>
                  <a:cubicBezTo>
                    <a:pt x="859" y="700"/>
                    <a:pt x="885" y="739"/>
                    <a:pt x="892" y="750"/>
                  </a:cubicBezTo>
                  <a:cubicBezTo>
                    <a:pt x="899" y="757"/>
                    <a:pt x="899" y="756"/>
                    <a:pt x="899" y="756"/>
                  </a:cubicBezTo>
                  <a:cubicBezTo>
                    <a:pt x="899" y="756"/>
                    <a:pt x="905" y="758"/>
                    <a:pt x="902" y="750"/>
                  </a:cubicBezTo>
                  <a:cubicBezTo>
                    <a:pt x="900" y="742"/>
                    <a:pt x="896" y="737"/>
                    <a:pt x="896" y="737"/>
                  </a:cubicBezTo>
                  <a:cubicBezTo>
                    <a:pt x="896" y="737"/>
                    <a:pt x="883" y="722"/>
                    <a:pt x="883" y="722"/>
                  </a:cubicBezTo>
                  <a:cubicBezTo>
                    <a:pt x="883" y="721"/>
                    <a:pt x="885" y="717"/>
                    <a:pt x="881" y="715"/>
                  </a:cubicBezTo>
                  <a:cubicBezTo>
                    <a:pt x="877" y="712"/>
                    <a:pt x="875" y="710"/>
                    <a:pt x="875" y="710"/>
                  </a:cubicBezTo>
                  <a:cubicBezTo>
                    <a:pt x="873" y="705"/>
                    <a:pt x="873" y="705"/>
                    <a:pt x="873" y="705"/>
                  </a:cubicBezTo>
                  <a:cubicBezTo>
                    <a:pt x="873" y="705"/>
                    <a:pt x="893" y="713"/>
                    <a:pt x="900" y="718"/>
                  </a:cubicBezTo>
                  <a:cubicBezTo>
                    <a:pt x="908" y="722"/>
                    <a:pt x="914" y="726"/>
                    <a:pt x="914" y="726"/>
                  </a:cubicBezTo>
                  <a:cubicBezTo>
                    <a:pt x="914" y="726"/>
                    <a:pt x="919" y="733"/>
                    <a:pt x="923" y="733"/>
                  </a:cubicBezTo>
                  <a:cubicBezTo>
                    <a:pt x="923" y="733"/>
                    <a:pt x="915" y="747"/>
                    <a:pt x="914" y="748"/>
                  </a:cubicBezTo>
                  <a:cubicBezTo>
                    <a:pt x="914" y="749"/>
                    <a:pt x="912" y="751"/>
                    <a:pt x="910" y="753"/>
                  </a:cubicBezTo>
                  <a:cubicBezTo>
                    <a:pt x="909" y="755"/>
                    <a:pt x="908" y="757"/>
                    <a:pt x="906" y="759"/>
                  </a:cubicBezTo>
                  <a:cubicBezTo>
                    <a:pt x="905" y="761"/>
                    <a:pt x="904" y="765"/>
                    <a:pt x="904" y="765"/>
                  </a:cubicBezTo>
                  <a:cubicBezTo>
                    <a:pt x="904" y="765"/>
                    <a:pt x="902" y="767"/>
                    <a:pt x="901" y="768"/>
                  </a:cubicBezTo>
                  <a:cubicBezTo>
                    <a:pt x="899" y="769"/>
                    <a:pt x="899" y="773"/>
                    <a:pt x="898" y="774"/>
                  </a:cubicBezTo>
                  <a:cubicBezTo>
                    <a:pt x="897" y="775"/>
                    <a:pt x="894" y="777"/>
                    <a:pt x="894" y="778"/>
                  </a:cubicBezTo>
                  <a:close/>
                  <a:moveTo>
                    <a:pt x="983" y="808"/>
                  </a:moveTo>
                  <a:cubicBezTo>
                    <a:pt x="984" y="811"/>
                    <a:pt x="982" y="812"/>
                    <a:pt x="982" y="815"/>
                  </a:cubicBezTo>
                  <a:cubicBezTo>
                    <a:pt x="983" y="819"/>
                    <a:pt x="985" y="824"/>
                    <a:pt x="985" y="825"/>
                  </a:cubicBezTo>
                  <a:cubicBezTo>
                    <a:pt x="985" y="826"/>
                    <a:pt x="984" y="828"/>
                    <a:pt x="984" y="831"/>
                  </a:cubicBezTo>
                  <a:cubicBezTo>
                    <a:pt x="984" y="833"/>
                    <a:pt x="987" y="844"/>
                    <a:pt x="989" y="845"/>
                  </a:cubicBezTo>
                  <a:cubicBezTo>
                    <a:pt x="990" y="847"/>
                    <a:pt x="989" y="848"/>
                    <a:pt x="988" y="851"/>
                  </a:cubicBezTo>
                  <a:cubicBezTo>
                    <a:pt x="988" y="855"/>
                    <a:pt x="988" y="859"/>
                    <a:pt x="988" y="859"/>
                  </a:cubicBezTo>
                  <a:cubicBezTo>
                    <a:pt x="988" y="859"/>
                    <a:pt x="988" y="860"/>
                    <a:pt x="986" y="860"/>
                  </a:cubicBezTo>
                  <a:cubicBezTo>
                    <a:pt x="984" y="860"/>
                    <a:pt x="979" y="857"/>
                    <a:pt x="978" y="857"/>
                  </a:cubicBezTo>
                  <a:cubicBezTo>
                    <a:pt x="977" y="857"/>
                    <a:pt x="973" y="857"/>
                    <a:pt x="971" y="855"/>
                  </a:cubicBezTo>
                  <a:cubicBezTo>
                    <a:pt x="968" y="853"/>
                    <a:pt x="966" y="853"/>
                    <a:pt x="963" y="852"/>
                  </a:cubicBezTo>
                  <a:cubicBezTo>
                    <a:pt x="960" y="851"/>
                    <a:pt x="961" y="852"/>
                    <a:pt x="958" y="850"/>
                  </a:cubicBezTo>
                  <a:cubicBezTo>
                    <a:pt x="955" y="847"/>
                    <a:pt x="956" y="848"/>
                    <a:pt x="953" y="847"/>
                  </a:cubicBezTo>
                  <a:cubicBezTo>
                    <a:pt x="950" y="845"/>
                    <a:pt x="948" y="842"/>
                    <a:pt x="948" y="842"/>
                  </a:cubicBezTo>
                  <a:cubicBezTo>
                    <a:pt x="945" y="841"/>
                    <a:pt x="945" y="841"/>
                    <a:pt x="945" y="841"/>
                  </a:cubicBezTo>
                  <a:cubicBezTo>
                    <a:pt x="945" y="841"/>
                    <a:pt x="952" y="837"/>
                    <a:pt x="952" y="836"/>
                  </a:cubicBezTo>
                  <a:cubicBezTo>
                    <a:pt x="951" y="834"/>
                    <a:pt x="947" y="834"/>
                    <a:pt x="947" y="834"/>
                  </a:cubicBezTo>
                  <a:cubicBezTo>
                    <a:pt x="947" y="834"/>
                    <a:pt x="955" y="834"/>
                    <a:pt x="956" y="833"/>
                  </a:cubicBezTo>
                  <a:cubicBezTo>
                    <a:pt x="956" y="831"/>
                    <a:pt x="956" y="829"/>
                    <a:pt x="954" y="829"/>
                  </a:cubicBezTo>
                  <a:cubicBezTo>
                    <a:pt x="952" y="828"/>
                    <a:pt x="951" y="827"/>
                    <a:pt x="953" y="827"/>
                  </a:cubicBezTo>
                  <a:cubicBezTo>
                    <a:pt x="954" y="827"/>
                    <a:pt x="957" y="824"/>
                    <a:pt x="958" y="823"/>
                  </a:cubicBezTo>
                  <a:cubicBezTo>
                    <a:pt x="958" y="822"/>
                    <a:pt x="958" y="821"/>
                    <a:pt x="957" y="821"/>
                  </a:cubicBezTo>
                  <a:cubicBezTo>
                    <a:pt x="956" y="820"/>
                    <a:pt x="960" y="817"/>
                    <a:pt x="963" y="814"/>
                  </a:cubicBezTo>
                  <a:cubicBezTo>
                    <a:pt x="966" y="811"/>
                    <a:pt x="966" y="810"/>
                    <a:pt x="966" y="808"/>
                  </a:cubicBezTo>
                  <a:cubicBezTo>
                    <a:pt x="966" y="805"/>
                    <a:pt x="967" y="805"/>
                    <a:pt x="965" y="802"/>
                  </a:cubicBezTo>
                  <a:cubicBezTo>
                    <a:pt x="963" y="799"/>
                    <a:pt x="960" y="800"/>
                    <a:pt x="963" y="799"/>
                  </a:cubicBezTo>
                  <a:cubicBezTo>
                    <a:pt x="966" y="798"/>
                    <a:pt x="968" y="798"/>
                    <a:pt x="969" y="797"/>
                  </a:cubicBezTo>
                  <a:cubicBezTo>
                    <a:pt x="969" y="795"/>
                    <a:pt x="969" y="793"/>
                    <a:pt x="969" y="793"/>
                  </a:cubicBezTo>
                  <a:cubicBezTo>
                    <a:pt x="969" y="793"/>
                    <a:pt x="965" y="794"/>
                    <a:pt x="968" y="792"/>
                  </a:cubicBezTo>
                  <a:cubicBezTo>
                    <a:pt x="971" y="790"/>
                    <a:pt x="973" y="787"/>
                    <a:pt x="973" y="787"/>
                  </a:cubicBezTo>
                  <a:cubicBezTo>
                    <a:pt x="972" y="784"/>
                    <a:pt x="972" y="784"/>
                    <a:pt x="972" y="784"/>
                  </a:cubicBezTo>
                  <a:cubicBezTo>
                    <a:pt x="974" y="784"/>
                    <a:pt x="974" y="784"/>
                    <a:pt x="974" y="784"/>
                  </a:cubicBezTo>
                  <a:cubicBezTo>
                    <a:pt x="976" y="786"/>
                    <a:pt x="976" y="786"/>
                    <a:pt x="976" y="786"/>
                  </a:cubicBezTo>
                  <a:cubicBezTo>
                    <a:pt x="976" y="786"/>
                    <a:pt x="976" y="785"/>
                    <a:pt x="976" y="788"/>
                  </a:cubicBezTo>
                  <a:cubicBezTo>
                    <a:pt x="976" y="790"/>
                    <a:pt x="977" y="789"/>
                    <a:pt x="977" y="793"/>
                  </a:cubicBezTo>
                  <a:cubicBezTo>
                    <a:pt x="977" y="796"/>
                    <a:pt x="982" y="806"/>
                    <a:pt x="983" y="808"/>
                  </a:cubicBezTo>
                  <a:close/>
                  <a:moveTo>
                    <a:pt x="950" y="727"/>
                  </a:moveTo>
                  <a:cubicBezTo>
                    <a:pt x="950" y="726"/>
                    <a:pt x="953" y="726"/>
                    <a:pt x="953" y="726"/>
                  </a:cubicBezTo>
                  <a:cubicBezTo>
                    <a:pt x="956" y="725"/>
                    <a:pt x="956" y="725"/>
                    <a:pt x="956" y="725"/>
                  </a:cubicBezTo>
                  <a:cubicBezTo>
                    <a:pt x="956" y="725"/>
                    <a:pt x="960" y="728"/>
                    <a:pt x="961" y="728"/>
                  </a:cubicBezTo>
                  <a:cubicBezTo>
                    <a:pt x="962" y="729"/>
                    <a:pt x="965" y="730"/>
                    <a:pt x="965" y="731"/>
                  </a:cubicBezTo>
                  <a:cubicBezTo>
                    <a:pt x="965" y="732"/>
                    <a:pt x="964" y="736"/>
                    <a:pt x="966" y="736"/>
                  </a:cubicBezTo>
                  <a:cubicBezTo>
                    <a:pt x="968" y="737"/>
                    <a:pt x="973" y="734"/>
                    <a:pt x="973" y="734"/>
                  </a:cubicBezTo>
                  <a:cubicBezTo>
                    <a:pt x="973" y="734"/>
                    <a:pt x="973" y="729"/>
                    <a:pt x="972" y="728"/>
                  </a:cubicBezTo>
                  <a:cubicBezTo>
                    <a:pt x="971" y="727"/>
                    <a:pt x="968" y="724"/>
                    <a:pt x="967" y="723"/>
                  </a:cubicBezTo>
                  <a:cubicBezTo>
                    <a:pt x="966" y="722"/>
                    <a:pt x="962" y="719"/>
                    <a:pt x="962" y="719"/>
                  </a:cubicBezTo>
                  <a:cubicBezTo>
                    <a:pt x="962" y="719"/>
                    <a:pt x="966" y="716"/>
                    <a:pt x="968" y="715"/>
                  </a:cubicBezTo>
                  <a:cubicBezTo>
                    <a:pt x="970" y="714"/>
                    <a:pt x="972" y="714"/>
                    <a:pt x="972" y="713"/>
                  </a:cubicBezTo>
                  <a:cubicBezTo>
                    <a:pt x="972" y="712"/>
                    <a:pt x="972" y="709"/>
                    <a:pt x="972" y="709"/>
                  </a:cubicBezTo>
                  <a:cubicBezTo>
                    <a:pt x="972" y="709"/>
                    <a:pt x="972" y="707"/>
                    <a:pt x="973" y="707"/>
                  </a:cubicBezTo>
                  <a:cubicBezTo>
                    <a:pt x="974" y="707"/>
                    <a:pt x="976" y="710"/>
                    <a:pt x="978" y="710"/>
                  </a:cubicBezTo>
                  <a:cubicBezTo>
                    <a:pt x="980" y="711"/>
                    <a:pt x="980" y="713"/>
                    <a:pt x="980" y="714"/>
                  </a:cubicBezTo>
                  <a:cubicBezTo>
                    <a:pt x="980" y="719"/>
                    <a:pt x="980" y="719"/>
                    <a:pt x="980" y="719"/>
                  </a:cubicBezTo>
                  <a:cubicBezTo>
                    <a:pt x="980" y="721"/>
                    <a:pt x="978" y="723"/>
                    <a:pt x="978" y="726"/>
                  </a:cubicBezTo>
                  <a:cubicBezTo>
                    <a:pt x="977" y="729"/>
                    <a:pt x="976" y="730"/>
                    <a:pt x="975" y="733"/>
                  </a:cubicBezTo>
                  <a:cubicBezTo>
                    <a:pt x="975" y="735"/>
                    <a:pt x="975" y="737"/>
                    <a:pt x="975" y="738"/>
                  </a:cubicBezTo>
                  <a:cubicBezTo>
                    <a:pt x="975" y="740"/>
                    <a:pt x="972" y="743"/>
                    <a:pt x="971" y="744"/>
                  </a:cubicBezTo>
                  <a:cubicBezTo>
                    <a:pt x="971" y="746"/>
                    <a:pt x="968" y="750"/>
                    <a:pt x="968" y="751"/>
                  </a:cubicBezTo>
                  <a:cubicBezTo>
                    <a:pt x="968" y="753"/>
                    <a:pt x="968" y="753"/>
                    <a:pt x="968" y="753"/>
                  </a:cubicBezTo>
                  <a:cubicBezTo>
                    <a:pt x="968" y="753"/>
                    <a:pt x="966" y="754"/>
                    <a:pt x="964" y="751"/>
                  </a:cubicBezTo>
                  <a:cubicBezTo>
                    <a:pt x="962" y="748"/>
                    <a:pt x="960" y="743"/>
                    <a:pt x="959" y="742"/>
                  </a:cubicBezTo>
                  <a:cubicBezTo>
                    <a:pt x="958" y="742"/>
                    <a:pt x="955" y="739"/>
                    <a:pt x="955" y="739"/>
                  </a:cubicBezTo>
                  <a:cubicBezTo>
                    <a:pt x="955" y="739"/>
                    <a:pt x="952" y="737"/>
                    <a:pt x="952" y="735"/>
                  </a:cubicBezTo>
                  <a:cubicBezTo>
                    <a:pt x="951" y="734"/>
                    <a:pt x="949" y="733"/>
                    <a:pt x="949" y="733"/>
                  </a:cubicBezTo>
                  <a:cubicBezTo>
                    <a:pt x="951" y="730"/>
                    <a:pt x="951" y="730"/>
                    <a:pt x="951" y="730"/>
                  </a:cubicBezTo>
                  <a:cubicBezTo>
                    <a:pt x="951" y="730"/>
                    <a:pt x="950" y="727"/>
                    <a:pt x="950" y="727"/>
                  </a:cubicBezTo>
                  <a:close/>
                  <a:moveTo>
                    <a:pt x="938" y="735"/>
                  </a:moveTo>
                  <a:cubicBezTo>
                    <a:pt x="938" y="735"/>
                    <a:pt x="942" y="735"/>
                    <a:pt x="944" y="735"/>
                  </a:cubicBezTo>
                  <a:cubicBezTo>
                    <a:pt x="945" y="735"/>
                    <a:pt x="946" y="738"/>
                    <a:pt x="948" y="740"/>
                  </a:cubicBezTo>
                  <a:cubicBezTo>
                    <a:pt x="950" y="743"/>
                    <a:pt x="952" y="742"/>
                    <a:pt x="953" y="742"/>
                  </a:cubicBezTo>
                  <a:cubicBezTo>
                    <a:pt x="953" y="743"/>
                    <a:pt x="958" y="749"/>
                    <a:pt x="960" y="752"/>
                  </a:cubicBezTo>
                  <a:cubicBezTo>
                    <a:pt x="961" y="754"/>
                    <a:pt x="964" y="757"/>
                    <a:pt x="966" y="758"/>
                  </a:cubicBezTo>
                  <a:cubicBezTo>
                    <a:pt x="967" y="760"/>
                    <a:pt x="964" y="763"/>
                    <a:pt x="962" y="761"/>
                  </a:cubicBezTo>
                  <a:cubicBezTo>
                    <a:pt x="960" y="760"/>
                    <a:pt x="943" y="746"/>
                    <a:pt x="942" y="745"/>
                  </a:cubicBezTo>
                  <a:cubicBezTo>
                    <a:pt x="941" y="743"/>
                    <a:pt x="938" y="739"/>
                    <a:pt x="938" y="739"/>
                  </a:cubicBezTo>
                  <a:lnTo>
                    <a:pt x="938" y="735"/>
                  </a:lnTo>
                  <a:close/>
                  <a:moveTo>
                    <a:pt x="937" y="747"/>
                  </a:moveTo>
                  <a:cubicBezTo>
                    <a:pt x="940" y="749"/>
                    <a:pt x="961" y="765"/>
                    <a:pt x="962" y="766"/>
                  </a:cubicBezTo>
                  <a:cubicBezTo>
                    <a:pt x="962" y="767"/>
                    <a:pt x="962" y="772"/>
                    <a:pt x="962" y="772"/>
                  </a:cubicBezTo>
                  <a:cubicBezTo>
                    <a:pt x="961" y="773"/>
                    <a:pt x="960" y="778"/>
                    <a:pt x="959" y="780"/>
                  </a:cubicBezTo>
                  <a:cubicBezTo>
                    <a:pt x="957" y="781"/>
                    <a:pt x="955" y="782"/>
                    <a:pt x="955" y="784"/>
                  </a:cubicBezTo>
                  <a:cubicBezTo>
                    <a:pt x="955" y="785"/>
                    <a:pt x="956" y="787"/>
                    <a:pt x="955" y="789"/>
                  </a:cubicBezTo>
                  <a:cubicBezTo>
                    <a:pt x="954" y="791"/>
                    <a:pt x="952" y="796"/>
                    <a:pt x="952" y="796"/>
                  </a:cubicBezTo>
                  <a:cubicBezTo>
                    <a:pt x="952" y="796"/>
                    <a:pt x="946" y="796"/>
                    <a:pt x="944" y="796"/>
                  </a:cubicBezTo>
                  <a:cubicBezTo>
                    <a:pt x="942" y="797"/>
                    <a:pt x="941" y="800"/>
                    <a:pt x="941" y="800"/>
                  </a:cubicBezTo>
                  <a:cubicBezTo>
                    <a:pt x="941" y="800"/>
                    <a:pt x="946" y="807"/>
                    <a:pt x="948" y="809"/>
                  </a:cubicBezTo>
                  <a:cubicBezTo>
                    <a:pt x="949" y="812"/>
                    <a:pt x="949" y="812"/>
                    <a:pt x="947" y="814"/>
                  </a:cubicBezTo>
                  <a:cubicBezTo>
                    <a:pt x="945" y="816"/>
                    <a:pt x="944" y="811"/>
                    <a:pt x="943" y="817"/>
                  </a:cubicBezTo>
                  <a:cubicBezTo>
                    <a:pt x="942" y="822"/>
                    <a:pt x="942" y="821"/>
                    <a:pt x="942" y="823"/>
                  </a:cubicBezTo>
                  <a:cubicBezTo>
                    <a:pt x="942" y="825"/>
                    <a:pt x="942" y="824"/>
                    <a:pt x="940" y="827"/>
                  </a:cubicBezTo>
                  <a:cubicBezTo>
                    <a:pt x="939" y="830"/>
                    <a:pt x="939" y="832"/>
                    <a:pt x="939" y="831"/>
                  </a:cubicBezTo>
                  <a:cubicBezTo>
                    <a:pt x="939" y="830"/>
                    <a:pt x="935" y="829"/>
                    <a:pt x="937" y="823"/>
                  </a:cubicBezTo>
                  <a:cubicBezTo>
                    <a:pt x="940" y="817"/>
                    <a:pt x="941" y="817"/>
                    <a:pt x="941" y="816"/>
                  </a:cubicBezTo>
                  <a:cubicBezTo>
                    <a:pt x="940" y="815"/>
                    <a:pt x="939" y="816"/>
                    <a:pt x="938" y="813"/>
                  </a:cubicBezTo>
                  <a:cubicBezTo>
                    <a:pt x="936" y="809"/>
                    <a:pt x="937" y="805"/>
                    <a:pt x="937" y="804"/>
                  </a:cubicBezTo>
                  <a:cubicBezTo>
                    <a:pt x="937" y="803"/>
                    <a:pt x="934" y="794"/>
                    <a:pt x="932" y="791"/>
                  </a:cubicBezTo>
                  <a:cubicBezTo>
                    <a:pt x="931" y="789"/>
                    <a:pt x="932" y="787"/>
                    <a:pt x="930" y="787"/>
                  </a:cubicBezTo>
                  <a:cubicBezTo>
                    <a:pt x="928" y="788"/>
                    <a:pt x="925" y="788"/>
                    <a:pt x="922" y="788"/>
                  </a:cubicBezTo>
                  <a:cubicBezTo>
                    <a:pt x="920" y="787"/>
                    <a:pt x="920" y="786"/>
                    <a:pt x="916" y="787"/>
                  </a:cubicBezTo>
                  <a:cubicBezTo>
                    <a:pt x="912" y="789"/>
                    <a:pt x="909" y="789"/>
                    <a:pt x="909" y="789"/>
                  </a:cubicBezTo>
                  <a:cubicBezTo>
                    <a:pt x="909" y="789"/>
                    <a:pt x="909" y="788"/>
                    <a:pt x="908" y="788"/>
                  </a:cubicBezTo>
                  <a:cubicBezTo>
                    <a:pt x="906" y="789"/>
                    <a:pt x="905" y="791"/>
                    <a:pt x="905" y="792"/>
                  </a:cubicBezTo>
                  <a:cubicBezTo>
                    <a:pt x="905" y="793"/>
                    <a:pt x="902" y="793"/>
                    <a:pt x="900" y="795"/>
                  </a:cubicBezTo>
                  <a:cubicBezTo>
                    <a:pt x="898" y="797"/>
                    <a:pt x="896" y="798"/>
                    <a:pt x="896" y="798"/>
                  </a:cubicBezTo>
                  <a:cubicBezTo>
                    <a:pt x="896" y="798"/>
                    <a:pt x="898" y="793"/>
                    <a:pt x="896" y="792"/>
                  </a:cubicBezTo>
                  <a:cubicBezTo>
                    <a:pt x="895" y="791"/>
                    <a:pt x="899" y="788"/>
                    <a:pt x="900" y="788"/>
                  </a:cubicBezTo>
                  <a:cubicBezTo>
                    <a:pt x="901" y="788"/>
                    <a:pt x="904" y="787"/>
                    <a:pt x="907" y="786"/>
                  </a:cubicBezTo>
                  <a:cubicBezTo>
                    <a:pt x="909" y="785"/>
                    <a:pt x="912" y="784"/>
                    <a:pt x="913" y="784"/>
                  </a:cubicBezTo>
                  <a:cubicBezTo>
                    <a:pt x="915" y="784"/>
                    <a:pt x="915" y="785"/>
                    <a:pt x="919" y="784"/>
                  </a:cubicBezTo>
                  <a:cubicBezTo>
                    <a:pt x="922" y="784"/>
                    <a:pt x="924" y="781"/>
                    <a:pt x="924" y="781"/>
                  </a:cubicBezTo>
                  <a:cubicBezTo>
                    <a:pt x="924" y="781"/>
                    <a:pt x="925" y="781"/>
                    <a:pt x="928" y="781"/>
                  </a:cubicBezTo>
                  <a:cubicBezTo>
                    <a:pt x="930" y="781"/>
                    <a:pt x="938" y="781"/>
                    <a:pt x="940" y="779"/>
                  </a:cubicBezTo>
                  <a:cubicBezTo>
                    <a:pt x="942" y="778"/>
                    <a:pt x="945" y="778"/>
                    <a:pt x="945" y="776"/>
                  </a:cubicBezTo>
                  <a:cubicBezTo>
                    <a:pt x="945" y="769"/>
                    <a:pt x="945" y="769"/>
                    <a:pt x="945" y="769"/>
                  </a:cubicBezTo>
                  <a:cubicBezTo>
                    <a:pt x="945" y="768"/>
                    <a:pt x="942" y="767"/>
                    <a:pt x="941" y="765"/>
                  </a:cubicBezTo>
                  <a:cubicBezTo>
                    <a:pt x="939" y="764"/>
                    <a:pt x="938" y="762"/>
                    <a:pt x="938" y="760"/>
                  </a:cubicBezTo>
                  <a:cubicBezTo>
                    <a:pt x="937" y="759"/>
                    <a:pt x="936" y="759"/>
                    <a:pt x="934" y="758"/>
                  </a:cubicBezTo>
                  <a:cubicBezTo>
                    <a:pt x="932" y="757"/>
                    <a:pt x="932" y="756"/>
                    <a:pt x="930" y="755"/>
                  </a:cubicBezTo>
                  <a:cubicBezTo>
                    <a:pt x="928" y="753"/>
                    <a:pt x="927" y="754"/>
                    <a:pt x="927" y="753"/>
                  </a:cubicBezTo>
                  <a:cubicBezTo>
                    <a:pt x="926" y="751"/>
                    <a:pt x="930" y="748"/>
                    <a:pt x="930" y="748"/>
                  </a:cubicBezTo>
                  <a:cubicBezTo>
                    <a:pt x="930" y="746"/>
                    <a:pt x="930" y="746"/>
                    <a:pt x="930" y="746"/>
                  </a:cubicBezTo>
                  <a:cubicBezTo>
                    <a:pt x="930" y="746"/>
                    <a:pt x="932" y="746"/>
                    <a:pt x="934" y="745"/>
                  </a:cubicBezTo>
                  <a:cubicBezTo>
                    <a:pt x="935" y="743"/>
                    <a:pt x="935" y="746"/>
                    <a:pt x="937" y="747"/>
                  </a:cubicBezTo>
                  <a:close/>
                  <a:moveTo>
                    <a:pt x="837" y="641"/>
                  </a:moveTo>
                  <a:cubicBezTo>
                    <a:pt x="857" y="660"/>
                    <a:pt x="885" y="675"/>
                    <a:pt x="886" y="676"/>
                  </a:cubicBezTo>
                  <a:cubicBezTo>
                    <a:pt x="886" y="677"/>
                    <a:pt x="879" y="683"/>
                    <a:pt x="871" y="685"/>
                  </a:cubicBezTo>
                  <a:cubicBezTo>
                    <a:pt x="864" y="686"/>
                    <a:pt x="865" y="691"/>
                    <a:pt x="865" y="691"/>
                  </a:cubicBezTo>
                  <a:cubicBezTo>
                    <a:pt x="865" y="691"/>
                    <a:pt x="869" y="692"/>
                    <a:pt x="872" y="689"/>
                  </a:cubicBezTo>
                  <a:cubicBezTo>
                    <a:pt x="876" y="688"/>
                    <a:pt x="890" y="684"/>
                    <a:pt x="892" y="679"/>
                  </a:cubicBezTo>
                  <a:cubicBezTo>
                    <a:pt x="894" y="675"/>
                    <a:pt x="925" y="714"/>
                    <a:pt x="930" y="719"/>
                  </a:cubicBezTo>
                  <a:cubicBezTo>
                    <a:pt x="932" y="720"/>
                    <a:pt x="933" y="721"/>
                    <a:pt x="933" y="721"/>
                  </a:cubicBezTo>
                  <a:cubicBezTo>
                    <a:pt x="933" y="721"/>
                    <a:pt x="933" y="721"/>
                    <a:pt x="933" y="721"/>
                  </a:cubicBezTo>
                  <a:cubicBezTo>
                    <a:pt x="933" y="721"/>
                    <a:pt x="934" y="722"/>
                    <a:pt x="933" y="721"/>
                  </a:cubicBezTo>
                  <a:cubicBezTo>
                    <a:pt x="932" y="723"/>
                    <a:pt x="926" y="730"/>
                    <a:pt x="925" y="730"/>
                  </a:cubicBezTo>
                  <a:cubicBezTo>
                    <a:pt x="924" y="730"/>
                    <a:pt x="922" y="727"/>
                    <a:pt x="921" y="726"/>
                  </a:cubicBezTo>
                  <a:cubicBezTo>
                    <a:pt x="920" y="726"/>
                    <a:pt x="914" y="722"/>
                    <a:pt x="912" y="721"/>
                  </a:cubicBezTo>
                  <a:cubicBezTo>
                    <a:pt x="911" y="720"/>
                    <a:pt x="884" y="705"/>
                    <a:pt x="876" y="702"/>
                  </a:cubicBezTo>
                  <a:cubicBezTo>
                    <a:pt x="868" y="699"/>
                    <a:pt x="865" y="696"/>
                    <a:pt x="865" y="696"/>
                  </a:cubicBezTo>
                  <a:cubicBezTo>
                    <a:pt x="865" y="696"/>
                    <a:pt x="860" y="688"/>
                    <a:pt x="859" y="685"/>
                  </a:cubicBezTo>
                  <a:cubicBezTo>
                    <a:pt x="859" y="682"/>
                    <a:pt x="866" y="685"/>
                    <a:pt x="866" y="682"/>
                  </a:cubicBezTo>
                  <a:cubicBezTo>
                    <a:pt x="867" y="679"/>
                    <a:pt x="868" y="677"/>
                    <a:pt x="866" y="677"/>
                  </a:cubicBezTo>
                  <a:cubicBezTo>
                    <a:pt x="865" y="677"/>
                    <a:pt x="860" y="674"/>
                    <a:pt x="860" y="674"/>
                  </a:cubicBezTo>
                  <a:cubicBezTo>
                    <a:pt x="860" y="674"/>
                    <a:pt x="853" y="675"/>
                    <a:pt x="852" y="676"/>
                  </a:cubicBezTo>
                  <a:cubicBezTo>
                    <a:pt x="852" y="677"/>
                    <a:pt x="850" y="676"/>
                    <a:pt x="849" y="674"/>
                  </a:cubicBezTo>
                  <a:cubicBezTo>
                    <a:pt x="848" y="673"/>
                    <a:pt x="832" y="652"/>
                    <a:pt x="831" y="648"/>
                  </a:cubicBezTo>
                  <a:cubicBezTo>
                    <a:pt x="830" y="644"/>
                    <a:pt x="827" y="643"/>
                    <a:pt x="825" y="642"/>
                  </a:cubicBezTo>
                  <a:cubicBezTo>
                    <a:pt x="823" y="641"/>
                    <a:pt x="819" y="635"/>
                    <a:pt x="819" y="635"/>
                  </a:cubicBezTo>
                  <a:cubicBezTo>
                    <a:pt x="812" y="630"/>
                    <a:pt x="812" y="630"/>
                    <a:pt x="812" y="630"/>
                  </a:cubicBezTo>
                  <a:cubicBezTo>
                    <a:pt x="812" y="630"/>
                    <a:pt x="806" y="626"/>
                    <a:pt x="805" y="625"/>
                  </a:cubicBezTo>
                  <a:cubicBezTo>
                    <a:pt x="803" y="624"/>
                    <a:pt x="798" y="619"/>
                    <a:pt x="798" y="619"/>
                  </a:cubicBezTo>
                  <a:cubicBezTo>
                    <a:pt x="794" y="618"/>
                    <a:pt x="794" y="618"/>
                    <a:pt x="794" y="618"/>
                  </a:cubicBezTo>
                  <a:cubicBezTo>
                    <a:pt x="790" y="614"/>
                    <a:pt x="790" y="614"/>
                    <a:pt x="790" y="614"/>
                  </a:cubicBezTo>
                  <a:cubicBezTo>
                    <a:pt x="790" y="614"/>
                    <a:pt x="817" y="622"/>
                    <a:pt x="837" y="641"/>
                  </a:cubicBezTo>
                  <a:close/>
                  <a:moveTo>
                    <a:pt x="683" y="562"/>
                  </a:moveTo>
                  <a:cubicBezTo>
                    <a:pt x="679" y="562"/>
                    <a:pt x="674" y="560"/>
                    <a:pt x="673" y="560"/>
                  </a:cubicBezTo>
                  <a:cubicBezTo>
                    <a:pt x="672" y="559"/>
                    <a:pt x="667" y="558"/>
                    <a:pt x="663" y="559"/>
                  </a:cubicBezTo>
                  <a:cubicBezTo>
                    <a:pt x="658" y="561"/>
                    <a:pt x="656" y="559"/>
                    <a:pt x="655" y="557"/>
                  </a:cubicBezTo>
                  <a:cubicBezTo>
                    <a:pt x="654" y="555"/>
                    <a:pt x="651" y="551"/>
                    <a:pt x="648" y="544"/>
                  </a:cubicBezTo>
                  <a:cubicBezTo>
                    <a:pt x="646" y="537"/>
                    <a:pt x="643" y="537"/>
                    <a:pt x="641" y="532"/>
                  </a:cubicBezTo>
                  <a:cubicBezTo>
                    <a:pt x="638" y="527"/>
                    <a:pt x="635" y="529"/>
                    <a:pt x="635" y="523"/>
                  </a:cubicBezTo>
                  <a:cubicBezTo>
                    <a:pt x="635" y="523"/>
                    <a:pt x="635" y="523"/>
                    <a:pt x="636" y="522"/>
                  </a:cubicBezTo>
                  <a:cubicBezTo>
                    <a:pt x="636" y="520"/>
                    <a:pt x="638" y="518"/>
                    <a:pt x="639" y="518"/>
                  </a:cubicBezTo>
                  <a:cubicBezTo>
                    <a:pt x="642" y="519"/>
                    <a:pt x="657" y="525"/>
                    <a:pt x="659" y="526"/>
                  </a:cubicBezTo>
                  <a:cubicBezTo>
                    <a:pt x="660" y="527"/>
                    <a:pt x="669" y="528"/>
                    <a:pt x="669" y="528"/>
                  </a:cubicBezTo>
                  <a:cubicBezTo>
                    <a:pt x="673" y="533"/>
                    <a:pt x="673" y="533"/>
                    <a:pt x="673" y="533"/>
                  </a:cubicBezTo>
                  <a:cubicBezTo>
                    <a:pt x="673" y="533"/>
                    <a:pt x="680" y="550"/>
                    <a:pt x="680" y="553"/>
                  </a:cubicBezTo>
                  <a:cubicBezTo>
                    <a:pt x="680" y="555"/>
                    <a:pt x="687" y="561"/>
                    <a:pt x="683" y="562"/>
                  </a:cubicBezTo>
                  <a:close/>
                  <a:moveTo>
                    <a:pt x="639" y="462"/>
                  </a:moveTo>
                  <a:cubicBezTo>
                    <a:pt x="639" y="460"/>
                    <a:pt x="641" y="457"/>
                    <a:pt x="641" y="457"/>
                  </a:cubicBezTo>
                  <a:cubicBezTo>
                    <a:pt x="644" y="459"/>
                    <a:pt x="644" y="459"/>
                    <a:pt x="644" y="459"/>
                  </a:cubicBezTo>
                  <a:cubicBezTo>
                    <a:pt x="644" y="459"/>
                    <a:pt x="647" y="466"/>
                    <a:pt x="647" y="468"/>
                  </a:cubicBezTo>
                  <a:cubicBezTo>
                    <a:pt x="648" y="470"/>
                    <a:pt x="651" y="476"/>
                    <a:pt x="653" y="478"/>
                  </a:cubicBezTo>
                  <a:cubicBezTo>
                    <a:pt x="654" y="480"/>
                    <a:pt x="653" y="484"/>
                    <a:pt x="653" y="484"/>
                  </a:cubicBezTo>
                  <a:cubicBezTo>
                    <a:pt x="653" y="484"/>
                    <a:pt x="645" y="479"/>
                    <a:pt x="642" y="477"/>
                  </a:cubicBezTo>
                  <a:cubicBezTo>
                    <a:pt x="638" y="475"/>
                    <a:pt x="641" y="472"/>
                    <a:pt x="641" y="471"/>
                  </a:cubicBezTo>
                  <a:cubicBezTo>
                    <a:pt x="641" y="470"/>
                    <a:pt x="639" y="463"/>
                    <a:pt x="639" y="462"/>
                  </a:cubicBezTo>
                  <a:close/>
                  <a:moveTo>
                    <a:pt x="642" y="486"/>
                  </a:moveTo>
                  <a:cubicBezTo>
                    <a:pt x="642" y="486"/>
                    <a:pt x="648" y="489"/>
                    <a:pt x="652" y="491"/>
                  </a:cubicBezTo>
                  <a:cubicBezTo>
                    <a:pt x="655" y="492"/>
                    <a:pt x="659" y="496"/>
                    <a:pt x="659" y="497"/>
                  </a:cubicBezTo>
                  <a:cubicBezTo>
                    <a:pt x="659" y="499"/>
                    <a:pt x="659" y="501"/>
                    <a:pt x="661" y="504"/>
                  </a:cubicBezTo>
                  <a:cubicBezTo>
                    <a:pt x="662" y="507"/>
                    <a:pt x="665" y="509"/>
                    <a:pt x="665" y="512"/>
                  </a:cubicBezTo>
                  <a:cubicBezTo>
                    <a:pt x="665" y="514"/>
                    <a:pt x="665" y="516"/>
                    <a:pt x="665" y="516"/>
                  </a:cubicBezTo>
                  <a:cubicBezTo>
                    <a:pt x="665" y="516"/>
                    <a:pt x="661" y="514"/>
                    <a:pt x="655" y="512"/>
                  </a:cubicBezTo>
                  <a:cubicBezTo>
                    <a:pt x="649" y="509"/>
                    <a:pt x="649" y="508"/>
                    <a:pt x="647" y="508"/>
                  </a:cubicBezTo>
                  <a:cubicBezTo>
                    <a:pt x="644" y="508"/>
                    <a:pt x="641" y="508"/>
                    <a:pt x="641" y="508"/>
                  </a:cubicBezTo>
                  <a:cubicBezTo>
                    <a:pt x="638" y="506"/>
                    <a:pt x="638" y="506"/>
                    <a:pt x="638" y="506"/>
                  </a:cubicBezTo>
                  <a:cubicBezTo>
                    <a:pt x="638" y="506"/>
                    <a:pt x="637" y="495"/>
                    <a:pt x="638" y="493"/>
                  </a:cubicBezTo>
                  <a:cubicBezTo>
                    <a:pt x="639" y="490"/>
                    <a:pt x="642" y="486"/>
                    <a:pt x="642" y="486"/>
                  </a:cubicBezTo>
                  <a:close/>
                  <a:moveTo>
                    <a:pt x="683" y="412"/>
                  </a:moveTo>
                  <a:cubicBezTo>
                    <a:pt x="683" y="413"/>
                    <a:pt x="690" y="416"/>
                    <a:pt x="680" y="419"/>
                  </a:cubicBezTo>
                  <a:cubicBezTo>
                    <a:pt x="680" y="419"/>
                    <a:pt x="677" y="437"/>
                    <a:pt x="677" y="439"/>
                  </a:cubicBezTo>
                  <a:cubicBezTo>
                    <a:pt x="677" y="441"/>
                    <a:pt x="674" y="444"/>
                    <a:pt x="673" y="443"/>
                  </a:cubicBezTo>
                  <a:cubicBezTo>
                    <a:pt x="672" y="443"/>
                    <a:pt x="665" y="440"/>
                    <a:pt x="662" y="440"/>
                  </a:cubicBezTo>
                  <a:cubicBezTo>
                    <a:pt x="659" y="440"/>
                    <a:pt x="658" y="440"/>
                    <a:pt x="655" y="440"/>
                  </a:cubicBezTo>
                  <a:cubicBezTo>
                    <a:pt x="652" y="440"/>
                    <a:pt x="645" y="437"/>
                    <a:pt x="645" y="437"/>
                  </a:cubicBezTo>
                  <a:cubicBezTo>
                    <a:pt x="645" y="437"/>
                    <a:pt x="645" y="439"/>
                    <a:pt x="641" y="436"/>
                  </a:cubicBezTo>
                  <a:cubicBezTo>
                    <a:pt x="637" y="433"/>
                    <a:pt x="636" y="430"/>
                    <a:pt x="636" y="428"/>
                  </a:cubicBezTo>
                  <a:cubicBezTo>
                    <a:pt x="636" y="426"/>
                    <a:pt x="634" y="416"/>
                    <a:pt x="634" y="412"/>
                  </a:cubicBezTo>
                  <a:cubicBezTo>
                    <a:pt x="634" y="409"/>
                    <a:pt x="633" y="400"/>
                    <a:pt x="632" y="397"/>
                  </a:cubicBezTo>
                  <a:cubicBezTo>
                    <a:pt x="632" y="395"/>
                    <a:pt x="631" y="387"/>
                    <a:pt x="631" y="387"/>
                  </a:cubicBezTo>
                  <a:cubicBezTo>
                    <a:pt x="631" y="387"/>
                    <a:pt x="683" y="411"/>
                    <a:pt x="683" y="412"/>
                  </a:cubicBezTo>
                  <a:close/>
                  <a:moveTo>
                    <a:pt x="579" y="347"/>
                  </a:moveTo>
                  <a:cubicBezTo>
                    <a:pt x="579" y="345"/>
                    <a:pt x="582" y="346"/>
                    <a:pt x="583" y="346"/>
                  </a:cubicBezTo>
                  <a:cubicBezTo>
                    <a:pt x="585" y="346"/>
                    <a:pt x="589" y="348"/>
                    <a:pt x="589" y="348"/>
                  </a:cubicBezTo>
                  <a:cubicBezTo>
                    <a:pt x="589" y="348"/>
                    <a:pt x="592" y="351"/>
                    <a:pt x="592" y="353"/>
                  </a:cubicBezTo>
                  <a:cubicBezTo>
                    <a:pt x="592" y="354"/>
                    <a:pt x="592" y="358"/>
                    <a:pt x="592" y="358"/>
                  </a:cubicBezTo>
                  <a:cubicBezTo>
                    <a:pt x="592" y="358"/>
                    <a:pt x="593" y="360"/>
                    <a:pt x="590" y="360"/>
                  </a:cubicBezTo>
                  <a:cubicBezTo>
                    <a:pt x="587" y="360"/>
                    <a:pt x="582" y="359"/>
                    <a:pt x="581" y="358"/>
                  </a:cubicBezTo>
                  <a:cubicBezTo>
                    <a:pt x="580" y="357"/>
                    <a:pt x="577" y="358"/>
                    <a:pt x="577" y="356"/>
                  </a:cubicBezTo>
                  <a:cubicBezTo>
                    <a:pt x="576" y="355"/>
                    <a:pt x="575" y="353"/>
                    <a:pt x="575" y="353"/>
                  </a:cubicBezTo>
                  <a:cubicBezTo>
                    <a:pt x="575" y="353"/>
                    <a:pt x="579" y="350"/>
                    <a:pt x="579" y="347"/>
                  </a:cubicBezTo>
                  <a:close/>
                  <a:moveTo>
                    <a:pt x="545" y="324"/>
                  </a:moveTo>
                  <a:cubicBezTo>
                    <a:pt x="546" y="323"/>
                    <a:pt x="548" y="319"/>
                    <a:pt x="548" y="319"/>
                  </a:cubicBezTo>
                  <a:cubicBezTo>
                    <a:pt x="548" y="319"/>
                    <a:pt x="551" y="317"/>
                    <a:pt x="551" y="316"/>
                  </a:cubicBezTo>
                  <a:cubicBezTo>
                    <a:pt x="551" y="316"/>
                    <a:pt x="550" y="312"/>
                    <a:pt x="550" y="312"/>
                  </a:cubicBezTo>
                  <a:cubicBezTo>
                    <a:pt x="550" y="312"/>
                    <a:pt x="552" y="309"/>
                    <a:pt x="554" y="308"/>
                  </a:cubicBezTo>
                  <a:cubicBezTo>
                    <a:pt x="556" y="308"/>
                    <a:pt x="557" y="307"/>
                    <a:pt x="560" y="306"/>
                  </a:cubicBezTo>
                  <a:cubicBezTo>
                    <a:pt x="563" y="305"/>
                    <a:pt x="563" y="303"/>
                    <a:pt x="565" y="305"/>
                  </a:cubicBezTo>
                  <a:cubicBezTo>
                    <a:pt x="567" y="308"/>
                    <a:pt x="572" y="309"/>
                    <a:pt x="572" y="311"/>
                  </a:cubicBezTo>
                  <a:cubicBezTo>
                    <a:pt x="573" y="312"/>
                    <a:pt x="575" y="315"/>
                    <a:pt x="575" y="317"/>
                  </a:cubicBezTo>
                  <a:cubicBezTo>
                    <a:pt x="575" y="319"/>
                    <a:pt x="579" y="319"/>
                    <a:pt x="573" y="319"/>
                  </a:cubicBezTo>
                  <a:cubicBezTo>
                    <a:pt x="567" y="320"/>
                    <a:pt x="566" y="321"/>
                    <a:pt x="563" y="322"/>
                  </a:cubicBezTo>
                  <a:cubicBezTo>
                    <a:pt x="561" y="323"/>
                    <a:pt x="558" y="323"/>
                    <a:pt x="557" y="324"/>
                  </a:cubicBezTo>
                  <a:cubicBezTo>
                    <a:pt x="555" y="324"/>
                    <a:pt x="550" y="326"/>
                    <a:pt x="549" y="326"/>
                  </a:cubicBezTo>
                  <a:cubicBezTo>
                    <a:pt x="548" y="326"/>
                    <a:pt x="546" y="327"/>
                    <a:pt x="546" y="327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45" y="328"/>
                    <a:pt x="544" y="326"/>
                    <a:pt x="545" y="324"/>
                  </a:cubicBezTo>
                  <a:close/>
                  <a:moveTo>
                    <a:pt x="566" y="361"/>
                  </a:moveTo>
                  <a:cubicBezTo>
                    <a:pt x="564" y="363"/>
                    <a:pt x="563" y="363"/>
                    <a:pt x="562" y="363"/>
                  </a:cubicBezTo>
                  <a:cubicBezTo>
                    <a:pt x="561" y="363"/>
                    <a:pt x="558" y="363"/>
                    <a:pt x="557" y="363"/>
                  </a:cubicBezTo>
                  <a:cubicBezTo>
                    <a:pt x="556" y="363"/>
                    <a:pt x="554" y="362"/>
                    <a:pt x="554" y="362"/>
                  </a:cubicBezTo>
                  <a:cubicBezTo>
                    <a:pt x="554" y="362"/>
                    <a:pt x="555" y="359"/>
                    <a:pt x="557" y="359"/>
                  </a:cubicBezTo>
                  <a:cubicBezTo>
                    <a:pt x="559" y="359"/>
                    <a:pt x="559" y="360"/>
                    <a:pt x="561" y="360"/>
                  </a:cubicBezTo>
                  <a:cubicBezTo>
                    <a:pt x="563" y="360"/>
                    <a:pt x="565" y="359"/>
                    <a:pt x="565" y="359"/>
                  </a:cubicBezTo>
                  <a:cubicBezTo>
                    <a:pt x="565" y="359"/>
                    <a:pt x="567" y="360"/>
                    <a:pt x="566" y="361"/>
                  </a:cubicBezTo>
                  <a:close/>
                  <a:moveTo>
                    <a:pt x="549" y="365"/>
                  </a:moveTo>
                  <a:cubicBezTo>
                    <a:pt x="549" y="365"/>
                    <a:pt x="553" y="374"/>
                    <a:pt x="563" y="372"/>
                  </a:cubicBezTo>
                  <a:cubicBezTo>
                    <a:pt x="563" y="372"/>
                    <a:pt x="565" y="373"/>
                    <a:pt x="563" y="379"/>
                  </a:cubicBezTo>
                  <a:cubicBezTo>
                    <a:pt x="562" y="384"/>
                    <a:pt x="563" y="388"/>
                    <a:pt x="563" y="388"/>
                  </a:cubicBezTo>
                  <a:cubicBezTo>
                    <a:pt x="561" y="391"/>
                    <a:pt x="561" y="391"/>
                    <a:pt x="561" y="391"/>
                  </a:cubicBezTo>
                  <a:cubicBezTo>
                    <a:pt x="561" y="391"/>
                    <a:pt x="557" y="391"/>
                    <a:pt x="556" y="391"/>
                  </a:cubicBezTo>
                  <a:cubicBezTo>
                    <a:pt x="555" y="391"/>
                    <a:pt x="553" y="391"/>
                    <a:pt x="552" y="391"/>
                  </a:cubicBezTo>
                  <a:cubicBezTo>
                    <a:pt x="550" y="391"/>
                    <a:pt x="545" y="390"/>
                    <a:pt x="546" y="385"/>
                  </a:cubicBezTo>
                  <a:cubicBezTo>
                    <a:pt x="547" y="379"/>
                    <a:pt x="550" y="378"/>
                    <a:pt x="550" y="377"/>
                  </a:cubicBezTo>
                  <a:cubicBezTo>
                    <a:pt x="550" y="376"/>
                    <a:pt x="547" y="374"/>
                    <a:pt x="547" y="373"/>
                  </a:cubicBezTo>
                  <a:cubicBezTo>
                    <a:pt x="546" y="372"/>
                    <a:pt x="545" y="370"/>
                    <a:pt x="544" y="370"/>
                  </a:cubicBezTo>
                  <a:cubicBezTo>
                    <a:pt x="543" y="370"/>
                    <a:pt x="541" y="369"/>
                    <a:pt x="541" y="369"/>
                  </a:cubicBezTo>
                  <a:cubicBezTo>
                    <a:pt x="541" y="369"/>
                    <a:pt x="547" y="366"/>
                    <a:pt x="549" y="365"/>
                  </a:cubicBezTo>
                  <a:close/>
                  <a:moveTo>
                    <a:pt x="554" y="440"/>
                  </a:moveTo>
                  <a:cubicBezTo>
                    <a:pt x="555" y="441"/>
                    <a:pt x="555" y="441"/>
                    <a:pt x="555" y="441"/>
                  </a:cubicBezTo>
                  <a:cubicBezTo>
                    <a:pt x="555" y="441"/>
                    <a:pt x="554" y="442"/>
                    <a:pt x="553" y="442"/>
                  </a:cubicBezTo>
                  <a:cubicBezTo>
                    <a:pt x="551" y="442"/>
                    <a:pt x="549" y="441"/>
                    <a:pt x="547" y="441"/>
                  </a:cubicBezTo>
                  <a:cubicBezTo>
                    <a:pt x="545" y="440"/>
                    <a:pt x="543" y="438"/>
                    <a:pt x="540" y="438"/>
                  </a:cubicBezTo>
                  <a:cubicBezTo>
                    <a:pt x="537" y="438"/>
                    <a:pt x="533" y="438"/>
                    <a:pt x="532" y="437"/>
                  </a:cubicBezTo>
                  <a:cubicBezTo>
                    <a:pt x="531" y="436"/>
                    <a:pt x="536" y="434"/>
                    <a:pt x="538" y="433"/>
                  </a:cubicBezTo>
                  <a:cubicBezTo>
                    <a:pt x="540" y="432"/>
                    <a:pt x="541" y="433"/>
                    <a:pt x="544" y="432"/>
                  </a:cubicBezTo>
                  <a:cubicBezTo>
                    <a:pt x="546" y="431"/>
                    <a:pt x="547" y="431"/>
                    <a:pt x="547" y="431"/>
                  </a:cubicBezTo>
                  <a:cubicBezTo>
                    <a:pt x="555" y="427"/>
                    <a:pt x="555" y="427"/>
                    <a:pt x="555" y="427"/>
                  </a:cubicBezTo>
                  <a:cubicBezTo>
                    <a:pt x="557" y="428"/>
                    <a:pt x="557" y="428"/>
                    <a:pt x="557" y="428"/>
                  </a:cubicBezTo>
                  <a:cubicBezTo>
                    <a:pt x="557" y="428"/>
                    <a:pt x="556" y="431"/>
                    <a:pt x="555" y="434"/>
                  </a:cubicBezTo>
                  <a:cubicBezTo>
                    <a:pt x="554" y="436"/>
                    <a:pt x="554" y="440"/>
                    <a:pt x="554" y="440"/>
                  </a:cubicBezTo>
                  <a:close/>
                  <a:moveTo>
                    <a:pt x="554" y="409"/>
                  </a:moveTo>
                  <a:cubicBezTo>
                    <a:pt x="552" y="411"/>
                    <a:pt x="552" y="412"/>
                    <a:pt x="549" y="412"/>
                  </a:cubicBezTo>
                  <a:cubicBezTo>
                    <a:pt x="546" y="413"/>
                    <a:pt x="545" y="413"/>
                    <a:pt x="543" y="414"/>
                  </a:cubicBezTo>
                  <a:cubicBezTo>
                    <a:pt x="541" y="414"/>
                    <a:pt x="544" y="415"/>
                    <a:pt x="538" y="416"/>
                  </a:cubicBezTo>
                  <a:cubicBezTo>
                    <a:pt x="532" y="416"/>
                    <a:pt x="537" y="416"/>
                    <a:pt x="529" y="416"/>
                  </a:cubicBezTo>
                  <a:cubicBezTo>
                    <a:pt x="521" y="416"/>
                    <a:pt x="519" y="416"/>
                    <a:pt x="519" y="416"/>
                  </a:cubicBezTo>
                  <a:cubicBezTo>
                    <a:pt x="519" y="414"/>
                    <a:pt x="519" y="414"/>
                    <a:pt x="519" y="414"/>
                  </a:cubicBezTo>
                  <a:cubicBezTo>
                    <a:pt x="529" y="409"/>
                    <a:pt x="529" y="409"/>
                    <a:pt x="529" y="409"/>
                  </a:cubicBezTo>
                  <a:cubicBezTo>
                    <a:pt x="529" y="409"/>
                    <a:pt x="531" y="409"/>
                    <a:pt x="536" y="408"/>
                  </a:cubicBezTo>
                  <a:cubicBezTo>
                    <a:pt x="540" y="408"/>
                    <a:pt x="542" y="405"/>
                    <a:pt x="543" y="405"/>
                  </a:cubicBezTo>
                  <a:cubicBezTo>
                    <a:pt x="545" y="404"/>
                    <a:pt x="550" y="403"/>
                    <a:pt x="552" y="402"/>
                  </a:cubicBezTo>
                  <a:cubicBezTo>
                    <a:pt x="555" y="401"/>
                    <a:pt x="558" y="397"/>
                    <a:pt x="559" y="397"/>
                  </a:cubicBezTo>
                  <a:cubicBezTo>
                    <a:pt x="560" y="397"/>
                    <a:pt x="562" y="403"/>
                    <a:pt x="560" y="404"/>
                  </a:cubicBezTo>
                  <a:cubicBezTo>
                    <a:pt x="559" y="406"/>
                    <a:pt x="557" y="407"/>
                    <a:pt x="554" y="409"/>
                  </a:cubicBezTo>
                  <a:close/>
                  <a:moveTo>
                    <a:pt x="523" y="402"/>
                  </a:moveTo>
                  <a:cubicBezTo>
                    <a:pt x="523" y="402"/>
                    <a:pt x="528" y="401"/>
                    <a:pt x="528" y="396"/>
                  </a:cubicBezTo>
                  <a:cubicBezTo>
                    <a:pt x="528" y="396"/>
                    <a:pt x="526" y="395"/>
                    <a:pt x="531" y="396"/>
                  </a:cubicBezTo>
                  <a:cubicBezTo>
                    <a:pt x="536" y="397"/>
                    <a:pt x="536" y="390"/>
                    <a:pt x="536" y="390"/>
                  </a:cubicBezTo>
                  <a:cubicBezTo>
                    <a:pt x="536" y="390"/>
                    <a:pt x="539" y="393"/>
                    <a:pt x="541" y="394"/>
                  </a:cubicBezTo>
                  <a:cubicBezTo>
                    <a:pt x="542" y="394"/>
                    <a:pt x="548" y="395"/>
                    <a:pt x="549" y="395"/>
                  </a:cubicBezTo>
                  <a:cubicBezTo>
                    <a:pt x="550" y="395"/>
                    <a:pt x="550" y="395"/>
                    <a:pt x="550" y="395"/>
                  </a:cubicBezTo>
                  <a:cubicBezTo>
                    <a:pt x="550" y="395"/>
                    <a:pt x="550" y="395"/>
                    <a:pt x="549" y="395"/>
                  </a:cubicBezTo>
                  <a:cubicBezTo>
                    <a:pt x="549" y="396"/>
                    <a:pt x="547" y="396"/>
                    <a:pt x="547" y="397"/>
                  </a:cubicBezTo>
                  <a:cubicBezTo>
                    <a:pt x="545" y="398"/>
                    <a:pt x="531" y="404"/>
                    <a:pt x="531" y="404"/>
                  </a:cubicBezTo>
                  <a:cubicBezTo>
                    <a:pt x="531" y="404"/>
                    <a:pt x="527" y="405"/>
                    <a:pt x="525" y="406"/>
                  </a:cubicBezTo>
                  <a:cubicBezTo>
                    <a:pt x="523" y="407"/>
                    <a:pt x="520" y="408"/>
                    <a:pt x="519" y="408"/>
                  </a:cubicBezTo>
                  <a:cubicBezTo>
                    <a:pt x="518" y="408"/>
                    <a:pt x="515" y="410"/>
                    <a:pt x="515" y="408"/>
                  </a:cubicBezTo>
                  <a:cubicBezTo>
                    <a:pt x="515" y="408"/>
                    <a:pt x="523" y="406"/>
                    <a:pt x="523" y="402"/>
                  </a:cubicBezTo>
                  <a:close/>
                  <a:moveTo>
                    <a:pt x="510" y="387"/>
                  </a:moveTo>
                  <a:cubicBezTo>
                    <a:pt x="510" y="385"/>
                    <a:pt x="511" y="383"/>
                    <a:pt x="512" y="382"/>
                  </a:cubicBezTo>
                  <a:cubicBezTo>
                    <a:pt x="513" y="381"/>
                    <a:pt x="518" y="379"/>
                    <a:pt x="518" y="379"/>
                  </a:cubicBezTo>
                  <a:cubicBezTo>
                    <a:pt x="518" y="379"/>
                    <a:pt x="517" y="380"/>
                    <a:pt x="516" y="382"/>
                  </a:cubicBezTo>
                  <a:cubicBezTo>
                    <a:pt x="514" y="385"/>
                    <a:pt x="514" y="385"/>
                    <a:pt x="514" y="387"/>
                  </a:cubicBezTo>
                  <a:cubicBezTo>
                    <a:pt x="515" y="388"/>
                    <a:pt x="516" y="388"/>
                    <a:pt x="514" y="390"/>
                  </a:cubicBezTo>
                  <a:cubicBezTo>
                    <a:pt x="512" y="391"/>
                    <a:pt x="511" y="393"/>
                    <a:pt x="510" y="393"/>
                  </a:cubicBezTo>
                  <a:cubicBezTo>
                    <a:pt x="509" y="393"/>
                    <a:pt x="508" y="389"/>
                    <a:pt x="508" y="389"/>
                  </a:cubicBezTo>
                  <a:cubicBezTo>
                    <a:pt x="508" y="389"/>
                    <a:pt x="510" y="389"/>
                    <a:pt x="510" y="387"/>
                  </a:cubicBezTo>
                  <a:close/>
                  <a:moveTo>
                    <a:pt x="422" y="327"/>
                  </a:moveTo>
                  <a:cubicBezTo>
                    <a:pt x="425" y="326"/>
                    <a:pt x="426" y="325"/>
                    <a:pt x="428" y="325"/>
                  </a:cubicBezTo>
                  <a:cubicBezTo>
                    <a:pt x="430" y="324"/>
                    <a:pt x="432" y="322"/>
                    <a:pt x="434" y="323"/>
                  </a:cubicBezTo>
                  <a:cubicBezTo>
                    <a:pt x="435" y="324"/>
                    <a:pt x="440" y="326"/>
                    <a:pt x="441" y="329"/>
                  </a:cubicBezTo>
                  <a:cubicBezTo>
                    <a:pt x="442" y="332"/>
                    <a:pt x="443" y="336"/>
                    <a:pt x="445" y="337"/>
                  </a:cubicBezTo>
                  <a:cubicBezTo>
                    <a:pt x="448" y="337"/>
                    <a:pt x="450" y="337"/>
                    <a:pt x="450" y="337"/>
                  </a:cubicBezTo>
                  <a:cubicBezTo>
                    <a:pt x="450" y="338"/>
                    <a:pt x="446" y="342"/>
                    <a:pt x="445" y="343"/>
                  </a:cubicBezTo>
                  <a:cubicBezTo>
                    <a:pt x="444" y="345"/>
                    <a:pt x="444" y="347"/>
                    <a:pt x="444" y="349"/>
                  </a:cubicBezTo>
                  <a:cubicBezTo>
                    <a:pt x="444" y="352"/>
                    <a:pt x="443" y="351"/>
                    <a:pt x="444" y="354"/>
                  </a:cubicBezTo>
                  <a:cubicBezTo>
                    <a:pt x="445" y="356"/>
                    <a:pt x="445" y="357"/>
                    <a:pt x="446" y="357"/>
                  </a:cubicBezTo>
                  <a:cubicBezTo>
                    <a:pt x="447" y="357"/>
                    <a:pt x="447" y="353"/>
                    <a:pt x="447" y="357"/>
                  </a:cubicBezTo>
                  <a:cubicBezTo>
                    <a:pt x="446" y="360"/>
                    <a:pt x="446" y="360"/>
                    <a:pt x="445" y="363"/>
                  </a:cubicBezTo>
                  <a:cubicBezTo>
                    <a:pt x="443" y="366"/>
                    <a:pt x="443" y="368"/>
                    <a:pt x="441" y="369"/>
                  </a:cubicBezTo>
                  <a:cubicBezTo>
                    <a:pt x="439" y="371"/>
                    <a:pt x="439" y="370"/>
                    <a:pt x="438" y="372"/>
                  </a:cubicBezTo>
                  <a:cubicBezTo>
                    <a:pt x="437" y="374"/>
                    <a:pt x="430" y="373"/>
                    <a:pt x="426" y="377"/>
                  </a:cubicBezTo>
                  <a:cubicBezTo>
                    <a:pt x="421" y="380"/>
                    <a:pt x="423" y="380"/>
                    <a:pt x="415" y="379"/>
                  </a:cubicBezTo>
                  <a:cubicBezTo>
                    <a:pt x="408" y="378"/>
                    <a:pt x="414" y="379"/>
                    <a:pt x="405" y="381"/>
                  </a:cubicBezTo>
                  <a:cubicBezTo>
                    <a:pt x="396" y="383"/>
                    <a:pt x="397" y="381"/>
                    <a:pt x="395" y="383"/>
                  </a:cubicBezTo>
                  <a:cubicBezTo>
                    <a:pt x="392" y="386"/>
                    <a:pt x="388" y="384"/>
                    <a:pt x="386" y="385"/>
                  </a:cubicBezTo>
                  <a:cubicBezTo>
                    <a:pt x="383" y="387"/>
                    <a:pt x="384" y="388"/>
                    <a:pt x="376" y="388"/>
                  </a:cubicBezTo>
                  <a:cubicBezTo>
                    <a:pt x="369" y="389"/>
                    <a:pt x="363" y="391"/>
                    <a:pt x="361" y="392"/>
                  </a:cubicBezTo>
                  <a:cubicBezTo>
                    <a:pt x="359" y="393"/>
                    <a:pt x="359" y="392"/>
                    <a:pt x="356" y="394"/>
                  </a:cubicBezTo>
                  <a:cubicBezTo>
                    <a:pt x="354" y="395"/>
                    <a:pt x="360" y="394"/>
                    <a:pt x="353" y="395"/>
                  </a:cubicBezTo>
                  <a:cubicBezTo>
                    <a:pt x="346" y="396"/>
                    <a:pt x="345" y="394"/>
                    <a:pt x="343" y="396"/>
                  </a:cubicBezTo>
                  <a:cubicBezTo>
                    <a:pt x="341" y="397"/>
                    <a:pt x="339" y="398"/>
                    <a:pt x="338" y="397"/>
                  </a:cubicBezTo>
                  <a:cubicBezTo>
                    <a:pt x="338" y="396"/>
                    <a:pt x="325" y="384"/>
                    <a:pt x="326" y="381"/>
                  </a:cubicBezTo>
                  <a:cubicBezTo>
                    <a:pt x="326" y="381"/>
                    <a:pt x="334" y="378"/>
                    <a:pt x="335" y="376"/>
                  </a:cubicBezTo>
                  <a:cubicBezTo>
                    <a:pt x="336" y="374"/>
                    <a:pt x="346" y="371"/>
                    <a:pt x="348" y="369"/>
                  </a:cubicBezTo>
                  <a:cubicBezTo>
                    <a:pt x="350" y="368"/>
                    <a:pt x="354" y="362"/>
                    <a:pt x="357" y="361"/>
                  </a:cubicBezTo>
                  <a:cubicBezTo>
                    <a:pt x="360" y="360"/>
                    <a:pt x="374" y="355"/>
                    <a:pt x="375" y="355"/>
                  </a:cubicBezTo>
                  <a:cubicBezTo>
                    <a:pt x="376" y="355"/>
                    <a:pt x="380" y="356"/>
                    <a:pt x="382" y="355"/>
                  </a:cubicBezTo>
                  <a:cubicBezTo>
                    <a:pt x="385" y="355"/>
                    <a:pt x="385" y="353"/>
                    <a:pt x="385" y="351"/>
                  </a:cubicBezTo>
                  <a:cubicBezTo>
                    <a:pt x="384" y="350"/>
                    <a:pt x="378" y="350"/>
                    <a:pt x="384" y="347"/>
                  </a:cubicBezTo>
                  <a:cubicBezTo>
                    <a:pt x="389" y="345"/>
                    <a:pt x="395" y="341"/>
                    <a:pt x="395" y="341"/>
                  </a:cubicBezTo>
                  <a:cubicBezTo>
                    <a:pt x="395" y="341"/>
                    <a:pt x="398" y="339"/>
                    <a:pt x="399" y="339"/>
                  </a:cubicBezTo>
                  <a:cubicBezTo>
                    <a:pt x="401" y="339"/>
                    <a:pt x="402" y="339"/>
                    <a:pt x="404" y="339"/>
                  </a:cubicBezTo>
                  <a:cubicBezTo>
                    <a:pt x="405" y="339"/>
                    <a:pt x="407" y="340"/>
                    <a:pt x="408" y="337"/>
                  </a:cubicBezTo>
                  <a:cubicBezTo>
                    <a:pt x="410" y="335"/>
                    <a:pt x="409" y="332"/>
                    <a:pt x="412" y="331"/>
                  </a:cubicBezTo>
                  <a:cubicBezTo>
                    <a:pt x="415" y="329"/>
                    <a:pt x="419" y="329"/>
                    <a:pt x="422" y="327"/>
                  </a:cubicBezTo>
                  <a:close/>
                  <a:moveTo>
                    <a:pt x="342" y="285"/>
                  </a:moveTo>
                  <a:cubicBezTo>
                    <a:pt x="349" y="282"/>
                    <a:pt x="351" y="283"/>
                    <a:pt x="351" y="283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50" y="278"/>
                    <a:pt x="347" y="278"/>
                    <a:pt x="347" y="279"/>
                  </a:cubicBezTo>
                  <a:cubicBezTo>
                    <a:pt x="346" y="280"/>
                    <a:pt x="343" y="279"/>
                    <a:pt x="343" y="279"/>
                  </a:cubicBezTo>
                  <a:cubicBezTo>
                    <a:pt x="343" y="279"/>
                    <a:pt x="342" y="277"/>
                    <a:pt x="342" y="274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2" y="270"/>
                    <a:pt x="342" y="268"/>
                    <a:pt x="342" y="266"/>
                  </a:cubicBezTo>
                  <a:cubicBezTo>
                    <a:pt x="342" y="264"/>
                    <a:pt x="343" y="263"/>
                    <a:pt x="343" y="262"/>
                  </a:cubicBezTo>
                  <a:cubicBezTo>
                    <a:pt x="343" y="257"/>
                    <a:pt x="343" y="257"/>
                    <a:pt x="343" y="257"/>
                  </a:cubicBezTo>
                  <a:cubicBezTo>
                    <a:pt x="343" y="256"/>
                    <a:pt x="342" y="253"/>
                    <a:pt x="342" y="253"/>
                  </a:cubicBezTo>
                  <a:cubicBezTo>
                    <a:pt x="342" y="253"/>
                    <a:pt x="346" y="253"/>
                    <a:pt x="347" y="253"/>
                  </a:cubicBezTo>
                  <a:cubicBezTo>
                    <a:pt x="347" y="254"/>
                    <a:pt x="351" y="257"/>
                    <a:pt x="351" y="258"/>
                  </a:cubicBezTo>
                  <a:cubicBezTo>
                    <a:pt x="351" y="259"/>
                    <a:pt x="354" y="261"/>
                    <a:pt x="355" y="262"/>
                  </a:cubicBezTo>
                  <a:cubicBezTo>
                    <a:pt x="356" y="263"/>
                    <a:pt x="359" y="265"/>
                    <a:pt x="359" y="266"/>
                  </a:cubicBezTo>
                  <a:cubicBezTo>
                    <a:pt x="359" y="266"/>
                    <a:pt x="361" y="270"/>
                    <a:pt x="363" y="271"/>
                  </a:cubicBezTo>
                  <a:cubicBezTo>
                    <a:pt x="365" y="272"/>
                    <a:pt x="367" y="273"/>
                    <a:pt x="368" y="273"/>
                  </a:cubicBezTo>
                  <a:cubicBezTo>
                    <a:pt x="369" y="273"/>
                    <a:pt x="371" y="274"/>
                    <a:pt x="369" y="274"/>
                  </a:cubicBezTo>
                  <a:cubicBezTo>
                    <a:pt x="367" y="274"/>
                    <a:pt x="367" y="275"/>
                    <a:pt x="364" y="275"/>
                  </a:cubicBezTo>
                  <a:cubicBezTo>
                    <a:pt x="362" y="275"/>
                    <a:pt x="360" y="275"/>
                    <a:pt x="360" y="277"/>
                  </a:cubicBezTo>
                  <a:cubicBezTo>
                    <a:pt x="360" y="278"/>
                    <a:pt x="359" y="278"/>
                    <a:pt x="361" y="279"/>
                  </a:cubicBezTo>
                  <a:cubicBezTo>
                    <a:pt x="362" y="280"/>
                    <a:pt x="364" y="281"/>
                    <a:pt x="365" y="280"/>
                  </a:cubicBezTo>
                  <a:cubicBezTo>
                    <a:pt x="366" y="279"/>
                    <a:pt x="368" y="278"/>
                    <a:pt x="369" y="279"/>
                  </a:cubicBezTo>
                  <a:cubicBezTo>
                    <a:pt x="371" y="279"/>
                    <a:pt x="372" y="277"/>
                    <a:pt x="374" y="277"/>
                  </a:cubicBezTo>
                  <a:cubicBezTo>
                    <a:pt x="375" y="277"/>
                    <a:pt x="376" y="278"/>
                    <a:pt x="378" y="280"/>
                  </a:cubicBezTo>
                  <a:cubicBezTo>
                    <a:pt x="380" y="282"/>
                    <a:pt x="387" y="284"/>
                    <a:pt x="387" y="285"/>
                  </a:cubicBezTo>
                  <a:cubicBezTo>
                    <a:pt x="388" y="285"/>
                    <a:pt x="390" y="286"/>
                    <a:pt x="387" y="286"/>
                  </a:cubicBezTo>
                  <a:cubicBezTo>
                    <a:pt x="384" y="286"/>
                    <a:pt x="382" y="286"/>
                    <a:pt x="382" y="287"/>
                  </a:cubicBezTo>
                  <a:cubicBezTo>
                    <a:pt x="382" y="287"/>
                    <a:pt x="377" y="287"/>
                    <a:pt x="377" y="287"/>
                  </a:cubicBezTo>
                  <a:cubicBezTo>
                    <a:pt x="376" y="287"/>
                    <a:pt x="373" y="287"/>
                    <a:pt x="370" y="287"/>
                  </a:cubicBezTo>
                  <a:cubicBezTo>
                    <a:pt x="367" y="287"/>
                    <a:pt x="368" y="288"/>
                    <a:pt x="366" y="287"/>
                  </a:cubicBezTo>
                  <a:cubicBezTo>
                    <a:pt x="365" y="287"/>
                    <a:pt x="364" y="286"/>
                    <a:pt x="363" y="287"/>
                  </a:cubicBezTo>
                  <a:cubicBezTo>
                    <a:pt x="361" y="287"/>
                    <a:pt x="361" y="287"/>
                    <a:pt x="361" y="288"/>
                  </a:cubicBezTo>
                  <a:cubicBezTo>
                    <a:pt x="361" y="288"/>
                    <a:pt x="361" y="290"/>
                    <a:pt x="362" y="290"/>
                  </a:cubicBezTo>
                  <a:cubicBezTo>
                    <a:pt x="364" y="291"/>
                    <a:pt x="367" y="291"/>
                    <a:pt x="369" y="291"/>
                  </a:cubicBezTo>
                  <a:cubicBezTo>
                    <a:pt x="372" y="291"/>
                    <a:pt x="378" y="291"/>
                    <a:pt x="378" y="290"/>
                  </a:cubicBezTo>
                  <a:cubicBezTo>
                    <a:pt x="378" y="290"/>
                    <a:pt x="379" y="289"/>
                    <a:pt x="381" y="290"/>
                  </a:cubicBezTo>
                  <a:cubicBezTo>
                    <a:pt x="384" y="291"/>
                    <a:pt x="387" y="292"/>
                    <a:pt x="388" y="291"/>
                  </a:cubicBezTo>
                  <a:cubicBezTo>
                    <a:pt x="389" y="290"/>
                    <a:pt x="388" y="290"/>
                    <a:pt x="390" y="290"/>
                  </a:cubicBezTo>
                  <a:cubicBezTo>
                    <a:pt x="391" y="290"/>
                    <a:pt x="395" y="291"/>
                    <a:pt x="397" y="293"/>
                  </a:cubicBezTo>
                  <a:cubicBezTo>
                    <a:pt x="399" y="296"/>
                    <a:pt x="401" y="295"/>
                    <a:pt x="402" y="297"/>
                  </a:cubicBezTo>
                  <a:cubicBezTo>
                    <a:pt x="404" y="299"/>
                    <a:pt x="405" y="301"/>
                    <a:pt x="408" y="302"/>
                  </a:cubicBezTo>
                  <a:cubicBezTo>
                    <a:pt x="411" y="303"/>
                    <a:pt x="412" y="300"/>
                    <a:pt x="414" y="303"/>
                  </a:cubicBezTo>
                  <a:cubicBezTo>
                    <a:pt x="416" y="307"/>
                    <a:pt x="415" y="307"/>
                    <a:pt x="417" y="308"/>
                  </a:cubicBezTo>
                  <a:cubicBezTo>
                    <a:pt x="418" y="310"/>
                    <a:pt x="419" y="311"/>
                    <a:pt x="419" y="311"/>
                  </a:cubicBezTo>
                  <a:cubicBezTo>
                    <a:pt x="419" y="311"/>
                    <a:pt x="421" y="312"/>
                    <a:pt x="420" y="313"/>
                  </a:cubicBezTo>
                  <a:cubicBezTo>
                    <a:pt x="419" y="314"/>
                    <a:pt x="416" y="316"/>
                    <a:pt x="416" y="316"/>
                  </a:cubicBezTo>
                  <a:cubicBezTo>
                    <a:pt x="415" y="317"/>
                    <a:pt x="414" y="318"/>
                    <a:pt x="411" y="319"/>
                  </a:cubicBezTo>
                  <a:cubicBezTo>
                    <a:pt x="408" y="320"/>
                    <a:pt x="406" y="320"/>
                    <a:pt x="406" y="320"/>
                  </a:cubicBezTo>
                  <a:cubicBezTo>
                    <a:pt x="406" y="320"/>
                    <a:pt x="404" y="319"/>
                    <a:pt x="402" y="321"/>
                  </a:cubicBezTo>
                  <a:cubicBezTo>
                    <a:pt x="399" y="322"/>
                    <a:pt x="400" y="323"/>
                    <a:pt x="397" y="323"/>
                  </a:cubicBezTo>
                  <a:cubicBezTo>
                    <a:pt x="394" y="323"/>
                    <a:pt x="392" y="322"/>
                    <a:pt x="391" y="322"/>
                  </a:cubicBezTo>
                  <a:cubicBezTo>
                    <a:pt x="390" y="322"/>
                    <a:pt x="390" y="322"/>
                    <a:pt x="390" y="322"/>
                  </a:cubicBezTo>
                  <a:cubicBezTo>
                    <a:pt x="390" y="322"/>
                    <a:pt x="390" y="322"/>
                    <a:pt x="391" y="322"/>
                  </a:cubicBezTo>
                  <a:cubicBezTo>
                    <a:pt x="391" y="322"/>
                    <a:pt x="391" y="322"/>
                    <a:pt x="387" y="321"/>
                  </a:cubicBezTo>
                  <a:cubicBezTo>
                    <a:pt x="380" y="320"/>
                    <a:pt x="379" y="320"/>
                    <a:pt x="378" y="321"/>
                  </a:cubicBezTo>
                  <a:cubicBezTo>
                    <a:pt x="377" y="322"/>
                    <a:pt x="375" y="321"/>
                    <a:pt x="375" y="323"/>
                  </a:cubicBezTo>
                  <a:cubicBezTo>
                    <a:pt x="374" y="325"/>
                    <a:pt x="371" y="326"/>
                    <a:pt x="371" y="329"/>
                  </a:cubicBezTo>
                  <a:cubicBezTo>
                    <a:pt x="371" y="331"/>
                    <a:pt x="373" y="333"/>
                    <a:pt x="374" y="334"/>
                  </a:cubicBezTo>
                  <a:cubicBezTo>
                    <a:pt x="376" y="335"/>
                    <a:pt x="378" y="333"/>
                    <a:pt x="377" y="335"/>
                  </a:cubicBezTo>
                  <a:cubicBezTo>
                    <a:pt x="375" y="336"/>
                    <a:pt x="371" y="338"/>
                    <a:pt x="371" y="338"/>
                  </a:cubicBezTo>
                  <a:cubicBezTo>
                    <a:pt x="369" y="338"/>
                    <a:pt x="369" y="338"/>
                    <a:pt x="369" y="338"/>
                  </a:cubicBezTo>
                  <a:cubicBezTo>
                    <a:pt x="367" y="338"/>
                    <a:pt x="367" y="338"/>
                    <a:pt x="367" y="338"/>
                  </a:cubicBezTo>
                  <a:cubicBezTo>
                    <a:pt x="367" y="338"/>
                    <a:pt x="365" y="338"/>
                    <a:pt x="367" y="336"/>
                  </a:cubicBezTo>
                  <a:cubicBezTo>
                    <a:pt x="369" y="334"/>
                    <a:pt x="370" y="334"/>
                    <a:pt x="369" y="332"/>
                  </a:cubicBezTo>
                  <a:cubicBezTo>
                    <a:pt x="367" y="330"/>
                    <a:pt x="366" y="331"/>
                    <a:pt x="366" y="330"/>
                  </a:cubicBezTo>
                  <a:cubicBezTo>
                    <a:pt x="366" y="330"/>
                    <a:pt x="365" y="327"/>
                    <a:pt x="363" y="324"/>
                  </a:cubicBezTo>
                  <a:cubicBezTo>
                    <a:pt x="361" y="322"/>
                    <a:pt x="360" y="321"/>
                    <a:pt x="358" y="319"/>
                  </a:cubicBezTo>
                  <a:cubicBezTo>
                    <a:pt x="356" y="316"/>
                    <a:pt x="356" y="315"/>
                    <a:pt x="355" y="313"/>
                  </a:cubicBezTo>
                  <a:cubicBezTo>
                    <a:pt x="354" y="311"/>
                    <a:pt x="354" y="309"/>
                    <a:pt x="354" y="308"/>
                  </a:cubicBezTo>
                  <a:cubicBezTo>
                    <a:pt x="353" y="307"/>
                    <a:pt x="352" y="304"/>
                    <a:pt x="349" y="301"/>
                  </a:cubicBezTo>
                  <a:cubicBezTo>
                    <a:pt x="345" y="299"/>
                    <a:pt x="344" y="298"/>
                    <a:pt x="343" y="297"/>
                  </a:cubicBezTo>
                  <a:cubicBezTo>
                    <a:pt x="342" y="295"/>
                    <a:pt x="342" y="295"/>
                    <a:pt x="342" y="293"/>
                  </a:cubicBezTo>
                  <a:cubicBezTo>
                    <a:pt x="342" y="290"/>
                    <a:pt x="342" y="288"/>
                    <a:pt x="341" y="288"/>
                  </a:cubicBezTo>
                  <a:cubicBezTo>
                    <a:pt x="339" y="288"/>
                    <a:pt x="336" y="287"/>
                    <a:pt x="342" y="285"/>
                  </a:cubicBezTo>
                  <a:close/>
                  <a:moveTo>
                    <a:pt x="323" y="306"/>
                  </a:moveTo>
                  <a:cubicBezTo>
                    <a:pt x="326" y="304"/>
                    <a:pt x="324" y="302"/>
                    <a:pt x="324" y="302"/>
                  </a:cubicBezTo>
                  <a:cubicBezTo>
                    <a:pt x="325" y="299"/>
                    <a:pt x="325" y="299"/>
                    <a:pt x="325" y="299"/>
                  </a:cubicBezTo>
                  <a:cubicBezTo>
                    <a:pt x="325" y="299"/>
                    <a:pt x="325" y="297"/>
                    <a:pt x="327" y="297"/>
                  </a:cubicBezTo>
                  <a:cubicBezTo>
                    <a:pt x="327" y="297"/>
                    <a:pt x="328" y="299"/>
                    <a:pt x="329" y="300"/>
                  </a:cubicBezTo>
                  <a:cubicBezTo>
                    <a:pt x="330" y="301"/>
                    <a:pt x="331" y="302"/>
                    <a:pt x="332" y="303"/>
                  </a:cubicBezTo>
                  <a:cubicBezTo>
                    <a:pt x="333" y="303"/>
                    <a:pt x="335" y="307"/>
                    <a:pt x="336" y="309"/>
                  </a:cubicBezTo>
                  <a:cubicBezTo>
                    <a:pt x="338" y="311"/>
                    <a:pt x="340" y="315"/>
                    <a:pt x="341" y="316"/>
                  </a:cubicBezTo>
                  <a:cubicBezTo>
                    <a:pt x="342" y="317"/>
                    <a:pt x="343" y="317"/>
                    <a:pt x="343" y="317"/>
                  </a:cubicBezTo>
                  <a:cubicBezTo>
                    <a:pt x="343" y="317"/>
                    <a:pt x="341" y="319"/>
                    <a:pt x="342" y="320"/>
                  </a:cubicBezTo>
                  <a:cubicBezTo>
                    <a:pt x="343" y="322"/>
                    <a:pt x="343" y="319"/>
                    <a:pt x="346" y="322"/>
                  </a:cubicBezTo>
                  <a:cubicBezTo>
                    <a:pt x="349" y="325"/>
                    <a:pt x="350" y="326"/>
                    <a:pt x="350" y="327"/>
                  </a:cubicBezTo>
                  <a:cubicBezTo>
                    <a:pt x="350" y="328"/>
                    <a:pt x="350" y="328"/>
                    <a:pt x="350" y="329"/>
                  </a:cubicBezTo>
                  <a:cubicBezTo>
                    <a:pt x="349" y="331"/>
                    <a:pt x="351" y="332"/>
                    <a:pt x="348" y="332"/>
                  </a:cubicBezTo>
                  <a:cubicBezTo>
                    <a:pt x="346" y="332"/>
                    <a:pt x="344" y="332"/>
                    <a:pt x="343" y="332"/>
                  </a:cubicBezTo>
                  <a:cubicBezTo>
                    <a:pt x="342" y="333"/>
                    <a:pt x="345" y="334"/>
                    <a:pt x="341" y="334"/>
                  </a:cubicBezTo>
                  <a:cubicBezTo>
                    <a:pt x="338" y="333"/>
                    <a:pt x="338" y="332"/>
                    <a:pt x="336" y="333"/>
                  </a:cubicBezTo>
                  <a:cubicBezTo>
                    <a:pt x="335" y="334"/>
                    <a:pt x="336" y="335"/>
                    <a:pt x="336" y="335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8" y="337"/>
                    <a:pt x="341" y="342"/>
                    <a:pt x="343" y="342"/>
                  </a:cubicBezTo>
                  <a:cubicBezTo>
                    <a:pt x="344" y="342"/>
                    <a:pt x="346" y="341"/>
                    <a:pt x="347" y="342"/>
                  </a:cubicBezTo>
                  <a:cubicBezTo>
                    <a:pt x="348" y="342"/>
                    <a:pt x="346" y="346"/>
                    <a:pt x="345" y="346"/>
                  </a:cubicBezTo>
                  <a:cubicBezTo>
                    <a:pt x="344" y="346"/>
                    <a:pt x="342" y="345"/>
                    <a:pt x="340" y="347"/>
                  </a:cubicBezTo>
                  <a:cubicBezTo>
                    <a:pt x="339" y="349"/>
                    <a:pt x="340" y="348"/>
                    <a:pt x="337" y="350"/>
                  </a:cubicBezTo>
                  <a:cubicBezTo>
                    <a:pt x="334" y="353"/>
                    <a:pt x="332" y="353"/>
                    <a:pt x="331" y="355"/>
                  </a:cubicBezTo>
                  <a:cubicBezTo>
                    <a:pt x="329" y="357"/>
                    <a:pt x="327" y="358"/>
                    <a:pt x="327" y="358"/>
                  </a:cubicBezTo>
                  <a:cubicBezTo>
                    <a:pt x="327" y="358"/>
                    <a:pt x="327" y="360"/>
                    <a:pt x="324" y="361"/>
                  </a:cubicBezTo>
                  <a:cubicBezTo>
                    <a:pt x="321" y="362"/>
                    <a:pt x="321" y="361"/>
                    <a:pt x="319" y="362"/>
                  </a:cubicBezTo>
                  <a:cubicBezTo>
                    <a:pt x="318" y="363"/>
                    <a:pt x="318" y="364"/>
                    <a:pt x="316" y="364"/>
                  </a:cubicBezTo>
                  <a:cubicBezTo>
                    <a:pt x="314" y="364"/>
                    <a:pt x="313" y="363"/>
                    <a:pt x="313" y="362"/>
                  </a:cubicBezTo>
                  <a:cubicBezTo>
                    <a:pt x="313" y="360"/>
                    <a:pt x="310" y="359"/>
                    <a:pt x="310" y="357"/>
                  </a:cubicBezTo>
                  <a:cubicBezTo>
                    <a:pt x="310" y="356"/>
                    <a:pt x="310" y="354"/>
                    <a:pt x="310" y="352"/>
                  </a:cubicBezTo>
                  <a:cubicBezTo>
                    <a:pt x="311" y="350"/>
                    <a:pt x="312" y="333"/>
                    <a:pt x="313" y="332"/>
                  </a:cubicBezTo>
                  <a:cubicBezTo>
                    <a:pt x="315" y="330"/>
                    <a:pt x="317" y="329"/>
                    <a:pt x="317" y="325"/>
                  </a:cubicBezTo>
                  <a:cubicBezTo>
                    <a:pt x="317" y="322"/>
                    <a:pt x="316" y="323"/>
                    <a:pt x="317" y="321"/>
                  </a:cubicBezTo>
                  <a:cubicBezTo>
                    <a:pt x="317" y="320"/>
                    <a:pt x="318" y="320"/>
                    <a:pt x="318" y="319"/>
                  </a:cubicBezTo>
                  <a:cubicBezTo>
                    <a:pt x="319" y="317"/>
                    <a:pt x="318" y="315"/>
                    <a:pt x="319" y="314"/>
                  </a:cubicBezTo>
                  <a:cubicBezTo>
                    <a:pt x="319" y="313"/>
                    <a:pt x="319" y="313"/>
                    <a:pt x="320" y="312"/>
                  </a:cubicBezTo>
                  <a:cubicBezTo>
                    <a:pt x="321" y="310"/>
                    <a:pt x="321" y="308"/>
                    <a:pt x="323" y="306"/>
                  </a:cubicBezTo>
                  <a:close/>
                  <a:moveTo>
                    <a:pt x="313" y="257"/>
                  </a:moveTo>
                  <a:cubicBezTo>
                    <a:pt x="314" y="255"/>
                    <a:pt x="314" y="254"/>
                    <a:pt x="316" y="254"/>
                  </a:cubicBezTo>
                  <a:cubicBezTo>
                    <a:pt x="317" y="254"/>
                    <a:pt x="318" y="254"/>
                    <a:pt x="318" y="254"/>
                  </a:cubicBezTo>
                  <a:cubicBezTo>
                    <a:pt x="318" y="254"/>
                    <a:pt x="317" y="256"/>
                    <a:pt x="319" y="257"/>
                  </a:cubicBezTo>
                  <a:cubicBezTo>
                    <a:pt x="320" y="257"/>
                    <a:pt x="320" y="256"/>
                    <a:pt x="320" y="260"/>
                  </a:cubicBezTo>
                  <a:cubicBezTo>
                    <a:pt x="319" y="263"/>
                    <a:pt x="320" y="263"/>
                    <a:pt x="319" y="264"/>
                  </a:cubicBezTo>
                  <a:cubicBezTo>
                    <a:pt x="318" y="265"/>
                    <a:pt x="319" y="267"/>
                    <a:pt x="316" y="265"/>
                  </a:cubicBezTo>
                  <a:cubicBezTo>
                    <a:pt x="314" y="263"/>
                    <a:pt x="312" y="262"/>
                    <a:pt x="311" y="261"/>
                  </a:cubicBezTo>
                  <a:cubicBezTo>
                    <a:pt x="311" y="259"/>
                    <a:pt x="311" y="259"/>
                    <a:pt x="313" y="257"/>
                  </a:cubicBezTo>
                  <a:close/>
                  <a:moveTo>
                    <a:pt x="275" y="255"/>
                  </a:moveTo>
                  <a:cubicBezTo>
                    <a:pt x="276" y="255"/>
                    <a:pt x="280" y="255"/>
                    <a:pt x="280" y="256"/>
                  </a:cubicBezTo>
                  <a:cubicBezTo>
                    <a:pt x="280" y="256"/>
                    <a:pt x="283" y="257"/>
                    <a:pt x="285" y="258"/>
                  </a:cubicBezTo>
                  <a:cubicBezTo>
                    <a:pt x="286" y="259"/>
                    <a:pt x="292" y="265"/>
                    <a:pt x="293" y="266"/>
                  </a:cubicBezTo>
                  <a:cubicBezTo>
                    <a:pt x="293" y="267"/>
                    <a:pt x="303" y="273"/>
                    <a:pt x="304" y="274"/>
                  </a:cubicBezTo>
                  <a:cubicBezTo>
                    <a:pt x="305" y="275"/>
                    <a:pt x="308" y="277"/>
                    <a:pt x="309" y="280"/>
                  </a:cubicBezTo>
                  <a:cubicBezTo>
                    <a:pt x="310" y="282"/>
                    <a:pt x="313" y="286"/>
                    <a:pt x="313" y="286"/>
                  </a:cubicBezTo>
                  <a:cubicBezTo>
                    <a:pt x="314" y="290"/>
                    <a:pt x="314" y="290"/>
                    <a:pt x="314" y="290"/>
                  </a:cubicBezTo>
                  <a:cubicBezTo>
                    <a:pt x="314" y="290"/>
                    <a:pt x="314" y="300"/>
                    <a:pt x="313" y="304"/>
                  </a:cubicBezTo>
                  <a:cubicBezTo>
                    <a:pt x="312" y="307"/>
                    <a:pt x="312" y="309"/>
                    <a:pt x="312" y="312"/>
                  </a:cubicBezTo>
                  <a:cubicBezTo>
                    <a:pt x="311" y="314"/>
                    <a:pt x="305" y="349"/>
                    <a:pt x="305" y="350"/>
                  </a:cubicBezTo>
                  <a:cubicBezTo>
                    <a:pt x="305" y="351"/>
                    <a:pt x="301" y="346"/>
                    <a:pt x="300" y="344"/>
                  </a:cubicBezTo>
                  <a:cubicBezTo>
                    <a:pt x="299" y="343"/>
                    <a:pt x="294" y="338"/>
                    <a:pt x="293" y="337"/>
                  </a:cubicBezTo>
                  <a:cubicBezTo>
                    <a:pt x="292" y="335"/>
                    <a:pt x="291" y="334"/>
                    <a:pt x="290" y="333"/>
                  </a:cubicBezTo>
                  <a:cubicBezTo>
                    <a:pt x="289" y="332"/>
                    <a:pt x="290" y="331"/>
                    <a:pt x="289" y="331"/>
                  </a:cubicBezTo>
                  <a:cubicBezTo>
                    <a:pt x="287" y="330"/>
                    <a:pt x="285" y="330"/>
                    <a:pt x="283" y="328"/>
                  </a:cubicBezTo>
                  <a:cubicBezTo>
                    <a:pt x="282" y="326"/>
                    <a:pt x="283" y="325"/>
                    <a:pt x="280" y="324"/>
                  </a:cubicBezTo>
                  <a:cubicBezTo>
                    <a:pt x="277" y="323"/>
                    <a:pt x="275" y="320"/>
                    <a:pt x="274" y="320"/>
                  </a:cubicBezTo>
                  <a:cubicBezTo>
                    <a:pt x="274" y="319"/>
                    <a:pt x="273" y="320"/>
                    <a:pt x="273" y="318"/>
                  </a:cubicBezTo>
                  <a:cubicBezTo>
                    <a:pt x="272" y="316"/>
                    <a:pt x="273" y="313"/>
                    <a:pt x="273" y="311"/>
                  </a:cubicBezTo>
                  <a:cubicBezTo>
                    <a:pt x="272" y="310"/>
                    <a:pt x="273" y="309"/>
                    <a:pt x="273" y="308"/>
                  </a:cubicBezTo>
                  <a:cubicBezTo>
                    <a:pt x="274" y="307"/>
                    <a:pt x="274" y="301"/>
                    <a:pt x="274" y="301"/>
                  </a:cubicBezTo>
                  <a:cubicBezTo>
                    <a:pt x="274" y="301"/>
                    <a:pt x="278" y="300"/>
                    <a:pt x="279" y="299"/>
                  </a:cubicBezTo>
                  <a:cubicBezTo>
                    <a:pt x="280" y="299"/>
                    <a:pt x="285" y="296"/>
                    <a:pt x="287" y="297"/>
                  </a:cubicBezTo>
                  <a:cubicBezTo>
                    <a:pt x="289" y="297"/>
                    <a:pt x="290" y="298"/>
                    <a:pt x="291" y="297"/>
                  </a:cubicBezTo>
                  <a:cubicBezTo>
                    <a:pt x="292" y="297"/>
                    <a:pt x="294" y="295"/>
                    <a:pt x="295" y="295"/>
                  </a:cubicBezTo>
                  <a:cubicBezTo>
                    <a:pt x="297" y="295"/>
                    <a:pt x="299" y="294"/>
                    <a:pt x="300" y="293"/>
                  </a:cubicBezTo>
                  <a:cubicBezTo>
                    <a:pt x="301" y="292"/>
                    <a:pt x="301" y="292"/>
                    <a:pt x="304" y="292"/>
                  </a:cubicBezTo>
                  <a:cubicBezTo>
                    <a:pt x="307" y="292"/>
                    <a:pt x="307" y="291"/>
                    <a:pt x="308" y="291"/>
                  </a:cubicBezTo>
                  <a:cubicBezTo>
                    <a:pt x="308" y="290"/>
                    <a:pt x="311" y="291"/>
                    <a:pt x="312" y="290"/>
                  </a:cubicBezTo>
                  <a:cubicBezTo>
                    <a:pt x="312" y="289"/>
                    <a:pt x="311" y="286"/>
                    <a:pt x="310" y="286"/>
                  </a:cubicBezTo>
                  <a:cubicBezTo>
                    <a:pt x="309" y="287"/>
                    <a:pt x="308" y="287"/>
                    <a:pt x="306" y="288"/>
                  </a:cubicBezTo>
                  <a:cubicBezTo>
                    <a:pt x="304" y="288"/>
                    <a:pt x="303" y="288"/>
                    <a:pt x="302" y="289"/>
                  </a:cubicBezTo>
                  <a:cubicBezTo>
                    <a:pt x="301" y="290"/>
                    <a:pt x="299" y="291"/>
                    <a:pt x="297" y="291"/>
                  </a:cubicBezTo>
                  <a:cubicBezTo>
                    <a:pt x="295" y="291"/>
                    <a:pt x="294" y="291"/>
                    <a:pt x="293" y="292"/>
                  </a:cubicBezTo>
                  <a:cubicBezTo>
                    <a:pt x="293" y="293"/>
                    <a:pt x="290" y="293"/>
                    <a:pt x="287" y="294"/>
                  </a:cubicBezTo>
                  <a:cubicBezTo>
                    <a:pt x="284" y="294"/>
                    <a:pt x="283" y="293"/>
                    <a:pt x="280" y="294"/>
                  </a:cubicBezTo>
                  <a:cubicBezTo>
                    <a:pt x="278" y="296"/>
                    <a:pt x="277" y="296"/>
                    <a:pt x="277" y="296"/>
                  </a:cubicBezTo>
                  <a:cubicBezTo>
                    <a:pt x="277" y="296"/>
                    <a:pt x="274" y="265"/>
                    <a:pt x="269" y="259"/>
                  </a:cubicBezTo>
                  <a:cubicBezTo>
                    <a:pt x="269" y="259"/>
                    <a:pt x="273" y="255"/>
                    <a:pt x="275" y="255"/>
                  </a:cubicBezTo>
                  <a:close/>
                  <a:moveTo>
                    <a:pt x="243" y="404"/>
                  </a:moveTo>
                  <a:cubicBezTo>
                    <a:pt x="243" y="400"/>
                    <a:pt x="243" y="398"/>
                    <a:pt x="244" y="396"/>
                  </a:cubicBezTo>
                  <a:cubicBezTo>
                    <a:pt x="246" y="393"/>
                    <a:pt x="245" y="389"/>
                    <a:pt x="246" y="388"/>
                  </a:cubicBezTo>
                  <a:cubicBezTo>
                    <a:pt x="247" y="387"/>
                    <a:pt x="248" y="384"/>
                    <a:pt x="248" y="382"/>
                  </a:cubicBezTo>
                  <a:cubicBezTo>
                    <a:pt x="247" y="381"/>
                    <a:pt x="247" y="380"/>
                    <a:pt x="251" y="381"/>
                  </a:cubicBezTo>
                  <a:cubicBezTo>
                    <a:pt x="254" y="381"/>
                    <a:pt x="255" y="380"/>
                    <a:pt x="255" y="379"/>
                  </a:cubicBezTo>
                  <a:cubicBezTo>
                    <a:pt x="256" y="378"/>
                    <a:pt x="257" y="373"/>
                    <a:pt x="257" y="372"/>
                  </a:cubicBezTo>
                  <a:cubicBezTo>
                    <a:pt x="257" y="371"/>
                    <a:pt x="258" y="372"/>
                    <a:pt x="259" y="370"/>
                  </a:cubicBezTo>
                  <a:cubicBezTo>
                    <a:pt x="259" y="369"/>
                    <a:pt x="260" y="367"/>
                    <a:pt x="260" y="366"/>
                  </a:cubicBezTo>
                  <a:cubicBezTo>
                    <a:pt x="260" y="365"/>
                    <a:pt x="262" y="364"/>
                    <a:pt x="262" y="361"/>
                  </a:cubicBezTo>
                  <a:cubicBezTo>
                    <a:pt x="262" y="358"/>
                    <a:pt x="261" y="355"/>
                    <a:pt x="263" y="353"/>
                  </a:cubicBezTo>
                  <a:cubicBezTo>
                    <a:pt x="265" y="352"/>
                    <a:pt x="266" y="351"/>
                    <a:pt x="265" y="350"/>
                  </a:cubicBezTo>
                  <a:cubicBezTo>
                    <a:pt x="265" y="349"/>
                    <a:pt x="264" y="346"/>
                    <a:pt x="264" y="346"/>
                  </a:cubicBezTo>
                  <a:cubicBezTo>
                    <a:pt x="265" y="348"/>
                    <a:pt x="265" y="349"/>
                    <a:pt x="268" y="350"/>
                  </a:cubicBezTo>
                  <a:cubicBezTo>
                    <a:pt x="270" y="351"/>
                    <a:pt x="272" y="352"/>
                    <a:pt x="273" y="353"/>
                  </a:cubicBezTo>
                  <a:cubicBezTo>
                    <a:pt x="275" y="355"/>
                    <a:pt x="275" y="355"/>
                    <a:pt x="277" y="356"/>
                  </a:cubicBezTo>
                  <a:cubicBezTo>
                    <a:pt x="279" y="357"/>
                    <a:pt x="282" y="361"/>
                    <a:pt x="285" y="364"/>
                  </a:cubicBezTo>
                  <a:cubicBezTo>
                    <a:pt x="289" y="367"/>
                    <a:pt x="289" y="367"/>
                    <a:pt x="292" y="369"/>
                  </a:cubicBezTo>
                  <a:cubicBezTo>
                    <a:pt x="295" y="371"/>
                    <a:pt x="295" y="371"/>
                    <a:pt x="296" y="371"/>
                  </a:cubicBezTo>
                  <a:cubicBezTo>
                    <a:pt x="296" y="372"/>
                    <a:pt x="298" y="371"/>
                    <a:pt x="296" y="374"/>
                  </a:cubicBezTo>
                  <a:cubicBezTo>
                    <a:pt x="294" y="376"/>
                    <a:pt x="293" y="378"/>
                    <a:pt x="290" y="380"/>
                  </a:cubicBezTo>
                  <a:cubicBezTo>
                    <a:pt x="288" y="382"/>
                    <a:pt x="286" y="384"/>
                    <a:pt x="285" y="384"/>
                  </a:cubicBezTo>
                  <a:cubicBezTo>
                    <a:pt x="284" y="384"/>
                    <a:pt x="282" y="384"/>
                    <a:pt x="280" y="385"/>
                  </a:cubicBezTo>
                  <a:cubicBezTo>
                    <a:pt x="278" y="387"/>
                    <a:pt x="277" y="387"/>
                    <a:pt x="275" y="390"/>
                  </a:cubicBezTo>
                  <a:cubicBezTo>
                    <a:pt x="273" y="393"/>
                    <a:pt x="272" y="393"/>
                    <a:pt x="271" y="393"/>
                  </a:cubicBezTo>
                  <a:cubicBezTo>
                    <a:pt x="269" y="393"/>
                    <a:pt x="269" y="395"/>
                    <a:pt x="267" y="396"/>
                  </a:cubicBezTo>
                  <a:cubicBezTo>
                    <a:pt x="265" y="398"/>
                    <a:pt x="262" y="399"/>
                    <a:pt x="262" y="399"/>
                  </a:cubicBezTo>
                  <a:cubicBezTo>
                    <a:pt x="262" y="399"/>
                    <a:pt x="255" y="400"/>
                    <a:pt x="254" y="403"/>
                  </a:cubicBezTo>
                  <a:cubicBezTo>
                    <a:pt x="253" y="405"/>
                    <a:pt x="253" y="405"/>
                    <a:pt x="251" y="406"/>
                  </a:cubicBezTo>
                  <a:cubicBezTo>
                    <a:pt x="250" y="406"/>
                    <a:pt x="251" y="404"/>
                    <a:pt x="249" y="407"/>
                  </a:cubicBezTo>
                  <a:cubicBezTo>
                    <a:pt x="247" y="409"/>
                    <a:pt x="247" y="409"/>
                    <a:pt x="246" y="411"/>
                  </a:cubicBezTo>
                  <a:cubicBezTo>
                    <a:pt x="245" y="412"/>
                    <a:pt x="243" y="411"/>
                    <a:pt x="242" y="411"/>
                  </a:cubicBezTo>
                  <a:cubicBezTo>
                    <a:pt x="242" y="410"/>
                    <a:pt x="243" y="407"/>
                    <a:pt x="243" y="404"/>
                  </a:cubicBezTo>
                  <a:close/>
                  <a:moveTo>
                    <a:pt x="214" y="310"/>
                  </a:moveTo>
                  <a:cubicBezTo>
                    <a:pt x="215" y="308"/>
                    <a:pt x="215" y="307"/>
                    <a:pt x="217" y="306"/>
                  </a:cubicBezTo>
                  <a:cubicBezTo>
                    <a:pt x="219" y="305"/>
                    <a:pt x="223" y="302"/>
                    <a:pt x="225" y="302"/>
                  </a:cubicBezTo>
                  <a:cubicBezTo>
                    <a:pt x="227" y="302"/>
                    <a:pt x="228" y="300"/>
                    <a:pt x="228" y="300"/>
                  </a:cubicBezTo>
                  <a:cubicBezTo>
                    <a:pt x="228" y="299"/>
                    <a:pt x="228" y="297"/>
                    <a:pt x="228" y="297"/>
                  </a:cubicBezTo>
                  <a:cubicBezTo>
                    <a:pt x="228" y="297"/>
                    <a:pt x="231" y="296"/>
                    <a:pt x="232" y="295"/>
                  </a:cubicBezTo>
                  <a:cubicBezTo>
                    <a:pt x="233" y="294"/>
                    <a:pt x="234" y="292"/>
                    <a:pt x="235" y="291"/>
                  </a:cubicBezTo>
                  <a:cubicBezTo>
                    <a:pt x="236" y="291"/>
                    <a:pt x="237" y="294"/>
                    <a:pt x="237" y="294"/>
                  </a:cubicBezTo>
                  <a:cubicBezTo>
                    <a:pt x="237" y="295"/>
                    <a:pt x="238" y="299"/>
                    <a:pt x="238" y="299"/>
                  </a:cubicBezTo>
                  <a:cubicBezTo>
                    <a:pt x="238" y="300"/>
                    <a:pt x="237" y="301"/>
                    <a:pt x="235" y="301"/>
                  </a:cubicBezTo>
                  <a:cubicBezTo>
                    <a:pt x="234" y="301"/>
                    <a:pt x="233" y="300"/>
                    <a:pt x="231" y="302"/>
                  </a:cubicBezTo>
                  <a:cubicBezTo>
                    <a:pt x="229" y="304"/>
                    <a:pt x="228" y="304"/>
                    <a:pt x="227" y="305"/>
                  </a:cubicBezTo>
                  <a:cubicBezTo>
                    <a:pt x="226" y="306"/>
                    <a:pt x="226" y="307"/>
                    <a:pt x="224" y="308"/>
                  </a:cubicBezTo>
                  <a:cubicBezTo>
                    <a:pt x="222" y="310"/>
                    <a:pt x="222" y="309"/>
                    <a:pt x="220" y="310"/>
                  </a:cubicBezTo>
                  <a:cubicBezTo>
                    <a:pt x="219" y="311"/>
                    <a:pt x="217" y="311"/>
                    <a:pt x="216" y="313"/>
                  </a:cubicBezTo>
                  <a:cubicBezTo>
                    <a:pt x="215" y="315"/>
                    <a:pt x="215" y="316"/>
                    <a:pt x="214" y="316"/>
                  </a:cubicBezTo>
                  <a:cubicBezTo>
                    <a:pt x="213" y="317"/>
                    <a:pt x="207" y="318"/>
                    <a:pt x="207" y="314"/>
                  </a:cubicBezTo>
                  <a:cubicBezTo>
                    <a:pt x="207" y="314"/>
                    <a:pt x="213" y="312"/>
                    <a:pt x="214" y="310"/>
                  </a:cubicBezTo>
                  <a:close/>
                  <a:moveTo>
                    <a:pt x="226" y="417"/>
                  </a:moveTo>
                  <a:cubicBezTo>
                    <a:pt x="224" y="416"/>
                    <a:pt x="224" y="417"/>
                    <a:pt x="221" y="418"/>
                  </a:cubicBezTo>
                  <a:cubicBezTo>
                    <a:pt x="218" y="420"/>
                    <a:pt x="217" y="419"/>
                    <a:pt x="217" y="422"/>
                  </a:cubicBezTo>
                  <a:cubicBezTo>
                    <a:pt x="216" y="425"/>
                    <a:pt x="218" y="425"/>
                    <a:pt x="217" y="428"/>
                  </a:cubicBezTo>
                  <a:cubicBezTo>
                    <a:pt x="215" y="431"/>
                    <a:pt x="216" y="433"/>
                    <a:pt x="213" y="433"/>
                  </a:cubicBezTo>
                  <a:cubicBezTo>
                    <a:pt x="210" y="433"/>
                    <a:pt x="212" y="433"/>
                    <a:pt x="208" y="435"/>
                  </a:cubicBezTo>
                  <a:cubicBezTo>
                    <a:pt x="204" y="436"/>
                    <a:pt x="204" y="439"/>
                    <a:pt x="203" y="436"/>
                  </a:cubicBezTo>
                  <a:cubicBezTo>
                    <a:pt x="202" y="434"/>
                    <a:pt x="202" y="432"/>
                    <a:pt x="202" y="430"/>
                  </a:cubicBezTo>
                  <a:cubicBezTo>
                    <a:pt x="202" y="429"/>
                    <a:pt x="200" y="430"/>
                    <a:pt x="200" y="429"/>
                  </a:cubicBezTo>
                  <a:cubicBezTo>
                    <a:pt x="200" y="428"/>
                    <a:pt x="198" y="426"/>
                    <a:pt x="202" y="426"/>
                  </a:cubicBezTo>
                  <a:cubicBezTo>
                    <a:pt x="205" y="426"/>
                    <a:pt x="208" y="425"/>
                    <a:pt x="205" y="422"/>
                  </a:cubicBezTo>
                  <a:cubicBezTo>
                    <a:pt x="201" y="420"/>
                    <a:pt x="197" y="423"/>
                    <a:pt x="200" y="418"/>
                  </a:cubicBezTo>
                  <a:cubicBezTo>
                    <a:pt x="203" y="414"/>
                    <a:pt x="204" y="413"/>
                    <a:pt x="205" y="413"/>
                  </a:cubicBezTo>
                  <a:cubicBezTo>
                    <a:pt x="206" y="413"/>
                    <a:pt x="208" y="409"/>
                    <a:pt x="208" y="406"/>
                  </a:cubicBezTo>
                  <a:cubicBezTo>
                    <a:pt x="208" y="404"/>
                    <a:pt x="207" y="402"/>
                    <a:pt x="210" y="402"/>
                  </a:cubicBezTo>
                  <a:cubicBezTo>
                    <a:pt x="212" y="401"/>
                    <a:pt x="216" y="401"/>
                    <a:pt x="213" y="399"/>
                  </a:cubicBezTo>
                  <a:cubicBezTo>
                    <a:pt x="211" y="397"/>
                    <a:pt x="208" y="400"/>
                    <a:pt x="210" y="397"/>
                  </a:cubicBezTo>
                  <a:cubicBezTo>
                    <a:pt x="212" y="394"/>
                    <a:pt x="213" y="396"/>
                    <a:pt x="214" y="393"/>
                  </a:cubicBezTo>
                  <a:cubicBezTo>
                    <a:pt x="215" y="391"/>
                    <a:pt x="214" y="391"/>
                    <a:pt x="216" y="389"/>
                  </a:cubicBezTo>
                  <a:cubicBezTo>
                    <a:pt x="217" y="388"/>
                    <a:pt x="223" y="381"/>
                    <a:pt x="224" y="379"/>
                  </a:cubicBezTo>
                  <a:cubicBezTo>
                    <a:pt x="225" y="376"/>
                    <a:pt x="228" y="372"/>
                    <a:pt x="228" y="369"/>
                  </a:cubicBezTo>
                  <a:cubicBezTo>
                    <a:pt x="229" y="367"/>
                    <a:pt x="230" y="361"/>
                    <a:pt x="231" y="358"/>
                  </a:cubicBezTo>
                  <a:cubicBezTo>
                    <a:pt x="231" y="355"/>
                    <a:pt x="232" y="348"/>
                    <a:pt x="232" y="346"/>
                  </a:cubicBezTo>
                  <a:cubicBezTo>
                    <a:pt x="231" y="343"/>
                    <a:pt x="233" y="340"/>
                    <a:pt x="233" y="340"/>
                  </a:cubicBezTo>
                  <a:cubicBezTo>
                    <a:pt x="233" y="339"/>
                    <a:pt x="235" y="339"/>
                    <a:pt x="233" y="336"/>
                  </a:cubicBezTo>
                  <a:cubicBezTo>
                    <a:pt x="230" y="334"/>
                    <a:pt x="230" y="335"/>
                    <a:pt x="228" y="332"/>
                  </a:cubicBezTo>
                  <a:cubicBezTo>
                    <a:pt x="227" y="329"/>
                    <a:pt x="223" y="325"/>
                    <a:pt x="223" y="325"/>
                  </a:cubicBezTo>
                  <a:cubicBezTo>
                    <a:pt x="222" y="323"/>
                    <a:pt x="222" y="323"/>
                    <a:pt x="222" y="323"/>
                  </a:cubicBezTo>
                  <a:cubicBezTo>
                    <a:pt x="222" y="323"/>
                    <a:pt x="221" y="322"/>
                    <a:pt x="223" y="322"/>
                  </a:cubicBezTo>
                  <a:cubicBezTo>
                    <a:pt x="226" y="323"/>
                    <a:pt x="228" y="321"/>
                    <a:pt x="228" y="322"/>
                  </a:cubicBezTo>
                  <a:cubicBezTo>
                    <a:pt x="228" y="324"/>
                    <a:pt x="234" y="324"/>
                    <a:pt x="235" y="324"/>
                  </a:cubicBezTo>
                  <a:cubicBezTo>
                    <a:pt x="237" y="323"/>
                    <a:pt x="238" y="327"/>
                    <a:pt x="238" y="327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38" y="333"/>
                    <a:pt x="236" y="345"/>
                    <a:pt x="237" y="347"/>
                  </a:cubicBezTo>
                  <a:cubicBezTo>
                    <a:pt x="237" y="348"/>
                    <a:pt x="237" y="352"/>
                    <a:pt x="236" y="354"/>
                  </a:cubicBezTo>
                  <a:cubicBezTo>
                    <a:pt x="236" y="356"/>
                    <a:pt x="236" y="359"/>
                    <a:pt x="236" y="362"/>
                  </a:cubicBezTo>
                  <a:cubicBezTo>
                    <a:pt x="236" y="365"/>
                    <a:pt x="236" y="368"/>
                    <a:pt x="236" y="370"/>
                  </a:cubicBezTo>
                  <a:cubicBezTo>
                    <a:pt x="236" y="372"/>
                    <a:pt x="236" y="377"/>
                    <a:pt x="236" y="380"/>
                  </a:cubicBezTo>
                  <a:cubicBezTo>
                    <a:pt x="236" y="384"/>
                    <a:pt x="238" y="389"/>
                    <a:pt x="238" y="390"/>
                  </a:cubicBezTo>
                  <a:cubicBezTo>
                    <a:pt x="238" y="392"/>
                    <a:pt x="238" y="393"/>
                    <a:pt x="238" y="397"/>
                  </a:cubicBezTo>
                  <a:cubicBezTo>
                    <a:pt x="238" y="401"/>
                    <a:pt x="238" y="403"/>
                    <a:pt x="238" y="405"/>
                  </a:cubicBezTo>
                  <a:cubicBezTo>
                    <a:pt x="238" y="407"/>
                    <a:pt x="238" y="410"/>
                    <a:pt x="238" y="410"/>
                  </a:cubicBezTo>
                  <a:cubicBezTo>
                    <a:pt x="238" y="410"/>
                    <a:pt x="237" y="415"/>
                    <a:pt x="235" y="415"/>
                  </a:cubicBezTo>
                  <a:cubicBezTo>
                    <a:pt x="233" y="416"/>
                    <a:pt x="231" y="417"/>
                    <a:pt x="230" y="417"/>
                  </a:cubicBezTo>
                  <a:cubicBezTo>
                    <a:pt x="229" y="417"/>
                    <a:pt x="227" y="417"/>
                    <a:pt x="226" y="417"/>
                  </a:cubicBezTo>
                  <a:close/>
                  <a:moveTo>
                    <a:pt x="297" y="399"/>
                  </a:moveTo>
                  <a:cubicBezTo>
                    <a:pt x="296" y="400"/>
                    <a:pt x="295" y="400"/>
                    <a:pt x="295" y="403"/>
                  </a:cubicBezTo>
                  <a:cubicBezTo>
                    <a:pt x="295" y="406"/>
                    <a:pt x="296" y="407"/>
                    <a:pt x="296" y="408"/>
                  </a:cubicBezTo>
                  <a:cubicBezTo>
                    <a:pt x="296" y="410"/>
                    <a:pt x="297" y="413"/>
                    <a:pt x="294" y="413"/>
                  </a:cubicBezTo>
                  <a:cubicBezTo>
                    <a:pt x="291" y="413"/>
                    <a:pt x="289" y="413"/>
                    <a:pt x="288" y="413"/>
                  </a:cubicBezTo>
                  <a:cubicBezTo>
                    <a:pt x="287" y="414"/>
                    <a:pt x="286" y="416"/>
                    <a:pt x="284" y="416"/>
                  </a:cubicBezTo>
                  <a:cubicBezTo>
                    <a:pt x="282" y="416"/>
                    <a:pt x="280" y="414"/>
                    <a:pt x="280" y="416"/>
                  </a:cubicBezTo>
                  <a:cubicBezTo>
                    <a:pt x="279" y="418"/>
                    <a:pt x="282" y="419"/>
                    <a:pt x="280" y="420"/>
                  </a:cubicBezTo>
                  <a:cubicBezTo>
                    <a:pt x="277" y="421"/>
                    <a:pt x="275" y="421"/>
                    <a:pt x="275" y="421"/>
                  </a:cubicBezTo>
                  <a:cubicBezTo>
                    <a:pt x="275" y="421"/>
                    <a:pt x="273" y="420"/>
                    <a:pt x="272" y="420"/>
                  </a:cubicBezTo>
                  <a:cubicBezTo>
                    <a:pt x="270" y="420"/>
                    <a:pt x="265" y="422"/>
                    <a:pt x="264" y="424"/>
                  </a:cubicBezTo>
                  <a:cubicBezTo>
                    <a:pt x="263" y="425"/>
                    <a:pt x="263" y="426"/>
                    <a:pt x="261" y="426"/>
                  </a:cubicBezTo>
                  <a:cubicBezTo>
                    <a:pt x="259" y="426"/>
                    <a:pt x="261" y="425"/>
                    <a:pt x="257" y="426"/>
                  </a:cubicBezTo>
                  <a:cubicBezTo>
                    <a:pt x="253" y="427"/>
                    <a:pt x="254" y="429"/>
                    <a:pt x="252" y="431"/>
                  </a:cubicBezTo>
                  <a:cubicBezTo>
                    <a:pt x="249" y="432"/>
                    <a:pt x="249" y="432"/>
                    <a:pt x="247" y="432"/>
                  </a:cubicBezTo>
                  <a:cubicBezTo>
                    <a:pt x="245" y="432"/>
                    <a:pt x="244" y="434"/>
                    <a:pt x="242" y="435"/>
                  </a:cubicBezTo>
                  <a:cubicBezTo>
                    <a:pt x="240" y="436"/>
                    <a:pt x="237" y="437"/>
                    <a:pt x="236" y="437"/>
                  </a:cubicBezTo>
                  <a:cubicBezTo>
                    <a:pt x="236" y="437"/>
                    <a:pt x="233" y="437"/>
                    <a:pt x="234" y="435"/>
                  </a:cubicBezTo>
                  <a:cubicBezTo>
                    <a:pt x="234" y="435"/>
                    <a:pt x="238" y="433"/>
                    <a:pt x="240" y="429"/>
                  </a:cubicBezTo>
                  <a:cubicBezTo>
                    <a:pt x="242" y="426"/>
                    <a:pt x="247" y="423"/>
                    <a:pt x="247" y="423"/>
                  </a:cubicBezTo>
                  <a:cubicBezTo>
                    <a:pt x="248" y="422"/>
                    <a:pt x="254" y="419"/>
                    <a:pt x="256" y="418"/>
                  </a:cubicBezTo>
                  <a:cubicBezTo>
                    <a:pt x="258" y="417"/>
                    <a:pt x="266" y="416"/>
                    <a:pt x="270" y="411"/>
                  </a:cubicBezTo>
                  <a:cubicBezTo>
                    <a:pt x="275" y="406"/>
                    <a:pt x="278" y="408"/>
                    <a:pt x="280" y="405"/>
                  </a:cubicBezTo>
                  <a:cubicBezTo>
                    <a:pt x="283" y="403"/>
                    <a:pt x="290" y="400"/>
                    <a:pt x="290" y="400"/>
                  </a:cubicBezTo>
                  <a:cubicBezTo>
                    <a:pt x="290" y="400"/>
                    <a:pt x="294" y="397"/>
                    <a:pt x="297" y="396"/>
                  </a:cubicBezTo>
                  <a:cubicBezTo>
                    <a:pt x="301" y="394"/>
                    <a:pt x="304" y="392"/>
                    <a:pt x="306" y="391"/>
                  </a:cubicBezTo>
                  <a:cubicBezTo>
                    <a:pt x="308" y="391"/>
                    <a:pt x="311" y="389"/>
                    <a:pt x="313" y="389"/>
                  </a:cubicBezTo>
                  <a:cubicBezTo>
                    <a:pt x="314" y="389"/>
                    <a:pt x="318" y="390"/>
                    <a:pt x="319" y="392"/>
                  </a:cubicBezTo>
                  <a:cubicBezTo>
                    <a:pt x="320" y="393"/>
                    <a:pt x="324" y="396"/>
                    <a:pt x="324" y="397"/>
                  </a:cubicBezTo>
                  <a:cubicBezTo>
                    <a:pt x="324" y="398"/>
                    <a:pt x="327" y="398"/>
                    <a:pt x="327" y="400"/>
                  </a:cubicBezTo>
                  <a:cubicBezTo>
                    <a:pt x="326" y="401"/>
                    <a:pt x="324" y="402"/>
                    <a:pt x="322" y="403"/>
                  </a:cubicBezTo>
                  <a:cubicBezTo>
                    <a:pt x="320" y="403"/>
                    <a:pt x="317" y="404"/>
                    <a:pt x="315" y="405"/>
                  </a:cubicBezTo>
                  <a:cubicBezTo>
                    <a:pt x="313" y="406"/>
                    <a:pt x="312" y="405"/>
                    <a:pt x="310" y="407"/>
                  </a:cubicBezTo>
                  <a:cubicBezTo>
                    <a:pt x="309" y="408"/>
                    <a:pt x="308" y="409"/>
                    <a:pt x="308" y="409"/>
                  </a:cubicBezTo>
                  <a:cubicBezTo>
                    <a:pt x="308" y="404"/>
                    <a:pt x="308" y="404"/>
                    <a:pt x="308" y="404"/>
                  </a:cubicBezTo>
                  <a:cubicBezTo>
                    <a:pt x="308" y="404"/>
                    <a:pt x="309" y="403"/>
                    <a:pt x="306" y="402"/>
                  </a:cubicBezTo>
                  <a:cubicBezTo>
                    <a:pt x="304" y="401"/>
                    <a:pt x="303" y="401"/>
                    <a:pt x="302" y="399"/>
                  </a:cubicBezTo>
                  <a:cubicBezTo>
                    <a:pt x="301" y="398"/>
                    <a:pt x="297" y="398"/>
                    <a:pt x="297" y="399"/>
                  </a:cubicBezTo>
                  <a:close/>
                  <a:moveTo>
                    <a:pt x="430" y="460"/>
                  </a:moveTo>
                  <a:cubicBezTo>
                    <a:pt x="426" y="460"/>
                    <a:pt x="419" y="459"/>
                    <a:pt x="417" y="459"/>
                  </a:cubicBezTo>
                  <a:cubicBezTo>
                    <a:pt x="415" y="458"/>
                    <a:pt x="411" y="458"/>
                    <a:pt x="410" y="456"/>
                  </a:cubicBezTo>
                  <a:cubicBezTo>
                    <a:pt x="409" y="455"/>
                    <a:pt x="407" y="453"/>
                    <a:pt x="407" y="453"/>
                  </a:cubicBezTo>
                  <a:cubicBezTo>
                    <a:pt x="407" y="453"/>
                    <a:pt x="407" y="454"/>
                    <a:pt x="406" y="454"/>
                  </a:cubicBezTo>
                  <a:cubicBezTo>
                    <a:pt x="405" y="454"/>
                    <a:pt x="404" y="453"/>
                    <a:pt x="404" y="453"/>
                  </a:cubicBezTo>
                  <a:cubicBezTo>
                    <a:pt x="404" y="453"/>
                    <a:pt x="403" y="447"/>
                    <a:pt x="404" y="446"/>
                  </a:cubicBezTo>
                  <a:cubicBezTo>
                    <a:pt x="404" y="444"/>
                    <a:pt x="406" y="444"/>
                    <a:pt x="408" y="444"/>
                  </a:cubicBezTo>
                  <a:cubicBezTo>
                    <a:pt x="410" y="444"/>
                    <a:pt x="410" y="444"/>
                    <a:pt x="411" y="444"/>
                  </a:cubicBezTo>
                  <a:cubicBezTo>
                    <a:pt x="413" y="444"/>
                    <a:pt x="417" y="447"/>
                    <a:pt x="419" y="448"/>
                  </a:cubicBezTo>
                  <a:cubicBezTo>
                    <a:pt x="421" y="448"/>
                    <a:pt x="425" y="447"/>
                    <a:pt x="425" y="449"/>
                  </a:cubicBezTo>
                  <a:cubicBezTo>
                    <a:pt x="426" y="450"/>
                    <a:pt x="425" y="451"/>
                    <a:pt x="427" y="452"/>
                  </a:cubicBezTo>
                  <a:cubicBezTo>
                    <a:pt x="430" y="453"/>
                    <a:pt x="433" y="457"/>
                    <a:pt x="434" y="457"/>
                  </a:cubicBezTo>
                  <a:cubicBezTo>
                    <a:pt x="436" y="457"/>
                    <a:pt x="437" y="460"/>
                    <a:pt x="437" y="460"/>
                  </a:cubicBezTo>
                  <a:cubicBezTo>
                    <a:pt x="437" y="460"/>
                    <a:pt x="433" y="461"/>
                    <a:pt x="430" y="460"/>
                  </a:cubicBezTo>
                  <a:close/>
                  <a:moveTo>
                    <a:pt x="465" y="452"/>
                  </a:moveTo>
                  <a:cubicBezTo>
                    <a:pt x="464" y="451"/>
                    <a:pt x="460" y="450"/>
                    <a:pt x="460" y="448"/>
                  </a:cubicBezTo>
                  <a:cubicBezTo>
                    <a:pt x="459" y="447"/>
                    <a:pt x="459" y="443"/>
                    <a:pt x="457" y="443"/>
                  </a:cubicBezTo>
                  <a:cubicBezTo>
                    <a:pt x="454" y="443"/>
                    <a:pt x="452" y="444"/>
                    <a:pt x="452" y="444"/>
                  </a:cubicBezTo>
                  <a:cubicBezTo>
                    <a:pt x="452" y="444"/>
                    <a:pt x="448" y="445"/>
                    <a:pt x="446" y="444"/>
                  </a:cubicBezTo>
                  <a:cubicBezTo>
                    <a:pt x="445" y="443"/>
                    <a:pt x="444" y="442"/>
                    <a:pt x="445" y="441"/>
                  </a:cubicBezTo>
                  <a:cubicBezTo>
                    <a:pt x="445" y="440"/>
                    <a:pt x="446" y="438"/>
                    <a:pt x="446" y="438"/>
                  </a:cubicBezTo>
                  <a:cubicBezTo>
                    <a:pt x="446" y="438"/>
                    <a:pt x="444" y="436"/>
                    <a:pt x="443" y="437"/>
                  </a:cubicBezTo>
                  <a:cubicBezTo>
                    <a:pt x="442" y="439"/>
                    <a:pt x="440" y="440"/>
                    <a:pt x="440" y="440"/>
                  </a:cubicBezTo>
                  <a:cubicBezTo>
                    <a:pt x="440" y="440"/>
                    <a:pt x="440" y="440"/>
                    <a:pt x="440" y="439"/>
                  </a:cubicBezTo>
                  <a:cubicBezTo>
                    <a:pt x="440" y="438"/>
                    <a:pt x="441" y="436"/>
                    <a:pt x="444" y="436"/>
                  </a:cubicBezTo>
                  <a:cubicBezTo>
                    <a:pt x="448" y="436"/>
                    <a:pt x="452" y="437"/>
                    <a:pt x="452" y="436"/>
                  </a:cubicBezTo>
                  <a:cubicBezTo>
                    <a:pt x="452" y="435"/>
                    <a:pt x="453" y="434"/>
                    <a:pt x="453" y="434"/>
                  </a:cubicBezTo>
                  <a:cubicBezTo>
                    <a:pt x="453" y="434"/>
                    <a:pt x="457" y="443"/>
                    <a:pt x="459" y="443"/>
                  </a:cubicBezTo>
                  <a:cubicBezTo>
                    <a:pt x="461" y="444"/>
                    <a:pt x="462" y="448"/>
                    <a:pt x="464" y="449"/>
                  </a:cubicBezTo>
                  <a:cubicBezTo>
                    <a:pt x="465" y="450"/>
                    <a:pt x="467" y="452"/>
                    <a:pt x="467" y="452"/>
                  </a:cubicBezTo>
                  <a:cubicBezTo>
                    <a:pt x="467" y="452"/>
                    <a:pt x="466" y="453"/>
                    <a:pt x="465" y="452"/>
                  </a:cubicBezTo>
                  <a:close/>
                  <a:moveTo>
                    <a:pt x="467" y="420"/>
                  </a:moveTo>
                  <a:cubicBezTo>
                    <a:pt x="465" y="420"/>
                    <a:pt x="465" y="420"/>
                    <a:pt x="461" y="421"/>
                  </a:cubicBezTo>
                  <a:cubicBezTo>
                    <a:pt x="457" y="421"/>
                    <a:pt x="457" y="421"/>
                    <a:pt x="455" y="421"/>
                  </a:cubicBezTo>
                  <a:cubicBezTo>
                    <a:pt x="452" y="421"/>
                    <a:pt x="450" y="422"/>
                    <a:pt x="448" y="422"/>
                  </a:cubicBezTo>
                  <a:cubicBezTo>
                    <a:pt x="446" y="422"/>
                    <a:pt x="438" y="422"/>
                    <a:pt x="437" y="422"/>
                  </a:cubicBezTo>
                  <a:cubicBezTo>
                    <a:pt x="435" y="422"/>
                    <a:pt x="432" y="422"/>
                    <a:pt x="430" y="422"/>
                  </a:cubicBezTo>
                  <a:cubicBezTo>
                    <a:pt x="428" y="422"/>
                    <a:pt x="419" y="425"/>
                    <a:pt x="416" y="425"/>
                  </a:cubicBezTo>
                  <a:cubicBezTo>
                    <a:pt x="413" y="425"/>
                    <a:pt x="406" y="425"/>
                    <a:pt x="403" y="427"/>
                  </a:cubicBezTo>
                  <a:cubicBezTo>
                    <a:pt x="400" y="428"/>
                    <a:pt x="401" y="429"/>
                    <a:pt x="397" y="430"/>
                  </a:cubicBezTo>
                  <a:cubicBezTo>
                    <a:pt x="393" y="431"/>
                    <a:pt x="393" y="434"/>
                    <a:pt x="390" y="434"/>
                  </a:cubicBezTo>
                  <a:cubicBezTo>
                    <a:pt x="386" y="435"/>
                    <a:pt x="382" y="435"/>
                    <a:pt x="379" y="437"/>
                  </a:cubicBezTo>
                  <a:cubicBezTo>
                    <a:pt x="376" y="438"/>
                    <a:pt x="372" y="441"/>
                    <a:pt x="371" y="441"/>
                  </a:cubicBezTo>
                  <a:cubicBezTo>
                    <a:pt x="369" y="442"/>
                    <a:pt x="364" y="441"/>
                    <a:pt x="368" y="442"/>
                  </a:cubicBezTo>
                  <a:cubicBezTo>
                    <a:pt x="372" y="444"/>
                    <a:pt x="374" y="445"/>
                    <a:pt x="379" y="445"/>
                  </a:cubicBezTo>
                  <a:cubicBezTo>
                    <a:pt x="389" y="445"/>
                    <a:pt x="389" y="445"/>
                    <a:pt x="389" y="445"/>
                  </a:cubicBezTo>
                  <a:cubicBezTo>
                    <a:pt x="390" y="445"/>
                    <a:pt x="393" y="445"/>
                    <a:pt x="393" y="445"/>
                  </a:cubicBezTo>
                  <a:cubicBezTo>
                    <a:pt x="393" y="445"/>
                    <a:pt x="393" y="445"/>
                    <a:pt x="394" y="448"/>
                  </a:cubicBezTo>
                  <a:cubicBezTo>
                    <a:pt x="395" y="450"/>
                    <a:pt x="396" y="453"/>
                    <a:pt x="396" y="453"/>
                  </a:cubicBezTo>
                  <a:cubicBezTo>
                    <a:pt x="396" y="453"/>
                    <a:pt x="391" y="454"/>
                    <a:pt x="390" y="454"/>
                  </a:cubicBezTo>
                  <a:cubicBezTo>
                    <a:pt x="389" y="454"/>
                    <a:pt x="393" y="455"/>
                    <a:pt x="387" y="455"/>
                  </a:cubicBezTo>
                  <a:cubicBezTo>
                    <a:pt x="380" y="455"/>
                    <a:pt x="375" y="453"/>
                    <a:pt x="372" y="453"/>
                  </a:cubicBezTo>
                  <a:cubicBezTo>
                    <a:pt x="368" y="453"/>
                    <a:pt x="368" y="450"/>
                    <a:pt x="361" y="454"/>
                  </a:cubicBezTo>
                  <a:cubicBezTo>
                    <a:pt x="339" y="451"/>
                    <a:pt x="339" y="451"/>
                    <a:pt x="339" y="451"/>
                  </a:cubicBezTo>
                  <a:cubicBezTo>
                    <a:pt x="339" y="451"/>
                    <a:pt x="332" y="449"/>
                    <a:pt x="329" y="448"/>
                  </a:cubicBezTo>
                  <a:cubicBezTo>
                    <a:pt x="326" y="447"/>
                    <a:pt x="321" y="446"/>
                    <a:pt x="319" y="446"/>
                  </a:cubicBezTo>
                  <a:cubicBezTo>
                    <a:pt x="316" y="446"/>
                    <a:pt x="307" y="441"/>
                    <a:pt x="303" y="443"/>
                  </a:cubicBezTo>
                  <a:cubicBezTo>
                    <a:pt x="303" y="443"/>
                    <a:pt x="333" y="433"/>
                    <a:pt x="336" y="430"/>
                  </a:cubicBezTo>
                  <a:cubicBezTo>
                    <a:pt x="340" y="427"/>
                    <a:pt x="344" y="427"/>
                    <a:pt x="345" y="427"/>
                  </a:cubicBezTo>
                  <a:cubicBezTo>
                    <a:pt x="346" y="427"/>
                    <a:pt x="359" y="424"/>
                    <a:pt x="362" y="423"/>
                  </a:cubicBezTo>
                  <a:cubicBezTo>
                    <a:pt x="365" y="422"/>
                    <a:pt x="373" y="420"/>
                    <a:pt x="379" y="418"/>
                  </a:cubicBezTo>
                  <a:cubicBezTo>
                    <a:pt x="385" y="416"/>
                    <a:pt x="397" y="413"/>
                    <a:pt x="399" y="413"/>
                  </a:cubicBezTo>
                  <a:cubicBezTo>
                    <a:pt x="402" y="412"/>
                    <a:pt x="415" y="406"/>
                    <a:pt x="421" y="405"/>
                  </a:cubicBezTo>
                  <a:cubicBezTo>
                    <a:pt x="426" y="403"/>
                    <a:pt x="440" y="400"/>
                    <a:pt x="440" y="400"/>
                  </a:cubicBezTo>
                  <a:cubicBezTo>
                    <a:pt x="440" y="400"/>
                    <a:pt x="449" y="397"/>
                    <a:pt x="450" y="398"/>
                  </a:cubicBezTo>
                  <a:cubicBezTo>
                    <a:pt x="451" y="399"/>
                    <a:pt x="458" y="398"/>
                    <a:pt x="461" y="397"/>
                  </a:cubicBezTo>
                  <a:cubicBezTo>
                    <a:pt x="464" y="396"/>
                    <a:pt x="468" y="393"/>
                    <a:pt x="471" y="392"/>
                  </a:cubicBezTo>
                  <a:cubicBezTo>
                    <a:pt x="474" y="391"/>
                    <a:pt x="480" y="387"/>
                    <a:pt x="481" y="384"/>
                  </a:cubicBezTo>
                  <a:cubicBezTo>
                    <a:pt x="482" y="382"/>
                    <a:pt x="485" y="378"/>
                    <a:pt x="485" y="378"/>
                  </a:cubicBezTo>
                  <a:cubicBezTo>
                    <a:pt x="485" y="378"/>
                    <a:pt x="487" y="378"/>
                    <a:pt x="488" y="378"/>
                  </a:cubicBezTo>
                  <a:cubicBezTo>
                    <a:pt x="489" y="378"/>
                    <a:pt x="492" y="384"/>
                    <a:pt x="492" y="386"/>
                  </a:cubicBezTo>
                  <a:cubicBezTo>
                    <a:pt x="492" y="388"/>
                    <a:pt x="492" y="391"/>
                    <a:pt x="492" y="391"/>
                  </a:cubicBezTo>
                  <a:cubicBezTo>
                    <a:pt x="492" y="391"/>
                    <a:pt x="489" y="393"/>
                    <a:pt x="488" y="393"/>
                  </a:cubicBezTo>
                  <a:cubicBezTo>
                    <a:pt x="486" y="393"/>
                    <a:pt x="481" y="394"/>
                    <a:pt x="478" y="394"/>
                  </a:cubicBezTo>
                  <a:cubicBezTo>
                    <a:pt x="476" y="395"/>
                    <a:pt x="472" y="396"/>
                    <a:pt x="471" y="396"/>
                  </a:cubicBezTo>
                  <a:cubicBezTo>
                    <a:pt x="470" y="397"/>
                    <a:pt x="470" y="398"/>
                    <a:pt x="468" y="399"/>
                  </a:cubicBezTo>
                  <a:cubicBezTo>
                    <a:pt x="466" y="400"/>
                    <a:pt x="462" y="401"/>
                    <a:pt x="460" y="401"/>
                  </a:cubicBezTo>
                  <a:cubicBezTo>
                    <a:pt x="458" y="401"/>
                    <a:pt x="457" y="404"/>
                    <a:pt x="455" y="405"/>
                  </a:cubicBezTo>
                  <a:cubicBezTo>
                    <a:pt x="454" y="407"/>
                    <a:pt x="452" y="404"/>
                    <a:pt x="452" y="407"/>
                  </a:cubicBezTo>
                  <a:cubicBezTo>
                    <a:pt x="453" y="411"/>
                    <a:pt x="453" y="416"/>
                    <a:pt x="455" y="416"/>
                  </a:cubicBezTo>
                  <a:cubicBezTo>
                    <a:pt x="457" y="415"/>
                    <a:pt x="460" y="415"/>
                    <a:pt x="460" y="415"/>
                  </a:cubicBezTo>
                  <a:cubicBezTo>
                    <a:pt x="461" y="414"/>
                    <a:pt x="466" y="413"/>
                    <a:pt x="467" y="412"/>
                  </a:cubicBezTo>
                  <a:cubicBezTo>
                    <a:pt x="468" y="411"/>
                    <a:pt x="472" y="410"/>
                    <a:pt x="472" y="410"/>
                  </a:cubicBezTo>
                  <a:cubicBezTo>
                    <a:pt x="473" y="412"/>
                    <a:pt x="473" y="412"/>
                    <a:pt x="473" y="412"/>
                  </a:cubicBezTo>
                  <a:cubicBezTo>
                    <a:pt x="476" y="412"/>
                    <a:pt x="476" y="412"/>
                    <a:pt x="476" y="412"/>
                  </a:cubicBezTo>
                  <a:cubicBezTo>
                    <a:pt x="476" y="412"/>
                    <a:pt x="481" y="405"/>
                    <a:pt x="483" y="405"/>
                  </a:cubicBezTo>
                  <a:cubicBezTo>
                    <a:pt x="485" y="404"/>
                    <a:pt x="485" y="407"/>
                    <a:pt x="486" y="407"/>
                  </a:cubicBezTo>
                  <a:cubicBezTo>
                    <a:pt x="487" y="407"/>
                    <a:pt x="496" y="405"/>
                    <a:pt x="496" y="405"/>
                  </a:cubicBezTo>
                  <a:cubicBezTo>
                    <a:pt x="497" y="405"/>
                    <a:pt x="500" y="404"/>
                    <a:pt x="500" y="405"/>
                  </a:cubicBezTo>
                  <a:cubicBezTo>
                    <a:pt x="500" y="406"/>
                    <a:pt x="498" y="407"/>
                    <a:pt x="499" y="410"/>
                  </a:cubicBezTo>
                  <a:cubicBezTo>
                    <a:pt x="501" y="414"/>
                    <a:pt x="496" y="418"/>
                    <a:pt x="495" y="418"/>
                  </a:cubicBezTo>
                  <a:cubicBezTo>
                    <a:pt x="493" y="419"/>
                    <a:pt x="489" y="419"/>
                    <a:pt x="487" y="419"/>
                  </a:cubicBezTo>
                  <a:cubicBezTo>
                    <a:pt x="476" y="419"/>
                    <a:pt x="476" y="419"/>
                    <a:pt x="476" y="419"/>
                  </a:cubicBezTo>
                  <a:cubicBezTo>
                    <a:pt x="475" y="419"/>
                    <a:pt x="470" y="420"/>
                    <a:pt x="467" y="420"/>
                  </a:cubicBezTo>
                  <a:close/>
                  <a:moveTo>
                    <a:pt x="483" y="448"/>
                  </a:moveTo>
                  <a:cubicBezTo>
                    <a:pt x="483" y="447"/>
                    <a:pt x="483" y="445"/>
                    <a:pt x="483" y="444"/>
                  </a:cubicBezTo>
                  <a:cubicBezTo>
                    <a:pt x="483" y="443"/>
                    <a:pt x="479" y="440"/>
                    <a:pt x="476" y="438"/>
                  </a:cubicBezTo>
                  <a:cubicBezTo>
                    <a:pt x="472" y="437"/>
                    <a:pt x="472" y="431"/>
                    <a:pt x="472" y="431"/>
                  </a:cubicBezTo>
                  <a:cubicBezTo>
                    <a:pt x="473" y="430"/>
                    <a:pt x="473" y="430"/>
                    <a:pt x="473" y="430"/>
                  </a:cubicBezTo>
                  <a:cubicBezTo>
                    <a:pt x="474" y="432"/>
                    <a:pt x="474" y="432"/>
                    <a:pt x="474" y="432"/>
                  </a:cubicBezTo>
                  <a:cubicBezTo>
                    <a:pt x="474" y="432"/>
                    <a:pt x="476" y="432"/>
                    <a:pt x="482" y="431"/>
                  </a:cubicBezTo>
                  <a:cubicBezTo>
                    <a:pt x="489" y="429"/>
                    <a:pt x="483" y="430"/>
                    <a:pt x="485" y="431"/>
                  </a:cubicBezTo>
                  <a:cubicBezTo>
                    <a:pt x="486" y="432"/>
                    <a:pt x="487" y="431"/>
                    <a:pt x="488" y="430"/>
                  </a:cubicBezTo>
                  <a:cubicBezTo>
                    <a:pt x="489" y="429"/>
                    <a:pt x="490" y="430"/>
                    <a:pt x="490" y="431"/>
                  </a:cubicBezTo>
                  <a:cubicBezTo>
                    <a:pt x="490" y="432"/>
                    <a:pt x="488" y="435"/>
                    <a:pt x="487" y="436"/>
                  </a:cubicBezTo>
                  <a:cubicBezTo>
                    <a:pt x="487" y="438"/>
                    <a:pt x="487" y="441"/>
                    <a:pt x="487" y="443"/>
                  </a:cubicBezTo>
                  <a:cubicBezTo>
                    <a:pt x="487" y="446"/>
                    <a:pt x="483" y="449"/>
                    <a:pt x="483" y="448"/>
                  </a:cubicBezTo>
                  <a:close/>
                  <a:moveTo>
                    <a:pt x="497" y="466"/>
                  </a:moveTo>
                  <a:cubicBezTo>
                    <a:pt x="494" y="466"/>
                    <a:pt x="489" y="466"/>
                    <a:pt x="489" y="466"/>
                  </a:cubicBezTo>
                  <a:cubicBezTo>
                    <a:pt x="489" y="466"/>
                    <a:pt x="490" y="463"/>
                    <a:pt x="490" y="461"/>
                  </a:cubicBezTo>
                  <a:cubicBezTo>
                    <a:pt x="491" y="459"/>
                    <a:pt x="489" y="457"/>
                    <a:pt x="487" y="457"/>
                  </a:cubicBezTo>
                  <a:cubicBezTo>
                    <a:pt x="485" y="458"/>
                    <a:pt x="486" y="452"/>
                    <a:pt x="488" y="450"/>
                  </a:cubicBezTo>
                  <a:cubicBezTo>
                    <a:pt x="491" y="448"/>
                    <a:pt x="492" y="444"/>
                    <a:pt x="493" y="442"/>
                  </a:cubicBezTo>
                  <a:cubicBezTo>
                    <a:pt x="494" y="440"/>
                    <a:pt x="494" y="435"/>
                    <a:pt x="494" y="435"/>
                  </a:cubicBezTo>
                  <a:cubicBezTo>
                    <a:pt x="494" y="435"/>
                    <a:pt x="497" y="434"/>
                    <a:pt x="498" y="433"/>
                  </a:cubicBezTo>
                  <a:cubicBezTo>
                    <a:pt x="500" y="431"/>
                    <a:pt x="503" y="428"/>
                    <a:pt x="503" y="426"/>
                  </a:cubicBezTo>
                  <a:cubicBezTo>
                    <a:pt x="506" y="427"/>
                    <a:pt x="506" y="427"/>
                    <a:pt x="506" y="427"/>
                  </a:cubicBezTo>
                  <a:cubicBezTo>
                    <a:pt x="506" y="427"/>
                    <a:pt x="510" y="426"/>
                    <a:pt x="511" y="426"/>
                  </a:cubicBezTo>
                  <a:cubicBezTo>
                    <a:pt x="512" y="425"/>
                    <a:pt x="514" y="425"/>
                    <a:pt x="514" y="425"/>
                  </a:cubicBezTo>
                  <a:cubicBezTo>
                    <a:pt x="514" y="425"/>
                    <a:pt x="518" y="426"/>
                    <a:pt x="519" y="426"/>
                  </a:cubicBezTo>
                  <a:cubicBezTo>
                    <a:pt x="520" y="425"/>
                    <a:pt x="525" y="424"/>
                    <a:pt x="525" y="424"/>
                  </a:cubicBezTo>
                  <a:cubicBezTo>
                    <a:pt x="525" y="424"/>
                    <a:pt x="528" y="422"/>
                    <a:pt x="530" y="423"/>
                  </a:cubicBezTo>
                  <a:cubicBezTo>
                    <a:pt x="532" y="423"/>
                    <a:pt x="533" y="423"/>
                    <a:pt x="532" y="423"/>
                  </a:cubicBezTo>
                  <a:cubicBezTo>
                    <a:pt x="532" y="424"/>
                    <a:pt x="523" y="431"/>
                    <a:pt x="522" y="432"/>
                  </a:cubicBezTo>
                  <a:cubicBezTo>
                    <a:pt x="521" y="433"/>
                    <a:pt x="517" y="436"/>
                    <a:pt x="516" y="437"/>
                  </a:cubicBezTo>
                  <a:cubicBezTo>
                    <a:pt x="515" y="438"/>
                    <a:pt x="512" y="440"/>
                    <a:pt x="512" y="441"/>
                  </a:cubicBezTo>
                  <a:cubicBezTo>
                    <a:pt x="512" y="442"/>
                    <a:pt x="513" y="443"/>
                    <a:pt x="514" y="443"/>
                  </a:cubicBezTo>
                  <a:cubicBezTo>
                    <a:pt x="515" y="443"/>
                    <a:pt x="526" y="440"/>
                    <a:pt x="526" y="440"/>
                  </a:cubicBezTo>
                  <a:cubicBezTo>
                    <a:pt x="529" y="440"/>
                    <a:pt x="529" y="440"/>
                    <a:pt x="529" y="440"/>
                  </a:cubicBezTo>
                  <a:cubicBezTo>
                    <a:pt x="534" y="443"/>
                    <a:pt x="534" y="443"/>
                    <a:pt x="534" y="443"/>
                  </a:cubicBezTo>
                  <a:cubicBezTo>
                    <a:pt x="534" y="443"/>
                    <a:pt x="539" y="444"/>
                    <a:pt x="541" y="444"/>
                  </a:cubicBezTo>
                  <a:cubicBezTo>
                    <a:pt x="544" y="445"/>
                    <a:pt x="548" y="446"/>
                    <a:pt x="549" y="446"/>
                  </a:cubicBezTo>
                  <a:cubicBezTo>
                    <a:pt x="549" y="446"/>
                    <a:pt x="552" y="448"/>
                    <a:pt x="552" y="448"/>
                  </a:cubicBezTo>
                  <a:cubicBezTo>
                    <a:pt x="552" y="448"/>
                    <a:pt x="551" y="452"/>
                    <a:pt x="553" y="454"/>
                  </a:cubicBezTo>
                  <a:cubicBezTo>
                    <a:pt x="555" y="455"/>
                    <a:pt x="552" y="456"/>
                    <a:pt x="552" y="457"/>
                  </a:cubicBezTo>
                  <a:cubicBezTo>
                    <a:pt x="552" y="458"/>
                    <a:pt x="556" y="459"/>
                    <a:pt x="556" y="459"/>
                  </a:cubicBezTo>
                  <a:cubicBezTo>
                    <a:pt x="556" y="459"/>
                    <a:pt x="559" y="455"/>
                    <a:pt x="559" y="454"/>
                  </a:cubicBezTo>
                  <a:cubicBezTo>
                    <a:pt x="560" y="452"/>
                    <a:pt x="562" y="450"/>
                    <a:pt x="565" y="451"/>
                  </a:cubicBezTo>
                  <a:cubicBezTo>
                    <a:pt x="567" y="452"/>
                    <a:pt x="578" y="456"/>
                    <a:pt x="579" y="456"/>
                  </a:cubicBezTo>
                  <a:cubicBezTo>
                    <a:pt x="580" y="456"/>
                    <a:pt x="583" y="459"/>
                    <a:pt x="584" y="460"/>
                  </a:cubicBezTo>
                  <a:cubicBezTo>
                    <a:pt x="586" y="461"/>
                    <a:pt x="594" y="469"/>
                    <a:pt x="594" y="470"/>
                  </a:cubicBezTo>
                  <a:cubicBezTo>
                    <a:pt x="594" y="470"/>
                    <a:pt x="595" y="476"/>
                    <a:pt x="595" y="477"/>
                  </a:cubicBezTo>
                  <a:cubicBezTo>
                    <a:pt x="595" y="478"/>
                    <a:pt x="596" y="482"/>
                    <a:pt x="596" y="483"/>
                  </a:cubicBezTo>
                  <a:cubicBezTo>
                    <a:pt x="596" y="484"/>
                    <a:pt x="599" y="489"/>
                    <a:pt x="596" y="489"/>
                  </a:cubicBezTo>
                  <a:cubicBezTo>
                    <a:pt x="593" y="489"/>
                    <a:pt x="593" y="487"/>
                    <a:pt x="590" y="487"/>
                  </a:cubicBezTo>
                  <a:cubicBezTo>
                    <a:pt x="587" y="487"/>
                    <a:pt x="575" y="483"/>
                    <a:pt x="569" y="482"/>
                  </a:cubicBezTo>
                  <a:cubicBezTo>
                    <a:pt x="563" y="481"/>
                    <a:pt x="560" y="479"/>
                    <a:pt x="557" y="478"/>
                  </a:cubicBezTo>
                  <a:cubicBezTo>
                    <a:pt x="554" y="477"/>
                    <a:pt x="556" y="476"/>
                    <a:pt x="552" y="476"/>
                  </a:cubicBezTo>
                  <a:cubicBezTo>
                    <a:pt x="548" y="477"/>
                    <a:pt x="546" y="477"/>
                    <a:pt x="546" y="477"/>
                  </a:cubicBezTo>
                  <a:cubicBezTo>
                    <a:pt x="546" y="477"/>
                    <a:pt x="547" y="474"/>
                    <a:pt x="544" y="474"/>
                  </a:cubicBezTo>
                  <a:cubicBezTo>
                    <a:pt x="540" y="474"/>
                    <a:pt x="538" y="475"/>
                    <a:pt x="534" y="473"/>
                  </a:cubicBezTo>
                  <a:cubicBezTo>
                    <a:pt x="530" y="471"/>
                    <a:pt x="538" y="470"/>
                    <a:pt x="528" y="470"/>
                  </a:cubicBezTo>
                  <a:cubicBezTo>
                    <a:pt x="518" y="470"/>
                    <a:pt x="513" y="468"/>
                    <a:pt x="509" y="468"/>
                  </a:cubicBezTo>
                  <a:cubicBezTo>
                    <a:pt x="505" y="467"/>
                    <a:pt x="499" y="467"/>
                    <a:pt x="497" y="466"/>
                  </a:cubicBezTo>
                  <a:close/>
                  <a:moveTo>
                    <a:pt x="597" y="513"/>
                  </a:moveTo>
                  <a:cubicBezTo>
                    <a:pt x="594" y="512"/>
                    <a:pt x="590" y="511"/>
                    <a:pt x="588" y="511"/>
                  </a:cubicBezTo>
                  <a:cubicBezTo>
                    <a:pt x="586" y="511"/>
                    <a:pt x="581" y="508"/>
                    <a:pt x="579" y="511"/>
                  </a:cubicBezTo>
                  <a:cubicBezTo>
                    <a:pt x="577" y="513"/>
                    <a:pt x="575" y="516"/>
                    <a:pt x="575" y="518"/>
                  </a:cubicBezTo>
                  <a:cubicBezTo>
                    <a:pt x="575" y="521"/>
                    <a:pt x="575" y="525"/>
                    <a:pt x="575" y="525"/>
                  </a:cubicBezTo>
                  <a:cubicBezTo>
                    <a:pt x="575" y="525"/>
                    <a:pt x="573" y="521"/>
                    <a:pt x="571" y="522"/>
                  </a:cubicBezTo>
                  <a:cubicBezTo>
                    <a:pt x="568" y="524"/>
                    <a:pt x="566" y="529"/>
                    <a:pt x="566" y="530"/>
                  </a:cubicBezTo>
                  <a:cubicBezTo>
                    <a:pt x="566" y="532"/>
                    <a:pt x="558" y="540"/>
                    <a:pt x="557" y="541"/>
                  </a:cubicBezTo>
                  <a:cubicBezTo>
                    <a:pt x="556" y="542"/>
                    <a:pt x="550" y="547"/>
                    <a:pt x="548" y="550"/>
                  </a:cubicBezTo>
                  <a:cubicBezTo>
                    <a:pt x="546" y="552"/>
                    <a:pt x="544" y="553"/>
                    <a:pt x="540" y="557"/>
                  </a:cubicBezTo>
                  <a:cubicBezTo>
                    <a:pt x="536" y="562"/>
                    <a:pt x="531" y="568"/>
                    <a:pt x="528" y="570"/>
                  </a:cubicBezTo>
                  <a:cubicBezTo>
                    <a:pt x="525" y="571"/>
                    <a:pt x="521" y="575"/>
                    <a:pt x="521" y="575"/>
                  </a:cubicBezTo>
                  <a:cubicBezTo>
                    <a:pt x="521" y="575"/>
                    <a:pt x="521" y="575"/>
                    <a:pt x="520" y="571"/>
                  </a:cubicBezTo>
                  <a:cubicBezTo>
                    <a:pt x="519" y="567"/>
                    <a:pt x="516" y="563"/>
                    <a:pt x="515" y="561"/>
                  </a:cubicBezTo>
                  <a:cubicBezTo>
                    <a:pt x="515" y="560"/>
                    <a:pt x="513" y="560"/>
                    <a:pt x="513" y="559"/>
                  </a:cubicBezTo>
                  <a:cubicBezTo>
                    <a:pt x="513" y="558"/>
                    <a:pt x="515" y="556"/>
                    <a:pt x="515" y="556"/>
                  </a:cubicBezTo>
                  <a:cubicBezTo>
                    <a:pt x="515" y="556"/>
                    <a:pt x="514" y="554"/>
                    <a:pt x="513" y="553"/>
                  </a:cubicBezTo>
                  <a:cubicBezTo>
                    <a:pt x="512" y="552"/>
                    <a:pt x="510" y="544"/>
                    <a:pt x="510" y="537"/>
                  </a:cubicBezTo>
                  <a:cubicBezTo>
                    <a:pt x="510" y="530"/>
                    <a:pt x="507" y="528"/>
                    <a:pt x="508" y="525"/>
                  </a:cubicBezTo>
                  <a:cubicBezTo>
                    <a:pt x="509" y="521"/>
                    <a:pt x="506" y="518"/>
                    <a:pt x="509" y="518"/>
                  </a:cubicBezTo>
                  <a:cubicBezTo>
                    <a:pt x="511" y="518"/>
                    <a:pt x="517" y="525"/>
                    <a:pt x="520" y="526"/>
                  </a:cubicBezTo>
                  <a:cubicBezTo>
                    <a:pt x="523" y="527"/>
                    <a:pt x="534" y="537"/>
                    <a:pt x="534" y="537"/>
                  </a:cubicBezTo>
                  <a:cubicBezTo>
                    <a:pt x="535" y="537"/>
                    <a:pt x="538" y="542"/>
                    <a:pt x="538" y="542"/>
                  </a:cubicBezTo>
                  <a:cubicBezTo>
                    <a:pt x="538" y="542"/>
                    <a:pt x="543" y="543"/>
                    <a:pt x="539" y="537"/>
                  </a:cubicBezTo>
                  <a:cubicBezTo>
                    <a:pt x="534" y="531"/>
                    <a:pt x="527" y="517"/>
                    <a:pt x="527" y="517"/>
                  </a:cubicBezTo>
                  <a:cubicBezTo>
                    <a:pt x="527" y="517"/>
                    <a:pt x="525" y="509"/>
                    <a:pt x="522" y="507"/>
                  </a:cubicBezTo>
                  <a:cubicBezTo>
                    <a:pt x="518" y="504"/>
                    <a:pt x="517" y="505"/>
                    <a:pt x="516" y="503"/>
                  </a:cubicBezTo>
                  <a:cubicBezTo>
                    <a:pt x="516" y="501"/>
                    <a:pt x="515" y="496"/>
                    <a:pt x="515" y="496"/>
                  </a:cubicBezTo>
                  <a:cubicBezTo>
                    <a:pt x="515" y="496"/>
                    <a:pt x="513" y="497"/>
                    <a:pt x="513" y="498"/>
                  </a:cubicBezTo>
                  <a:cubicBezTo>
                    <a:pt x="512" y="499"/>
                    <a:pt x="511" y="498"/>
                    <a:pt x="507" y="493"/>
                  </a:cubicBezTo>
                  <a:cubicBezTo>
                    <a:pt x="503" y="488"/>
                    <a:pt x="501" y="483"/>
                    <a:pt x="501" y="483"/>
                  </a:cubicBezTo>
                  <a:cubicBezTo>
                    <a:pt x="499" y="480"/>
                    <a:pt x="499" y="480"/>
                    <a:pt x="499" y="480"/>
                  </a:cubicBezTo>
                  <a:cubicBezTo>
                    <a:pt x="499" y="480"/>
                    <a:pt x="503" y="482"/>
                    <a:pt x="505" y="481"/>
                  </a:cubicBezTo>
                  <a:cubicBezTo>
                    <a:pt x="506" y="481"/>
                    <a:pt x="513" y="481"/>
                    <a:pt x="514" y="481"/>
                  </a:cubicBezTo>
                  <a:cubicBezTo>
                    <a:pt x="515" y="481"/>
                    <a:pt x="530" y="482"/>
                    <a:pt x="532" y="482"/>
                  </a:cubicBezTo>
                  <a:cubicBezTo>
                    <a:pt x="535" y="482"/>
                    <a:pt x="548" y="488"/>
                    <a:pt x="551" y="488"/>
                  </a:cubicBezTo>
                  <a:cubicBezTo>
                    <a:pt x="554" y="488"/>
                    <a:pt x="554" y="488"/>
                    <a:pt x="554" y="488"/>
                  </a:cubicBezTo>
                  <a:cubicBezTo>
                    <a:pt x="554" y="488"/>
                    <a:pt x="581" y="494"/>
                    <a:pt x="584" y="495"/>
                  </a:cubicBezTo>
                  <a:cubicBezTo>
                    <a:pt x="586" y="495"/>
                    <a:pt x="595" y="496"/>
                    <a:pt x="596" y="498"/>
                  </a:cubicBezTo>
                  <a:cubicBezTo>
                    <a:pt x="596" y="499"/>
                    <a:pt x="597" y="510"/>
                    <a:pt x="597" y="510"/>
                  </a:cubicBezTo>
                  <a:cubicBezTo>
                    <a:pt x="597" y="510"/>
                    <a:pt x="599" y="513"/>
                    <a:pt x="597" y="513"/>
                  </a:cubicBezTo>
                  <a:close/>
                  <a:moveTo>
                    <a:pt x="607" y="400"/>
                  </a:moveTo>
                  <a:cubicBezTo>
                    <a:pt x="608" y="401"/>
                    <a:pt x="611" y="408"/>
                    <a:pt x="612" y="411"/>
                  </a:cubicBezTo>
                  <a:cubicBezTo>
                    <a:pt x="612" y="413"/>
                    <a:pt x="613" y="419"/>
                    <a:pt x="615" y="420"/>
                  </a:cubicBezTo>
                  <a:cubicBezTo>
                    <a:pt x="617" y="422"/>
                    <a:pt x="618" y="426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6" y="427"/>
                    <a:pt x="611" y="426"/>
                  </a:cubicBezTo>
                  <a:cubicBezTo>
                    <a:pt x="606" y="424"/>
                    <a:pt x="599" y="424"/>
                    <a:pt x="599" y="424"/>
                  </a:cubicBezTo>
                  <a:cubicBezTo>
                    <a:pt x="593" y="426"/>
                    <a:pt x="593" y="426"/>
                    <a:pt x="593" y="426"/>
                  </a:cubicBezTo>
                  <a:cubicBezTo>
                    <a:pt x="593" y="426"/>
                    <a:pt x="593" y="430"/>
                    <a:pt x="593" y="434"/>
                  </a:cubicBezTo>
                  <a:cubicBezTo>
                    <a:pt x="593" y="437"/>
                    <a:pt x="593" y="438"/>
                    <a:pt x="593" y="440"/>
                  </a:cubicBezTo>
                  <a:cubicBezTo>
                    <a:pt x="594" y="442"/>
                    <a:pt x="594" y="444"/>
                    <a:pt x="594" y="446"/>
                  </a:cubicBezTo>
                  <a:cubicBezTo>
                    <a:pt x="594" y="448"/>
                    <a:pt x="592" y="450"/>
                    <a:pt x="594" y="452"/>
                  </a:cubicBezTo>
                  <a:cubicBezTo>
                    <a:pt x="596" y="454"/>
                    <a:pt x="594" y="457"/>
                    <a:pt x="593" y="456"/>
                  </a:cubicBezTo>
                  <a:cubicBezTo>
                    <a:pt x="593" y="456"/>
                    <a:pt x="592" y="454"/>
                    <a:pt x="590" y="454"/>
                  </a:cubicBezTo>
                  <a:cubicBezTo>
                    <a:pt x="587" y="454"/>
                    <a:pt x="585" y="452"/>
                    <a:pt x="583" y="451"/>
                  </a:cubicBezTo>
                  <a:cubicBezTo>
                    <a:pt x="580" y="450"/>
                    <a:pt x="577" y="448"/>
                    <a:pt x="576" y="448"/>
                  </a:cubicBezTo>
                  <a:cubicBezTo>
                    <a:pt x="575" y="447"/>
                    <a:pt x="570" y="447"/>
                    <a:pt x="568" y="447"/>
                  </a:cubicBezTo>
                  <a:cubicBezTo>
                    <a:pt x="566" y="447"/>
                    <a:pt x="563" y="447"/>
                    <a:pt x="563" y="447"/>
                  </a:cubicBezTo>
                  <a:cubicBezTo>
                    <a:pt x="566" y="447"/>
                    <a:pt x="565" y="442"/>
                    <a:pt x="565" y="440"/>
                  </a:cubicBezTo>
                  <a:cubicBezTo>
                    <a:pt x="565" y="439"/>
                    <a:pt x="569" y="436"/>
                    <a:pt x="569" y="434"/>
                  </a:cubicBezTo>
                  <a:cubicBezTo>
                    <a:pt x="570" y="432"/>
                    <a:pt x="570" y="431"/>
                    <a:pt x="573" y="431"/>
                  </a:cubicBezTo>
                  <a:cubicBezTo>
                    <a:pt x="577" y="430"/>
                    <a:pt x="576" y="427"/>
                    <a:pt x="576" y="427"/>
                  </a:cubicBezTo>
                  <a:cubicBezTo>
                    <a:pt x="576" y="427"/>
                    <a:pt x="573" y="427"/>
                    <a:pt x="571" y="425"/>
                  </a:cubicBezTo>
                  <a:cubicBezTo>
                    <a:pt x="569" y="423"/>
                    <a:pt x="575" y="424"/>
                    <a:pt x="577" y="424"/>
                  </a:cubicBezTo>
                  <a:cubicBezTo>
                    <a:pt x="579" y="424"/>
                    <a:pt x="584" y="423"/>
                    <a:pt x="588" y="423"/>
                  </a:cubicBezTo>
                  <a:cubicBezTo>
                    <a:pt x="591" y="423"/>
                    <a:pt x="590" y="420"/>
                    <a:pt x="591" y="417"/>
                  </a:cubicBezTo>
                  <a:cubicBezTo>
                    <a:pt x="593" y="414"/>
                    <a:pt x="591" y="414"/>
                    <a:pt x="590" y="412"/>
                  </a:cubicBezTo>
                  <a:cubicBezTo>
                    <a:pt x="588" y="410"/>
                    <a:pt x="585" y="412"/>
                    <a:pt x="585" y="410"/>
                  </a:cubicBezTo>
                  <a:cubicBezTo>
                    <a:pt x="584" y="408"/>
                    <a:pt x="589" y="409"/>
                    <a:pt x="590" y="407"/>
                  </a:cubicBezTo>
                  <a:cubicBezTo>
                    <a:pt x="592" y="405"/>
                    <a:pt x="593" y="407"/>
                    <a:pt x="594" y="406"/>
                  </a:cubicBezTo>
                  <a:cubicBezTo>
                    <a:pt x="595" y="406"/>
                    <a:pt x="598" y="403"/>
                    <a:pt x="601" y="402"/>
                  </a:cubicBezTo>
                  <a:cubicBezTo>
                    <a:pt x="604" y="401"/>
                    <a:pt x="605" y="400"/>
                    <a:pt x="606" y="399"/>
                  </a:cubicBezTo>
                  <a:cubicBezTo>
                    <a:pt x="607" y="399"/>
                    <a:pt x="607" y="399"/>
                    <a:pt x="607" y="400"/>
                  </a:cubicBezTo>
                  <a:close/>
                  <a:moveTo>
                    <a:pt x="603" y="381"/>
                  </a:moveTo>
                  <a:cubicBezTo>
                    <a:pt x="603" y="382"/>
                    <a:pt x="603" y="387"/>
                    <a:pt x="603" y="387"/>
                  </a:cubicBezTo>
                  <a:cubicBezTo>
                    <a:pt x="603" y="387"/>
                    <a:pt x="606" y="392"/>
                    <a:pt x="603" y="389"/>
                  </a:cubicBezTo>
                  <a:cubicBezTo>
                    <a:pt x="600" y="386"/>
                    <a:pt x="600" y="385"/>
                    <a:pt x="599" y="385"/>
                  </a:cubicBezTo>
                  <a:cubicBezTo>
                    <a:pt x="598" y="384"/>
                    <a:pt x="593" y="384"/>
                    <a:pt x="593" y="384"/>
                  </a:cubicBezTo>
                  <a:cubicBezTo>
                    <a:pt x="590" y="381"/>
                    <a:pt x="590" y="381"/>
                    <a:pt x="590" y="381"/>
                  </a:cubicBezTo>
                  <a:cubicBezTo>
                    <a:pt x="590" y="381"/>
                    <a:pt x="586" y="377"/>
                    <a:pt x="592" y="377"/>
                  </a:cubicBezTo>
                  <a:cubicBezTo>
                    <a:pt x="597" y="377"/>
                    <a:pt x="603" y="380"/>
                    <a:pt x="603" y="381"/>
                  </a:cubicBezTo>
                  <a:close/>
                  <a:moveTo>
                    <a:pt x="983" y="261"/>
                  </a:moveTo>
                  <a:cubicBezTo>
                    <a:pt x="983" y="262"/>
                    <a:pt x="982" y="264"/>
                    <a:pt x="981" y="265"/>
                  </a:cubicBezTo>
                  <a:cubicBezTo>
                    <a:pt x="979" y="266"/>
                    <a:pt x="979" y="267"/>
                    <a:pt x="978" y="267"/>
                  </a:cubicBezTo>
                  <a:cubicBezTo>
                    <a:pt x="976" y="267"/>
                    <a:pt x="974" y="266"/>
                    <a:pt x="972" y="265"/>
                  </a:cubicBezTo>
                  <a:cubicBezTo>
                    <a:pt x="970" y="265"/>
                    <a:pt x="968" y="265"/>
                    <a:pt x="967" y="264"/>
                  </a:cubicBezTo>
                  <a:cubicBezTo>
                    <a:pt x="966" y="263"/>
                    <a:pt x="963" y="262"/>
                    <a:pt x="965" y="261"/>
                  </a:cubicBezTo>
                  <a:cubicBezTo>
                    <a:pt x="965" y="261"/>
                    <a:pt x="969" y="261"/>
                    <a:pt x="972" y="261"/>
                  </a:cubicBezTo>
                  <a:cubicBezTo>
                    <a:pt x="975" y="260"/>
                    <a:pt x="976" y="260"/>
                    <a:pt x="980" y="260"/>
                  </a:cubicBezTo>
                  <a:cubicBezTo>
                    <a:pt x="984" y="259"/>
                    <a:pt x="983" y="259"/>
                    <a:pt x="983" y="261"/>
                  </a:cubicBezTo>
                  <a:close/>
                  <a:moveTo>
                    <a:pt x="988" y="269"/>
                  </a:moveTo>
                  <a:cubicBezTo>
                    <a:pt x="988" y="269"/>
                    <a:pt x="993" y="265"/>
                    <a:pt x="993" y="263"/>
                  </a:cubicBezTo>
                  <a:cubicBezTo>
                    <a:pt x="994" y="262"/>
                    <a:pt x="992" y="260"/>
                    <a:pt x="992" y="260"/>
                  </a:cubicBezTo>
                  <a:cubicBezTo>
                    <a:pt x="992" y="260"/>
                    <a:pt x="991" y="260"/>
                    <a:pt x="995" y="260"/>
                  </a:cubicBezTo>
                  <a:cubicBezTo>
                    <a:pt x="998" y="260"/>
                    <a:pt x="1000" y="260"/>
                    <a:pt x="999" y="261"/>
                  </a:cubicBezTo>
                  <a:cubicBezTo>
                    <a:pt x="999" y="262"/>
                    <a:pt x="995" y="265"/>
                    <a:pt x="995" y="267"/>
                  </a:cubicBezTo>
                  <a:cubicBezTo>
                    <a:pt x="996" y="269"/>
                    <a:pt x="996" y="270"/>
                    <a:pt x="997" y="270"/>
                  </a:cubicBezTo>
                  <a:cubicBezTo>
                    <a:pt x="998" y="269"/>
                    <a:pt x="1000" y="266"/>
                    <a:pt x="1001" y="264"/>
                  </a:cubicBezTo>
                  <a:cubicBezTo>
                    <a:pt x="1002" y="262"/>
                    <a:pt x="1003" y="260"/>
                    <a:pt x="1006" y="258"/>
                  </a:cubicBezTo>
                  <a:cubicBezTo>
                    <a:pt x="1008" y="256"/>
                    <a:pt x="1009" y="254"/>
                    <a:pt x="1012" y="253"/>
                  </a:cubicBezTo>
                  <a:cubicBezTo>
                    <a:pt x="1014" y="253"/>
                    <a:pt x="1014" y="251"/>
                    <a:pt x="1016" y="252"/>
                  </a:cubicBezTo>
                  <a:cubicBezTo>
                    <a:pt x="1017" y="253"/>
                    <a:pt x="1019" y="254"/>
                    <a:pt x="1020" y="254"/>
                  </a:cubicBezTo>
                  <a:cubicBezTo>
                    <a:pt x="1021" y="255"/>
                    <a:pt x="1021" y="257"/>
                    <a:pt x="1023" y="257"/>
                  </a:cubicBezTo>
                  <a:cubicBezTo>
                    <a:pt x="1025" y="256"/>
                    <a:pt x="1029" y="255"/>
                    <a:pt x="1031" y="255"/>
                  </a:cubicBezTo>
                  <a:cubicBezTo>
                    <a:pt x="1033" y="255"/>
                    <a:pt x="1036" y="255"/>
                    <a:pt x="1038" y="255"/>
                  </a:cubicBezTo>
                  <a:cubicBezTo>
                    <a:pt x="1039" y="255"/>
                    <a:pt x="1042" y="255"/>
                    <a:pt x="1044" y="255"/>
                  </a:cubicBezTo>
                  <a:cubicBezTo>
                    <a:pt x="1046" y="255"/>
                    <a:pt x="1047" y="257"/>
                    <a:pt x="1050" y="257"/>
                  </a:cubicBezTo>
                  <a:cubicBezTo>
                    <a:pt x="1053" y="257"/>
                    <a:pt x="1055" y="256"/>
                    <a:pt x="1055" y="257"/>
                  </a:cubicBezTo>
                  <a:cubicBezTo>
                    <a:pt x="1055" y="257"/>
                    <a:pt x="1057" y="258"/>
                    <a:pt x="1057" y="258"/>
                  </a:cubicBezTo>
                  <a:cubicBezTo>
                    <a:pt x="1057" y="258"/>
                    <a:pt x="1057" y="262"/>
                    <a:pt x="1057" y="263"/>
                  </a:cubicBezTo>
                  <a:cubicBezTo>
                    <a:pt x="1057" y="265"/>
                    <a:pt x="1058" y="266"/>
                    <a:pt x="1056" y="267"/>
                  </a:cubicBezTo>
                  <a:cubicBezTo>
                    <a:pt x="1055" y="268"/>
                    <a:pt x="1054" y="268"/>
                    <a:pt x="1052" y="268"/>
                  </a:cubicBezTo>
                  <a:cubicBezTo>
                    <a:pt x="1050" y="268"/>
                    <a:pt x="1047" y="268"/>
                    <a:pt x="1044" y="268"/>
                  </a:cubicBezTo>
                  <a:cubicBezTo>
                    <a:pt x="1040" y="268"/>
                    <a:pt x="1032" y="268"/>
                    <a:pt x="1030" y="268"/>
                  </a:cubicBezTo>
                  <a:cubicBezTo>
                    <a:pt x="1029" y="269"/>
                    <a:pt x="1027" y="267"/>
                    <a:pt x="1024" y="269"/>
                  </a:cubicBezTo>
                  <a:cubicBezTo>
                    <a:pt x="1021" y="270"/>
                    <a:pt x="1020" y="271"/>
                    <a:pt x="1017" y="271"/>
                  </a:cubicBezTo>
                  <a:cubicBezTo>
                    <a:pt x="1015" y="271"/>
                    <a:pt x="1008" y="271"/>
                    <a:pt x="1007" y="273"/>
                  </a:cubicBezTo>
                  <a:cubicBezTo>
                    <a:pt x="1005" y="274"/>
                    <a:pt x="1005" y="274"/>
                    <a:pt x="1004" y="274"/>
                  </a:cubicBezTo>
                  <a:cubicBezTo>
                    <a:pt x="1002" y="274"/>
                    <a:pt x="1000" y="273"/>
                    <a:pt x="997" y="273"/>
                  </a:cubicBezTo>
                  <a:cubicBezTo>
                    <a:pt x="995" y="273"/>
                    <a:pt x="995" y="271"/>
                    <a:pt x="992" y="271"/>
                  </a:cubicBezTo>
                  <a:cubicBezTo>
                    <a:pt x="990" y="270"/>
                    <a:pt x="988" y="270"/>
                    <a:pt x="988" y="270"/>
                  </a:cubicBezTo>
                  <a:lnTo>
                    <a:pt x="988" y="269"/>
                  </a:lnTo>
                  <a:close/>
                  <a:moveTo>
                    <a:pt x="991" y="279"/>
                  </a:moveTo>
                  <a:cubicBezTo>
                    <a:pt x="989" y="279"/>
                    <a:pt x="987" y="279"/>
                    <a:pt x="987" y="278"/>
                  </a:cubicBezTo>
                  <a:cubicBezTo>
                    <a:pt x="987" y="277"/>
                    <a:pt x="988" y="276"/>
                    <a:pt x="988" y="276"/>
                  </a:cubicBezTo>
                  <a:cubicBezTo>
                    <a:pt x="988" y="276"/>
                    <a:pt x="988" y="275"/>
                    <a:pt x="991" y="275"/>
                  </a:cubicBezTo>
                  <a:cubicBezTo>
                    <a:pt x="994" y="275"/>
                    <a:pt x="996" y="275"/>
                    <a:pt x="994" y="276"/>
                  </a:cubicBezTo>
                  <a:cubicBezTo>
                    <a:pt x="992" y="277"/>
                    <a:pt x="992" y="279"/>
                    <a:pt x="991" y="279"/>
                  </a:cubicBezTo>
                  <a:close/>
                  <a:moveTo>
                    <a:pt x="1059" y="316"/>
                  </a:moveTo>
                  <a:cubicBezTo>
                    <a:pt x="1057" y="318"/>
                    <a:pt x="1056" y="319"/>
                    <a:pt x="1056" y="319"/>
                  </a:cubicBezTo>
                  <a:cubicBezTo>
                    <a:pt x="1055" y="319"/>
                    <a:pt x="1032" y="307"/>
                    <a:pt x="1030" y="305"/>
                  </a:cubicBezTo>
                  <a:cubicBezTo>
                    <a:pt x="1027" y="303"/>
                    <a:pt x="1019" y="298"/>
                    <a:pt x="1017" y="298"/>
                  </a:cubicBezTo>
                  <a:cubicBezTo>
                    <a:pt x="1016" y="297"/>
                    <a:pt x="1006" y="291"/>
                    <a:pt x="1005" y="290"/>
                  </a:cubicBezTo>
                  <a:cubicBezTo>
                    <a:pt x="1003" y="289"/>
                    <a:pt x="997" y="285"/>
                    <a:pt x="997" y="285"/>
                  </a:cubicBezTo>
                  <a:cubicBezTo>
                    <a:pt x="993" y="283"/>
                    <a:pt x="993" y="283"/>
                    <a:pt x="993" y="283"/>
                  </a:cubicBezTo>
                  <a:cubicBezTo>
                    <a:pt x="993" y="283"/>
                    <a:pt x="995" y="279"/>
                    <a:pt x="998" y="279"/>
                  </a:cubicBezTo>
                  <a:cubicBezTo>
                    <a:pt x="1002" y="279"/>
                    <a:pt x="1014" y="286"/>
                    <a:pt x="1015" y="287"/>
                  </a:cubicBezTo>
                  <a:cubicBezTo>
                    <a:pt x="1017" y="287"/>
                    <a:pt x="1029" y="291"/>
                    <a:pt x="1029" y="291"/>
                  </a:cubicBezTo>
                  <a:cubicBezTo>
                    <a:pt x="1030" y="291"/>
                    <a:pt x="1039" y="294"/>
                    <a:pt x="1040" y="295"/>
                  </a:cubicBezTo>
                  <a:cubicBezTo>
                    <a:pt x="1041" y="295"/>
                    <a:pt x="1046" y="298"/>
                    <a:pt x="1046" y="298"/>
                  </a:cubicBezTo>
                  <a:cubicBezTo>
                    <a:pt x="1047" y="299"/>
                    <a:pt x="1049" y="299"/>
                    <a:pt x="1050" y="297"/>
                  </a:cubicBezTo>
                  <a:cubicBezTo>
                    <a:pt x="1052" y="295"/>
                    <a:pt x="1052" y="293"/>
                    <a:pt x="1051" y="292"/>
                  </a:cubicBezTo>
                  <a:cubicBezTo>
                    <a:pt x="1050" y="291"/>
                    <a:pt x="1047" y="290"/>
                    <a:pt x="1046" y="289"/>
                  </a:cubicBezTo>
                  <a:cubicBezTo>
                    <a:pt x="1045" y="289"/>
                    <a:pt x="1040" y="287"/>
                    <a:pt x="1039" y="287"/>
                  </a:cubicBezTo>
                  <a:cubicBezTo>
                    <a:pt x="1038" y="286"/>
                    <a:pt x="1030" y="284"/>
                    <a:pt x="1029" y="283"/>
                  </a:cubicBezTo>
                  <a:cubicBezTo>
                    <a:pt x="1029" y="283"/>
                    <a:pt x="1027" y="282"/>
                    <a:pt x="1026" y="282"/>
                  </a:cubicBezTo>
                  <a:cubicBezTo>
                    <a:pt x="1025" y="281"/>
                    <a:pt x="1022" y="281"/>
                    <a:pt x="1021" y="280"/>
                  </a:cubicBezTo>
                  <a:cubicBezTo>
                    <a:pt x="1020" y="279"/>
                    <a:pt x="1013" y="278"/>
                    <a:pt x="1013" y="278"/>
                  </a:cubicBezTo>
                  <a:cubicBezTo>
                    <a:pt x="1009" y="278"/>
                    <a:pt x="1009" y="278"/>
                    <a:pt x="1009" y="278"/>
                  </a:cubicBezTo>
                  <a:cubicBezTo>
                    <a:pt x="1009" y="278"/>
                    <a:pt x="1009" y="276"/>
                    <a:pt x="1011" y="275"/>
                  </a:cubicBezTo>
                  <a:cubicBezTo>
                    <a:pt x="1012" y="274"/>
                    <a:pt x="1016" y="274"/>
                    <a:pt x="1019" y="274"/>
                  </a:cubicBezTo>
                  <a:cubicBezTo>
                    <a:pt x="1022" y="274"/>
                    <a:pt x="1025" y="272"/>
                    <a:pt x="1029" y="272"/>
                  </a:cubicBezTo>
                  <a:cubicBezTo>
                    <a:pt x="1033" y="272"/>
                    <a:pt x="1038" y="271"/>
                    <a:pt x="1042" y="271"/>
                  </a:cubicBezTo>
                  <a:cubicBezTo>
                    <a:pt x="1045" y="271"/>
                    <a:pt x="1053" y="271"/>
                    <a:pt x="1053" y="271"/>
                  </a:cubicBezTo>
                  <a:cubicBezTo>
                    <a:pt x="1056" y="271"/>
                    <a:pt x="1056" y="271"/>
                    <a:pt x="1056" y="271"/>
                  </a:cubicBezTo>
                  <a:cubicBezTo>
                    <a:pt x="1056" y="271"/>
                    <a:pt x="1057" y="281"/>
                    <a:pt x="1057" y="282"/>
                  </a:cubicBezTo>
                  <a:cubicBezTo>
                    <a:pt x="1057" y="284"/>
                    <a:pt x="1058" y="286"/>
                    <a:pt x="1058" y="290"/>
                  </a:cubicBezTo>
                  <a:cubicBezTo>
                    <a:pt x="1058" y="295"/>
                    <a:pt x="1058" y="300"/>
                    <a:pt x="1058" y="302"/>
                  </a:cubicBezTo>
                  <a:cubicBezTo>
                    <a:pt x="1058" y="304"/>
                    <a:pt x="1058" y="308"/>
                    <a:pt x="1059" y="310"/>
                  </a:cubicBezTo>
                  <a:cubicBezTo>
                    <a:pt x="1059" y="312"/>
                    <a:pt x="1060" y="315"/>
                    <a:pt x="1059" y="316"/>
                  </a:cubicBezTo>
                  <a:close/>
                  <a:moveTo>
                    <a:pt x="1076" y="242"/>
                  </a:moveTo>
                  <a:cubicBezTo>
                    <a:pt x="1076" y="242"/>
                    <a:pt x="1077" y="238"/>
                    <a:pt x="1077" y="237"/>
                  </a:cubicBezTo>
                  <a:cubicBezTo>
                    <a:pt x="1078" y="236"/>
                    <a:pt x="1079" y="236"/>
                    <a:pt x="1079" y="235"/>
                  </a:cubicBezTo>
                  <a:cubicBezTo>
                    <a:pt x="1079" y="234"/>
                    <a:pt x="1079" y="233"/>
                    <a:pt x="1078" y="232"/>
                  </a:cubicBezTo>
                  <a:cubicBezTo>
                    <a:pt x="1077" y="231"/>
                    <a:pt x="1078" y="229"/>
                    <a:pt x="1080" y="229"/>
                  </a:cubicBezTo>
                  <a:cubicBezTo>
                    <a:pt x="1082" y="229"/>
                    <a:pt x="1084" y="229"/>
                    <a:pt x="1085" y="229"/>
                  </a:cubicBezTo>
                  <a:cubicBezTo>
                    <a:pt x="1086" y="230"/>
                    <a:pt x="1086" y="230"/>
                    <a:pt x="1087" y="232"/>
                  </a:cubicBezTo>
                  <a:cubicBezTo>
                    <a:pt x="1087" y="233"/>
                    <a:pt x="1089" y="233"/>
                    <a:pt x="1089" y="235"/>
                  </a:cubicBezTo>
                  <a:cubicBezTo>
                    <a:pt x="1089" y="237"/>
                    <a:pt x="1089" y="237"/>
                    <a:pt x="1089" y="239"/>
                  </a:cubicBezTo>
                  <a:cubicBezTo>
                    <a:pt x="1089" y="241"/>
                    <a:pt x="1090" y="242"/>
                    <a:pt x="1090" y="243"/>
                  </a:cubicBezTo>
                  <a:cubicBezTo>
                    <a:pt x="1090" y="245"/>
                    <a:pt x="1090" y="245"/>
                    <a:pt x="1089" y="245"/>
                  </a:cubicBezTo>
                  <a:cubicBezTo>
                    <a:pt x="1088" y="245"/>
                    <a:pt x="1085" y="244"/>
                    <a:pt x="1083" y="244"/>
                  </a:cubicBezTo>
                  <a:cubicBezTo>
                    <a:pt x="1080" y="243"/>
                    <a:pt x="1078" y="243"/>
                    <a:pt x="1078" y="243"/>
                  </a:cubicBezTo>
                  <a:cubicBezTo>
                    <a:pt x="1077" y="243"/>
                    <a:pt x="1076" y="243"/>
                    <a:pt x="1076" y="243"/>
                  </a:cubicBezTo>
                  <a:lnTo>
                    <a:pt x="1076" y="242"/>
                  </a:lnTo>
                  <a:close/>
                  <a:moveTo>
                    <a:pt x="1071" y="253"/>
                  </a:moveTo>
                  <a:cubicBezTo>
                    <a:pt x="1071" y="253"/>
                    <a:pt x="1073" y="252"/>
                    <a:pt x="1074" y="252"/>
                  </a:cubicBezTo>
                  <a:cubicBezTo>
                    <a:pt x="1076" y="251"/>
                    <a:pt x="1077" y="249"/>
                    <a:pt x="1077" y="249"/>
                  </a:cubicBezTo>
                  <a:cubicBezTo>
                    <a:pt x="1077" y="249"/>
                    <a:pt x="1079" y="251"/>
                    <a:pt x="1080" y="252"/>
                  </a:cubicBezTo>
                  <a:cubicBezTo>
                    <a:pt x="1081" y="253"/>
                    <a:pt x="1084" y="251"/>
                    <a:pt x="1084" y="251"/>
                  </a:cubicBezTo>
                  <a:cubicBezTo>
                    <a:pt x="1084" y="251"/>
                    <a:pt x="1085" y="251"/>
                    <a:pt x="1086" y="251"/>
                  </a:cubicBezTo>
                  <a:cubicBezTo>
                    <a:pt x="1087" y="252"/>
                    <a:pt x="1087" y="252"/>
                    <a:pt x="1089" y="251"/>
                  </a:cubicBezTo>
                  <a:cubicBezTo>
                    <a:pt x="1091" y="251"/>
                    <a:pt x="1090" y="250"/>
                    <a:pt x="1092" y="250"/>
                  </a:cubicBezTo>
                  <a:cubicBezTo>
                    <a:pt x="1093" y="250"/>
                    <a:pt x="1094" y="250"/>
                    <a:pt x="1094" y="251"/>
                  </a:cubicBezTo>
                  <a:cubicBezTo>
                    <a:pt x="1095" y="251"/>
                    <a:pt x="1095" y="257"/>
                    <a:pt x="1096" y="258"/>
                  </a:cubicBezTo>
                  <a:cubicBezTo>
                    <a:pt x="1096" y="259"/>
                    <a:pt x="1096" y="260"/>
                    <a:pt x="1096" y="261"/>
                  </a:cubicBezTo>
                  <a:cubicBezTo>
                    <a:pt x="1096" y="262"/>
                    <a:pt x="1099" y="263"/>
                    <a:pt x="1096" y="263"/>
                  </a:cubicBezTo>
                  <a:cubicBezTo>
                    <a:pt x="1094" y="262"/>
                    <a:pt x="1089" y="262"/>
                    <a:pt x="1087" y="261"/>
                  </a:cubicBezTo>
                  <a:cubicBezTo>
                    <a:pt x="1085" y="260"/>
                    <a:pt x="1082" y="259"/>
                    <a:pt x="1080" y="259"/>
                  </a:cubicBezTo>
                  <a:cubicBezTo>
                    <a:pt x="1078" y="259"/>
                    <a:pt x="1077" y="259"/>
                    <a:pt x="1076" y="259"/>
                  </a:cubicBezTo>
                  <a:cubicBezTo>
                    <a:pt x="1074" y="259"/>
                    <a:pt x="1073" y="259"/>
                    <a:pt x="1073" y="259"/>
                  </a:cubicBezTo>
                  <a:cubicBezTo>
                    <a:pt x="1073" y="258"/>
                    <a:pt x="1073" y="256"/>
                    <a:pt x="1074" y="255"/>
                  </a:cubicBezTo>
                  <a:cubicBezTo>
                    <a:pt x="1074" y="255"/>
                    <a:pt x="1071" y="255"/>
                    <a:pt x="1071" y="255"/>
                  </a:cubicBezTo>
                  <a:lnTo>
                    <a:pt x="1071" y="253"/>
                  </a:lnTo>
                  <a:close/>
                  <a:moveTo>
                    <a:pt x="1072" y="262"/>
                  </a:moveTo>
                  <a:cubicBezTo>
                    <a:pt x="1073" y="262"/>
                    <a:pt x="1075" y="263"/>
                    <a:pt x="1076" y="263"/>
                  </a:cubicBezTo>
                  <a:cubicBezTo>
                    <a:pt x="1077" y="263"/>
                    <a:pt x="1080" y="264"/>
                    <a:pt x="1082" y="264"/>
                  </a:cubicBezTo>
                  <a:cubicBezTo>
                    <a:pt x="1084" y="264"/>
                    <a:pt x="1088" y="265"/>
                    <a:pt x="1089" y="265"/>
                  </a:cubicBezTo>
                  <a:cubicBezTo>
                    <a:pt x="1089" y="265"/>
                    <a:pt x="1093" y="265"/>
                    <a:pt x="1094" y="266"/>
                  </a:cubicBezTo>
                  <a:cubicBezTo>
                    <a:pt x="1095" y="266"/>
                    <a:pt x="1097" y="267"/>
                    <a:pt x="1097" y="267"/>
                  </a:cubicBezTo>
                  <a:cubicBezTo>
                    <a:pt x="1098" y="268"/>
                    <a:pt x="1103" y="269"/>
                    <a:pt x="1100" y="270"/>
                  </a:cubicBezTo>
                  <a:cubicBezTo>
                    <a:pt x="1096" y="271"/>
                    <a:pt x="1095" y="270"/>
                    <a:pt x="1095" y="270"/>
                  </a:cubicBezTo>
                  <a:cubicBezTo>
                    <a:pt x="1095" y="270"/>
                    <a:pt x="1093" y="270"/>
                    <a:pt x="1091" y="270"/>
                  </a:cubicBezTo>
                  <a:cubicBezTo>
                    <a:pt x="1089" y="270"/>
                    <a:pt x="1088" y="270"/>
                    <a:pt x="1086" y="270"/>
                  </a:cubicBezTo>
                  <a:cubicBezTo>
                    <a:pt x="1085" y="270"/>
                    <a:pt x="1083" y="268"/>
                    <a:pt x="1081" y="268"/>
                  </a:cubicBezTo>
                  <a:cubicBezTo>
                    <a:pt x="1078" y="268"/>
                    <a:pt x="1076" y="268"/>
                    <a:pt x="1074" y="268"/>
                  </a:cubicBezTo>
                  <a:cubicBezTo>
                    <a:pt x="1072" y="268"/>
                    <a:pt x="1070" y="269"/>
                    <a:pt x="1070" y="268"/>
                  </a:cubicBezTo>
                  <a:cubicBezTo>
                    <a:pt x="1069" y="267"/>
                    <a:pt x="1068" y="265"/>
                    <a:pt x="1068" y="265"/>
                  </a:cubicBezTo>
                  <a:cubicBezTo>
                    <a:pt x="1068" y="265"/>
                    <a:pt x="1070" y="262"/>
                    <a:pt x="1072" y="262"/>
                  </a:cubicBezTo>
                  <a:close/>
                  <a:moveTo>
                    <a:pt x="1111" y="317"/>
                  </a:moveTo>
                  <a:cubicBezTo>
                    <a:pt x="1110" y="317"/>
                    <a:pt x="1108" y="318"/>
                    <a:pt x="1107" y="318"/>
                  </a:cubicBezTo>
                  <a:cubicBezTo>
                    <a:pt x="1105" y="317"/>
                    <a:pt x="1105" y="315"/>
                    <a:pt x="1103" y="314"/>
                  </a:cubicBezTo>
                  <a:cubicBezTo>
                    <a:pt x="1102" y="313"/>
                    <a:pt x="1099" y="311"/>
                    <a:pt x="1099" y="310"/>
                  </a:cubicBezTo>
                  <a:cubicBezTo>
                    <a:pt x="1099" y="308"/>
                    <a:pt x="1098" y="306"/>
                    <a:pt x="1097" y="305"/>
                  </a:cubicBezTo>
                  <a:cubicBezTo>
                    <a:pt x="1096" y="305"/>
                    <a:pt x="1094" y="306"/>
                    <a:pt x="1093" y="306"/>
                  </a:cubicBezTo>
                  <a:cubicBezTo>
                    <a:pt x="1093" y="306"/>
                    <a:pt x="1091" y="304"/>
                    <a:pt x="1089" y="305"/>
                  </a:cubicBezTo>
                  <a:cubicBezTo>
                    <a:pt x="1088" y="305"/>
                    <a:pt x="1087" y="305"/>
                    <a:pt x="1086" y="306"/>
                  </a:cubicBezTo>
                  <a:cubicBezTo>
                    <a:pt x="1084" y="306"/>
                    <a:pt x="1084" y="306"/>
                    <a:pt x="1082" y="307"/>
                  </a:cubicBezTo>
                  <a:cubicBezTo>
                    <a:pt x="1080" y="308"/>
                    <a:pt x="1079" y="308"/>
                    <a:pt x="1079" y="309"/>
                  </a:cubicBezTo>
                  <a:cubicBezTo>
                    <a:pt x="1079" y="311"/>
                    <a:pt x="1081" y="309"/>
                    <a:pt x="1078" y="312"/>
                  </a:cubicBezTo>
                  <a:cubicBezTo>
                    <a:pt x="1075" y="314"/>
                    <a:pt x="1073" y="314"/>
                    <a:pt x="1073" y="315"/>
                  </a:cubicBezTo>
                  <a:cubicBezTo>
                    <a:pt x="1072" y="316"/>
                    <a:pt x="1072" y="317"/>
                    <a:pt x="1072" y="319"/>
                  </a:cubicBezTo>
                  <a:cubicBezTo>
                    <a:pt x="1072" y="324"/>
                    <a:pt x="1072" y="324"/>
                    <a:pt x="1072" y="324"/>
                  </a:cubicBezTo>
                  <a:cubicBezTo>
                    <a:pt x="1072" y="325"/>
                    <a:pt x="1072" y="324"/>
                    <a:pt x="1072" y="325"/>
                  </a:cubicBezTo>
                  <a:cubicBezTo>
                    <a:pt x="1072" y="327"/>
                    <a:pt x="1073" y="327"/>
                    <a:pt x="1072" y="327"/>
                  </a:cubicBezTo>
                  <a:cubicBezTo>
                    <a:pt x="1070" y="326"/>
                    <a:pt x="1068" y="326"/>
                    <a:pt x="1068" y="325"/>
                  </a:cubicBezTo>
                  <a:cubicBezTo>
                    <a:pt x="1067" y="324"/>
                    <a:pt x="1066" y="325"/>
                    <a:pt x="1066" y="323"/>
                  </a:cubicBezTo>
                  <a:cubicBezTo>
                    <a:pt x="1066" y="321"/>
                    <a:pt x="1070" y="316"/>
                    <a:pt x="1071" y="315"/>
                  </a:cubicBezTo>
                  <a:cubicBezTo>
                    <a:pt x="1071" y="313"/>
                    <a:pt x="1073" y="311"/>
                    <a:pt x="1074" y="310"/>
                  </a:cubicBezTo>
                  <a:cubicBezTo>
                    <a:pt x="1076" y="309"/>
                    <a:pt x="1078" y="309"/>
                    <a:pt x="1079" y="307"/>
                  </a:cubicBezTo>
                  <a:cubicBezTo>
                    <a:pt x="1081" y="306"/>
                    <a:pt x="1081" y="303"/>
                    <a:pt x="1081" y="302"/>
                  </a:cubicBezTo>
                  <a:cubicBezTo>
                    <a:pt x="1081" y="301"/>
                    <a:pt x="1082" y="301"/>
                    <a:pt x="1086" y="298"/>
                  </a:cubicBezTo>
                  <a:cubicBezTo>
                    <a:pt x="1090" y="295"/>
                    <a:pt x="1092" y="290"/>
                    <a:pt x="1092" y="290"/>
                  </a:cubicBezTo>
                  <a:cubicBezTo>
                    <a:pt x="1092" y="290"/>
                    <a:pt x="1092" y="286"/>
                    <a:pt x="1090" y="285"/>
                  </a:cubicBezTo>
                  <a:cubicBezTo>
                    <a:pt x="1089" y="285"/>
                    <a:pt x="1086" y="284"/>
                    <a:pt x="1085" y="284"/>
                  </a:cubicBezTo>
                  <a:cubicBezTo>
                    <a:pt x="1083" y="284"/>
                    <a:pt x="1081" y="283"/>
                    <a:pt x="1081" y="283"/>
                  </a:cubicBezTo>
                  <a:cubicBezTo>
                    <a:pt x="1080" y="282"/>
                    <a:pt x="1080" y="282"/>
                    <a:pt x="1077" y="282"/>
                  </a:cubicBezTo>
                  <a:cubicBezTo>
                    <a:pt x="1073" y="283"/>
                    <a:pt x="1073" y="283"/>
                    <a:pt x="1072" y="283"/>
                  </a:cubicBezTo>
                  <a:cubicBezTo>
                    <a:pt x="1071" y="283"/>
                    <a:pt x="1070" y="284"/>
                    <a:pt x="1069" y="282"/>
                  </a:cubicBezTo>
                  <a:cubicBezTo>
                    <a:pt x="1069" y="281"/>
                    <a:pt x="1068" y="280"/>
                    <a:pt x="1068" y="279"/>
                  </a:cubicBezTo>
                  <a:cubicBezTo>
                    <a:pt x="1068" y="279"/>
                    <a:pt x="1068" y="277"/>
                    <a:pt x="1068" y="277"/>
                  </a:cubicBezTo>
                  <a:cubicBezTo>
                    <a:pt x="1068" y="277"/>
                    <a:pt x="1067" y="273"/>
                    <a:pt x="1070" y="273"/>
                  </a:cubicBezTo>
                  <a:cubicBezTo>
                    <a:pt x="1073" y="273"/>
                    <a:pt x="1077" y="272"/>
                    <a:pt x="1079" y="272"/>
                  </a:cubicBezTo>
                  <a:cubicBezTo>
                    <a:pt x="1081" y="273"/>
                    <a:pt x="1087" y="273"/>
                    <a:pt x="1089" y="273"/>
                  </a:cubicBezTo>
                  <a:cubicBezTo>
                    <a:pt x="1091" y="273"/>
                    <a:pt x="1095" y="274"/>
                    <a:pt x="1097" y="274"/>
                  </a:cubicBezTo>
                  <a:cubicBezTo>
                    <a:pt x="1098" y="274"/>
                    <a:pt x="1101" y="275"/>
                    <a:pt x="1101" y="275"/>
                  </a:cubicBezTo>
                  <a:cubicBezTo>
                    <a:pt x="1101" y="276"/>
                    <a:pt x="1103" y="284"/>
                    <a:pt x="1103" y="285"/>
                  </a:cubicBezTo>
                  <a:cubicBezTo>
                    <a:pt x="1103" y="287"/>
                    <a:pt x="1106" y="290"/>
                    <a:pt x="1106" y="291"/>
                  </a:cubicBezTo>
                  <a:cubicBezTo>
                    <a:pt x="1106" y="292"/>
                    <a:pt x="1105" y="292"/>
                    <a:pt x="1106" y="294"/>
                  </a:cubicBezTo>
                  <a:cubicBezTo>
                    <a:pt x="1106" y="296"/>
                    <a:pt x="1107" y="297"/>
                    <a:pt x="1107" y="298"/>
                  </a:cubicBezTo>
                  <a:cubicBezTo>
                    <a:pt x="1107" y="299"/>
                    <a:pt x="1106" y="301"/>
                    <a:pt x="1104" y="302"/>
                  </a:cubicBezTo>
                  <a:cubicBezTo>
                    <a:pt x="1103" y="303"/>
                    <a:pt x="1100" y="303"/>
                    <a:pt x="1101" y="304"/>
                  </a:cubicBezTo>
                  <a:cubicBezTo>
                    <a:pt x="1101" y="306"/>
                    <a:pt x="1103" y="305"/>
                    <a:pt x="1104" y="306"/>
                  </a:cubicBezTo>
                  <a:cubicBezTo>
                    <a:pt x="1106" y="308"/>
                    <a:pt x="1107" y="310"/>
                    <a:pt x="1107" y="310"/>
                  </a:cubicBezTo>
                  <a:cubicBezTo>
                    <a:pt x="1108" y="310"/>
                    <a:pt x="1109" y="309"/>
                    <a:pt x="1110" y="310"/>
                  </a:cubicBezTo>
                  <a:cubicBezTo>
                    <a:pt x="1111" y="310"/>
                    <a:pt x="1111" y="312"/>
                    <a:pt x="1111" y="314"/>
                  </a:cubicBezTo>
                  <a:cubicBezTo>
                    <a:pt x="1111" y="315"/>
                    <a:pt x="1111" y="316"/>
                    <a:pt x="1111" y="317"/>
                  </a:cubicBezTo>
                  <a:close/>
                  <a:moveTo>
                    <a:pt x="1160" y="326"/>
                  </a:moveTo>
                  <a:cubicBezTo>
                    <a:pt x="1158" y="326"/>
                    <a:pt x="1150" y="327"/>
                    <a:pt x="1148" y="329"/>
                  </a:cubicBezTo>
                  <a:cubicBezTo>
                    <a:pt x="1146" y="330"/>
                    <a:pt x="1142" y="332"/>
                    <a:pt x="1140" y="332"/>
                  </a:cubicBezTo>
                  <a:cubicBezTo>
                    <a:pt x="1131" y="332"/>
                    <a:pt x="1131" y="332"/>
                    <a:pt x="1131" y="332"/>
                  </a:cubicBezTo>
                  <a:cubicBezTo>
                    <a:pt x="1130" y="332"/>
                    <a:pt x="1129" y="333"/>
                    <a:pt x="1128" y="332"/>
                  </a:cubicBezTo>
                  <a:cubicBezTo>
                    <a:pt x="1127" y="331"/>
                    <a:pt x="1126" y="328"/>
                    <a:pt x="1126" y="327"/>
                  </a:cubicBezTo>
                  <a:cubicBezTo>
                    <a:pt x="1127" y="326"/>
                    <a:pt x="1129" y="325"/>
                    <a:pt x="1127" y="322"/>
                  </a:cubicBezTo>
                  <a:cubicBezTo>
                    <a:pt x="1125" y="319"/>
                    <a:pt x="1125" y="320"/>
                    <a:pt x="1124" y="317"/>
                  </a:cubicBezTo>
                  <a:cubicBezTo>
                    <a:pt x="1123" y="315"/>
                    <a:pt x="1122" y="315"/>
                    <a:pt x="1122" y="314"/>
                  </a:cubicBezTo>
                  <a:cubicBezTo>
                    <a:pt x="1122" y="313"/>
                    <a:pt x="1122" y="309"/>
                    <a:pt x="1122" y="308"/>
                  </a:cubicBezTo>
                  <a:cubicBezTo>
                    <a:pt x="1123" y="307"/>
                    <a:pt x="1123" y="305"/>
                    <a:pt x="1121" y="302"/>
                  </a:cubicBezTo>
                  <a:cubicBezTo>
                    <a:pt x="1119" y="299"/>
                    <a:pt x="1119" y="298"/>
                    <a:pt x="1118" y="298"/>
                  </a:cubicBezTo>
                  <a:cubicBezTo>
                    <a:pt x="1117" y="298"/>
                    <a:pt x="1115" y="298"/>
                    <a:pt x="1115" y="297"/>
                  </a:cubicBezTo>
                  <a:cubicBezTo>
                    <a:pt x="1115" y="296"/>
                    <a:pt x="1116" y="294"/>
                    <a:pt x="1118" y="293"/>
                  </a:cubicBezTo>
                  <a:cubicBezTo>
                    <a:pt x="1120" y="291"/>
                    <a:pt x="1121" y="290"/>
                    <a:pt x="1120" y="290"/>
                  </a:cubicBezTo>
                  <a:cubicBezTo>
                    <a:pt x="1118" y="289"/>
                    <a:pt x="1117" y="290"/>
                    <a:pt x="1117" y="287"/>
                  </a:cubicBezTo>
                  <a:cubicBezTo>
                    <a:pt x="1117" y="285"/>
                    <a:pt x="1118" y="282"/>
                    <a:pt x="1118" y="282"/>
                  </a:cubicBezTo>
                  <a:cubicBezTo>
                    <a:pt x="1119" y="283"/>
                    <a:pt x="1123" y="285"/>
                    <a:pt x="1124" y="286"/>
                  </a:cubicBezTo>
                  <a:cubicBezTo>
                    <a:pt x="1124" y="287"/>
                    <a:pt x="1132" y="293"/>
                    <a:pt x="1134" y="293"/>
                  </a:cubicBezTo>
                  <a:cubicBezTo>
                    <a:pt x="1135" y="293"/>
                    <a:pt x="1135" y="297"/>
                    <a:pt x="1141" y="300"/>
                  </a:cubicBezTo>
                  <a:cubicBezTo>
                    <a:pt x="1146" y="302"/>
                    <a:pt x="1146" y="303"/>
                    <a:pt x="1146" y="305"/>
                  </a:cubicBezTo>
                  <a:cubicBezTo>
                    <a:pt x="1146" y="307"/>
                    <a:pt x="1150" y="312"/>
                    <a:pt x="1150" y="312"/>
                  </a:cubicBezTo>
                  <a:cubicBezTo>
                    <a:pt x="1150" y="312"/>
                    <a:pt x="1159" y="317"/>
                    <a:pt x="1159" y="318"/>
                  </a:cubicBezTo>
                  <a:cubicBezTo>
                    <a:pt x="1160" y="320"/>
                    <a:pt x="1162" y="322"/>
                    <a:pt x="1162" y="323"/>
                  </a:cubicBezTo>
                  <a:cubicBezTo>
                    <a:pt x="1162" y="324"/>
                    <a:pt x="1163" y="326"/>
                    <a:pt x="1160" y="326"/>
                  </a:cubicBezTo>
                  <a:close/>
                  <a:moveTo>
                    <a:pt x="1274" y="336"/>
                  </a:moveTo>
                  <a:cubicBezTo>
                    <a:pt x="1274" y="336"/>
                    <a:pt x="1272" y="335"/>
                    <a:pt x="1271" y="334"/>
                  </a:cubicBezTo>
                  <a:cubicBezTo>
                    <a:pt x="1270" y="333"/>
                    <a:pt x="1268" y="333"/>
                    <a:pt x="1267" y="334"/>
                  </a:cubicBezTo>
                  <a:cubicBezTo>
                    <a:pt x="1267" y="334"/>
                    <a:pt x="1265" y="334"/>
                    <a:pt x="1264" y="334"/>
                  </a:cubicBezTo>
                  <a:cubicBezTo>
                    <a:pt x="1263" y="333"/>
                    <a:pt x="1259" y="332"/>
                    <a:pt x="1258" y="331"/>
                  </a:cubicBezTo>
                  <a:cubicBezTo>
                    <a:pt x="1257" y="330"/>
                    <a:pt x="1256" y="330"/>
                    <a:pt x="1253" y="330"/>
                  </a:cubicBezTo>
                  <a:cubicBezTo>
                    <a:pt x="1251" y="330"/>
                    <a:pt x="1251" y="330"/>
                    <a:pt x="1249" y="330"/>
                  </a:cubicBezTo>
                  <a:cubicBezTo>
                    <a:pt x="1247" y="330"/>
                    <a:pt x="1253" y="329"/>
                    <a:pt x="1246" y="328"/>
                  </a:cubicBezTo>
                  <a:cubicBezTo>
                    <a:pt x="1240" y="328"/>
                    <a:pt x="1237" y="328"/>
                    <a:pt x="1237" y="328"/>
                  </a:cubicBezTo>
                  <a:cubicBezTo>
                    <a:pt x="1236" y="328"/>
                    <a:pt x="1233" y="328"/>
                    <a:pt x="1231" y="327"/>
                  </a:cubicBezTo>
                  <a:cubicBezTo>
                    <a:pt x="1230" y="327"/>
                    <a:pt x="1227" y="326"/>
                    <a:pt x="1227" y="326"/>
                  </a:cubicBezTo>
                  <a:cubicBezTo>
                    <a:pt x="1226" y="326"/>
                    <a:pt x="1226" y="323"/>
                    <a:pt x="1225" y="323"/>
                  </a:cubicBezTo>
                  <a:cubicBezTo>
                    <a:pt x="1225" y="323"/>
                    <a:pt x="1224" y="323"/>
                    <a:pt x="1222" y="324"/>
                  </a:cubicBezTo>
                  <a:cubicBezTo>
                    <a:pt x="1221" y="324"/>
                    <a:pt x="1220" y="325"/>
                    <a:pt x="1219" y="323"/>
                  </a:cubicBezTo>
                  <a:cubicBezTo>
                    <a:pt x="1219" y="321"/>
                    <a:pt x="1219" y="312"/>
                    <a:pt x="1218" y="310"/>
                  </a:cubicBezTo>
                  <a:cubicBezTo>
                    <a:pt x="1217" y="308"/>
                    <a:pt x="1215" y="305"/>
                    <a:pt x="1215" y="305"/>
                  </a:cubicBezTo>
                  <a:cubicBezTo>
                    <a:pt x="1215" y="305"/>
                    <a:pt x="1214" y="305"/>
                    <a:pt x="1214" y="306"/>
                  </a:cubicBezTo>
                  <a:cubicBezTo>
                    <a:pt x="1214" y="308"/>
                    <a:pt x="1214" y="310"/>
                    <a:pt x="1214" y="312"/>
                  </a:cubicBezTo>
                  <a:cubicBezTo>
                    <a:pt x="1214" y="314"/>
                    <a:pt x="1215" y="316"/>
                    <a:pt x="1215" y="317"/>
                  </a:cubicBezTo>
                  <a:cubicBezTo>
                    <a:pt x="1215" y="319"/>
                    <a:pt x="1214" y="321"/>
                    <a:pt x="1214" y="320"/>
                  </a:cubicBezTo>
                  <a:cubicBezTo>
                    <a:pt x="1213" y="319"/>
                    <a:pt x="1213" y="316"/>
                    <a:pt x="1213" y="316"/>
                  </a:cubicBezTo>
                  <a:cubicBezTo>
                    <a:pt x="1213" y="315"/>
                    <a:pt x="1211" y="314"/>
                    <a:pt x="1210" y="314"/>
                  </a:cubicBezTo>
                  <a:cubicBezTo>
                    <a:pt x="1210" y="315"/>
                    <a:pt x="1208" y="315"/>
                    <a:pt x="1208" y="315"/>
                  </a:cubicBezTo>
                  <a:cubicBezTo>
                    <a:pt x="1208" y="315"/>
                    <a:pt x="1201" y="308"/>
                    <a:pt x="1200" y="306"/>
                  </a:cubicBezTo>
                  <a:cubicBezTo>
                    <a:pt x="1199" y="304"/>
                    <a:pt x="1198" y="305"/>
                    <a:pt x="1197" y="304"/>
                  </a:cubicBezTo>
                  <a:cubicBezTo>
                    <a:pt x="1196" y="304"/>
                    <a:pt x="1195" y="301"/>
                    <a:pt x="1193" y="299"/>
                  </a:cubicBezTo>
                  <a:cubicBezTo>
                    <a:pt x="1191" y="297"/>
                    <a:pt x="1188" y="295"/>
                    <a:pt x="1188" y="293"/>
                  </a:cubicBezTo>
                  <a:cubicBezTo>
                    <a:pt x="1188" y="291"/>
                    <a:pt x="1188" y="289"/>
                    <a:pt x="1187" y="288"/>
                  </a:cubicBezTo>
                  <a:cubicBezTo>
                    <a:pt x="1187" y="287"/>
                    <a:pt x="1189" y="286"/>
                    <a:pt x="1189" y="286"/>
                  </a:cubicBezTo>
                  <a:cubicBezTo>
                    <a:pt x="1189" y="285"/>
                    <a:pt x="1186" y="282"/>
                    <a:pt x="1186" y="281"/>
                  </a:cubicBezTo>
                  <a:cubicBezTo>
                    <a:pt x="1185" y="281"/>
                    <a:pt x="1182" y="280"/>
                    <a:pt x="1180" y="280"/>
                  </a:cubicBezTo>
                  <a:cubicBezTo>
                    <a:pt x="1178" y="280"/>
                    <a:pt x="1177" y="280"/>
                    <a:pt x="1176" y="279"/>
                  </a:cubicBezTo>
                  <a:cubicBezTo>
                    <a:pt x="1176" y="279"/>
                    <a:pt x="1173" y="275"/>
                    <a:pt x="1173" y="275"/>
                  </a:cubicBezTo>
                  <a:cubicBezTo>
                    <a:pt x="1173" y="275"/>
                    <a:pt x="1178" y="271"/>
                    <a:pt x="1175" y="269"/>
                  </a:cubicBezTo>
                  <a:cubicBezTo>
                    <a:pt x="1171" y="268"/>
                    <a:pt x="1170" y="267"/>
                    <a:pt x="1168" y="266"/>
                  </a:cubicBezTo>
                  <a:cubicBezTo>
                    <a:pt x="1167" y="265"/>
                    <a:pt x="1166" y="265"/>
                    <a:pt x="1166" y="265"/>
                  </a:cubicBezTo>
                  <a:cubicBezTo>
                    <a:pt x="1166" y="264"/>
                    <a:pt x="1166" y="264"/>
                    <a:pt x="1166" y="264"/>
                  </a:cubicBezTo>
                  <a:cubicBezTo>
                    <a:pt x="1166" y="264"/>
                    <a:pt x="1176" y="264"/>
                    <a:pt x="1179" y="266"/>
                  </a:cubicBezTo>
                  <a:cubicBezTo>
                    <a:pt x="1181" y="269"/>
                    <a:pt x="1180" y="271"/>
                    <a:pt x="1182" y="271"/>
                  </a:cubicBezTo>
                  <a:cubicBezTo>
                    <a:pt x="1184" y="271"/>
                    <a:pt x="1186" y="270"/>
                    <a:pt x="1187" y="272"/>
                  </a:cubicBezTo>
                  <a:cubicBezTo>
                    <a:pt x="1189" y="273"/>
                    <a:pt x="1192" y="276"/>
                    <a:pt x="1195" y="277"/>
                  </a:cubicBezTo>
                  <a:cubicBezTo>
                    <a:pt x="1198" y="278"/>
                    <a:pt x="1201" y="280"/>
                    <a:pt x="1202" y="282"/>
                  </a:cubicBezTo>
                  <a:cubicBezTo>
                    <a:pt x="1204" y="283"/>
                    <a:pt x="1205" y="283"/>
                    <a:pt x="1205" y="284"/>
                  </a:cubicBezTo>
                  <a:cubicBezTo>
                    <a:pt x="1206" y="285"/>
                    <a:pt x="1210" y="293"/>
                    <a:pt x="1210" y="295"/>
                  </a:cubicBezTo>
                  <a:cubicBezTo>
                    <a:pt x="1210" y="296"/>
                    <a:pt x="1211" y="296"/>
                    <a:pt x="1211" y="300"/>
                  </a:cubicBezTo>
                  <a:cubicBezTo>
                    <a:pt x="1211" y="303"/>
                    <a:pt x="1214" y="304"/>
                    <a:pt x="1214" y="304"/>
                  </a:cubicBezTo>
                  <a:cubicBezTo>
                    <a:pt x="1214" y="304"/>
                    <a:pt x="1215" y="303"/>
                    <a:pt x="1215" y="302"/>
                  </a:cubicBezTo>
                  <a:cubicBezTo>
                    <a:pt x="1215" y="300"/>
                    <a:pt x="1215" y="297"/>
                    <a:pt x="1215" y="297"/>
                  </a:cubicBezTo>
                  <a:cubicBezTo>
                    <a:pt x="1215" y="297"/>
                    <a:pt x="1220" y="297"/>
                    <a:pt x="1220" y="298"/>
                  </a:cubicBezTo>
                  <a:cubicBezTo>
                    <a:pt x="1221" y="299"/>
                    <a:pt x="1223" y="300"/>
                    <a:pt x="1223" y="299"/>
                  </a:cubicBezTo>
                  <a:cubicBezTo>
                    <a:pt x="1223" y="297"/>
                    <a:pt x="1220" y="295"/>
                    <a:pt x="1220" y="294"/>
                  </a:cubicBezTo>
                  <a:cubicBezTo>
                    <a:pt x="1220" y="292"/>
                    <a:pt x="1220" y="291"/>
                    <a:pt x="1221" y="291"/>
                  </a:cubicBezTo>
                  <a:cubicBezTo>
                    <a:pt x="1222" y="291"/>
                    <a:pt x="1230" y="296"/>
                    <a:pt x="1232" y="297"/>
                  </a:cubicBezTo>
                  <a:cubicBezTo>
                    <a:pt x="1234" y="299"/>
                    <a:pt x="1235" y="301"/>
                    <a:pt x="1238" y="301"/>
                  </a:cubicBezTo>
                  <a:cubicBezTo>
                    <a:pt x="1242" y="301"/>
                    <a:pt x="1248" y="304"/>
                    <a:pt x="1248" y="304"/>
                  </a:cubicBezTo>
                  <a:cubicBezTo>
                    <a:pt x="1248" y="304"/>
                    <a:pt x="1250" y="306"/>
                    <a:pt x="1252" y="306"/>
                  </a:cubicBezTo>
                  <a:cubicBezTo>
                    <a:pt x="1254" y="307"/>
                    <a:pt x="1266" y="313"/>
                    <a:pt x="1267" y="314"/>
                  </a:cubicBezTo>
                  <a:cubicBezTo>
                    <a:pt x="1268" y="315"/>
                    <a:pt x="1270" y="316"/>
                    <a:pt x="1270" y="316"/>
                  </a:cubicBezTo>
                  <a:cubicBezTo>
                    <a:pt x="1270" y="316"/>
                    <a:pt x="1271" y="325"/>
                    <a:pt x="1272" y="325"/>
                  </a:cubicBezTo>
                  <a:cubicBezTo>
                    <a:pt x="1273" y="326"/>
                    <a:pt x="1273" y="327"/>
                    <a:pt x="1273" y="329"/>
                  </a:cubicBezTo>
                  <a:cubicBezTo>
                    <a:pt x="1273" y="331"/>
                    <a:pt x="1274" y="332"/>
                    <a:pt x="1274" y="333"/>
                  </a:cubicBezTo>
                  <a:cubicBezTo>
                    <a:pt x="1274" y="334"/>
                    <a:pt x="1274" y="336"/>
                    <a:pt x="1274" y="33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11" name="组合 10"/>
            <p:cNvGrpSpPr/>
            <p:nvPr userDrawn="1"/>
          </p:nvGrpSpPr>
          <p:grpSpPr>
            <a:xfrm>
              <a:off x="-35" y="-100"/>
              <a:ext cx="19235" cy="12206"/>
              <a:chOff x="-35" y="-100"/>
              <a:chExt cx="19235" cy="1220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0" y="-100"/>
                <a:ext cx="19200" cy="1524"/>
                <a:chOff x="0" y="-100"/>
                <a:chExt cx="19200" cy="1524"/>
              </a:xfrm>
            </p:grpSpPr>
            <p:graphicFrame>
              <p:nvGraphicFramePr>
                <p:cNvPr id="14" name="对象 13"/>
                <p:cNvGraphicFramePr/>
                <p:nvPr/>
              </p:nvGraphicFramePr>
              <p:xfrm>
                <a:off x="0" y="0"/>
                <a:ext cx="1822" cy="14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" name="" r:id="rId6" imgW="1600200" imgH="1495425" progId="Paint.Picture">
                        <p:embed/>
                      </p:oleObj>
                    </mc:Choice>
                    <mc:Fallback>
                      <p:oleObj name="" r:id="rId6" imgW="1600200" imgH="1495425" progId="Paint.Picture">
                        <p:embed/>
                        <p:pic>
                          <p:nvPicPr>
                            <p:cNvPr id="0" name="图片 9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0" y="0"/>
                              <a:ext cx="1822" cy="142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8" name="组合 17"/>
                <p:cNvGrpSpPr/>
                <p:nvPr/>
              </p:nvGrpSpPr>
              <p:grpSpPr>
                <a:xfrm>
                  <a:off x="8187" y="-100"/>
                  <a:ext cx="11013" cy="1016"/>
                  <a:chOff x="8187" y="-100"/>
                  <a:chExt cx="11013" cy="1016"/>
                </a:xfrm>
              </p:grpSpPr>
              <p:sp>
                <p:nvSpPr>
                  <p:cNvPr id="19" name="任意多边形: 形状 20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8187" y="0"/>
                    <a:ext cx="11013" cy="877"/>
                  </a:xfrm>
                  <a:custGeom>
                    <a:avLst/>
                    <a:gdLst>
                      <a:gd name="connsiteX0" fmla="*/ 342570 w 6993507"/>
                      <a:gd name="connsiteY0" fmla="*/ 0 h 556590"/>
                      <a:gd name="connsiteX1" fmla="*/ 6993507 w 6993507"/>
                      <a:gd name="connsiteY1" fmla="*/ 0 h 556590"/>
                      <a:gd name="connsiteX2" fmla="*/ 6993507 w 6993507"/>
                      <a:gd name="connsiteY2" fmla="*/ 556590 h 556590"/>
                      <a:gd name="connsiteX3" fmla="*/ 0 w 6993507"/>
                      <a:gd name="connsiteY3" fmla="*/ 556590 h 556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93507" h="556590">
                        <a:moveTo>
                          <a:pt x="342570" y="0"/>
                        </a:moveTo>
                        <a:lnTo>
                          <a:pt x="6993507" y="0"/>
                        </a:lnTo>
                        <a:lnTo>
                          <a:pt x="6993507" y="556590"/>
                        </a:lnTo>
                        <a:lnTo>
                          <a:pt x="0" y="55659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3">
                          <a:alpha val="5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0" name="矩形 19"/>
                  <p:cNvSpPr/>
                  <p:nvPr/>
                </p:nvSpPr>
                <p:spPr>
                  <a:xfrm>
                    <a:off x="11166" y="-100"/>
                    <a:ext cx="8035" cy="10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t">
                    <a:spAutoFit/>
                    <a:scene3d>
                      <a:camera prst="orthographicFront">
                        <a:rot lat="0" lon="19800000" rev="0"/>
                      </a:camera>
                      <a:lightRig rig="threePt" dir="t"/>
                    </a:scene3d>
                  </a:bodyPr>
                  <a:p>
                    <a:pPr algn="dist"/>
                    <a:r>
                      <a:rPr lang="zh-CN" altLang="en-US" sz="3600" b="1">
                        <a:solidFill>
                          <a:srgbClr val="7030A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楷体" panose="02010609060101010101" charset="-122"/>
                        <a:ea typeface="楷体" panose="02010609060101010101" charset="-122"/>
                      </a:rPr>
                      <a:t>愿做那束光</a:t>
                    </a:r>
                    <a:endParaRPr lang="zh-CN" altLang="en-US" sz="3600" b="1">
                      <a:solidFill>
                        <a:srgbClr val="7030A0"/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</p:grpSp>
          </p:grpSp>
          <p:sp>
            <p:nvSpPr>
              <p:cNvPr id="22" name="矩形 21"/>
              <p:cNvSpPr/>
              <p:nvPr/>
            </p:nvSpPr>
            <p:spPr>
              <a:xfrm rot="6540000">
                <a:off x="-2447" y="8678"/>
                <a:ext cx="5840" cy="1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  <a:scene3d>
                  <a:camera prst="isometricOffAxis1Top">
                    <a:rot lat="378000" lon="18990000" rev="756000"/>
                  </a:camera>
                  <a:lightRig rig="threePt" dir="t"/>
                </a:scene3d>
              </a:bodyPr>
              <a:p>
                <a:pPr algn="l"/>
                <a:r>
                  <a:rPr lang="en-US" altLang="zh-CN" sz="3600"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  <a:sym typeface="+mn-ea"/>
                  </a:rPr>
                  <a:t>physicalstation</a:t>
                </a:r>
                <a:endParaRPr lang="en-US" altLang="zh-CN" sz="3600" b="1">
                  <a:ln>
                    <a:solidFill>
                      <a:schemeClr val="bg2">
                        <a:lumMod val="75000"/>
                      </a:schemeClr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endParaRPr>
              </a:p>
            </p:txBody>
          </p:sp>
        </p:grpSp>
      </p:grpSp>
      <p:graphicFrame>
        <p:nvGraphicFramePr>
          <p:cNvPr id="336899" name="对象 336898"/>
          <p:cNvGraphicFramePr/>
          <p:nvPr/>
        </p:nvGraphicFramePr>
        <p:xfrm>
          <a:off x="584200" y="723265"/>
          <a:ext cx="11040745" cy="580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9" imgW="11585575" imgH="6428105" progId="Word.Document.8">
                  <p:embed/>
                </p:oleObj>
              </mc:Choice>
              <mc:Fallback>
                <p:oleObj name="" r:id="rId9" imgW="11585575" imgH="6428105" progId="Word.Document.8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4200" y="723265"/>
                        <a:ext cx="11040745" cy="5803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6900" name="矩形 336899"/>
          <p:cNvSpPr/>
          <p:nvPr/>
        </p:nvSpPr>
        <p:spPr>
          <a:xfrm>
            <a:off x="6551930" y="1213485"/>
            <a:ext cx="235775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匀速直线运动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6901" name="矩形 336900"/>
          <p:cNvSpPr/>
          <p:nvPr/>
        </p:nvSpPr>
        <p:spPr>
          <a:xfrm>
            <a:off x="10748645" y="1241425"/>
            <a:ext cx="96393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静止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6902" name="矩形 336901"/>
          <p:cNvSpPr/>
          <p:nvPr/>
        </p:nvSpPr>
        <p:spPr>
          <a:xfrm>
            <a:off x="9522460" y="2821305"/>
            <a:ext cx="235775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匀速直线运动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6903" name="矩形 336902"/>
          <p:cNvSpPr/>
          <p:nvPr/>
        </p:nvSpPr>
        <p:spPr>
          <a:xfrm>
            <a:off x="9681845" y="3867785"/>
            <a:ext cx="96393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改变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6904" name="矩形 336903"/>
          <p:cNvSpPr/>
          <p:nvPr/>
        </p:nvSpPr>
        <p:spPr>
          <a:xfrm>
            <a:off x="3295015" y="4368165"/>
            <a:ext cx="96393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质量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6905" name="矩形 336904"/>
          <p:cNvSpPr/>
          <p:nvPr/>
        </p:nvSpPr>
        <p:spPr>
          <a:xfrm>
            <a:off x="8711565" y="4368165"/>
            <a:ext cx="131254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质量大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6906" name="矩形 336905"/>
          <p:cNvSpPr/>
          <p:nvPr/>
        </p:nvSpPr>
        <p:spPr>
          <a:xfrm>
            <a:off x="1867535" y="4952365"/>
            <a:ext cx="131254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质量小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6907" name="矩形 336906"/>
          <p:cNvSpPr/>
          <p:nvPr/>
        </p:nvSpPr>
        <p:spPr>
          <a:xfrm>
            <a:off x="5800090" y="5481955"/>
            <a:ext cx="16605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固有属性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6908" name="矩形 336907"/>
          <p:cNvSpPr/>
          <p:nvPr/>
        </p:nvSpPr>
        <p:spPr>
          <a:xfrm>
            <a:off x="5225415" y="5993765"/>
            <a:ext cx="96393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无关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00" grpId="0"/>
      <p:bldP spid="336901" grpId="0"/>
      <p:bldP spid="336902" grpId="0"/>
      <p:bldP spid="336903" grpId="0"/>
      <p:bldP spid="336904" grpId="0"/>
      <p:bldP spid="336905" grpId="0"/>
      <p:bldP spid="336906" grpId="0"/>
      <p:bldP spid="336907" grpId="0"/>
      <p:bldP spid="3369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 userDrawn="1"/>
        </p:nvGrpSpPr>
        <p:grpSpPr>
          <a:xfrm>
            <a:off x="-22225" y="-63500"/>
            <a:ext cx="12214225" cy="7750810"/>
            <a:chOff x="-35" y="-100"/>
            <a:chExt cx="19235" cy="12206"/>
          </a:xfrm>
        </p:grpSpPr>
        <p:pic>
          <p:nvPicPr>
            <p:cNvPr id="3" name="图片 2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8" y="8890"/>
              <a:ext cx="2503" cy="19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970" y="1339"/>
              <a:ext cx="2429" cy="1353"/>
            </a:xfrm>
            <a:prstGeom prst="rect">
              <a:avLst/>
            </a:prstGeom>
          </p:spPr>
        </p:pic>
        <p:sp>
          <p:nvSpPr>
            <p:cNvPr id="10" name="Freeform 5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822" y="0"/>
              <a:ext cx="2511" cy="1632"/>
            </a:xfrm>
            <a:custGeom>
              <a:avLst/>
              <a:gdLst>
                <a:gd name="T0" fmla="*/ 222 w 1596"/>
                <a:gd name="T1" fmla="*/ 617 h 1147"/>
                <a:gd name="T2" fmla="*/ 286 w 1596"/>
                <a:gd name="T3" fmla="*/ 527 h 1147"/>
                <a:gd name="T4" fmla="*/ 551 w 1596"/>
                <a:gd name="T5" fmla="*/ 462 h 1147"/>
                <a:gd name="T6" fmla="*/ 1223 w 1596"/>
                <a:gd name="T7" fmla="*/ 876 h 1147"/>
                <a:gd name="T8" fmla="*/ 1315 w 1596"/>
                <a:gd name="T9" fmla="*/ 264 h 1147"/>
                <a:gd name="T10" fmla="*/ 612 w 1596"/>
                <a:gd name="T11" fmla="*/ 156 h 1147"/>
                <a:gd name="T12" fmla="*/ 1372 w 1596"/>
                <a:gd name="T13" fmla="*/ 264 h 1147"/>
                <a:gd name="T14" fmla="*/ 1215 w 1596"/>
                <a:gd name="T15" fmla="*/ 253 h 1147"/>
                <a:gd name="T16" fmla="*/ 1093 w 1596"/>
                <a:gd name="T17" fmla="*/ 219 h 1147"/>
                <a:gd name="T18" fmla="*/ 1004 w 1596"/>
                <a:gd name="T19" fmla="*/ 241 h 1147"/>
                <a:gd name="T20" fmla="*/ 859 w 1596"/>
                <a:gd name="T21" fmla="*/ 165 h 1147"/>
                <a:gd name="T22" fmla="*/ 907 w 1596"/>
                <a:gd name="T23" fmla="*/ 120 h 1147"/>
                <a:gd name="T24" fmla="*/ 979 w 1596"/>
                <a:gd name="T25" fmla="*/ 106 h 1147"/>
                <a:gd name="T26" fmla="*/ 863 w 1596"/>
                <a:gd name="T27" fmla="*/ 144 h 1147"/>
                <a:gd name="T28" fmla="*/ 842 w 1596"/>
                <a:gd name="T29" fmla="*/ 115 h 1147"/>
                <a:gd name="T30" fmla="*/ 897 w 1596"/>
                <a:gd name="T31" fmla="*/ 6 h 1147"/>
                <a:gd name="T32" fmla="*/ 889 w 1596"/>
                <a:gd name="T33" fmla="*/ 30 h 1147"/>
                <a:gd name="T34" fmla="*/ 761 w 1596"/>
                <a:gd name="T35" fmla="*/ 261 h 1147"/>
                <a:gd name="T36" fmla="*/ 450 w 1596"/>
                <a:gd name="T37" fmla="*/ 309 h 1147"/>
                <a:gd name="T38" fmla="*/ 631 w 1596"/>
                <a:gd name="T39" fmla="*/ 219 h 1147"/>
                <a:gd name="T40" fmla="*/ 630 w 1596"/>
                <a:gd name="T41" fmla="*/ 178 h 1147"/>
                <a:gd name="T42" fmla="*/ 405 w 1596"/>
                <a:gd name="T43" fmla="*/ 270 h 1147"/>
                <a:gd name="T44" fmla="*/ 313 w 1596"/>
                <a:gd name="T45" fmla="*/ 252 h 1147"/>
                <a:gd name="T46" fmla="*/ 143 w 1596"/>
                <a:gd name="T47" fmla="*/ 229 h 1147"/>
                <a:gd name="T48" fmla="*/ 158 w 1596"/>
                <a:gd name="T49" fmla="*/ 304 h 1147"/>
                <a:gd name="T50" fmla="*/ 237 w 1596"/>
                <a:gd name="T51" fmla="*/ 260 h 1147"/>
                <a:gd name="T52" fmla="*/ 33 w 1596"/>
                <a:gd name="T53" fmla="*/ 487 h 1147"/>
                <a:gd name="T54" fmla="*/ 11 w 1596"/>
                <a:gd name="T55" fmla="*/ 628 h 1147"/>
                <a:gd name="T56" fmla="*/ 206 w 1596"/>
                <a:gd name="T57" fmla="*/ 569 h 1147"/>
                <a:gd name="T58" fmla="*/ 212 w 1596"/>
                <a:gd name="T59" fmla="*/ 499 h 1147"/>
                <a:gd name="T60" fmla="*/ 456 w 1596"/>
                <a:gd name="T61" fmla="*/ 477 h 1147"/>
                <a:gd name="T62" fmla="*/ 666 w 1596"/>
                <a:gd name="T63" fmla="*/ 696 h 1147"/>
                <a:gd name="T64" fmla="*/ 768 w 1596"/>
                <a:gd name="T65" fmla="*/ 709 h 1147"/>
                <a:gd name="T66" fmla="*/ 930 w 1596"/>
                <a:gd name="T67" fmla="*/ 962 h 1147"/>
                <a:gd name="T68" fmla="*/ 1050 w 1596"/>
                <a:gd name="T69" fmla="*/ 1046 h 1147"/>
                <a:gd name="T70" fmla="*/ 1133 w 1596"/>
                <a:gd name="T71" fmla="*/ 874 h 1147"/>
                <a:gd name="T72" fmla="*/ 981 w 1596"/>
                <a:gd name="T73" fmla="*/ 655 h 1147"/>
                <a:gd name="T74" fmla="*/ 961 w 1596"/>
                <a:gd name="T75" fmla="*/ 561 h 1147"/>
                <a:gd name="T76" fmla="*/ 886 w 1596"/>
                <a:gd name="T77" fmla="*/ 352 h 1147"/>
                <a:gd name="T78" fmla="*/ 1047 w 1596"/>
                <a:gd name="T79" fmla="*/ 343 h 1147"/>
                <a:gd name="T80" fmla="*/ 1146 w 1596"/>
                <a:gd name="T81" fmla="*/ 340 h 1147"/>
                <a:gd name="T82" fmla="*/ 1257 w 1596"/>
                <a:gd name="T83" fmla="*/ 345 h 1147"/>
                <a:gd name="T84" fmla="*/ 1404 w 1596"/>
                <a:gd name="T85" fmla="*/ 384 h 1147"/>
                <a:gd name="T86" fmla="*/ 181 w 1596"/>
                <a:gd name="T87" fmla="*/ 457 h 1147"/>
                <a:gd name="T88" fmla="*/ 77 w 1596"/>
                <a:gd name="T89" fmla="*/ 443 h 1147"/>
                <a:gd name="T90" fmla="*/ 1079 w 1596"/>
                <a:gd name="T91" fmla="*/ 939 h 1147"/>
                <a:gd name="T92" fmla="*/ 875 w 1596"/>
                <a:gd name="T93" fmla="*/ 710 h 1147"/>
                <a:gd name="T94" fmla="*/ 968 w 1596"/>
                <a:gd name="T95" fmla="*/ 753 h 1147"/>
                <a:gd name="T96" fmla="*/ 892 w 1596"/>
                <a:gd name="T97" fmla="*/ 679 h 1147"/>
                <a:gd name="T98" fmla="*/ 632 w 1596"/>
                <a:gd name="T99" fmla="*/ 397 h 1147"/>
                <a:gd name="T100" fmla="*/ 529 w 1596"/>
                <a:gd name="T101" fmla="*/ 409 h 1147"/>
                <a:gd name="T102" fmla="*/ 351 w 1596"/>
                <a:gd name="T103" fmla="*/ 283 h 1147"/>
                <a:gd name="T104" fmla="*/ 343 w 1596"/>
                <a:gd name="T105" fmla="*/ 297 h 1147"/>
                <a:gd name="T106" fmla="*/ 273 w 1596"/>
                <a:gd name="T107" fmla="*/ 318 h 1147"/>
                <a:gd name="T108" fmla="*/ 214 w 1596"/>
                <a:gd name="T109" fmla="*/ 316 h 1147"/>
                <a:gd name="T110" fmla="*/ 280 w 1596"/>
                <a:gd name="T111" fmla="*/ 405 h 1147"/>
                <a:gd name="T112" fmla="*/ 339 w 1596"/>
                <a:gd name="T113" fmla="*/ 451 h 1147"/>
                <a:gd name="T114" fmla="*/ 522 w 1596"/>
                <a:gd name="T115" fmla="*/ 432 h 1147"/>
                <a:gd name="T116" fmla="*/ 597 w 1596"/>
                <a:gd name="T117" fmla="*/ 510 h 1147"/>
                <a:gd name="T118" fmla="*/ 1055 w 1596"/>
                <a:gd name="T119" fmla="*/ 257 h 1147"/>
                <a:gd name="T120" fmla="*/ 1077 w 1596"/>
                <a:gd name="T121" fmla="*/ 249 h 1147"/>
                <a:gd name="T122" fmla="*/ 1106 w 1596"/>
                <a:gd name="T123" fmla="*/ 291 h 1147"/>
                <a:gd name="T124" fmla="*/ 1166 w 1596"/>
                <a:gd name="T125" fmla="*/ 265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6" h="1147">
                  <a:moveTo>
                    <a:pt x="67" y="591"/>
                  </a:moveTo>
                  <a:cubicBezTo>
                    <a:pt x="64" y="593"/>
                    <a:pt x="53" y="601"/>
                    <a:pt x="53" y="601"/>
                  </a:cubicBezTo>
                  <a:cubicBezTo>
                    <a:pt x="50" y="606"/>
                    <a:pt x="50" y="606"/>
                    <a:pt x="50" y="606"/>
                  </a:cubicBezTo>
                  <a:cubicBezTo>
                    <a:pt x="50" y="606"/>
                    <a:pt x="45" y="609"/>
                    <a:pt x="45" y="609"/>
                  </a:cubicBezTo>
                  <a:cubicBezTo>
                    <a:pt x="44" y="610"/>
                    <a:pt x="42" y="612"/>
                    <a:pt x="42" y="612"/>
                  </a:cubicBezTo>
                  <a:cubicBezTo>
                    <a:pt x="42" y="612"/>
                    <a:pt x="38" y="615"/>
                    <a:pt x="38" y="616"/>
                  </a:cubicBezTo>
                  <a:cubicBezTo>
                    <a:pt x="37" y="617"/>
                    <a:pt x="36" y="618"/>
                    <a:pt x="36" y="618"/>
                  </a:cubicBezTo>
                  <a:cubicBezTo>
                    <a:pt x="36" y="618"/>
                    <a:pt x="33" y="617"/>
                    <a:pt x="32" y="622"/>
                  </a:cubicBezTo>
                  <a:cubicBezTo>
                    <a:pt x="29" y="623"/>
                    <a:pt x="29" y="623"/>
                    <a:pt x="29" y="623"/>
                  </a:cubicBezTo>
                  <a:cubicBezTo>
                    <a:pt x="29" y="623"/>
                    <a:pt x="26" y="626"/>
                    <a:pt x="26" y="627"/>
                  </a:cubicBezTo>
                  <a:cubicBezTo>
                    <a:pt x="26" y="628"/>
                    <a:pt x="24" y="630"/>
                    <a:pt x="24" y="631"/>
                  </a:cubicBezTo>
                  <a:cubicBezTo>
                    <a:pt x="24" y="631"/>
                    <a:pt x="22" y="633"/>
                    <a:pt x="21" y="633"/>
                  </a:cubicBezTo>
                  <a:cubicBezTo>
                    <a:pt x="21" y="633"/>
                    <a:pt x="19" y="636"/>
                    <a:pt x="19" y="636"/>
                  </a:cubicBezTo>
                  <a:cubicBezTo>
                    <a:pt x="18" y="637"/>
                    <a:pt x="16" y="639"/>
                    <a:pt x="16" y="639"/>
                  </a:cubicBezTo>
                  <a:cubicBezTo>
                    <a:pt x="16" y="639"/>
                    <a:pt x="13" y="640"/>
                    <a:pt x="13" y="641"/>
                  </a:cubicBezTo>
                  <a:cubicBezTo>
                    <a:pt x="13" y="643"/>
                    <a:pt x="10" y="645"/>
                    <a:pt x="10" y="645"/>
                  </a:cubicBezTo>
                  <a:cubicBezTo>
                    <a:pt x="10" y="646"/>
                    <a:pt x="7" y="649"/>
                    <a:pt x="7" y="649"/>
                  </a:cubicBezTo>
                  <a:cubicBezTo>
                    <a:pt x="7" y="650"/>
                    <a:pt x="5" y="653"/>
                    <a:pt x="5" y="653"/>
                  </a:cubicBezTo>
                  <a:cubicBezTo>
                    <a:pt x="4" y="654"/>
                    <a:pt x="3" y="656"/>
                    <a:pt x="3" y="656"/>
                  </a:cubicBezTo>
                  <a:cubicBezTo>
                    <a:pt x="3" y="657"/>
                    <a:pt x="2" y="657"/>
                    <a:pt x="2" y="657"/>
                  </a:cubicBezTo>
                  <a:cubicBezTo>
                    <a:pt x="2" y="674"/>
                    <a:pt x="2" y="674"/>
                    <a:pt x="2" y="674"/>
                  </a:cubicBezTo>
                  <a:cubicBezTo>
                    <a:pt x="2" y="674"/>
                    <a:pt x="4" y="675"/>
                    <a:pt x="7" y="673"/>
                  </a:cubicBezTo>
                  <a:cubicBezTo>
                    <a:pt x="10" y="671"/>
                    <a:pt x="12" y="667"/>
                    <a:pt x="12" y="667"/>
                  </a:cubicBezTo>
                  <a:cubicBezTo>
                    <a:pt x="12" y="664"/>
                    <a:pt x="12" y="664"/>
                    <a:pt x="12" y="664"/>
                  </a:cubicBezTo>
                  <a:cubicBezTo>
                    <a:pt x="15" y="664"/>
                    <a:pt x="15" y="664"/>
                    <a:pt x="15" y="664"/>
                  </a:cubicBezTo>
                  <a:cubicBezTo>
                    <a:pt x="18" y="660"/>
                    <a:pt x="18" y="660"/>
                    <a:pt x="18" y="660"/>
                  </a:cubicBezTo>
                  <a:cubicBezTo>
                    <a:pt x="21" y="658"/>
                    <a:pt x="21" y="658"/>
                    <a:pt x="21" y="658"/>
                  </a:cubicBezTo>
                  <a:cubicBezTo>
                    <a:pt x="23" y="656"/>
                    <a:pt x="23" y="656"/>
                    <a:pt x="23" y="656"/>
                  </a:cubicBezTo>
                  <a:cubicBezTo>
                    <a:pt x="23" y="654"/>
                    <a:pt x="23" y="654"/>
                    <a:pt x="23" y="654"/>
                  </a:cubicBezTo>
                  <a:cubicBezTo>
                    <a:pt x="23" y="652"/>
                    <a:pt x="23" y="652"/>
                    <a:pt x="23" y="652"/>
                  </a:cubicBezTo>
                  <a:cubicBezTo>
                    <a:pt x="25" y="649"/>
                    <a:pt x="25" y="649"/>
                    <a:pt x="25" y="649"/>
                  </a:cubicBezTo>
                  <a:cubicBezTo>
                    <a:pt x="28" y="646"/>
                    <a:pt x="28" y="646"/>
                    <a:pt x="28" y="646"/>
                  </a:cubicBezTo>
                  <a:cubicBezTo>
                    <a:pt x="31" y="645"/>
                    <a:pt x="31" y="645"/>
                    <a:pt x="31" y="645"/>
                  </a:cubicBezTo>
                  <a:cubicBezTo>
                    <a:pt x="33" y="642"/>
                    <a:pt x="33" y="642"/>
                    <a:pt x="33" y="642"/>
                  </a:cubicBezTo>
                  <a:cubicBezTo>
                    <a:pt x="32" y="640"/>
                    <a:pt x="32" y="640"/>
                    <a:pt x="32" y="640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34"/>
                    <a:pt x="36" y="634"/>
                    <a:pt x="36" y="634"/>
                  </a:cubicBezTo>
                  <a:cubicBezTo>
                    <a:pt x="38" y="633"/>
                    <a:pt x="38" y="633"/>
                    <a:pt x="38" y="633"/>
                  </a:cubicBezTo>
                  <a:cubicBezTo>
                    <a:pt x="38" y="633"/>
                    <a:pt x="40" y="631"/>
                    <a:pt x="40" y="629"/>
                  </a:cubicBezTo>
                  <a:cubicBezTo>
                    <a:pt x="40" y="628"/>
                    <a:pt x="42" y="629"/>
                    <a:pt x="43" y="624"/>
                  </a:cubicBezTo>
                  <a:cubicBezTo>
                    <a:pt x="48" y="620"/>
                    <a:pt x="48" y="620"/>
                    <a:pt x="48" y="620"/>
                  </a:cubicBezTo>
                  <a:cubicBezTo>
                    <a:pt x="50" y="617"/>
                    <a:pt x="50" y="617"/>
                    <a:pt x="50" y="617"/>
                  </a:cubicBezTo>
                  <a:cubicBezTo>
                    <a:pt x="54" y="617"/>
                    <a:pt x="54" y="617"/>
                    <a:pt x="54" y="617"/>
                  </a:cubicBezTo>
                  <a:cubicBezTo>
                    <a:pt x="56" y="613"/>
                    <a:pt x="56" y="613"/>
                    <a:pt x="56" y="613"/>
                  </a:cubicBezTo>
                  <a:cubicBezTo>
                    <a:pt x="57" y="612"/>
                    <a:pt x="57" y="612"/>
                    <a:pt x="57" y="612"/>
                  </a:cubicBezTo>
                  <a:cubicBezTo>
                    <a:pt x="57" y="612"/>
                    <a:pt x="62" y="608"/>
                    <a:pt x="63" y="607"/>
                  </a:cubicBezTo>
                  <a:cubicBezTo>
                    <a:pt x="64" y="607"/>
                    <a:pt x="64" y="605"/>
                    <a:pt x="64" y="605"/>
                  </a:cubicBezTo>
                  <a:cubicBezTo>
                    <a:pt x="64" y="605"/>
                    <a:pt x="66" y="604"/>
                    <a:pt x="66" y="604"/>
                  </a:cubicBezTo>
                  <a:cubicBezTo>
                    <a:pt x="66" y="603"/>
                    <a:pt x="69" y="604"/>
                    <a:pt x="70" y="603"/>
                  </a:cubicBezTo>
                  <a:cubicBezTo>
                    <a:pt x="71" y="602"/>
                    <a:pt x="71" y="600"/>
                    <a:pt x="71" y="600"/>
                  </a:cubicBezTo>
                  <a:cubicBezTo>
                    <a:pt x="74" y="600"/>
                    <a:pt x="74" y="600"/>
                    <a:pt x="74" y="600"/>
                  </a:cubicBezTo>
                  <a:cubicBezTo>
                    <a:pt x="75" y="597"/>
                    <a:pt x="75" y="597"/>
                    <a:pt x="75" y="597"/>
                  </a:cubicBezTo>
                  <a:cubicBezTo>
                    <a:pt x="77" y="597"/>
                    <a:pt x="77" y="597"/>
                    <a:pt x="77" y="597"/>
                  </a:cubicBezTo>
                  <a:cubicBezTo>
                    <a:pt x="77" y="597"/>
                    <a:pt x="77" y="592"/>
                    <a:pt x="75" y="590"/>
                  </a:cubicBezTo>
                  <a:cubicBezTo>
                    <a:pt x="73" y="589"/>
                    <a:pt x="70" y="588"/>
                    <a:pt x="67" y="591"/>
                  </a:cubicBezTo>
                  <a:close/>
                  <a:moveTo>
                    <a:pt x="226" y="596"/>
                  </a:moveTo>
                  <a:cubicBezTo>
                    <a:pt x="226" y="597"/>
                    <a:pt x="223" y="600"/>
                    <a:pt x="223" y="601"/>
                  </a:cubicBezTo>
                  <a:cubicBezTo>
                    <a:pt x="222" y="601"/>
                    <a:pt x="223" y="602"/>
                    <a:pt x="223" y="602"/>
                  </a:cubicBezTo>
                  <a:cubicBezTo>
                    <a:pt x="223" y="603"/>
                    <a:pt x="223" y="603"/>
                    <a:pt x="223" y="603"/>
                  </a:cubicBezTo>
                  <a:cubicBezTo>
                    <a:pt x="223" y="603"/>
                    <a:pt x="227" y="605"/>
                    <a:pt x="227" y="603"/>
                  </a:cubicBezTo>
                  <a:cubicBezTo>
                    <a:pt x="228" y="602"/>
                    <a:pt x="228" y="600"/>
                    <a:pt x="229" y="599"/>
                  </a:cubicBezTo>
                  <a:cubicBezTo>
                    <a:pt x="230" y="598"/>
                    <a:pt x="231" y="595"/>
                    <a:pt x="231" y="595"/>
                  </a:cubicBezTo>
                  <a:cubicBezTo>
                    <a:pt x="228" y="593"/>
                    <a:pt x="228" y="593"/>
                    <a:pt x="228" y="593"/>
                  </a:cubicBezTo>
                  <a:cubicBezTo>
                    <a:pt x="228" y="593"/>
                    <a:pt x="226" y="595"/>
                    <a:pt x="226" y="596"/>
                  </a:cubicBezTo>
                  <a:close/>
                  <a:moveTo>
                    <a:pt x="227" y="619"/>
                  </a:moveTo>
                  <a:cubicBezTo>
                    <a:pt x="228" y="618"/>
                    <a:pt x="227" y="616"/>
                    <a:pt x="227" y="615"/>
                  </a:cubicBezTo>
                  <a:cubicBezTo>
                    <a:pt x="227" y="614"/>
                    <a:pt x="226" y="613"/>
                    <a:pt x="225" y="613"/>
                  </a:cubicBezTo>
                  <a:cubicBezTo>
                    <a:pt x="225" y="612"/>
                    <a:pt x="223" y="613"/>
                    <a:pt x="223" y="613"/>
                  </a:cubicBezTo>
                  <a:cubicBezTo>
                    <a:pt x="222" y="614"/>
                    <a:pt x="222" y="614"/>
                    <a:pt x="222" y="614"/>
                  </a:cubicBezTo>
                  <a:cubicBezTo>
                    <a:pt x="222" y="614"/>
                    <a:pt x="222" y="616"/>
                    <a:pt x="222" y="617"/>
                  </a:cubicBezTo>
                  <a:cubicBezTo>
                    <a:pt x="222" y="618"/>
                    <a:pt x="222" y="620"/>
                    <a:pt x="222" y="621"/>
                  </a:cubicBezTo>
                  <a:cubicBezTo>
                    <a:pt x="223" y="622"/>
                    <a:pt x="224" y="621"/>
                    <a:pt x="225" y="621"/>
                  </a:cubicBezTo>
                  <a:cubicBezTo>
                    <a:pt x="227" y="621"/>
                    <a:pt x="226" y="620"/>
                    <a:pt x="227" y="619"/>
                  </a:cubicBezTo>
                  <a:close/>
                  <a:moveTo>
                    <a:pt x="228" y="610"/>
                  </a:moveTo>
                  <a:cubicBezTo>
                    <a:pt x="227" y="609"/>
                    <a:pt x="228" y="610"/>
                    <a:pt x="228" y="610"/>
                  </a:cubicBezTo>
                  <a:cubicBezTo>
                    <a:pt x="227" y="611"/>
                    <a:pt x="228" y="611"/>
                    <a:pt x="228" y="613"/>
                  </a:cubicBezTo>
                  <a:cubicBezTo>
                    <a:pt x="228" y="614"/>
                    <a:pt x="230" y="612"/>
                    <a:pt x="230" y="612"/>
                  </a:cubicBezTo>
                  <a:cubicBezTo>
                    <a:pt x="230" y="611"/>
                    <a:pt x="230" y="611"/>
                    <a:pt x="230" y="611"/>
                  </a:cubicBezTo>
                  <a:cubicBezTo>
                    <a:pt x="230" y="611"/>
                    <a:pt x="229" y="610"/>
                    <a:pt x="228" y="610"/>
                  </a:cubicBezTo>
                  <a:close/>
                  <a:moveTo>
                    <a:pt x="227" y="623"/>
                  </a:moveTo>
                  <a:cubicBezTo>
                    <a:pt x="226" y="623"/>
                    <a:pt x="224" y="623"/>
                    <a:pt x="224" y="623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4" y="625"/>
                    <a:pt x="224" y="627"/>
                    <a:pt x="225" y="627"/>
                  </a:cubicBezTo>
                  <a:cubicBezTo>
                    <a:pt x="226" y="627"/>
                    <a:pt x="226" y="626"/>
                    <a:pt x="227" y="625"/>
                  </a:cubicBezTo>
                  <a:cubicBezTo>
                    <a:pt x="229" y="624"/>
                    <a:pt x="227" y="625"/>
                    <a:pt x="228" y="623"/>
                  </a:cubicBezTo>
                  <a:cubicBezTo>
                    <a:pt x="229" y="620"/>
                    <a:pt x="228" y="623"/>
                    <a:pt x="227" y="623"/>
                  </a:cubicBezTo>
                  <a:close/>
                  <a:moveTo>
                    <a:pt x="227" y="632"/>
                  </a:moveTo>
                  <a:cubicBezTo>
                    <a:pt x="227" y="631"/>
                    <a:pt x="226" y="632"/>
                    <a:pt x="225" y="632"/>
                  </a:cubicBezTo>
                  <a:cubicBezTo>
                    <a:pt x="224" y="633"/>
                    <a:pt x="224" y="635"/>
                    <a:pt x="224" y="635"/>
                  </a:cubicBezTo>
                  <a:cubicBezTo>
                    <a:pt x="224" y="635"/>
                    <a:pt x="224" y="635"/>
                    <a:pt x="223" y="635"/>
                  </a:cubicBezTo>
                  <a:cubicBezTo>
                    <a:pt x="222" y="636"/>
                    <a:pt x="223" y="636"/>
                    <a:pt x="223" y="638"/>
                  </a:cubicBezTo>
                  <a:cubicBezTo>
                    <a:pt x="222" y="639"/>
                    <a:pt x="223" y="640"/>
                    <a:pt x="224" y="641"/>
                  </a:cubicBezTo>
                  <a:cubicBezTo>
                    <a:pt x="225" y="642"/>
                    <a:pt x="224" y="641"/>
                    <a:pt x="225" y="641"/>
                  </a:cubicBezTo>
                  <a:cubicBezTo>
                    <a:pt x="226" y="641"/>
                    <a:pt x="226" y="640"/>
                    <a:pt x="226" y="639"/>
                  </a:cubicBezTo>
                  <a:cubicBezTo>
                    <a:pt x="226" y="638"/>
                    <a:pt x="226" y="637"/>
                    <a:pt x="226" y="636"/>
                  </a:cubicBezTo>
                  <a:cubicBezTo>
                    <a:pt x="227" y="635"/>
                    <a:pt x="227" y="633"/>
                    <a:pt x="227" y="632"/>
                  </a:cubicBezTo>
                  <a:close/>
                  <a:moveTo>
                    <a:pt x="223" y="650"/>
                  </a:moveTo>
                  <a:cubicBezTo>
                    <a:pt x="224" y="650"/>
                    <a:pt x="224" y="649"/>
                    <a:pt x="225" y="648"/>
                  </a:cubicBezTo>
                  <a:cubicBezTo>
                    <a:pt x="226" y="647"/>
                    <a:pt x="225" y="647"/>
                    <a:pt x="224" y="645"/>
                  </a:cubicBezTo>
                  <a:cubicBezTo>
                    <a:pt x="224" y="644"/>
                    <a:pt x="223" y="645"/>
                    <a:pt x="223" y="645"/>
                  </a:cubicBezTo>
                  <a:cubicBezTo>
                    <a:pt x="222" y="645"/>
                    <a:pt x="222" y="647"/>
                    <a:pt x="222" y="647"/>
                  </a:cubicBezTo>
                  <a:cubicBezTo>
                    <a:pt x="222" y="647"/>
                    <a:pt x="222" y="650"/>
                    <a:pt x="223" y="650"/>
                  </a:cubicBezTo>
                  <a:close/>
                  <a:moveTo>
                    <a:pt x="226" y="658"/>
                  </a:moveTo>
                  <a:cubicBezTo>
                    <a:pt x="225" y="658"/>
                    <a:pt x="224" y="658"/>
                    <a:pt x="224" y="658"/>
                  </a:cubicBezTo>
                  <a:cubicBezTo>
                    <a:pt x="223" y="659"/>
                    <a:pt x="222" y="661"/>
                    <a:pt x="223" y="663"/>
                  </a:cubicBezTo>
                  <a:cubicBezTo>
                    <a:pt x="223" y="665"/>
                    <a:pt x="222" y="666"/>
                    <a:pt x="223" y="666"/>
                  </a:cubicBezTo>
                  <a:cubicBezTo>
                    <a:pt x="224" y="667"/>
                    <a:pt x="224" y="667"/>
                    <a:pt x="225" y="666"/>
                  </a:cubicBezTo>
                  <a:cubicBezTo>
                    <a:pt x="226" y="665"/>
                    <a:pt x="227" y="664"/>
                    <a:pt x="227" y="663"/>
                  </a:cubicBezTo>
                  <a:cubicBezTo>
                    <a:pt x="227" y="661"/>
                    <a:pt x="228" y="662"/>
                    <a:pt x="227" y="660"/>
                  </a:cubicBezTo>
                  <a:cubicBezTo>
                    <a:pt x="227" y="659"/>
                    <a:pt x="227" y="659"/>
                    <a:pt x="226" y="658"/>
                  </a:cubicBezTo>
                  <a:close/>
                  <a:moveTo>
                    <a:pt x="216" y="662"/>
                  </a:moveTo>
                  <a:cubicBezTo>
                    <a:pt x="215" y="661"/>
                    <a:pt x="215" y="661"/>
                    <a:pt x="215" y="661"/>
                  </a:cubicBezTo>
                  <a:cubicBezTo>
                    <a:pt x="215" y="661"/>
                    <a:pt x="213" y="664"/>
                    <a:pt x="212" y="665"/>
                  </a:cubicBezTo>
                  <a:cubicBezTo>
                    <a:pt x="212" y="666"/>
                    <a:pt x="211" y="666"/>
                    <a:pt x="212" y="667"/>
                  </a:cubicBezTo>
                  <a:cubicBezTo>
                    <a:pt x="213" y="667"/>
                    <a:pt x="212" y="667"/>
                    <a:pt x="213" y="668"/>
                  </a:cubicBezTo>
                  <a:cubicBezTo>
                    <a:pt x="214" y="668"/>
                    <a:pt x="212" y="669"/>
                    <a:pt x="214" y="668"/>
                  </a:cubicBezTo>
                  <a:cubicBezTo>
                    <a:pt x="216" y="668"/>
                    <a:pt x="216" y="667"/>
                    <a:pt x="216" y="666"/>
                  </a:cubicBezTo>
                  <a:cubicBezTo>
                    <a:pt x="216" y="664"/>
                    <a:pt x="216" y="664"/>
                    <a:pt x="216" y="663"/>
                  </a:cubicBezTo>
                  <a:cubicBezTo>
                    <a:pt x="216" y="662"/>
                    <a:pt x="216" y="662"/>
                    <a:pt x="216" y="662"/>
                  </a:cubicBezTo>
                  <a:close/>
                  <a:moveTo>
                    <a:pt x="213" y="652"/>
                  </a:moveTo>
                  <a:cubicBezTo>
                    <a:pt x="213" y="651"/>
                    <a:pt x="213" y="651"/>
                    <a:pt x="212" y="650"/>
                  </a:cubicBezTo>
                  <a:cubicBezTo>
                    <a:pt x="212" y="649"/>
                    <a:pt x="211" y="651"/>
                    <a:pt x="211" y="651"/>
                  </a:cubicBezTo>
                  <a:cubicBezTo>
                    <a:pt x="211" y="651"/>
                    <a:pt x="211" y="652"/>
                    <a:pt x="213" y="654"/>
                  </a:cubicBezTo>
                  <a:cubicBezTo>
                    <a:pt x="214" y="655"/>
                    <a:pt x="213" y="653"/>
                    <a:pt x="213" y="652"/>
                  </a:cubicBezTo>
                  <a:close/>
                  <a:moveTo>
                    <a:pt x="248" y="510"/>
                  </a:moveTo>
                  <a:cubicBezTo>
                    <a:pt x="246" y="510"/>
                    <a:pt x="245" y="509"/>
                    <a:pt x="245" y="509"/>
                  </a:cubicBezTo>
                  <a:cubicBezTo>
                    <a:pt x="243" y="515"/>
                    <a:pt x="243" y="515"/>
                    <a:pt x="243" y="515"/>
                  </a:cubicBezTo>
                  <a:cubicBezTo>
                    <a:pt x="242" y="515"/>
                    <a:pt x="242" y="515"/>
                    <a:pt x="242" y="515"/>
                  </a:cubicBezTo>
                  <a:cubicBezTo>
                    <a:pt x="242" y="515"/>
                    <a:pt x="244" y="519"/>
                    <a:pt x="245" y="520"/>
                  </a:cubicBezTo>
                  <a:cubicBezTo>
                    <a:pt x="245" y="521"/>
                    <a:pt x="248" y="522"/>
                    <a:pt x="248" y="522"/>
                  </a:cubicBezTo>
                  <a:cubicBezTo>
                    <a:pt x="248" y="522"/>
                    <a:pt x="249" y="521"/>
                    <a:pt x="251" y="521"/>
                  </a:cubicBezTo>
                  <a:cubicBezTo>
                    <a:pt x="253" y="521"/>
                    <a:pt x="251" y="518"/>
                    <a:pt x="251" y="517"/>
                  </a:cubicBezTo>
                  <a:cubicBezTo>
                    <a:pt x="251" y="515"/>
                    <a:pt x="252" y="514"/>
                    <a:pt x="252" y="512"/>
                  </a:cubicBezTo>
                  <a:cubicBezTo>
                    <a:pt x="252" y="510"/>
                    <a:pt x="249" y="510"/>
                    <a:pt x="248" y="510"/>
                  </a:cubicBezTo>
                  <a:close/>
                  <a:moveTo>
                    <a:pt x="285" y="532"/>
                  </a:moveTo>
                  <a:cubicBezTo>
                    <a:pt x="285" y="537"/>
                    <a:pt x="285" y="537"/>
                    <a:pt x="286" y="537"/>
                  </a:cubicBezTo>
                  <a:cubicBezTo>
                    <a:pt x="287" y="537"/>
                    <a:pt x="288" y="542"/>
                    <a:pt x="288" y="537"/>
                  </a:cubicBezTo>
                  <a:cubicBezTo>
                    <a:pt x="288" y="531"/>
                    <a:pt x="287" y="528"/>
                    <a:pt x="287" y="528"/>
                  </a:cubicBezTo>
                  <a:cubicBezTo>
                    <a:pt x="287" y="527"/>
                    <a:pt x="287" y="527"/>
                    <a:pt x="287" y="527"/>
                  </a:cubicBezTo>
                  <a:cubicBezTo>
                    <a:pt x="286" y="527"/>
                    <a:pt x="286" y="527"/>
                    <a:pt x="286" y="527"/>
                  </a:cubicBezTo>
                  <a:cubicBezTo>
                    <a:pt x="286" y="528"/>
                    <a:pt x="286" y="528"/>
                    <a:pt x="286" y="528"/>
                  </a:cubicBezTo>
                  <a:cubicBezTo>
                    <a:pt x="286" y="528"/>
                    <a:pt x="285" y="527"/>
                    <a:pt x="285" y="532"/>
                  </a:cubicBezTo>
                  <a:close/>
                  <a:moveTo>
                    <a:pt x="313" y="532"/>
                  </a:moveTo>
                  <a:cubicBezTo>
                    <a:pt x="312" y="533"/>
                    <a:pt x="312" y="537"/>
                    <a:pt x="312" y="537"/>
                  </a:cubicBezTo>
                  <a:cubicBezTo>
                    <a:pt x="312" y="537"/>
                    <a:pt x="316" y="537"/>
                    <a:pt x="316" y="532"/>
                  </a:cubicBezTo>
                  <a:cubicBezTo>
                    <a:pt x="316" y="528"/>
                    <a:pt x="313" y="532"/>
                    <a:pt x="313" y="532"/>
                  </a:cubicBezTo>
                  <a:close/>
                  <a:moveTo>
                    <a:pt x="445" y="615"/>
                  </a:moveTo>
                  <a:cubicBezTo>
                    <a:pt x="444" y="614"/>
                    <a:pt x="437" y="607"/>
                    <a:pt x="436" y="606"/>
                  </a:cubicBezTo>
                  <a:cubicBezTo>
                    <a:pt x="436" y="604"/>
                    <a:pt x="430" y="602"/>
                    <a:pt x="430" y="601"/>
                  </a:cubicBezTo>
                  <a:cubicBezTo>
                    <a:pt x="430" y="600"/>
                    <a:pt x="425" y="596"/>
                    <a:pt x="423" y="594"/>
                  </a:cubicBezTo>
                  <a:cubicBezTo>
                    <a:pt x="421" y="593"/>
                    <a:pt x="420" y="594"/>
                    <a:pt x="420" y="593"/>
                  </a:cubicBezTo>
                  <a:cubicBezTo>
                    <a:pt x="420" y="592"/>
                    <a:pt x="418" y="589"/>
                    <a:pt x="418" y="588"/>
                  </a:cubicBezTo>
                  <a:cubicBezTo>
                    <a:pt x="419" y="587"/>
                    <a:pt x="412" y="584"/>
                    <a:pt x="412" y="583"/>
                  </a:cubicBezTo>
                  <a:cubicBezTo>
                    <a:pt x="412" y="582"/>
                    <a:pt x="407" y="578"/>
                    <a:pt x="407" y="576"/>
                  </a:cubicBezTo>
                  <a:cubicBezTo>
                    <a:pt x="407" y="575"/>
                    <a:pt x="401" y="574"/>
                    <a:pt x="399" y="574"/>
                  </a:cubicBezTo>
                  <a:cubicBezTo>
                    <a:pt x="398" y="574"/>
                    <a:pt x="393" y="567"/>
                    <a:pt x="392" y="567"/>
                  </a:cubicBezTo>
                  <a:cubicBezTo>
                    <a:pt x="391" y="566"/>
                    <a:pt x="385" y="567"/>
                    <a:pt x="385" y="567"/>
                  </a:cubicBezTo>
                  <a:cubicBezTo>
                    <a:pt x="385" y="567"/>
                    <a:pt x="381" y="564"/>
                    <a:pt x="381" y="563"/>
                  </a:cubicBezTo>
                  <a:cubicBezTo>
                    <a:pt x="380" y="562"/>
                    <a:pt x="371" y="556"/>
                    <a:pt x="370" y="556"/>
                  </a:cubicBezTo>
                  <a:cubicBezTo>
                    <a:pt x="369" y="556"/>
                    <a:pt x="361" y="553"/>
                    <a:pt x="360" y="551"/>
                  </a:cubicBezTo>
                  <a:cubicBezTo>
                    <a:pt x="359" y="550"/>
                    <a:pt x="350" y="546"/>
                    <a:pt x="349" y="546"/>
                  </a:cubicBezTo>
                  <a:cubicBezTo>
                    <a:pt x="349" y="545"/>
                    <a:pt x="348" y="544"/>
                    <a:pt x="335" y="537"/>
                  </a:cubicBezTo>
                  <a:cubicBezTo>
                    <a:pt x="322" y="530"/>
                    <a:pt x="322" y="537"/>
                    <a:pt x="322" y="537"/>
                  </a:cubicBezTo>
                  <a:cubicBezTo>
                    <a:pt x="322" y="537"/>
                    <a:pt x="322" y="537"/>
                    <a:pt x="322" y="537"/>
                  </a:cubicBezTo>
                  <a:cubicBezTo>
                    <a:pt x="322" y="537"/>
                    <a:pt x="324" y="541"/>
                    <a:pt x="327" y="543"/>
                  </a:cubicBezTo>
                  <a:cubicBezTo>
                    <a:pt x="328" y="543"/>
                    <a:pt x="329" y="543"/>
                    <a:pt x="330" y="544"/>
                  </a:cubicBezTo>
                  <a:cubicBezTo>
                    <a:pt x="330" y="543"/>
                    <a:pt x="331" y="544"/>
                    <a:pt x="330" y="544"/>
                  </a:cubicBezTo>
                  <a:cubicBezTo>
                    <a:pt x="329" y="544"/>
                    <a:pt x="329" y="544"/>
                    <a:pt x="329" y="544"/>
                  </a:cubicBezTo>
                  <a:cubicBezTo>
                    <a:pt x="329" y="545"/>
                    <a:pt x="330" y="545"/>
                    <a:pt x="333" y="545"/>
                  </a:cubicBezTo>
                  <a:cubicBezTo>
                    <a:pt x="335" y="546"/>
                    <a:pt x="333" y="544"/>
                    <a:pt x="335" y="544"/>
                  </a:cubicBezTo>
                  <a:cubicBezTo>
                    <a:pt x="336" y="545"/>
                    <a:pt x="337" y="545"/>
                    <a:pt x="339" y="547"/>
                  </a:cubicBezTo>
                  <a:cubicBezTo>
                    <a:pt x="342" y="549"/>
                    <a:pt x="338" y="548"/>
                    <a:pt x="339" y="551"/>
                  </a:cubicBezTo>
                  <a:cubicBezTo>
                    <a:pt x="340" y="554"/>
                    <a:pt x="341" y="550"/>
                    <a:pt x="343" y="549"/>
                  </a:cubicBezTo>
                  <a:cubicBezTo>
                    <a:pt x="344" y="547"/>
                    <a:pt x="345" y="548"/>
                    <a:pt x="347" y="550"/>
                  </a:cubicBezTo>
                  <a:cubicBezTo>
                    <a:pt x="349" y="552"/>
                    <a:pt x="349" y="554"/>
                    <a:pt x="350" y="554"/>
                  </a:cubicBezTo>
                  <a:cubicBezTo>
                    <a:pt x="351" y="554"/>
                    <a:pt x="353" y="554"/>
                    <a:pt x="353" y="555"/>
                  </a:cubicBezTo>
                  <a:cubicBezTo>
                    <a:pt x="353" y="557"/>
                    <a:pt x="355" y="557"/>
                    <a:pt x="358" y="558"/>
                  </a:cubicBezTo>
                  <a:cubicBezTo>
                    <a:pt x="361" y="558"/>
                    <a:pt x="360" y="558"/>
                    <a:pt x="363" y="562"/>
                  </a:cubicBezTo>
                  <a:cubicBezTo>
                    <a:pt x="366" y="565"/>
                    <a:pt x="364" y="563"/>
                    <a:pt x="366" y="565"/>
                  </a:cubicBezTo>
                  <a:cubicBezTo>
                    <a:pt x="368" y="567"/>
                    <a:pt x="368" y="565"/>
                    <a:pt x="370" y="565"/>
                  </a:cubicBezTo>
                  <a:cubicBezTo>
                    <a:pt x="372" y="565"/>
                    <a:pt x="372" y="566"/>
                    <a:pt x="373" y="568"/>
                  </a:cubicBezTo>
                  <a:cubicBezTo>
                    <a:pt x="375" y="570"/>
                    <a:pt x="375" y="571"/>
                    <a:pt x="377" y="571"/>
                  </a:cubicBezTo>
                  <a:cubicBezTo>
                    <a:pt x="379" y="572"/>
                    <a:pt x="378" y="570"/>
                    <a:pt x="381" y="570"/>
                  </a:cubicBezTo>
                  <a:cubicBezTo>
                    <a:pt x="383" y="570"/>
                    <a:pt x="382" y="570"/>
                    <a:pt x="384" y="571"/>
                  </a:cubicBezTo>
                  <a:cubicBezTo>
                    <a:pt x="385" y="572"/>
                    <a:pt x="386" y="572"/>
                    <a:pt x="389" y="574"/>
                  </a:cubicBezTo>
                  <a:cubicBezTo>
                    <a:pt x="391" y="576"/>
                    <a:pt x="390" y="575"/>
                    <a:pt x="393" y="576"/>
                  </a:cubicBezTo>
                  <a:cubicBezTo>
                    <a:pt x="396" y="578"/>
                    <a:pt x="395" y="579"/>
                    <a:pt x="395" y="580"/>
                  </a:cubicBezTo>
                  <a:cubicBezTo>
                    <a:pt x="396" y="581"/>
                    <a:pt x="397" y="582"/>
                    <a:pt x="400" y="582"/>
                  </a:cubicBezTo>
                  <a:cubicBezTo>
                    <a:pt x="403" y="581"/>
                    <a:pt x="402" y="581"/>
                    <a:pt x="404" y="581"/>
                  </a:cubicBezTo>
                  <a:cubicBezTo>
                    <a:pt x="405" y="581"/>
                    <a:pt x="404" y="582"/>
                    <a:pt x="404" y="585"/>
                  </a:cubicBezTo>
                  <a:cubicBezTo>
                    <a:pt x="404" y="587"/>
                    <a:pt x="405" y="587"/>
                    <a:pt x="408" y="588"/>
                  </a:cubicBezTo>
                  <a:cubicBezTo>
                    <a:pt x="410" y="589"/>
                    <a:pt x="409" y="587"/>
                    <a:pt x="412" y="588"/>
                  </a:cubicBezTo>
                  <a:cubicBezTo>
                    <a:pt x="415" y="589"/>
                    <a:pt x="412" y="589"/>
                    <a:pt x="412" y="592"/>
                  </a:cubicBezTo>
                  <a:cubicBezTo>
                    <a:pt x="412" y="594"/>
                    <a:pt x="414" y="595"/>
                    <a:pt x="415" y="595"/>
                  </a:cubicBezTo>
                  <a:cubicBezTo>
                    <a:pt x="417" y="595"/>
                    <a:pt x="419" y="595"/>
                    <a:pt x="419" y="597"/>
                  </a:cubicBezTo>
                  <a:cubicBezTo>
                    <a:pt x="420" y="598"/>
                    <a:pt x="423" y="601"/>
                    <a:pt x="423" y="602"/>
                  </a:cubicBezTo>
                  <a:cubicBezTo>
                    <a:pt x="424" y="602"/>
                    <a:pt x="426" y="603"/>
                    <a:pt x="428" y="605"/>
                  </a:cubicBezTo>
                  <a:cubicBezTo>
                    <a:pt x="430" y="607"/>
                    <a:pt x="430" y="607"/>
                    <a:pt x="431" y="608"/>
                  </a:cubicBezTo>
                  <a:cubicBezTo>
                    <a:pt x="432" y="609"/>
                    <a:pt x="432" y="609"/>
                    <a:pt x="432" y="610"/>
                  </a:cubicBezTo>
                  <a:cubicBezTo>
                    <a:pt x="432" y="612"/>
                    <a:pt x="433" y="612"/>
                    <a:pt x="433" y="613"/>
                  </a:cubicBezTo>
                  <a:cubicBezTo>
                    <a:pt x="434" y="614"/>
                    <a:pt x="436" y="613"/>
                    <a:pt x="437" y="614"/>
                  </a:cubicBezTo>
                  <a:cubicBezTo>
                    <a:pt x="439" y="614"/>
                    <a:pt x="440" y="616"/>
                    <a:pt x="440" y="618"/>
                  </a:cubicBezTo>
                  <a:cubicBezTo>
                    <a:pt x="441" y="620"/>
                    <a:pt x="445" y="620"/>
                    <a:pt x="445" y="621"/>
                  </a:cubicBezTo>
                  <a:cubicBezTo>
                    <a:pt x="444" y="623"/>
                    <a:pt x="448" y="623"/>
                    <a:pt x="449" y="623"/>
                  </a:cubicBezTo>
                  <a:cubicBezTo>
                    <a:pt x="450" y="623"/>
                    <a:pt x="449" y="621"/>
                    <a:pt x="449" y="621"/>
                  </a:cubicBezTo>
                  <a:cubicBezTo>
                    <a:pt x="449" y="621"/>
                    <a:pt x="446" y="616"/>
                    <a:pt x="445" y="615"/>
                  </a:cubicBezTo>
                  <a:close/>
                  <a:moveTo>
                    <a:pt x="550" y="472"/>
                  </a:moveTo>
                  <a:cubicBezTo>
                    <a:pt x="551" y="471"/>
                    <a:pt x="553" y="467"/>
                    <a:pt x="553" y="465"/>
                  </a:cubicBezTo>
                  <a:cubicBezTo>
                    <a:pt x="554" y="464"/>
                    <a:pt x="553" y="461"/>
                    <a:pt x="552" y="462"/>
                  </a:cubicBezTo>
                  <a:cubicBezTo>
                    <a:pt x="551" y="462"/>
                    <a:pt x="551" y="462"/>
                    <a:pt x="551" y="462"/>
                  </a:cubicBezTo>
                  <a:cubicBezTo>
                    <a:pt x="551" y="462"/>
                    <a:pt x="549" y="463"/>
                    <a:pt x="549" y="466"/>
                  </a:cubicBezTo>
                  <a:cubicBezTo>
                    <a:pt x="549" y="469"/>
                    <a:pt x="547" y="470"/>
                    <a:pt x="547" y="471"/>
                  </a:cubicBezTo>
                  <a:cubicBezTo>
                    <a:pt x="547" y="473"/>
                    <a:pt x="549" y="474"/>
                    <a:pt x="550" y="472"/>
                  </a:cubicBezTo>
                  <a:close/>
                  <a:moveTo>
                    <a:pt x="1010" y="716"/>
                  </a:moveTo>
                  <a:cubicBezTo>
                    <a:pt x="1009" y="715"/>
                    <a:pt x="1008" y="715"/>
                    <a:pt x="1008" y="715"/>
                  </a:cubicBezTo>
                  <a:cubicBezTo>
                    <a:pt x="1005" y="717"/>
                    <a:pt x="1005" y="717"/>
                    <a:pt x="1005" y="717"/>
                  </a:cubicBezTo>
                  <a:cubicBezTo>
                    <a:pt x="1005" y="717"/>
                    <a:pt x="1005" y="721"/>
                    <a:pt x="1005" y="723"/>
                  </a:cubicBezTo>
                  <a:cubicBezTo>
                    <a:pt x="1005" y="728"/>
                    <a:pt x="1005" y="728"/>
                    <a:pt x="1005" y="728"/>
                  </a:cubicBezTo>
                  <a:cubicBezTo>
                    <a:pt x="1005" y="729"/>
                    <a:pt x="1008" y="736"/>
                    <a:pt x="1009" y="737"/>
                  </a:cubicBezTo>
                  <a:cubicBezTo>
                    <a:pt x="1011" y="737"/>
                    <a:pt x="1015" y="737"/>
                    <a:pt x="1015" y="737"/>
                  </a:cubicBezTo>
                  <a:cubicBezTo>
                    <a:pt x="1015" y="737"/>
                    <a:pt x="1015" y="734"/>
                    <a:pt x="1015" y="730"/>
                  </a:cubicBezTo>
                  <a:cubicBezTo>
                    <a:pt x="1014" y="726"/>
                    <a:pt x="1013" y="725"/>
                    <a:pt x="1013" y="722"/>
                  </a:cubicBezTo>
                  <a:cubicBezTo>
                    <a:pt x="1012" y="720"/>
                    <a:pt x="1011" y="717"/>
                    <a:pt x="1010" y="716"/>
                  </a:cubicBezTo>
                  <a:close/>
                  <a:moveTo>
                    <a:pt x="1082" y="763"/>
                  </a:moveTo>
                  <a:cubicBezTo>
                    <a:pt x="1100" y="767"/>
                    <a:pt x="1201" y="805"/>
                    <a:pt x="1201" y="805"/>
                  </a:cubicBezTo>
                  <a:cubicBezTo>
                    <a:pt x="1201" y="805"/>
                    <a:pt x="1212" y="811"/>
                    <a:pt x="1213" y="812"/>
                  </a:cubicBezTo>
                  <a:cubicBezTo>
                    <a:pt x="1214" y="814"/>
                    <a:pt x="1218" y="811"/>
                    <a:pt x="1218" y="811"/>
                  </a:cubicBezTo>
                  <a:cubicBezTo>
                    <a:pt x="1218" y="811"/>
                    <a:pt x="1223" y="819"/>
                    <a:pt x="1229" y="818"/>
                  </a:cubicBezTo>
                  <a:cubicBezTo>
                    <a:pt x="1235" y="816"/>
                    <a:pt x="1242" y="822"/>
                    <a:pt x="1242" y="822"/>
                  </a:cubicBezTo>
                  <a:cubicBezTo>
                    <a:pt x="1242" y="822"/>
                    <a:pt x="1255" y="828"/>
                    <a:pt x="1257" y="829"/>
                  </a:cubicBezTo>
                  <a:cubicBezTo>
                    <a:pt x="1258" y="830"/>
                    <a:pt x="1272" y="830"/>
                    <a:pt x="1272" y="830"/>
                  </a:cubicBezTo>
                  <a:cubicBezTo>
                    <a:pt x="1272" y="830"/>
                    <a:pt x="1281" y="835"/>
                    <a:pt x="1288" y="841"/>
                  </a:cubicBezTo>
                  <a:cubicBezTo>
                    <a:pt x="1295" y="846"/>
                    <a:pt x="1294" y="841"/>
                    <a:pt x="1294" y="841"/>
                  </a:cubicBezTo>
                  <a:cubicBezTo>
                    <a:pt x="1286" y="826"/>
                    <a:pt x="1202" y="774"/>
                    <a:pt x="1173" y="764"/>
                  </a:cubicBezTo>
                  <a:cubicBezTo>
                    <a:pt x="1143" y="753"/>
                    <a:pt x="1071" y="749"/>
                    <a:pt x="1071" y="749"/>
                  </a:cubicBezTo>
                  <a:cubicBezTo>
                    <a:pt x="1052" y="708"/>
                    <a:pt x="1027" y="690"/>
                    <a:pt x="1020" y="686"/>
                  </a:cubicBezTo>
                  <a:cubicBezTo>
                    <a:pt x="1013" y="683"/>
                    <a:pt x="1003" y="684"/>
                    <a:pt x="1003" y="684"/>
                  </a:cubicBezTo>
                  <a:cubicBezTo>
                    <a:pt x="1002" y="691"/>
                    <a:pt x="1002" y="691"/>
                    <a:pt x="1002" y="691"/>
                  </a:cubicBezTo>
                  <a:cubicBezTo>
                    <a:pt x="1033" y="698"/>
                    <a:pt x="1056" y="746"/>
                    <a:pt x="1056" y="746"/>
                  </a:cubicBezTo>
                  <a:cubicBezTo>
                    <a:pt x="1056" y="746"/>
                    <a:pt x="1058" y="749"/>
                    <a:pt x="1063" y="757"/>
                  </a:cubicBezTo>
                  <a:cubicBezTo>
                    <a:pt x="1066" y="770"/>
                    <a:pt x="1051" y="775"/>
                    <a:pt x="1051" y="775"/>
                  </a:cubicBezTo>
                  <a:cubicBezTo>
                    <a:pt x="1053" y="777"/>
                    <a:pt x="1053" y="777"/>
                    <a:pt x="1053" y="777"/>
                  </a:cubicBezTo>
                  <a:cubicBezTo>
                    <a:pt x="1053" y="777"/>
                    <a:pt x="1054" y="779"/>
                    <a:pt x="1056" y="780"/>
                  </a:cubicBezTo>
                  <a:cubicBezTo>
                    <a:pt x="1058" y="781"/>
                    <a:pt x="1059" y="788"/>
                    <a:pt x="1061" y="789"/>
                  </a:cubicBezTo>
                  <a:cubicBezTo>
                    <a:pt x="1063" y="789"/>
                    <a:pt x="1070" y="793"/>
                    <a:pt x="1073" y="794"/>
                  </a:cubicBezTo>
                  <a:cubicBezTo>
                    <a:pt x="1075" y="794"/>
                    <a:pt x="1075" y="792"/>
                    <a:pt x="1075" y="792"/>
                  </a:cubicBezTo>
                  <a:cubicBezTo>
                    <a:pt x="1075" y="792"/>
                    <a:pt x="1075" y="786"/>
                    <a:pt x="1075" y="785"/>
                  </a:cubicBezTo>
                  <a:cubicBezTo>
                    <a:pt x="1075" y="783"/>
                    <a:pt x="1078" y="780"/>
                    <a:pt x="1078" y="780"/>
                  </a:cubicBezTo>
                  <a:cubicBezTo>
                    <a:pt x="1078" y="780"/>
                    <a:pt x="1079" y="783"/>
                    <a:pt x="1081" y="785"/>
                  </a:cubicBezTo>
                  <a:cubicBezTo>
                    <a:pt x="1082" y="787"/>
                    <a:pt x="1088" y="793"/>
                    <a:pt x="1089" y="793"/>
                  </a:cubicBezTo>
                  <a:cubicBezTo>
                    <a:pt x="1090" y="793"/>
                    <a:pt x="1092" y="793"/>
                    <a:pt x="1093" y="792"/>
                  </a:cubicBezTo>
                  <a:cubicBezTo>
                    <a:pt x="1094" y="791"/>
                    <a:pt x="1087" y="782"/>
                    <a:pt x="1087" y="780"/>
                  </a:cubicBezTo>
                  <a:cubicBezTo>
                    <a:pt x="1086" y="777"/>
                    <a:pt x="1082" y="773"/>
                    <a:pt x="1080" y="769"/>
                  </a:cubicBezTo>
                  <a:cubicBezTo>
                    <a:pt x="1079" y="764"/>
                    <a:pt x="1082" y="763"/>
                    <a:pt x="1082" y="763"/>
                  </a:cubicBezTo>
                  <a:close/>
                  <a:moveTo>
                    <a:pt x="1186" y="893"/>
                  </a:moveTo>
                  <a:cubicBezTo>
                    <a:pt x="1187" y="893"/>
                    <a:pt x="1207" y="897"/>
                    <a:pt x="1209" y="897"/>
                  </a:cubicBezTo>
                  <a:cubicBezTo>
                    <a:pt x="1210" y="897"/>
                    <a:pt x="1219" y="898"/>
                    <a:pt x="1220" y="898"/>
                  </a:cubicBezTo>
                  <a:cubicBezTo>
                    <a:pt x="1221" y="898"/>
                    <a:pt x="1252" y="906"/>
                    <a:pt x="1253" y="906"/>
                  </a:cubicBezTo>
                  <a:cubicBezTo>
                    <a:pt x="1254" y="906"/>
                    <a:pt x="1262" y="910"/>
                    <a:pt x="1262" y="910"/>
                  </a:cubicBezTo>
                  <a:cubicBezTo>
                    <a:pt x="1268" y="910"/>
                    <a:pt x="1268" y="910"/>
                    <a:pt x="1268" y="910"/>
                  </a:cubicBezTo>
                  <a:cubicBezTo>
                    <a:pt x="1268" y="910"/>
                    <a:pt x="1272" y="916"/>
                    <a:pt x="1279" y="914"/>
                  </a:cubicBezTo>
                  <a:cubicBezTo>
                    <a:pt x="1286" y="913"/>
                    <a:pt x="1286" y="916"/>
                    <a:pt x="1286" y="916"/>
                  </a:cubicBezTo>
                  <a:cubicBezTo>
                    <a:pt x="1286" y="917"/>
                    <a:pt x="1293" y="919"/>
                    <a:pt x="1296" y="919"/>
                  </a:cubicBezTo>
                  <a:cubicBezTo>
                    <a:pt x="1298" y="920"/>
                    <a:pt x="1298" y="922"/>
                    <a:pt x="1301" y="923"/>
                  </a:cubicBezTo>
                  <a:cubicBezTo>
                    <a:pt x="1304" y="924"/>
                    <a:pt x="1307" y="923"/>
                    <a:pt x="1307" y="923"/>
                  </a:cubicBezTo>
                  <a:cubicBezTo>
                    <a:pt x="1307" y="923"/>
                    <a:pt x="1311" y="922"/>
                    <a:pt x="1310" y="921"/>
                  </a:cubicBezTo>
                  <a:cubicBezTo>
                    <a:pt x="1310" y="920"/>
                    <a:pt x="1307" y="916"/>
                    <a:pt x="1307" y="916"/>
                  </a:cubicBezTo>
                  <a:cubicBezTo>
                    <a:pt x="1306" y="916"/>
                    <a:pt x="1307" y="914"/>
                    <a:pt x="1305" y="913"/>
                  </a:cubicBezTo>
                  <a:cubicBezTo>
                    <a:pt x="1304" y="912"/>
                    <a:pt x="1302" y="912"/>
                    <a:pt x="1300" y="911"/>
                  </a:cubicBezTo>
                  <a:cubicBezTo>
                    <a:pt x="1299" y="910"/>
                    <a:pt x="1295" y="905"/>
                    <a:pt x="1294" y="904"/>
                  </a:cubicBezTo>
                  <a:cubicBezTo>
                    <a:pt x="1293" y="904"/>
                    <a:pt x="1293" y="902"/>
                    <a:pt x="1291" y="901"/>
                  </a:cubicBezTo>
                  <a:cubicBezTo>
                    <a:pt x="1290" y="900"/>
                    <a:pt x="1285" y="900"/>
                    <a:pt x="1284" y="900"/>
                  </a:cubicBezTo>
                  <a:cubicBezTo>
                    <a:pt x="1283" y="899"/>
                    <a:pt x="1274" y="888"/>
                    <a:pt x="1272" y="888"/>
                  </a:cubicBezTo>
                  <a:cubicBezTo>
                    <a:pt x="1271" y="888"/>
                    <a:pt x="1269" y="889"/>
                    <a:pt x="1269" y="889"/>
                  </a:cubicBezTo>
                  <a:cubicBezTo>
                    <a:pt x="1269" y="889"/>
                    <a:pt x="1263" y="888"/>
                    <a:pt x="1260" y="888"/>
                  </a:cubicBezTo>
                  <a:cubicBezTo>
                    <a:pt x="1257" y="888"/>
                    <a:pt x="1256" y="884"/>
                    <a:pt x="1253" y="884"/>
                  </a:cubicBezTo>
                  <a:cubicBezTo>
                    <a:pt x="1250" y="884"/>
                    <a:pt x="1246" y="883"/>
                    <a:pt x="1245" y="882"/>
                  </a:cubicBezTo>
                  <a:cubicBezTo>
                    <a:pt x="1244" y="882"/>
                    <a:pt x="1240" y="880"/>
                    <a:pt x="1238" y="879"/>
                  </a:cubicBezTo>
                  <a:cubicBezTo>
                    <a:pt x="1236" y="879"/>
                    <a:pt x="1231" y="877"/>
                    <a:pt x="1230" y="877"/>
                  </a:cubicBezTo>
                  <a:cubicBezTo>
                    <a:pt x="1228" y="878"/>
                    <a:pt x="1225" y="877"/>
                    <a:pt x="1223" y="876"/>
                  </a:cubicBezTo>
                  <a:cubicBezTo>
                    <a:pt x="1221" y="876"/>
                    <a:pt x="1217" y="874"/>
                    <a:pt x="1216" y="874"/>
                  </a:cubicBezTo>
                  <a:cubicBezTo>
                    <a:pt x="1215" y="874"/>
                    <a:pt x="1211" y="872"/>
                    <a:pt x="1210" y="872"/>
                  </a:cubicBezTo>
                  <a:cubicBezTo>
                    <a:pt x="1209" y="873"/>
                    <a:pt x="1207" y="873"/>
                    <a:pt x="1205" y="873"/>
                  </a:cubicBezTo>
                  <a:cubicBezTo>
                    <a:pt x="1202" y="872"/>
                    <a:pt x="1200" y="872"/>
                    <a:pt x="1200" y="872"/>
                  </a:cubicBezTo>
                  <a:cubicBezTo>
                    <a:pt x="1200" y="872"/>
                    <a:pt x="1201" y="866"/>
                    <a:pt x="1199" y="866"/>
                  </a:cubicBezTo>
                  <a:cubicBezTo>
                    <a:pt x="1198" y="866"/>
                    <a:pt x="1195" y="871"/>
                    <a:pt x="1195" y="871"/>
                  </a:cubicBezTo>
                  <a:cubicBezTo>
                    <a:pt x="1195" y="871"/>
                    <a:pt x="1194" y="868"/>
                    <a:pt x="1193" y="867"/>
                  </a:cubicBezTo>
                  <a:cubicBezTo>
                    <a:pt x="1191" y="866"/>
                    <a:pt x="1188" y="868"/>
                    <a:pt x="1188" y="868"/>
                  </a:cubicBezTo>
                  <a:cubicBezTo>
                    <a:pt x="1188" y="868"/>
                    <a:pt x="1184" y="868"/>
                    <a:pt x="1183" y="867"/>
                  </a:cubicBezTo>
                  <a:cubicBezTo>
                    <a:pt x="1182" y="867"/>
                    <a:pt x="1179" y="863"/>
                    <a:pt x="1179" y="863"/>
                  </a:cubicBezTo>
                  <a:cubicBezTo>
                    <a:pt x="1179" y="863"/>
                    <a:pt x="1177" y="866"/>
                    <a:pt x="1176" y="867"/>
                  </a:cubicBezTo>
                  <a:cubicBezTo>
                    <a:pt x="1175" y="869"/>
                    <a:pt x="1169" y="865"/>
                    <a:pt x="1167" y="866"/>
                  </a:cubicBezTo>
                  <a:cubicBezTo>
                    <a:pt x="1165" y="866"/>
                    <a:pt x="1163" y="870"/>
                    <a:pt x="1162" y="872"/>
                  </a:cubicBezTo>
                  <a:cubicBezTo>
                    <a:pt x="1160" y="874"/>
                    <a:pt x="1161" y="878"/>
                    <a:pt x="1161" y="880"/>
                  </a:cubicBezTo>
                  <a:cubicBezTo>
                    <a:pt x="1162" y="883"/>
                    <a:pt x="1165" y="893"/>
                    <a:pt x="1176" y="900"/>
                  </a:cubicBezTo>
                  <a:cubicBezTo>
                    <a:pt x="1181" y="908"/>
                    <a:pt x="1183" y="915"/>
                    <a:pt x="1183" y="915"/>
                  </a:cubicBezTo>
                  <a:cubicBezTo>
                    <a:pt x="1183" y="915"/>
                    <a:pt x="1187" y="916"/>
                    <a:pt x="1187" y="912"/>
                  </a:cubicBezTo>
                  <a:cubicBezTo>
                    <a:pt x="1187" y="907"/>
                    <a:pt x="1181" y="897"/>
                    <a:pt x="1182" y="895"/>
                  </a:cubicBezTo>
                  <a:cubicBezTo>
                    <a:pt x="1182" y="893"/>
                    <a:pt x="1184" y="893"/>
                    <a:pt x="1186" y="893"/>
                  </a:cubicBezTo>
                  <a:close/>
                  <a:moveTo>
                    <a:pt x="1091" y="206"/>
                  </a:moveTo>
                  <a:cubicBezTo>
                    <a:pt x="1094" y="204"/>
                    <a:pt x="1094" y="204"/>
                    <a:pt x="1094" y="204"/>
                  </a:cubicBezTo>
                  <a:cubicBezTo>
                    <a:pt x="1098" y="204"/>
                    <a:pt x="1098" y="204"/>
                    <a:pt x="1098" y="204"/>
                  </a:cubicBezTo>
                  <a:cubicBezTo>
                    <a:pt x="1098" y="204"/>
                    <a:pt x="1098" y="204"/>
                    <a:pt x="1111" y="203"/>
                  </a:cubicBezTo>
                  <a:cubicBezTo>
                    <a:pt x="1123" y="202"/>
                    <a:pt x="1161" y="219"/>
                    <a:pt x="1161" y="219"/>
                  </a:cubicBezTo>
                  <a:cubicBezTo>
                    <a:pt x="1161" y="219"/>
                    <a:pt x="1165" y="222"/>
                    <a:pt x="1166" y="223"/>
                  </a:cubicBezTo>
                  <a:cubicBezTo>
                    <a:pt x="1167" y="225"/>
                    <a:pt x="1167" y="230"/>
                    <a:pt x="1166" y="232"/>
                  </a:cubicBezTo>
                  <a:cubicBezTo>
                    <a:pt x="1166" y="235"/>
                    <a:pt x="1164" y="239"/>
                    <a:pt x="1167" y="239"/>
                  </a:cubicBezTo>
                  <a:cubicBezTo>
                    <a:pt x="1170" y="239"/>
                    <a:pt x="1171" y="238"/>
                    <a:pt x="1173" y="239"/>
                  </a:cubicBezTo>
                  <a:cubicBezTo>
                    <a:pt x="1174" y="241"/>
                    <a:pt x="1185" y="241"/>
                    <a:pt x="1186" y="241"/>
                  </a:cubicBezTo>
                  <a:cubicBezTo>
                    <a:pt x="1187" y="241"/>
                    <a:pt x="1188" y="238"/>
                    <a:pt x="1188" y="236"/>
                  </a:cubicBezTo>
                  <a:cubicBezTo>
                    <a:pt x="1187" y="234"/>
                    <a:pt x="1183" y="226"/>
                    <a:pt x="1186" y="229"/>
                  </a:cubicBezTo>
                  <a:cubicBezTo>
                    <a:pt x="1189" y="232"/>
                    <a:pt x="1196" y="232"/>
                    <a:pt x="1200" y="232"/>
                  </a:cubicBezTo>
                  <a:cubicBezTo>
                    <a:pt x="1204" y="232"/>
                    <a:pt x="1200" y="227"/>
                    <a:pt x="1200" y="227"/>
                  </a:cubicBezTo>
                  <a:cubicBezTo>
                    <a:pt x="1200" y="227"/>
                    <a:pt x="1193" y="226"/>
                    <a:pt x="1191" y="225"/>
                  </a:cubicBezTo>
                  <a:cubicBezTo>
                    <a:pt x="1189" y="225"/>
                    <a:pt x="1180" y="219"/>
                    <a:pt x="1179" y="219"/>
                  </a:cubicBezTo>
                  <a:cubicBezTo>
                    <a:pt x="1178" y="219"/>
                    <a:pt x="1177" y="216"/>
                    <a:pt x="1177" y="216"/>
                  </a:cubicBezTo>
                  <a:cubicBezTo>
                    <a:pt x="1183" y="211"/>
                    <a:pt x="1202" y="210"/>
                    <a:pt x="1204" y="208"/>
                  </a:cubicBezTo>
                  <a:cubicBezTo>
                    <a:pt x="1207" y="206"/>
                    <a:pt x="1210" y="206"/>
                    <a:pt x="1212" y="205"/>
                  </a:cubicBezTo>
                  <a:cubicBezTo>
                    <a:pt x="1213" y="204"/>
                    <a:pt x="1243" y="195"/>
                    <a:pt x="1246" y="194"/>
                  </a:cubicBezTo>
                  <a:cubicBezTo>
                    <a:pt x="1248" y="193"/>
                    <a:pt x="1252" y="192"/>
                    <a:pt x="1254" y="192"/>
                  </a:cubicBezTo>
                  <a:cubicBezTo>
                    <a:pt x="1255" y="192"/>
                    <a:pt x="1261" y="188"/>
                    <a:pt x="1266" y="188"/>
                  </a:cubicBezTo>
                  <a:cubicBezTo>
                    <a:pt x="1270" y="188"/>
                    <a:pt x="1279" y="187"/>
                    <a:pt x="1282" y="187"/>
                  </a:cubicBezTo>
                  <a:cubicBezTo>
                    <a:pt x="1285" y="187"/>
                    <a:pt x="1294" y="184"/>
                    <a:pt x="1294" y="184"/>
                  </a:cubicBezTo>
                  <a:cubicBezTo>
                    <a:pt x="1294" y="184"/>
                    <a:pt x="1300" y="184"/>
                    <a:pt x="1304" y="181"/>
                  </a:cubicBezTo>
                  <a:cubicBezTo>
                    <a:pt x="1309" y="178"/>
                    <a:pt x="1314" y="178"/>
                    <a:pt x="1314" y="178"/>
                  </a:cubicBezTo>
                  <a:cubicBezTo>
                    <a:pt x="1314" y="178"/>
                    <a:pt x="1322" y="179"/>
                    <a:pt x="1335" y="173"/>
                  </a:cubicBezTo>
                  <a:cubicBezTo>
                    <a:pt x="1348" y="167"/>
                    <a:pt x="1362" y="167"/>
                    <a:pt x="1362" y="167"/>
                  </a:cubicBezTo>
                  <a:cubicBezTo>
                    <a:pt x="1362" y="167"/>
                    <a:pt x="1344" y="157"/>
                    <a:pt x="1275" y="166"/>
                  </a:cubicBezTo>
                  <a:cubicBezTo>
                    <a:pt x="1206" y="175"/>
                    <a:pt x="1165" y="211"/>
                    <a:pt x="1165" y="211"/>
                  </a:cubicBezTo>
                  <a:cubicBezTo>
                    <a:pt x="1165" y="211"/>
                    <a:pt x="1134" y="196"/>
                    <a:pt x="1113" y="192"/>
                  </a:cubicBezTo>
                  <a:cubicBezTo>
                    <a:pt x="1093" y="189"/>
                    <a:pt x="1086" y="199"/>
                    <a:pt x="1086" y="199"/>
                  </a:cubicBezTo>
                  <a:cubicBezTo>
                    <a:pt x="1085" y="201"/>
                    <a:pt x="1091" y="206"/>
                    <a:pt x="1091" y="206"/>
                  </a:cubicBezTo>
                  <a:close/>
                  <a:moveTo>
                    <a:pt x="1343" y="219"/>
                  </a:moveTo>
                  <a:cubicBezTo>
                    <a:pt x="1342" y="223"/>
                    <a:pt x="1342" y="223"/>
                    <a:pt x="1342" y="223"/>
                  </a:cubicBezTo>
                  <a:cubicBezTo>
                    <a:pt x="1339" y="219"/>
                    <a:pt x="1339" y="219"/>
                    <a:pt x="1339" y="219"/>
                  </a:cubicBezTo>
                  <a:cubicBezTo>
                    <a:pt x="1339" y="219"/>
                    <a:pt x="1336" y="222"/>
                    <a:pt x="1334" y="223"/>
                  </a:cubicBezTo>
                  <a:cubicBezTo>
                    <a:pt x="1332" y="224"/>
                    <a:pt x="1331" y="224"/>
                    <a:pt x="1328" y="225"/>
                  </a:cubicBezTo>
                  <a:cubicBezTo>
                    <a:pt x="1325" y="225"/>
                    <a:pt x="1322" y="228"/>
                    <a:pt x="1320" y="228"/>
                  </a:cubicBezTo>
                  <a:cubicBezTo>
                    <a:pt x="1318" y="228"/>
                    <a:pt x="1316" y="229"/>
                    <a:pt x="1316" y="229"/>
                  </a:cubicBezTo>
                  <a:cubicBezTo>
                    <a:pt x="1314" y="231"/>
                    <a:pt x="1314" y="231"/>
                    <a:pt x="1314" y="231"/>
                  </a:cubicBezTo>
                  <a:cubicBezTo>
                    <a:pt x="1310" y="230"/>
                    <a:pt x="1310" y="230"/>
                    <a:pt x="1310" y="230"/>
                  </a:cubicBezTo>
                  <a:cubicBezTo>
                    <a:pt x="1310" y="230"/>
                    <a:pt x="1306" y="231"/>
                    <a:pt x="1306" y="232"/>
                  </a:cubicBezTo>
                  <a:cubicBezTo>
                    <a:pt x="1306" y="234"/>
                    <a:pt x="1304" y="229"/>
                    <a:pt x="1303" y="231"/>
                  </a:cubicBezTo>
                  <a:cubicBezTo>
                    <a:pt x="1302" y="232"/>
                    <a:pt x="1299" y="236"/>
                    <a:pt x="1298" y="237"/>
                  </a:cubicBezTo>
                  <a:cubicBezTo>
                    <a:pt x="1298" y="238"/>
                    <a:pt x="1295" y="237"/>
                    <a:pt x="1295" y="237"/>
                  </a:cubicBezTo>
                  <a:cubicBezTo>
                    <a:pt x="1295" y="237"/>
                    <a:pt x="1291" y="238"/>
                    <a:pt x="1293" y="239"/>
                  </a:cubicBezTo>
                  <a:cubicBezTo>
                    <a:pt x="1294" y="239"/>
                    <a:pt x="1293" y="241"/>
                    <a:pt x="1291" y="242"/>
                  </a:cubicBezTo>
                  <a:cubicBezTo>
                    <a:pt x="1290" y="242"/>
                    <a:pt x="1287" y="244"/>
                    <a:pt x="1287" y="245"/>
                  </a:cubicBezTo>
                  <a:cubicBezTo>
                    <a:pt x="1288" y="246"/>
                    <a:pt x="1284" y="257"/>
                    <a:pt x="1294" y="259"/>
                  </a:cubicBezTo>
                  <a:cubicBezTo>
                    <a:pt x="1304" y="261"/>
                    <a:pt x="1313" y="263"/>
                    <a:pt x="1315" y="264"/>
                  </a:cubicBezTo>
                  <a:cubicBezTo>
                    <a:pt x="1317" y="265"/>
                    <a:pt x="1321" y="270"/>
                    <a:pt x="1322" y="270"/>
                  </a:cubicBezTo>
                  <a:cubicBezTo>
                    <a:pt x="1323" y="270"/>
                    <a:pt x="1324" y="269"/>
                    <a:pt x="1324" y="269"/>
                  </a:cubicBezTo>
                  <a:cubicBezTo>
                    <a:pt x="1324" y="269"/>
                    <a:pt x="1323" y="264"/>
                    <a:pt x="1313" y="257"/>
                  </a:cubicBezTo>
                  <a:cubicBezTo>
                    <a:pt x="1313" y="257"/>
                    <a:pt x="1310" y="254"/>
                    <a:pt x="1316" y="251"/>
                  </a:cubicBezTo>
                  <a:cubicBezTo>
                    <a:pt x="1322" y="248"/>
                    <a:pt x="1380" y="224"/>
                    <a:pt x="1407" y="215"/>
                  </a:cubicBezTo>
                  <a:cubicBezTo>
                    <a:pt x="1407" y="215"/>
                    <a:pt x="1413" y="210"/>
                    <a:pt x="1404" y="210"/>
                  </a:cubicBezTo>
                  <a:cubicBezTo>
                    <a:pt x="1394" y="210"/>
                    <a:pt x="1391" y="211"/>
                    <a:pt x="1388" y="210"/>
                  </a:cubicBezTo>
                  <a:cubicBezTo>
                    <a:pt x="1386" y="209"/>
                    <a:pt x="1381" y="209"/>
                    <a:pt x="1378" y="209"/>
                  </a:cubicBezTo>
                  <a:cubicBezTo>
                    <a:pt x="1376" y="209"/>
                    <a:pt x="1375" y="209"/>
                    <a:pt x="1373" y="208"/>
                  </a:cubicBezTo>
                  <a:cubicBezTo>
                    <a:pt x="1372" y="207"/>
                    <a:pt x="1370" y="211"/>
                    <a:pt x="1370" y="211"/>
                  </a:cubicBezTo>
                  <a:cubicBezTo>
                    <a:pt x="1370" y="211"/>
                    <a:pt x="1367" y="212"/>
                    <a:pt x="1364" y="212"/>
                  </a:cubicBezTo>
                  <a:cubicBezTo>
                    <a:pt x="1361" y="212"/>
                    <a:pt x="1357" y="215"/>
                    <a:pt x="1353" y="215"/>
                  </a:cubicBezTo>
                  <a:cubicBezTo>
                    <a:pt x="1349" y="216"/>
                    <a:pt x="1343" y="219"/>
                    <a:pt x="1343" y="219"/>
                  </a:cubicBezTo>
                  <a:close/>
                  <a:moveTo>
                    <a:pt x="639" y="254"/>
                  </a:moveTo>
                  <a:cubicBezTo>
                    <a:pt x="638" y="254"/>
                    <a:pt x="636" y="255"/>
                    <a:pt x="636" y="255"/>
                  </a:cubicBezTo>
                  <a:cubicBezTo>
                    <a:pt x="636" y="256"/>
                    <a:pt x="636" y="260"/>
                    <a:pt x="638" y="262"/>
                  </a:cubicBezTo>
                  <a:cubicBezTo>
                    <a:pt x="640" y="263"/>
                    <a:pt x="640" y="261"/>
                    <a:pt x="641" y="260"/>
                  </a:cubicBezTo>
                  <a:cubicBezTo>
                    <a:pt x="641" y="259"/>
                    <a:pt x="641" y="258"/>
                    <a:pt x="642" y="257"/>
                  </a:cubicBezTo>
                  <a:cubicBezTo>
                    <a:pt x="644" y="256"/>
                    <a:pt x="643" y="254"/>
                    <a:pt x="643" y="254"/>
                  </a:cubicBezTo>
                  <a:cubicBezTo>
                    <a:pt x="643" y="254"/>
                    <a:pt x="640" y="254"/>
                    <a:pt x="639" y="254"/>
                  </a:cubicBezTo>
                  <a:close/>
                  <a:moveTo>
                    <a:pt x="668" y="208"/>
                  </a:moveTo>
                  <a:cubicBezTo>
                    <a:pt x="668" y="208"/>
                    <a:pt x="667" y="208"/>
                    <a:pt x="666" y="208"/>
                  </a:cubicBezTo>
                  <a:cubicBezTo>
                    <a:pt x="665" y="208"/>
                    <a:pt x="667" y="212"/>
                    <a:pt x="667" y="212"/>
                  </a:cubicBezTo>
                  <a:cubicBezTo>
                    <a:pt x="667" y="212"/>
                    <a:pt x="667" y="212"/>
                    <a:pt x="669" y="212"/>
                  </a:cubicBezTo>
                  <a:cubicBezTo>
                    <a:pt x="671" y="211"/>
                    <a:pt x="669" y="212"/>
                    <a:pt x="669" y="209"/>
                  </a:cubicBezTo>
                  <a:cubicBezTo>
                    <a:pt x="670" y="207"/>
                    <a:pt x="668" y="208"/>
                    <a:pt x="668" y="208"/>
                  </a:cubicBezTo>
                  <a:close/>
                  <a:moveTo>
                    <a:pt x="678" y="207"/>
                  </a:moveTo>
                  <a:cubicBezTo>
                    <a:pt x="679" y="207"/>
                    <a:pt x="681" y="206"/>
                    <a:pt x="681" y="205"/>
                  </a:cubicBezTo>
                  <a:cubicBezTo>
                    <a:pt x="680" y="204"/>
                    <a:pt x="680" y="203"/>
                    <a:pt x="678" y="204"/>
                  </a:cubicBezTo>
                  <a:cubicBezTo>
                    <a:pt x="676" y="205"/>
                    <a:pt x="674" y="204"/>
                    <a:pt x="673" y="205"/>
                  </a:cubicBezTo>
                  <a:cubicBezTo>
                    <a:pt x="673" y="206"/>
                    <a:pt x="674" y="208"/>
                    <a:pt x="674" y="208"/>
                  </a:cubicBezTo>
                  <a:cubicBezTo>
                    <a:pt x="674" y="208"/>
                    <a:pt x="676" y="208"/>
                    <a:pt x="678" y="207"/>
                  </a:cubicBezTo>
                  <a:close/>
                  <a:moveTo>
                    <a:pt x="672" y="215"/>
                  </a:moveTo>
                  <a:cubicBezTo>
                    <a:pt x="672" y="215"/>
                    <a:pt x="671" y="219"/>
                    <a:pt x="671" y="220"/>
                  </a:cubicBezTo>
                  <a:cubicBezTo>
                    <a:pt x="671" y="222"/>
                    <a:pt x="671" y="224"/>
                    <a:pt x="672" y="224"/>
                  </a:cubicBezTo>
                  <a:cubicBezTo>
                    <a:pt x="673" y="224"/>
                    <a:pt x="674" y="222"/>
                    <a:pt x="674" y="221"/>
                  </a:cubicBezTo>
                  <a:cubicBezTo>
                    <a:pt x="675" y="219"/>
                    <a:pt x="676" y="216"/>
                    <a:pt x="675" y="215"/>
                  </a:cubicBezTo>
                  <a:cubicBezTo>
                    <a:pt x="673" y="214"/>
                    <a:pt x="673" y="212"/>
                    <a:pt x="672" y="215"/>
                  </a:cubicBezTo>
                  <a:close/>
                  <a:moveTo>
                    <a:pt x="678" y="216"/>
                  </a:moveTo>
                  <a:cubicBezTo>
                    <a:pt x="678" y="216"/>
                    <a:pt x="682" y="216"/>
                    <a:pt x="680" y="213"/>
                  </a:cubicBezTo>
                  <a:cubicBezTo>
                    <a:pt x="679" y="211"/>
                    <a:pt x="678" y="211"/>
                    <a:pt x="677" y="212"/>
                  </a:cubicBezTo>
                  <a:cubicBezTo>
                    <a:pt x="677" y="213"/>
                    <a:pt x="676" y="215"/>
                    <a:pt x="678" y="216"/>
                  </a:cubicBezTo>
                  <a:close/>
                  <a:moveTo>
                    <a:pt x="678" y="220"/>
                  </a:moveTo>
                  <a:cubicBezTo>
                    <a:pt x="679" y="221"/>
                    <a:pt x="681" y="224"/>
                    <a:pt x="681" y="224"/>
                  </a:cubicBezTo>
                  <a:cubicBezTo>
                    <a:pt x="681" y="224"/>
                    <a:pt x="681" y="224"/>
                    <a:pt x="681" y="221"/>
                  </a:cubicBezTo>
                  <a:cubicBezTo>
                    <a:pt x="681" y="218"/>
                    <a:pt x="678" y="220"/>
                    <a:pt x="678" y="220"/>
                  </a:cubicBezTo>
                  <a:close/>
                  <a:moveTo>
                    <a:pt x="674" y="224"/>
                  </a:moveTo>
                  <a:cubicBezTo>
                    <a:pt x="674" y="224"/>
                    <a:pt x="672" y="229"/>
                    <a:pt x="673" y="231"/>
                  </a:cubicBezTo>
                  <a:cubicBezTo>
                    <a:pt x="675" y="233"/>
                    <a:pt x="676" y="234"/>
                    <a:pt x="676" y="233"/>
                  </a:cubicBezTo>
                  <a:cubicBezTo>
                    <a:pt x="676" y="232"/>
                    <a:pt x="678" y="228"/>
                    <a:pt x="676" y="226"/>
                  </a:cubicBezTo>
                  <a:cubicBezTo>
                    <a:pt x="674" y="224"/>
                    <a:pt x="674" y="224"/>
                    <a:pt x="674" y="224"/>
                  </a:cubicBezTo>
                  <a:close/>
                  <a:moveTo>
                    <a:pt x="683" y="251"/>
                  </a:moveTo>
                  <a:cubicBezTo>
                    <a:pt x="683" y="251"/>
                    <a:pt x="683" y="253"/>
                    <a:pt x="683" y="254"/>
                  </a:cubicBezTo>
                  <a:cubicBezTo>
                    <a:pt x="683" y="255"/>
                    <a:pt x="684" y="256"/>
                    <a:pt x="686" y="257"/>
                  </a:cubicBezTo>
                  <a:cubicBezTo>
                    <a:pt x="689" y="257"/>
                    <a:pt x="686" y="254"/>
                    <a:pt x="685" y="251"/>
                  </a:cubicBezTo>
                  <a:cubicBezTo>
                    <a:pt x="688" y="249"/>
                    <a:pt x="687" y="244"/>
                    <a:pt x="687" y="243"/>
                  </a:cubicBezTo>
                  <a:cubicBezTo>
                    <a:pt x="687" y="242"/>
                    <a:pt x="686" y="241"/>
                    <a:pt x="684" y="242"/>
                  </a:cubicBezTo>
                  <a:cubicBezTo>
                    <a:pt x="682" y="243"/>
                    <a:pt x="682" y="246"/>
                    <a:pt x="682" y="246"/>
                  </a:cubicBezTo>
                  <a:cubicBezTo>
                    <a:pt x="681" y="246"/>
                    <a:pt x="682" y="249"/>
                    <a:pt x="683" y="250"/>
                  </a:cubicBezTo>
                  <a:cubicBezTo>
                    <a:pt x="683" y="251"/>
                    <a:pt x="683" y="251"/>
                    <a:pt x="683" y="251"/>
                  </a:cubicBezTo>
                  <a:close/>
                  <a:moveTo>
                    <a:pt x="580" y="175"/>
                  </a:moveTo>
                  <a:cubicBezTo>
                    <a:pt x="581" y="175"/>
                    <a:pt x="581" y="174"/>
                    <a:pt x="583" y="173"/>
                  </a:cubicBezTo>
                  <a:cubicBezTo>
                    <a:pt x="584" y="172"/>
                    <a:pt x="585" y="173"/>
                    <a:pt x="588" y="170"/>
                  </a:cubicBezTo>
                  <a:cubicBezTo>
                    <a:pt x="590" y="168"/>
                    <a:pt x="589" y="169"/>
                    <a:pt x="592" y="167"/>
                  </a:cubicBezTo>
                  <a:cubicBezTo>
                    <a:pt x="595" y="166"/>
                    <a:pt x="596" y="167"/>
                    <a:pt x="596" y="167"/>
                  </a:cubicBezTo>
                  <a:cubicBezTo>
                    <a:pt x="596" y="167"/>
                    <a:pt x="598" y="166"/>
                    <a:pt x="600" y="167"/>
                  </a:cubicBezTo>
                  <a:cubicBezTo>
                    <a:pt x="601" y="168"/>
                    <a:pt x="602" y="168"/>
                    <a:pt x="603" y="167"/>
                  </a:cubicBezTo>
                  <a:cubicBezTo>
                    <a:pt x="604" y="166"/>
                    <a:pt x="605" y="166"/>
                    <a:pt x="609" y="166"/>
                  </a:cubicBezTo>
                  <a:cubicBezTo>
                    <a:pt x="612" y="166"/>
                    <a:pt x="613" y="165"/>
                    <a:pt x="613" y="162"/>
                  </a:cubicBezTo>
                  <a:cubicBezTo>
                    <a:pt x="613" y="159"/>
                    <a:pt x="613" y="159"/>
                    <a:pt x="612" y="156"/>
                  </a:cubicBezTo>
                  <a:cubicBezTo>
                    <a:pt x="612" y="154"/>
                    <a:pt x="610" y="156"/>
                    <a:pt x="608" y="157"/>
                  </a:cubicBezTo>
                  <a:cubicBezTo>
                    <a:pt x="605" y="158"/>
                    <a:pt x="602" y="157"/>
                    <a:pt x="600" y="156"/>
                  </a:cubicBezTo>
                  <a:cubicBezTo>
                    <a:pt x="598" y="155"/>
                    <a:pt x="597" y="156"/>
                    <a:pt x="595" y="157"/>
                  </a:cubicBezTo>
                  <a:cubicBezTo>
                    <a:pt x="593" y="158"/>
                    <a:pt x="588" y="161"/>
                    <a:pt x="586" y="162"/>
                  </a:cubicBezTo>
                  <a:cubicBezTo>
                    <a:pt x="585" y="163"/>
                    <a:pt x="586" y="165"/>
                    <a:pt x="584" y="167"/>
                  </a:cubicBezTo>
                  <a:cubicBezTo>
                    <a:pt x="582" y="168"/>
                    <a:pt x="579" y="170"/>
                    <a:pt x="579" y="171"/>
                  </a:cubicBezTo>
                  <a:cubicBezTo>
                    <a:pt x="577" y="173"/>
                    <a:pt x="579" y="174"/>
                    <a:pt x="580" y="175"/>
                  </a:cubicBezTo>
                  <a:close/>
                  <a:moveTo>
                    <a:pt x="1106" y="218"/>
                  </a:moveTo>
                  <a:cubicBezTo>
                    <a:pt x="1105" y="218"/>
                    <a:pt x="1104" y="220"/>
                    <a:pt x="1104" y="220"/>
                  </a:cubicBezTo>
                  <a:cubicBezTo>
                    <a:pt x="1104" y="220"/>
                    <a:pt x="1106" y="222"/>
                    <a:pt x="1107" y="224"/>
                  </a:cubicBezTo>
                  <a:cubicBezTo>
                    <a:pt x="1108" y="226"/>
                    <a:pt x="1108" y="228"/>
                    <a:pt x="1109" y="230"/>
                  </a:cubicBezTo>
                  <a:cubicBezTo>
                    <a:pt x="1111" y="232"/>
                    <a:pt x="1112" y="230"/>
                    <a:pt x="1113" y="231"/>
                  </a:cubicBezTo>
                  <a:cubicBezTo>
                    <a:pt x="1114" y="233"/>
                    <a:pt x="1116" y="232"/>
                    <a:pt x="1118" y="231"/>
                  </a:cubicBezTo>
                  <a:cubicBezTo>
                    <a:pt x="1121" y="230"/>
                    <a:pt x="1118" y="227"/>
                    <a:pt x="1116" y="224"/>
                  </a:cubicBezTo>
                  <a:cubicBezTo>
                    <a:pt x="1114" y="222"/>
                    <a:pt x="1106" y="218"/>
                    <a:pt x="1106" y="218"/>
                  </a:cubicBezTo>
                  <a:close/>
                  <a:moveTo>
                    <a:pt x="1269" y="401"/>
                  </a:moveTo>
                  <a:cubicBezTo>
                    <a:pt x="1270" y="401"/>
                    <a:pt x="1270" y="401"/>
                    <a:pt x="1270" y="401"/>
                  </a:cubicBezTo>
                  <a:cubicBezTo>
                    <a:pt x="1270" y="401"/>
                    <a:pt x="1269" y="401"/>
                    <a:pt x="1269" y="401"/>
                  </a:cubicBezTo>
                  <a:close/>
                  <a:moveTo>
                    <a:pt x="1589" y="307"/>
                  </a:moveTo>
                  <a:cubicBezTo>
                    <a:pt x="1588" y="305"/>
                    <a:pt x="1585" y="305"/>
                    <a:pt x="1584" y="304"/>
                  </a:cubicBezTo>
                  <a:cubicBezTo>
                    <a:pt x="1582" y="302"/>
                    <a:pt x="1581" y="302"/>
                    <a:pt x="1579" y="300"/>
                  </a:cubicBezTo>
                  <a:cubicBezTo>
                    <a:pt x="1576" y="299"/>
                    <a:pt x="1576" y="298"/>
                    <a:pt x="1573" y="298"/>
                  </a:cubicBezTo>
                  <a:cubicBezTo>
                    <a:pt x="1570" y="297"/>
                    <a:pt x="1569" y="294"/>
                    <a:pt x="1567" y="294"/>
                  </a:cubicBezTo>
                  <a:cubicBezTo>
                    <a:pt x="1566" y="293"/>
                    <a:pt x="1563" y="293"/>
                    <a:pt x="1561" y="292"/>
                  </a:cubicBezTo>
                  <a:cubicBezTo>
                    <a:pt x="1559" y="291"/>
                    <a:pt x="1558" y="290"/>
                    <a:pt x="1555" y="289"/>
                  </a:cubicBezTo>
                  <a:cubicBezTo>
                    <a:pt x="1552" y="289"/>
                    <a:pt x="1549" y="287"/>
                    <a:pt x="1547" y="287"/>
                  </a:cubicBezTo>
                  <a:cubicBezTo>
                    <a:pt x="1545" y="287"/>
                    <a:pt x="1543" y="285"/>
                    <a:pt x="1541" y="284"/>
                  </a:cubicBezTo>
                  <a:cubicBezTo>
                    <a:pt x="1540" y="283"/>
                    <a:pt x="1538" y="284"/>
                    <a:pt x="1537" y="283"/>
                  </a:cubicBezTo>
                  <a:cubicBezTo>
                    <a:pt x="1535" y="282"/>
                    <a:pt x="1532" y="280"/>
                    <a:pt x="1531" y="280"/>
                  </a:cubicBezTo>
                  <a:cubicBezTo>
                    <a:pt x="1529" y="280"/>
                    <a:pt x="1525" y="279"/>
                    <a:pt x="1524" y="280"/>
                  </a:cubicBezTo>
                  <a:cubicBezTo>
                    <a:pt x="1522" y="280"/>
                    <a:pt x="1519" y="278"/>
                    <a:pt x="1519" y="278"/>
                  </a:cubicBezTo>
                  <a:cubicBezTo>
                    <a:pt x="1519" y="278"/>
                    <a:pt x="1516" y="277"/>
                    <a:pt x="1515" y="277"/>
                  </a:cubicBezTo>
                  <a:cubicBezTo>
                    <a:pt x="1514" y="276"/>
                    <a:pt x="1512" y="275"/>
                    <a:pt x="1509" y="275"/>
                  </a:cubicBezTo>
                  <a:cubicBezTo>
                    <a:pt x="1507" y="276"/>
                    <a:pt x="1507" y="276"/>
                    <a:pt x="1507" y="276"/>
                  </a:cubicBezTo>
                  <a:cubicBezTo>
                    <a:pt x="1507" y="276"/>
                    <a:pt x="1507" y="276"/>
                    <a:pt x="1506" y="276"/>
                  </a:cubicBezTo>
                  <a:cubicBezTo>
                    <a:pt x="1506" y="275"/>
                    <a:pt x="1504" y="273"/>
                    <a:pt x="1502" y="273"/>
                  </a:cubicBezTo>
                  <a:cubicBezTo>
                    <a:pt x="1501" y="273"/>
                    <a:pt x="1498" y="273"/>
                    <a:pt x="1497" y="274"/>
                  </a:cubicBezTo>
                  <a:cubicBezTo>
                    <a:pt x="1497" y="275"/>
                    <a:pt x="1496" y="275"/>
                    <a:pt x="1492" y="274"/>
                  </a:cubicBezTo>
                  <a:cubicBezTo>
                    <a:pt x="1489" y="273"/>
                    <a:pt x="1491" y="273"/>
                    <a:pt x="1490" y="273"/>
                  </a:cubicBezTo>
                  <a:cubicBezTo>
                    <a:pt x="1489" y="273"/>
                    <a:pt x="1488" y="273"/>
                    <a:pt x="1486" y="273"/>
                  </a:cubicBezTo>
                  <a:cubicBezTo>
                    <a:pt x="1484" y="272"/>
                    <a:pt x="1484" y="271"/>
                    <a:pt x="1483" y="270"/>
                  </a:cubicBezTo>
                  <a:cubicBezTo>
                    <a:pt x="1481" y="268"/>
                    <a:pt x="1476" y="267"/>
                    <a:pt x="1475" y="267"/>
                  </a:cubicBezTo>
                  <a:cubicBezTo>
                    <a:pt x="1473" y="266"/>
                    <a:pt x="1472" y="266"/>
                    <a:pt x="1470" y="266"/>
                  </a:cubicBezTo>
                  <a:cubicBezTo>
                    <a:pt x="1467" y="266"/>
                    <a:pt x="1467" y="266"/>
                    <a:pt x="1467" y="266"/>
                  </a:cubicBezTo>
                  <a:cubicBezTo>
                    <a:pt x="1466" y="266"/>
                    <a:pt x="1464" y="266"/>
                    <a:pt x="1462" y="267"/>
                  </a:cubicBezTo>
                  <a:cubicBezTo>
                    <a:pt x="1461" y="267"/>
                    <a:pt x="1459" y="267"/>
                    <a:pt x="1458" y="266"/>
                  </a:cubicBezTo>
                  <a:cubicBezTo>
                    <a:pt x="1458" y="265"/>
                    <a:pt x="1456" y="264"/>
                    <a:pt x="1454" y="264"/>
                  </a:cubicBezTo>
                  <a:cubicBezTo>
                    <a:pt x="1453" y="263"/>
                    <a:pt x="1452" y="265"/>
                    <a:pt x="1452" y="264"/>
                  </a:cubicBezTo>
                  <a:cubicBezTo>
                    <a:pt x="1451" y="264"/>
                    <a:pt x="1450" y="262"/>
                    <a:pt x="1447" y="263"/>
                  </a:cubicBezTo>
                  <a:cubicBezTo>
                    <a:pt x="1446" y="263"/>
                    <a:pt x="1446" y="264"/>
                    <a:pt x="1446" y="264"/>
                  </a:cubicBezTo>
                  <a:cubicBezTo>
                    <a:pt x="1447" y="265"/>
                    <a:pt x="1447" y="265"/>
                    <a:pt x="1447" y="265"/>
                  </a:cubicBezTo>
                  <a:cubicBezTo>
                    <a:pt x="1447" y="265"/>
                    <a:pt x="1446" y="265"/>
                    <a:pt x="1446" y="264"/>
                  </a:cubicBezTo>
                  <a:cubicBezTo>
                    <a:pt x="1446" y="264"/>
                    <a:pt x="1445" y="263"/>
                    <a:pt x="1443" y="263"/>
                  </a:cubicBezTo>
                  <a:cubicBezTo>
                    <a:pt x="1441" y="263"/>
                    <a:pt x="1443" y="263"/>
                    <a:pt x="1440" y="265"/>
                  </a:cubicBezTo>
                  <a:cubicBezTo>
                    <a:pt x="1437" y="266"/>
                    <a:pt x="1439" y="264"/>
                    <a:pt x="1438" y="262"/>
                  </a:cubicBezTo>
                  <a:cubicBezTo>
                    <a:pt x="1436" y="261"/>
                    <a:pt x="1435" y="261"/>
                    <a:pt x="1435" y="261"/>
                  </a:cubicBezTo>
                  <a:cubicBezTo>
                    <a:pt x="1435" y="261"/>
                    <a:pt x="1433" y="264"/>
                    <a:pt x="1432" y="264"/>
                  </a:cubicBezTo>
                  <a:cubicBezTo>
                    <a:pt x="1432" y="264"/>
                    <a:pt x="1431" y="263"/>
                    <a:pt x="1430" y="263"/>
                  </a:cubicBezTo>
                  <a:cubicBezTo>
                    <a:pt x="1430" y="263"/>
                    <a:pt x="1428" y="261"/>
                    <a:pt x="1427" y="261"/>
                  </a:cubicBezTo>
                  <a:cubicBezTo>
                    <a:pt x="1426" y="262"/>
                    <a:pt x="1424" y="261"/>
                    <a:pt x="1424" y="261"/>
                  </a:cubicBezTo>
                  <a:cubicBezTo>
                    <a:pt x="1424" y="261"/>
                    <a:pt x="1422" y="260"/>
                    <a:pt x="1421" y="260"/>
                  </a:cubicBezTo>
                  <a:cubicBezTo>
                    <a:pt x="1420" y="260"/>
                    <a:pt x="1420" y="260"/>
                    <a:pt x="1417" y="262"/>
                  </a:cubicBezTo>
                  <a:cubicBezTo>
                    <a:pt x="1413" y="264"/>
                    <a:pt x="1416" y="261"/>
                    <a:pt x="1413" y="261"/>
                  </a:cubicBezTo>
                  <a:cubicBezTo>
                    <a:pt x="1411" y="261"/>
                    <a:pt x="1410" y="261"/>
                    <a:pt x="1409" y="261"/>
                  </a:cubicBezTo>
                  <a:cubicBezTo>
                    <a:pt x="1408" y="261"/>
                    <a:pt x="1404" y="260"/>
                    <a:pt x="1400" y="260"/>
                  </a:cubicBezTo>
                  <a:cubicBezTo>
                    <a:pt x="1396" y="260"/>
                    <a:pt x="1395" y="261"/>
                    <a:pt x="1395" y="261"/>
                  </a:cubicBezTo>
                  <a:cubicBezTo>
                    <a:pt x="1395" y="261"/>
                    <a:pt x="1394" y="261"/>
                    <a:pt x="1391" y="260"/>
                  </a:cubicBezTo>
                  <a:cubicBezTo>
                    <a:pt x="1388" y="260"/>
                    <a:pt x="1383" y="260"/>
                    <a:pt x="1383" y="260"/>
                  </a:cubicBezTo>
                  <a:cubicBezTo>
                    <a:pt x="1382" y="260"/>
                    <a:pt x="1376" y="262"/>
                    <a:pt x="1374" y="262"/>
                  </a:cubicBezTo>
                  <a:cubicBezTo>
                    <a:pt x="1373" y="263"/>
                    <a:pt x="1373" y="265"/>
                    <a:pt x="1372" y="264"/>
                  </a:cubicBezTo>
                  <a:cubicBezTo>
                    <a:pt x="1372" y="264"/>
                    <a:pt x="1371" y="262"/>
                    <a:pt x="1371" y="262"/>
                  </a:cubicBezTo>
                  <a:cubicBezTo>
                    <a:pt x="1371" y="262"/>
                    <a:pt x="1365" y="263"/>
                    <a:pt x="1363" y="264"/>
                  </a:cubicBezTo>
                  <a:cubicBezTo>
                    <a:pt x="1361" y="264"/>
                    <a:pt x="1357" y="265"/>
                    <a:pt x="1353" y="266"/>
                  </a:cubicBezTo>
                  <a:cubicBezTo>
                    <a:pt x="1348" y="267"/>
                    <a:pt x="1346" y="268"/>
                    <a:pt x="1343" y="269"/>
                  </a:cubicBezTo>
                  <a:cubicBezTo>
                    <a:pt x="1340" y="270"/>
                    <a:pt x="1339" y="272"/>
                    <a:pt x="1336" y="272"/>
                  </a:cubicBezTo>
                  <a:cubicBezTo>
                    <a:pt x="1332" y="273"/>
                    <a:pt x="1329" y="273"/>
                    <a:pt x="1328" y="274"/>
                  </a:cubicBezTo>
                  <a:cubicBezTo>
                    <a:pt x="1326" y="274"/>
                    <a:pt x="1325" y="276"/>
                    <a:pt x="1321" y="277"/>
                  </a:cubicBezTo>
                  <a:cubicBezTo>
                    <a:pt x="1316" y="279"/>
                    <a:pt x="1319" y="280"/>
                    <a:pt x="1319" y="280"/>
                  </a:cubicBezTo>
                  <a:cubicBezTo>
                    <a:pt x="1318" y="281"/>
                    <a:pt x="1317" y="281"/>
                    <a:pt x="1315" y="282"/>
                  </a:cubicBezTo>
                  <a:cubicBezTo>
                    <a:pt x="1313" y="284"/>
                    <a:pt x="1312" y="284"/>
                    <a:pt x="1311" y="285"/>
                  </a:cubicBezTo>
                  <a:cubicBezTo>
                    <a:pt x="1309" y="286"/>
                    <a:pt x="1309" y="286"/>
                    <a:pt x="1306" y="287"/>
                  </a:cubicBezTo>
                  <a:cubicBezTo>
                    <a:pt x="1304" y="287"/>
                    <a:pt x="1304" y="287"/>
                    <a:pt x="1304" y="288"/>
                  </a:cubicBezTo>
                  <a:cubicBezTo>
                    <a:pt x="1304" y="290"/>
                    <a:pt x="1304" y="289"/>
                    <a:pt x="1301" y="289"/>
                  </a:cubicBezTo>
                  <a:cubicBezTo>
                    <a:pt x="1299" y="289"/>
                    <a:pt x="1299" y="289"/>
                    <a:pt x="1298" y="290"/>
                  </a:cubicBezTo>
                  <a:cubicBezTo>
                    <a:pt x="1297" y="290"/>
                    <a:pt x="1292" y="290"/>
                    <a:pt x="1292" y="290"/>
                  </a:cubicBezTo>
                  <a:cubicBezTo>
                    <a:pt x="1292" y="290"/>
                    <a:pt x="1292" y="290"/>
                    <a:pt x="1292" y="289"/>
                  </a:cubicBezTo>
                  <a:cubicBezTo>
                    <a:pt x="1291" y="288"/>
                    <a:pt x="1291" y="285"/>
                    <a:pt x="1291" y="283"/>
                  </a:cubicBezTo>
                  <a:cubicBezTo>
                    <a:pt x="1291" y="280"/>
                    <a:pt x="1291" y="280"/>
                    <a:pt x="1290" y="274"/>
                  </a:cubicBezTo>
                  <a:cubicBezTo>
                    <a:pt x="1289" y="268"/>
                    <a:pt x="1286" y="267"/>
                    <a:pt x="1285" y="263"/>
                  </a:cubicBezTo>
                  <a:cubicBezTo>
                    <a:pt x="1284" y="260"/>
                    <a:pt x="1282" y="261"/>
                    <a:pt x="1280" y="261"/>
                  </a:cubicBezTo>
                  <a:cubicBezTo>
                    <a:pt x="1278" y="261"/>
                    <a:pt x="1277" y="260"/>
                    <a:pt x="1275" y="260"/>
                  </a:cubicBezTo>
                  <a:cubicBezTo>
                    <a:pt x="1273" y="260"/>
                    <a:pt x="1269" y="261"/>
                    <a:pt x="1267" y="262"/>
                  </a:cubicBezTo>
                  <a:cubicBezTo>
                    <a:pt x="1265" y="263"/>
                    <a:pt x="1267" y="263"/>
                    <a:pt x="1269" y="266"/>
                  </a:cubicBezTo>
                  <a:cubicBezTo>
                    <a:pt x="1270" y="268"/>
                    <a:pt x="1271" y="268"/>
                    <a:pt x="1272" y="271"/>
                  </a:cubicBezTo>
                  <a:cubicBezTo>
                    <a:pt x="1273" y="273"/>
                    <a:pt x="1269" y="274"/>
                    <a:pt x="1268" y="275"/>
                  </a:cubicBezTo>
                  <a:cubicBezTo>
                    <a:pt x="1267" y="276"/>
                    <a:pt x="1267" y="274"/>
                    <a:pt x="1265" y="273"/>
                  </a:cubicBezTo>
                  <a:cubicBezTo>
                    <a:pt x="1263" y="273"/>
                    <a:pt x="1260" y="271"/>
                    <a:pt x="1256" y="270"/>
                  </a:cubicBezTo>
                  <a:cubicBezTo>
                    <a:pt x="1252" y="268"/>
                    <a:pt x="1250" y="267"/>
                    <a:pt x="1248" y="266"/>
                  </a:cubicBezTo>
                  <a:cubicBezTo>
                    <a:pt x="1247" y="265"/>
                    <a:pt x="1246" y="264"/>
                    <a:pt x="1244" y="263"/>
                  </a:cubicBezTo>
                  <a:cubicBezTo>
                    <a:pt x="1242" y="261"/>
                    <a:pt x="1239" y="261"/>
                    <a:pt x="1238" y="261"/>
                  </a:cubicBezTo>
                  <a:cubicBezTo>
                    <a:pt x="1237" y="261"/>
                    <a:pt x="1231" y="257"/>
                    <a:pt x="1231" y="258"/>
                  </a:cubicBezTo>
                  <a:cubicBezTo>
                    <a:pt x="1230" y="259"/>
                    <a:pt x="1228" y="260"/>
                    <a:pt x="1226" y="259"/>
                  </a:cubicBezTo>
                  <a:cubicBezTo>
                    <a:pt x="1225" y="258"/>
                    <a:pt x="1227" y="256"/>
                    <a:pt x="1226" y="255"/>
                  </a:cubicBezTo>
                  <a:cubicBezTo>
                    <a:pt x="1226" y="255"/>
                    <a:pt x="1225" y="255"/>
                    <a:pt x="1225" y="253"/>
                  </a:cubicBezTo>
                  <a:cubicBezTo>
                    <a:pt x="1225" y="250"/>
                    <a:pt x="1235" y="249"/>
                    <a:pt x="1236" y="248"/>
                  </a:cubicBezTo>
                  <a:cubicBezTo>
                    <a:pt x="1237" y="247"/>
                    <a:pt x="1238" y="246"/>
                    <a:pt x="1239" y="245"/>
                  </a:cubicBezTo>
                  <a:cubicBezTo>
                    <a:pt x="1240" y="243"/>
                    <a:pt x="1242" y="246"/>
                    <a:pt x="1244" y="244"/>
                  </a:cubicBezTo>
                  <a:cubicBezTo>
                    <a:pt x="1246" y="243"/>
                    <a:pt x="1246" y="242"/>
                    <a:pt x="1249" y="242"/>
                  </a:cubicBezTo>
                  <a:cubicBezTo>
                    <a:pt x="1251" y="242"/>
                    <a:pt x="1254" y="244"/>
                    <a:pt x="1256" y="242"/>
                  </a:cubicBezTo>
                  <a:cubicBezTo>
                    <a:pt x="1259" y="239"/>
                    <a:pt x="1258" y="241"/>
                    <a:pt x="1262" y="241"/>
                  </a:cubicBezTo>
                  <a:cubicBezTo>
                    <a:pt x="1265" y="240"/>
                    <a:pt x="1262" y="241"/>
                    <a:pt x="1266" y="239"/>
                  </a:cubicBezTo>
                  <a:cubicBezTo>
                    <a:pt x="1271" y="238"/>
                    <a:pt x="1268" y="239"/>
                    <a:pt x="1269" y="239"/>
                  </a:cubicBezTo>
                  <a:cubicBezTo>
                    <a:pt x="1270" y="239"/>
                    <a:pt x="1273" y="238"/>
                    <a:pt x="1274" y="238"/>
                  </a:cubicBezTo>
                  <a:cubicBezTo>
                    <a:pt x="1275" y="238"/>
                    <a:pt x="1275" y="236"/>
                    <a:pt x="1282" y="239"/>
                  </a:cubicBezTo>
                  <a:cubicBezTo>
                    <a:pt x="1290" y="241"/>
                    <a:pt x="1288" y="238"/>
                    <a:pt x="1289" y="238"/>
                  </a:cubicBezTo>
                  <a:cubicBezTo>
                    <a:pt x="1289" y="238"/>
                    <a:pt x="1290" y="237"/>
                    <a:pt x="1290" y="235"/>
                  </a:cubicBezTo>
                  <a:cubicBezTo>
                    <a:pt x="1288" y="235"/>
                    <a:pt x="1287" y="235"/>
                    <a:pt x="1285" y="235"/>
                  </a:cubicBezTo>
                  <a:cubicBezTo>
                    <a:pt x="1284" y="235"/>
                    <a:pt x="1284" y="234"/>
                    <a:pt x="1283" y="233"/>
                  </a:cubicBezTo>
                  <a:cubicBezTo>
                    <a:pt x="1282" y="233"/>
                    <a:pt x="1283" y="232"/>
                    <a:pt x="1278" y="230"/>
                  </a:cubicBezTo>
                  <a:cubicBezTo>
                    <a:pt x="1274" y="227"/>
                    <a:pt x="1273" y="229"/>
                    <a:pt x="1273" y="229"/>
                  </a:cubicBezTo>
                  <a:cubicBezTo>
                    <a:pt x="1269" y="232"/>
                    <a:pt x="1267" y="229"/>
                    <a:pt x="1267" y="228"/>
                  </a:cubicBezTo>
                  <a:cubicBezTo>
                    <a:pt x="1267" y="227"/>
                    <a:pt x="1265" y="228"/>
                    <a:pt x="1264" y="228"/>
                  </a:cubicBezTo>
                  <a:cubicBezTo>
                    <a:pt x="1264" y="228"/>
                    <a:pt x="1261" y="228"/>
                    <a:pt x="1260" y="229"/>
                  </a:cubicBezTo>
                  <a:cubicBezTo>
                    <a:pt x="1259" y="229"/>
                    <a:pt x="1259" y="229"/>
                    <a:pt x="1256" y="229"/>
                  </a:cubicBezTo>
                  <a:cubicBezTo>
                    <a:pt x="1254" y="229"/>
                    <a:pt x="1251" y="230"/>
                    <a:pt x="1251" y="230"/>
                  </a:cubicBezTo>
                  <a:cubicBezTo>
                    <a:pt x="1251" y="231"/>
                    <a:pt x="1250" y="232"/>
                    <a:pt x="1248" y="232"/>
                  </a:cubicBezTo>
                  <a:cubicBezTo>
                    <a:pt x="1247" y="231"/>
                    <a:pt x="1246" y="230"/>
                    <a:pt x="1244" y="230"/>
                  </a:cubicBezTo>
                  <a:cubicBezTo>
                    <a:pt x="1242" y="230"/>
                    <a:pt x="1241" y="233"/>
                    <a:pt x="1241" y="233"/>
                  </a:cubicBezTo>
                  <a:cubicBezTo>
                    <a:pt x="1241" y="233"/>
                    <a:pt x="1239" y="232"/>
                    <a:pt x="1238" y="233"/>
                  </a:cubicBezTo>
                  <a:cubicBezTo>
                    <a:pt x="1237" y="236"/>
                    <a:pt x="1236" y="235"/>
                    <a:pt x="1235" y="234"/>
                  </a:cubicBezTo>
                  <a:cubicBezTo>
                    <a:pt x="1234" y="233"/>
                    <a:pt x="1232" y="234"/>
                    <a:pt x="1231" y="234"/>
                  </a:cubicBezTo>
                  <a:cubicBezTo>
                    <a:pt x="1230" y="235"/>
                    <a:pt x="1229" y="235"/>
                    <a:pt x="1227" y="237"/>
                  </a:cubicBezTo>
                  <a:cubicBezTo>
                    <a:pt x="1225" y="238"/>
                    <a:pt x="1226" y="238"/>
                    <a:pt x="1221" y="239"/>
                  </a:cubicBezTo>
                  <a:cubicBezTo>
                    <a:pt x="1216" y="241"/>
                    <a:pt x="1218" y="241"/>
                    <a:pt x="1217" y="242"/>
                  </a:cubicBezTo>
                  <a:cubicBezTo>
                    <a:pt x="1216" y="243"/>
                    <a:pt x="1217" y="243"/>
                    <a:pt x="1216" y="243"/>
                  </a:cubicBezTo>
                  <a:cubicBezTo>
                    <a:pt x="1216" y="244"/>
                    <a:pt x="1213" y="245"/>
                    <a:pt x="1212" y="246"/>
                  </a:cubicBezTo>
                  <a:cubicBezTo>
                    <a:pt x="1211" y="246"/>
                    <a:pt x="1212" y="246"/>
                    <a:pt x="1212" y="247"/>
                  </a:cubicBezTo>
                  <a:cubicBezTo>
                    <a:pt x="1211" y="248"/>
                    <a:pt x="1212" y="249"/>
                    <a:pt x="1212" y="250"/>
                  </a:cubicBezTo>
                  <a:cubicBezTo>
                    <a:pt x="1213" y="251"/>
                    <a:pt x="1213" y="251"/>
                    <a:pt x="1215" y="252"/>
                  </a:cubicBezTo>
                  <a:cubicBezTo>
                    <a:pt x="1218" y="252"/>
                    <a:pt x="1215" y="252"/>
                    <a:pt x="1215" y="253"/>
                  </a:cubicBezTo>
                  <a:cubicBezTo>
                    <a:pt x="1215" y="255"/>
                    <a:pt x="1215" y="253"/>
                    <a:pt x="1213" y="253"/>
                  </a:cubicBezTo>
                  <a:cubicBezTo>
                    <a:pt x="1212" y="253"/>
                    <a:pt x="1211" y="252"/>
                    <a:pt x="1210" y="252"/>
                  </a:cubicBezTo>
                  <a:cubicBezTo>
                    <a:pt x="1208" y="251"/>
                    <a:pt x="1208" y="251"/>
                    <a:pt x="1208" y="250"/>
                  </a:cubicBezTo>
                  <a:cubicBezTo>
                    <a:pt x="1209" y="248"/>
                    <a:pt x="1209" y="248"/>
                    <a:pt x="1208" y="247"/>
                  </a:cubicBezTo>
                  <a:cubicBezTo>
                    <a:pt x="1208" y="246"/>
                    <a:pt x="1208" y="247"/>
                    <a:pt x="1208" y="245"/>
                  </a:cubicBezTo>
                  <a:cubicBezTo>
                    <a:pt x="1209" y="243"/>
                    <a:pt x="1206" y="242"/>
                    <a:pt x="1206" y="241"/>
                  </a:cubicBezTo>
                  <a:cubicBezTo>
                    <a:pt x="1206" y="240"/>
                    <a:pt x="1207" y="239"/>
                    <a:pt x="1207" y="239"/>
                  </a:cubicBezTo>
                  <a:cubicBezTo>
                    <a:pt x="1207" y="239"/>
                    <a:pt x="1206" y="237"/>
                    <a:pt x="1206" y="236"/>
                  </a:cubicBezTo>
                  <a:cubicBezTo>
                    <a:pt x="1206" y="235"/>
                    <a:pt x="1203" y="236"/>
                    <a:pt x="1201" y="236"/>
                  </a:cubicBezTo>
                  <a:cubicBezTo>
                    <a:pt x="1199" y="236"/>
                    <a:pt x="1198" y="236"/>
                    <a:pt x="1197" y="238"/>
                  </a:cubicBezTo>
                  <a:cubicBezTo>
                    <a:pt x="1195" y="239"/>
                    <a:pt x="1195" y="241"/>
                    <a:pt x="1195" y="242"/>
                  </a:cubicBezTo>
                  <a:cubicBezTo>
                    <a:pt x="1195" y="243"/>
                    <a:pt x="1196" y="245"/>
                    <a:pt x="1197" y="246"/>
                  </a:cubicBezTo>
                  <a:cubicBezTo>
                    <a:pt x="1198" y="248"/>
                    <a:pt x="1197" y="248"/>
                    <a:pt x="1198" y="249"/>
                  </a:cubicBezTo>
                  <a:cubicBezTo>
                    <a:pt x="1199" y="251"/>
                    <a:pt x="1197" y="250"/>
                    <a:pt x="1196" y="249"/>
                  </a:cubicBezTo>
                  <a:cubicBezTo>
                    <a:pt x="1194" y="248"/>
                    <a:pt x="1193" y="247"/>
                    <a:pt x="1193" y="247"/>
                  </a:cubicBezTo>
                  <a:cubicBezTo>
                    <a:pt x="1192" y="247"/>
                    <a:pt x="1192" y="247"/>
                    <a:pt x="1190" y="248"/>
                  </a:cubicBezTo>
                  <a:cubicBezTo>
                    <a:pt x="1189" y="248"/>
                    <a:pt x="1187" y="247"/>
                    <a:pt x="1186" y="247"/>
                  </a:cubicBezTo>
                  <a:cubicBezTo>
                    <a:pt x="1185" y="247"/>
                    <a:pt x="1184" y="249"/>
                    <a:pt x="1184" y="249"/>
                  </a:cubicBezTo>
                  <a:cubicBezTo>
                    <a:pt x="1184" y="249"/>
                    <a:pt x="1180" y="244"/>
                    <a:pt x="1180" y="247"/>
                  </a:cubicBezTo>
                  <a:cubicBezTo>
                    <a:pt x="1179" y="250"/>
                    <a:pt x="1177" y="249"/>
                    <a:pt x="1175" y="248"/>
                  </a:cubicBezTo>
                  <a:cubicBezTo>
                    <a:pt x="1174" y="247"/>
                    <a:pt x="1173" y="248"/>
                    <a:pt x="1172" y="247"/>
                  </a:cubicBezTo>
                  <a:cubicBezTo>
                    <a:pt x="1172" y="247"/>
                    <a:pt x="1168" y="247"/>
                    <a:pt x="1167" y="247"/>
                  </a:cubicBezTo>
                  <a:cubicBezTo>
                    <a:pt x="1167" y="247"/>
                    <a:pt x="1164" y="248"/>
                    <a:pt x="1164" y="248"/>
                  </a:cubicBezTo>
                  <a:cubicBezTo>
                    <a:pt x="1164" y="249"/>
                    <a:pt x="1161" y="252"/>
                    <a:pt x="1160" y="252"/>
                  </a:cubicBezTo>
                  <a:cubicBezTo>
                    <a:pt x="1159" y="253"/>
                    <a:pt x="1159" y="254"/>
                    <a:pt x="1156" y="255"/>
                  </a:cubicBezTo>
                  <a:cubicBezTo>
                    <a:pt x="1153" y="256"/>
                    <a:pt x="1153" y="257"/>
                    <a:pt x="1152" y="259"/>
                  </a:cubicBezTo>
                  <a:cubicBezTo>
                    <a:pt x="1151" y="260"/>
                    <a:pt x="1150" y="261"/>
                    <a:pt x="1150" y="263"/>
                  </a:cubicBezTo>
                  <a:cubicBezTo>
                    <a:pt x="1151" y="264"/>
                    <a:pt x="1148" y="266"/>
                    <a:pt x="1147" y="268"/>
                  </a:cubicBezTo>
                  <a:cubicBezTo>
                    <a:pt x="1145" y="269"/>
                    <a:pt x="1144" y="269"/>
                    <a:pt x="1142" y="268"/>
                  </a:cubicBezTo>
                  <a:cubicBezTo>
                    <a:pt x="1140" y="267"/>
                    <a:pt x="1139" y="268"/>
                    <a:pt x="1137" y="267"/>
                  </a:cubicBezTo>
                  <a:cubicBezTo>
                    <a:pt x="1134" y="267"/>
                    <a:pt x="1134" y="269"/>
                    <a:pt x="1131" y="269"/>
                  </a:cubicBezTo>
                  <a:cubicBezTo>
                    <a:pt x="1128" y="269"/>
                    <a:pt x="1125" y="271"/>
                    <a:pt x="1125" y="270"/>
                  </a:cubicBezTo>
                  <a:cubicBezTo>
                    <a:pt x="1125" y="269"/>
                    <a:pt x="1122" y="269"/>
                    <a:pt x="1122" y="268"/>
                  </a:cubicBezTo>
                  <a:cubicBezTo>
                    <a:pt x="1121" y="266"/>
                    <a:pt x="1121" y="266"/>
                    <a:pt x="1119" y="266"/>
                  </a:cubicBezTo>
                  <a:cubicBezTo>
                    <a:pt x="1117" y="267"/>
                    <a:pt x="1115" y="267"/>
                    <a:pt x="1111" y="267"/>
                  </a:cubicBezTo>
                  <a:cubicBezTo>
                    <a:pt x="1108" y="268"/>
                    <a:pt x="1109" y="266"/>
                    <a:pt x="1110" y="265"/>
                  </a:cubicBezTo>
                  <a:cubicBezTo>
                    <a:pt x="1111" y="264"/>
                    <a:pt x="1111" y="263"/>
                    <a:pt x="1111" y="262"/>
                  </a:cubicBezTo>
                  <a:cubicBezTo>
                    <a:pt x="1111" y="262"/>
                    <a:pt x="1109" y="257"/>
                    <a:pt x="1108" y="255"/>
                  </a:cubicBezTo>
                  <a:cubicBezTo>
                    <a:pt x="1107" y="254"/>
                    <a:pt x="1107" y="255"/>
                    <a:pt x="1105" y="251"/>
                  </a:cubicBezTo>
                  <a:cubicBezTo>
                    <a:pt x="1103" y="248"/>
                    <a:pt x="1107" y="248"/>
                    <a:pt x="1107" y="248"/>
                  </a:cubicBezTo>
                  <a:cubicBezTo>
                    <a:pt x="1107" y="248"/>
                    <a:pt x="1110" y="248"/>
                    <a:pt x="1112" y="249"/>
                  </a:cubicBezTo>
                  <a:cubicBezTo>
                    <a:pt x="1115" y="250"/>
                    <a:pt x="1115" y="249"/>
                    <a:pt x="1117" y="249"/>
                  </a:cubicBezTo>
                  <a:cubicBezTo>
                    <a:pt x="1119" y="249"/>
                    <a:pt x="1118" y="249"/>
                    <a:pt x="1121" y="248"/>
                  </a:cubicBezTo>
                  <a:cubicBezTo>
                    <a:pt x="1124" y="247"/>
                    <a:pt x="1122" y="248"/>
                    <a:pt x="1124" y="248"/>
                  </a:cubicBezTo>
                  <a:cubicBezTo>
                    <a:pt x="1126" y="248"/>
                    <a:pt x="1127" y="248"/>
                    <a:pt x="1128" y="248"/>
                  </a:cubicBezTo>
                  <a:cubicBezTo>
                    <a:pt x="1129" y="249"/>
                    <a:pt x="1133" y="250"/>
                    <a:pt x="1134" y="250"/>
                  </a:cubicBezTo>
                  <a:cubicBezTo>
                    <a:pt x="1136" y="250"/>
                    <a:pt x="1137" y="249"/>
                    <a:pt x="1138" y="249"/>
                  </a:cubicBezTo>
                  <a:cubicBezTo>
                    <a:pt x="1139" y="250"/>
                    <a:pt x="1140" y="250"/>
                    <a:pt x="1142" y="250"/>
                  </a:cubicBezTo>
                  <a:cubicBezTo>
                    <a:pt x="1145" y="250"/>
                    <a:pt x="1143" y="250"/>
                    <a:pt x="1144" y="250"/>
                  </a:cubicBezTo>
                  <a:cubicBezTo>
                    <a:pt x="1144" y="249"/>
                    <a:pt x="1146" y="249"/>
                    <a:pt x="1148" y="249"/>
                  </a:cubicBezTo>
                  <a:cubicBezTo>
                    <a:pt x="1150" y="249"/>
                    <a:pt x="1150" y="250"/>
                    <a:pt x="1152" y="249"/>
                  </a:cubicBezTo>
                  <a:cubicBezTo>
                    <a:pt x="1155" y="248"/>
                    <a:pt x="1151" y="248"/>
                    <a:pt x="1151" y="246"/>
                  </a:cubicBezTo>
                  <a:cubicBezTo>
                    <a:pt x="1151" y="245"/>
                    <a:pt x="1150" y="245"/>
                    <a:pt x="1149" y="245"/>
                  </a:cubicBezTo>
                  <a:cubicBezTo>
                    <a:pt x="1148" y="244"/>
                    <a:pt x="1146" y="244"/>
                    <a:pt x="1145" y="245"/>
                  </a:cubicBezTo>
                  <a:cubicBezTo>
                    <a:pt x="1143" y="246"/>
                    <a:pt x="1141" y="246"/>
                    <a:pt x="1139" y="245"/>
                  </a:cubicBezTo>
                  <a:cubicBezTo>
                    <a:pt x="1137" y="245"/>
                    <a:pt x="1132" y="245"/>
                    <a:pt x="1132" y="244"/>
                  </a:cubicBezTo>
                  <a:cubicBezTo>
                    <a:pt x="1131" y="244"/>
                    <a:pt x="1131" y="244"/>
                    <a:pt x="1130" y="244"/>
                  </a:cubicBezTo>
                  <a:cubicBezTo>
                    <a:pt x="1129" y="243"/>
                    <a:pt x="1128" y="244"/>
                    <a:pt x="1127" y="244"/>
                  </a:cubicBezTo>
                  <a:cubicBezTo>
                    <a:pt x="1126" y="244"/>
                    <a:pt x="1125" y="244"/>
                    <a:pt x="1124" y="244"/>
                  </a:cubicBezTo>
                  <a:cubicBezTo>
                    <a:pt x="1123" y="245"/>
                    <a:pt x="1122" y="245"/>
                    <a:pt x="1121" y="245"/>
                  </a:cubicBezTo>
                  <a:cubicBezTo>
                    <a:pt x="1120" y="245"/>
                    <a:pt x="1118" y="244"/>
                    <a:pt x="1116" y="244"/>
                  </a:cubicBezTo>
                  <a:cubicBezTo>
                    <a:pt x="1115" y="243"/>
                    <a:pt x="1115" y="243"/>
                    <a:pt x="1113" y="244"/>
                  </a:cubicBezTo>
                  <a:cubicBezTo>
                    <a:pt x="1111" y="245"/>
                    <a:pt x="1109" y="242"/>
                    <a:pt x="1109" y="242"/>
                  </a:cubicBezTo>
                  <a:cubicBezTo>
                    <a:pt x="1108" y="242"/>
                    <a:pt x="1108" y="244"/>
                    <a:pt x="1106" y="243"/>
                  </a:cubicBezTo>
                  <a:cubicBezTo>
                    <a:pt x="1103" y="242"/>
                    <a:pt x="1104" y="239"/>
                    <a:pt x="1104" y="238"/>
                  </a:cubicBezTo>
                  <a:cubicBezTo>
                    <a:pt x="1104" y="238"/>
                    <a:pt x="1102" y="234"/>
                    <a:pt x="1102" y="233"/>
                  </a:cubicBezTo>
                  <a:cubicBezTo>
                    <a:pt x="1101" y="232"/>
                    <a:pt x="1101" y="230"/>
                    <a:pt x="1100" y="227"/>
                  </a:cubicBezTo>
                  <a:cubicBezTo>
                    <a:pt x="1098" y="225"/>
                    <a:pt x="1098" y="226"/>
                    <a:pt x="1098" y="225"/>
                  </a:cubicBezTo>
                  <a:cubicBezTo>
                    <a:pt x="1098" y="224"/>
                    <a:pt x="1098" y="222"/>
                    <a:pt x="1097" y="221"/>
                  </a:cubicBezTo>
                  <a:cubicBezTo>
                    <a:pt x="1096" y="220"/>
                    <a:pt x="1093" y="220"/>
                    <a:pt x="1093" y="219"/>
                  </a:cubicBezTo>
                  <a:cubicBezTo>
                    <a:pt x="1093" y="217"/>
                    <a:pt x="1090" y="218"/>
                    <a:pt x="1089" y="218"/>
                  </a:cubicBezTo>
                  <a:cubicBezTo>
                    <a:pt x="1088" y="218"/>
                    <a:pt x="1086" y="218"/>
                    <a:pt x="1085" y="217"/>
                  </a:cubicBezTo>
                  <a:cubicBezTo>
                    <a:pt x="1084" y="217"/>
                    <a:pt x="1083" y="219"/>
                    <a:pt x="1081" y="220"/>
                  </a:cubicBezTo>
                  <a:cubicBezTo>
                    <a:pt x="1080" y="221"/>
                    <a:pt x="1080" y="223"/>
                    <a:pt x="1080" y="223"/>
                  </a:cubicBezTo>
                  <a:cubicBezTo>
                    <a:pt x="1080" y="223"/>
                    <a:pt x="1078" y="224"/>
                    <a:pt x="1081" y="218"/>
                  </a:cubicBezTo>
                  <a:cubicBezTo>
                    <a:pt x="1084" y="213"/>
                    <a:pt x="1081" y="214"/>
                    <a:pt x="1081" y="210"/>
                  </a:cubicBezTo>
                  <a:cubicBezTo>
                    <a:pt x="1081" y="207"/>
                    <a:pt x="1080" y="204"/>
                    <a:pt x="1078" y="204"/>
                  </a:cubicBezTo>
                  <a:cubicBezTo>
                    <a:pt x="1076" y="203"/>
                    <a:pt x="1076" y="201"/>
                    <a:pt x="1072" y="201"/>
                  </a:cubicBezTo>
                  <a:cubicBezTo>
                    <a:pt x="1067" y="199"/>
                    <a:pt x="1065" y="201"/>
                    <a:pt x="1065" y="201"/>
                  </a:cubicBezTo>
                  <a:cubicBezTo>
                    <a:pt x="1065" y="201"/>
                    <a:pt x="1066" y="205"/>
                    <a:pt x="1065" y="205"/>
                  </a:cubicBezTo>
                  <a:cubicBezTo>
                    <a:pt x="1065" y="206"/>
                    <a:pt x="1065" y="211"/>
                    <a:pt x="1065" y="211"/>
                  </a:cubicBezTo>
                  <a:cubicBezTo>
                    <a:pt x="1062" y="216"/>
                    <a:pt x="1064" y="218"/>
                    <a:pt x="1063" y="220"/>
                  </a:cubicBezTo>
                  <a:cubicBezTo>
                    <a:pt x="1062" y="221"/>
                    <a:pt x="1063" y="224"/>
                    <a:pt x="1063" y="226"/>
                  </a:cubicBezTo>
                  <a:cubicBezTo>
                    <a:pt x="1061" y="228"/>
                    <a:pt x="1062" y="229"/>
                    <a:pt x="1062" y="231"/>
                  </a:cubicBezTo>
                  <a:cubicBezTo>
                    <a:pt x="1060" y="235"/>
                    <a:pt x="1060" y="242"/>
                    <a:pt x="1060" y="245"/>
                  </a:cubicBezTo>
                  <a:cubicBezTo>
                    <a:pt x="1060" y="247"/>
                    <a:pt x="1058" y="246"/>
                    <a:pt x="1055" y="246"/>
                  </a:cubicBezTo>
                  <a:cubicBezTo>
                    <a:pt x="1053" y="246"/>
                    <a:pt x="1055" y="247"/>
                    <a:pt x="1054" y="248"/>
                  </a:cubicBezTo>
                  <a:cubicBezTo>
                    <a:pt x="1053" y="248"/>
                    <a:pt x="1051" y="248"/>
                    <a:pt x="1050" y="247"/>
                  </a:cubicBezTo>
                  <a:cubicBezTo>
                    <a:pt x="1049" y="246"/>
                    <a:pt x="1048" y="243"/>
                    <a:pt x="1048" y="243"/>
                  </a:cubicBezTo>
                  <a:cubicBezTo>
                    <a:pt x="1048" y="243"/>
                    <a:pt x="1043" y="243"/>
                    <a:pt x="1042" y="243"/>
                  </a:cubicBezTo>
                  <a:cubicBezTo>
                    <a:pt x="1042" y="243"/>
                    <a:pt x="1041" y="243"/>
                    <a:pt x="1039" y="245"/>
                  </a:cubicBezTo>
                  <a:cubicBezTo>
                    <a:pt x="1036" y="247"/>
                    <a:pt x="1034" y="244"/>
                    <a:pt x="1033" y="244"/>
                  </a:cubicBezTo>
                  <a:cubicBezTo>
                    <a:pt x="1032" y="244"/>
                    <a:pt x="1030" y="244"/>
                    <a:pt x="1028" y="244"/>
                  </a:cubicBezTo>
                  <a:cubicBezTo>
                    <a:pt x="1025" y="247"/>
                    <a:pt x="1025" y="245"/>
                    <a:pt x="1025" y="245"/>
                  </a:cubicBezTo>
                  <a:cubicBezTo>
                    <a:pt x="1024" y="244"/>
                    <a:pt x="1023" y="243"/>
                    <a:pt x="1021" y="243"/>
                  </a:cubicBezTo>
                  <a:cubicBezTo>
                    <a:pt x="1019" y="243"/>
                    <a:pt x="1018" y="244"/>
                    <a:pt x="1017" y="245"/>
                  </a:cubicBezTo>
                  <a:cubicBezTo>
                    <a:pt x="1016" y="245"/>
                    <a:pt x="1016" y="244"/>
                    <a:pt x="1016" y="242"/>
                  </a:cubicBezTo>
                  <a:cubicBezTo>
                    <a:pt x="1016" y="240"/>
                    <a:pt x="1017" y="240"/>
                    <a:pt x="1017" y="238"/>
                  </a:cubicBezTo>
                  <a:cubicBezTo>
                    <a:pt x="1017" y="237"/>
                    <a:pt x="1017" y="236"/>
                    <a:pt x="1017" y="235"/>
                  </a:cubicBezTo>
                  <a:cubicBezTo>
                    <a:pt x="1017" y="233"/>
                    <a:pt x="1019" y="232"/>
                    <a:pt x="1019" y="231"/>
                  </a:cubicBezTo>
                  <a:cubicBezTo>
                    <a:pt x="1019" y="231"/>
                    <a:pt x="1020" y="229"/>
                    <a:pt x="1020" y="227"/>
                  </a:cubicBezTo>
                  <a:cubicBezTo>
                    <a:pt x="1020" y="226"/>
                    <a:pt x="1023" y="226"/>
                    <a:pt x="1023" y="226"/>
                  </a:cubicBezTo>
                  <a:cubicBezTo>
                    <a:pt x="1023" y="225"/>
                    <a:pt x="1025" y="224"/>
                    <a:pt x="1026" y="223"/>
                  </a:cubicBezTo>
                  <a:cubicBezTo>
                    <a:pt x="1027" y="222"/>
                    <a:pt x="1027" y="221"/>
                    <a:pt x="1028" y="219"/>
                  </a:cubicBezTo>
                  <a:cubicBezTo>
                    <a:pt x="1029" y="218"/>
                    <a:pt x="1029" y="218"/>
                    <a:pt x="1030" y="216"/>
                  </a:cubicBezTo>
                  <a:cubicBezTo>
                    <a:pt x="1032" y="214"/>
                    <a:pt x="1032" y="213"/>
                    <a:pt x="1033" y="212"/>
                  </a:cubicBezTo>
                  <a:cubicBezTo>
                    <a:pt x="1033" y="212"/>
                    <a:pt x="1035" y="210"/>
                    <a:pt x="1035" y="210"/>
                  </a:cubicBezTo>
                  <a:cubicBezTo>
                    <a:pt x="1035" y="210"/>
                    <a:pt x="1036" y="209"/>
                    <a:pt x="1036" y="207"/>
                  </a:cubicBezTo>
                  <a:cubicBezTo>
                    <a:pt x="1037" y="206"/>
                    <a:pt x="1038" y="206"/>
                    <a:pt x="1039" y="205"/>
                  </a:cubicBezTo>
                  <a:cubicBezTo>
                    <a:pt x="1040" y="204"/>
                    <a:pt x="1041" y="205"/>
                    <a:pt x="1042" y="203"/>
                  </a:cubicBezTo>
                  <a:cubicBezTo>
                    <a:pt x="1044" y="201"/>
                    <a:pt x="1043" y="200"/>
                    <a:pt x="1044" y="201"/>
                  </a:cubicBezTo>
                  <a:cubicBezTo>
                    <a:pt x="1045" y="201"/>
                    <a:pt x="1046" y="200"/>
                    <a:pt x="1047" y="199"/>
                  </a:cubicBezTo>
                  <a:cubicBezTo>
                    <a:pt x="1047" y="199"/>
                    <a:pt x="1047" y="199"/>
                    <a:pt x="1051" y="196"/>
                  </a:cubicBezTo>
                  <a:cubicBezTo>
                    <a:pt x="1054" y="194"/>
                    <a:pt x="1053" y="198"/>
                    <a:pt x="1053" y="200"/>
                  </a:cubicBezTo>
                  <a:cubicBezTo>
                    <a:pt x="1054" y="202"/>
                    <a:pt x="1055" y="201"/>
                    <a:pt x="1056" y="199"/>
                  </a:cubicBezTo>
                  <a:cubicBezTo>
                    <a:pt x="1057" y="197"/>
                    <a:pt x="1056" y="197"/>
                    <a:pt x="1056" y="196"/>
                  </a:cubicBezTo>
                  <a:cubicBezTo>
                    <a:pt x="1056" y="194"/>
                    <a:pt x="1056" y="194"/>
                    <a:pt x="1056" y="192"/>
                  </a:cubicBezTo>
                  <a:cubicBezTo>
                    <a:pt x="1056" y="189"/>
                    <a:pt x="1056" y="189"/>
                    <a:pt x="1057" y="188"/>
                  </a:cubicBezTo>
                  <a:cubicBezTo>
                    <a:pt x="1057" y="187"/>
                    <a:pt x="1059" y="188"/>
                    <a:pt x="1061" y="188"/>
                  </a:cubicBezTo>
                  <a:cubicBezTo>
                    <a:pt x="1063" y="188"/>
                    <a:pt x="1061" y="187"/>
                    <a:pt x="1061" y="186"/>
                  </a:cubicBezTo>
                  <a:cubicBezTo>
                    <a:pt x="1061" y="186"/>
                    <a:pt x="1061" y="185"/>
                    <a:pt x="1062" y="184"/>
                  </a:cubicBezTo>
                  <a:cubicBezTo>
                    <a:pt x="1062" y="182"/>
                    <a:pt x="1064" y="181"/>
                    <a:pt x="1065" y="179"/>
                  </a:cubicBezTo>
                  <a:cubicBezTo>
                    <a:pt x="1065" y="176"/>
                    <a:pt x="1062" y="177"/>
                    <a:pt x="1061" y="177"/>
                  </a:cubicBezTo>
                  <a:cubicBezTo>
                    <a:pt x="1060" y="177"/>
                    <a:pt x="1057" y="176"/>
                    <a:pt x="1057" y="176"/>
                  </a:cubicBezTo>
                  <a:cubicBezTo>
                    <a:pt x="1056" y="176"/>
                    <a:pt x="1054" y="177"/>
                    <a:pt x="1053" y="177"/>
                  </a:cubicBezTo>
                  <a:cubicBezTo>
                    <a:pt x="1052" y="177"/>
                    <a:pt x="1050" y="178"/>
                    <a:pt x="1049" y="179"/>
                  </a:cubicBezTo>
                  <a:cubicBezTo>
                    <a:pt x="1048" y="180"/>
                    <a:pt x="1048" y="182"/>
                    <a:pt x="1046" y="184"/>
                  </a:cubicBezTo>
                  <a:cubicBezTo>
                    <a:pt x="1044" y="186"/>
                    <a:pt x="1043" y="186"/>
                    <a:pt x="1043" y="187"/>
                  </a:cubicBezTo>
                  <a:cubicBezTo>
                    <a:pt x="1043" y="188"/>
                    <a:pt x="1041" y="189"/>
                    <a:pt x="1040" y="191"/>
                  </a:cubicBezTo>
                  <a:cubicBezTo>
                    <a:pt x="1039" y="193"/>
                    <a:pt x="1037" y="192"/>
                    <a:pt x="1033" y="198"/>
                  </a:cubicBezTo>
                  <a:cubicBezTo>
                    <a:pt x="1030" y="204"/>
                    <a:pt x="1030" y="207"/>
                    <a:pt x="1029" y="207"/>
                  </a:cubicBezTo>
                  <a:cubicBezTo>
                    <a:pt x="1028" y="207"/>
                    <a:pt x="1025" y="210"/>
                    <a:pt x="1025" y="210"/>
                  </a:cubicBezTo>
                  <a:cubicBezTo>
                    <a:pt x="1025" y="211"/>
                    <a:pt x="1025" y="215"/>
                    <a:pt x="1025" y="215"/>
                  </a:cubicBezTo>
                  <a:cubicBezTo>
                    <a:pt x="1022" y="216"/>
                    <a:pt x="1020" y="220"/>
                    <a:pt x="1020" y="220"/>
                  </a:cubicBezTo>
                  <a:cubicBezTo>
                    <a:pt x="1019" y="223"/>
                    <a:pt x="1019" y="223"/>
                    <a:pt x="1019" y="223"/>
                  </a:cubicBezTo>
                  <a:cubicBezTo>
                    <a:pt x="1019" y="223"/>
                    <a:pt x="1017" y="223"/>
                    <a:pt x="1016" y="227"/>
                  </a:cubicBezTo>
                  <a:cubicBezTo>
                    <a:pt x="1016" y="231"/>
                    <a:pt x="1014" y="233"/>
                    <a:pt x="1014" y="233"/>
                  </a:cubicBezTo>
                  <a:cubicBezTo>
                    <a:pt x="1010" y="236"/>
                    <a:pt x="1011" y="241"/>
                    <a:pt x="1010" y="241"/>
                  </a:cubicBezTo>
                  <a:cubicBezTo>
                    <a:pt x="1010" y="241"/>
                    <a:pt x="1009" y="241"/>
                    <a:pt x="1008" y="241"/>
                  </a:cubicBezTo>
                  <a:cubicBezTo>
                    <a:pt x="1007" y="241"/>
                    <a:pt x="1005" y="241"/>
                    <a:pt x="1004" y="241"/>
                  </a:cubicBezTo>
                  <a:cubicBezTo>
                    <a:pt x="1002" y="241"/>
                    <a:pt x="999" y="241"/>
                    <a:pt x="998" y="241"/>
                  </a:cubicBezTo>
                  <a:cubicBezTo>
                    <a:pt x="996" y="241"/>
                    <a:pt x="994" y="241"/>
                    <a:pt x="990" y="242"/>
                  </a:cubicBezTo>
                  <a:cubicBezTo>
                    <a:pt x="987" y="242"/>
                    <a:pt x="987" y="242"/>
                    <a:pt x="984" y="241"/>
                  </a:cubicBezTo>
                  <a:cubicBezTo>
                    <a:pt x="982" y="241"/>
                    <a:pt x="977" y="241"/>
                    <a:pt x="975" y="241"/>
                  </a:cubicBezTo>
                  <a:cubicBezTo>
                    <a:pt x="974" y="241"/>
                    <a:pt x="973" y="241"/>
                    <a:pt x="972" y="242"/>
                  </a:cubicBezTo>
                  <a:cubicBezTo>
                    <a:pt x="971" y="243"/>
                    <a:pt x="970" y="242"/>
                    <a:pt x="969" y="242"/>
                  </a:cubicBezTo>
                  <a:cubicBezTo>
                    <a:pt x="969" y="242"/>
                    <a:pt x="967" y="243"/>
                    <a:pt x="963" y="244"/>
                  </a:cubicBezTo>
                  <a:cubicBezTo>
                    <a:pt x="959" y="244"/>
                    <a:pt x="962" y="243"/>
                    <a:pt x="962" y="243"/>
                  </a:cubicBezTo>
                  <a:cubicBezTo>
                    <a:pt x="961" y="242"/>
                    <a:pt x="955" y="244"/>
                    <a:pt x="955" y="244"/>
                  </a:cubicBezTo>
                  <a:cubicBezTo>
                    <a:pt x="955" y="244"/>
                    <a:pt x="954" y="244"/>
                    <a:pt x="952" y="245"/>
                  </a:cubicBezTo>
                  <a:cubicBezTo>
                    <a:pt x="950" y="246"/>
                    <a:pt x="950" y="245"/>
                    <a:pt x="947" y="245"/>
                  </a:cubicBezTo>
                  <a:cubicBezTo>
                    <a:pt x="945" y="245"/>
                    <a:pt x="945" y="245"/>
                    <a:pt x="943" y="246"/>
                  </a:cubicBezTo>
                  <a:cubicBezTo>
                    <a:pt x="940" y="246"/>
                    <a:pt x="941" y="246"/>
                    <a:pt x="938" y="247"/>
                  </a:cubicBezTo>
                  <a:cubicBezTo>
                    <a:pt x="935" y="247"/>
                    <a:pt x="932" y="247"/>
                    <a:pt x="932" y="247"/>
                  </a:cubicBezTo>
                  <a:cubicBezTo>
                    <a:pt x="931" y="247"/>
                    <a:pt x="931" y="247"/>
                    <a:pt x="929" y="248"/>
                  </a:cubicBezTo>
                  <a:cubicBezTo>
                    <a:pt x="927" y="249"/>
                    <a:pt x="924" y="248"/>
                    <a:pt x="922" y="248"/>
                  </a:cubicBezTo>
                  <a:cubicBezTo>
                    <a:pt x="920" y="248"/>
                    <a:pt x="920" y="248"/>
                    <a:pt x="918" y="249"/>
                  </a:cubicBezTo>
                  <a:cubicBezTo>
                    <a:pt x="916" y="250"/>
                    <a:pt x="915" y="249"/>
                    <a:pt x="914" y="249"/>
                  </a:cubicBezTo>
                  <a:cubicBezTo>
                    <a:pt x="912" y="249"/>
                    <a:pt x="909" y="250"/>
                    <a:pt x="907" y="250"/>
                  </a:cubicBezTo>
                  <a:cubicBezTo>
                    <a:pt x="905" y="251"/>
                    <a:pt x="900" y="251"/>
                    <a:pt x="899" y="251"/>
                  </a:cubicBezTo>
                  <a:cubicBezTo>
                    <a:pt x="899" y="251"/>
                    <a:pt x="898" y="250"/>
                    <a:pt x="896" y="251"/>
                  </a:cubicBezTo>
                  <a:cubicBezTo>
                    <a:pt x="894" y="251"/>
                    <a:pt x="893" y="252"/>
                    <a:pt x="891" y="252"/>
                  </a:cubicBezTo>
                  <a:cubicBezTo>
                    <a:pt x="890" y="252"/>
                    <a:pt x="887" y="252"/>
                    <a:pt x="885" y="253"/>
                  </a:cubicBezTo>
                  <a:cubicBezTo>
                    <a:pt x="883" y="253"/>
                    <a:pt x="882" y="253"/>
                    <a:pt x="879" y="253"/>
                  </a:cubicBezTo>
                  <a:cubicBezTo>
                    <a:pt x="877" y="253"/>
                    <a:pt x="877" y="253"/>
                    <a:pt x="876" y="253"/>
                  </a:cubicBezTo>
                  <a:cubicBezTo>
                    <a:pt x="875" y="254"/>
                    <a:pt x="875" y="254"/>
                    <a:pt x="874" y="254"/>
                  </a:cubicBezTo>
                  <a:cubicBezTo>
                    <a:pt x="872" y="254"/>
                    <a:pt x="870" y="253"/>
                    <a:pt x="869" y="254"/>
                  </a:cubicBezTo>
                  <a:cubicBezTo>
                    <a:pt x="868" y="254"/>
                    <a:pt x="868" y="255"/>
                    <a:pt x="867" y="255"/>
                  </a:cubicBezTo>
                  <a:cubicBezTo>
                    <a:pt x="867" y="255"/>
                    <a:pt x="864" y="255"/>
                    <a:pt x="863" y="255"/>
                  </a:cubicBezTo>
                  <a:cubicBezTo>
                    <a:pt x="862" y="255"/>
                    <a:pt x="858" y="256"/>
                    <a:pt x="858" y="256"/>
                  </a:cubicBezTo>
                  <a:cubicBezTo>
                    <a:pt x="858" y="257"/>
                    <a:pt x="851" y="257"/>
                    <a:pt x="848" y="257"/>
                  </a:cubicBezTo>
                  <a:cubicBezTo>
                    <a:pt x="845" y="257"/>
                    <a:pt x="845" y="258"/>
                    <a:pt x="843" y="258"/>
                  </a:cubicBezTo>
                  <a:cubicBezTo>
                    <a:pt x="842" y="258"/>
                    <a:pt x="839" y="259"/>
                    <a:pt x="837" y="258"/>
                  </a:cubicBezTo>
                  <a:cubicBezTo>
                    <a:pt x="836" y="258"/>
                    <a:pt x="836" y="257"/>
                    <a:pt x="835" y="257"/>
                  </a:cubicBezTo>
                  <a:cubicBezTo>
                    <a:pt x="834" y="257"/>
                    <a:pt x="834" y="258"/>
                    <a:pt x="833" y="258"/>
                  </a:cubicBezTo>
                  <a:cubicBezTo>
                    <a:pt x="833" y="259"/>
                    <a:pt x="832" y="260"/>
                    <a:pt x="830" y="260"/>
                  </a:cubicBezTo>
                  <a:cubicBezTo>
                    <a:pt x="828" y="261"/>
                    <a:pt x="821" y="260"/>
                    <a:pt x="821" y="260"/>
                  </a:cubicBezTo>
                  <a:cubicBezTo>
                    <a:pt x="821" y="260"/>
                    <a:pt x="819" y="262"/>
                    <a:pt x="817" y="262"/>
                  </a:cubicBezTo>
                  <a:cubicBezTo>
                    <a:pt x="816" y="262"/>
                    <a:pt x="817" y="260"/>
                    <a:pt x="813" y="260"/>
                  </a:cubicBezTo>
                  <a:cubicBezTo>
                    <a:pt x="809" y="260"/>
                    <a:pt x="809" y="261"/>
                    <a:pt x="806" y="262"/>
                  </a:cubicBezTo>
                  <a:cubicBezTo>
                    <a:pt x="803" y="263"/>
                    <a:pt x="802" y="262"/>
                    <a:pt x="801" y="262"/>
                  </a:cubicBezTo>
                  <a:cubicBezTo>
                    <a:pt x="800" y="263"/>
                    <a:pt x="797" y="263"/>
                    <a:pt x="796" y="263"/>
                  </a:cubicBezTo>
                  <a:cubicBezTo>
                    <a:pt x="794" y="263"/>
                    <a:pt x="793" y="264"/>
                    <a:pt x="792" y="264"/>
                  </a:cubicBezTo>
                  <a:cubicBezTo>
                    <a:pt x="791" y="265"/>
                    <a:pt x="787" y="265"/>
                    <a:pt x="784" y="266"/>
                  </a:cubicBezTo>
                  <a:cubicBezTo>
                    <a:pt x="780" y="267"/>
                    <a:pt x="780" y="266"/>
                    <a:pt x="779" y="265"/>
                  </a:cubicBezTo>
                  <a:cubicBezTo>
                    <a:pt x="779" y="265"/>
                    <a:pt x="780" y="263"/>
                    <a:pt x="780" y="260"/>
                  </a:cubicBezTo>
                  <a:cubicBezTo>
                    <a:pt x="781" y="258"/>
                    <a:pt x="781" y="257"/>
                    <a:pt x="781" y="256"/>
                  </a:cubicBezTo>
                  <a:cubicBezTo>
                    <a:pt x="781" y="255"/>
                    <a:pt x="782" y="254"/>
                    <a:pt x="782" y="252"/>
                  </a:cubicBezTo>
                  <a:cubicBezTo>
                    <a:pt x="783" y="251"/>
                    <a:pt x="784" y="249"/>
                    <a:pt x="784" y="247"/>
                  </a:cubicBezTo>
                  <a:cubicBezTo>
                    <a:pt x="785" y="245"/>
                    <a:pt x="784" y="242"/>
                    <a:pt x="784" y="241"/>
                  </a:cubicBezTo>
                  <a:cubicBezTo>
                    <a:pt x="784" y="241"/>
                    <a:pt x="786" y="239"/>
                    <a:pt x="786" y="239"/>
                  </a:cubicBezTo>
                  <a:cubicBezTo>
                    <a:pt x="786" y="239"/>
                    <a:pt x="788" y="237"/>
                    <a:pt x="788" y="237"/>
                  </a:cubicBezTo>
                  <a:cubicBezTo>
                    <a:pt x="788" y="237"/>
                    <a:pt x="790" y="231"/>
                    <a:pt x="795" y="221"/>
                  </a:cubicBezTo>
                  <a:cubicBezTo>
                    <a:pt x="799" y="211"/>
                    <a:pt x="800" y="212"/>
                    <a:pt x="801" y="210"/>
                  </a:cubicBezTo>
                  <a:cubicBezTo>
                    <a:pt x="802" y="208"/>
                    <a:pt x="803" y="208"/>
                    <a:pt x="804" y="207"/>
                  </a:cubicBezTo>
                  <a:cubicBezTo>
                    <a:pt x="805" y="205"/>
                    <a:pt x="806" y="202"/>
                    <a:pt x="807" y="201"/>
                  </a:cubicBezTo>
                  <a:cubicBezTo>
                    <a:pt x="808" y="200"/>
                    <a:pt x="810" y="197"/>
                    <a:pt x="813" y="195"/>
                  </a:cubicBezTo>
                  <a:cubicBezTo>
                    <a:pt x="815" y="193"/>
                    <a:pt x="814" y="192"/>
                    <a:pt x="814" y="190"/>
                  </a:cubicBezTo>
                  <a:cubicBezTo>
                    <a:pt x="815" y="188"/>
                    <a:pt x="816" y="186"/>
                    <a:pt x="818" y="185"/>
                  </a:cubicBezTo>
                  <a:cubicBezTo>
                    <a:pt x="820" y="185"/>
                    <a:pt x="820" y="184"/>
                    <a:pt x="821" y="182"/>
                  </a:cubicBezTo>
                  <a:cubicBezTo>
                    <a:pt x="822" y="181"/>
                    <a:pt x="822" y="182"/>
                    <a:pt x="824" y="181"/>
                  </a:cubicBezTo>
                  <a:cubicBezTo>
                    <a:pt x="826" y="179"/>
                    <a:pt x="827" y="178"/>
                    <a:pt x="828" y="177"/>
                  </a:cubicBezTo>
                  <a:cubicBezTo>
                    <a:pt x="828" y="175"/>
                    <a:pt x="829" y="174"/>
                    <a:pt x="831" y="174"/>
                  </a:cubicBezTo>
                  <a:cubicBezTo>
                    <a:pt x="832" y="174"/>
                    <a:pt x="834" y="171"/>
                    <a:pt x="835" y="171"/>
                  </a:cubicBezTo>
                  <a:cubicBezTo>
                    <a:pt x="835" y="172"/>
                    <a:pt x="839" y="169"/>
                    <a:pt x="840" y="169"/>
                  </a:cubicBezTo>
                  <a:cubicBezTo>
                    <a:pt x="841" y="170"/>
                    <a:pt x="846" y="170"/>
                    <a:pt x="847" y="169"/>
                  </a:cubicBezTo>
                  <a:cubicBezTo>
                    <a:pt x="848" y="169"/>
                    <a:pt x="849" y="169"/>
                    <a:pt x="851" y="169"/>
                  </a:cubicBezTo>
                  <a:cubicBezTo>
                    <a:pt x="852" y="169"/>
                    <a:pt x="852" y="169"/>
                    <a:pt x="853" y="170"/>
                  </a:cubicBezTo>
                  <a:cubicBezTo>
                    <a:pt x="855" y="171"/>
                    <a:pt x="857" y="169"/>
                    <a:pt x="858" y="168"/>
                  </a:cubicBezTo>
                  <a:cubicBezTo>
                    <a:pt x="858" y="167"/>
                    <a:pt x="858" y="165"/>
                    <a:pt x="859" y="165"/>
                  </a:cubicBezTo>
                  <a:cubicBezTo>
                    <a:pt x="860" y="166"/>
                    <a:pt x="860" y="166"/>
                    <a:pt x="861" y="166"/>
                  </a:cubicBezTo>
                  <a:cubicBezTo>
                    <a:pt x="863" y="165"/>
                    <a:pt x="863" y="165"/>
                    <a:pt x="864" y="166"/>
                  </a:cubicBezTo>
                  <a:cubicBezTo>
                    <a:pt x="864" y="167"/>
                    <a:pt x="865" y="166"/>
                    <a:pt x="866" y="165"/>
                  </a:cubicBezTo>
                  <a:cubicBezTo>
                    <a:pt x="867" y="164"/>
                    <a:pt x="866" y="163"/>
                    <a:pt x="866" y="162"/>
                  </a:cubicBezTo>
                  <a:cubicBezTo>
                    <a:pt x="866" y="160"/>
                    <a:pt x="867" y="161"/>
                    <a:pt x="868" y="160"/>
                  </a:cubicBezTo>
                  <a:cubicBezTo>
                    <a:pt x="869" y="159"/>
                    <a:pt x="869" y="159"/>
                    <a:pt x="870" y="159"/>
                  </a:cubicBezTo>
                  <a:cubicBezTo>
                    <a:pt x="872" y="159"/>
                    <a:pt x="872" y="159"/>
                    <a:pt x="874" y="158"/>
                  </a:cubicBezTo>
                  <a:cubicBezTo>
                    <a:pt x="876" y="157"/>
                    <a:pt x="876" y="157"/>
                    <a:pt x="878" y="157"/>
                  </a:cubicBezTo>
                  <a:cubicBezTo>
                    <a:pt x="880" y="157"/>
                    <a:pt x="879" y="157"/>
                    <a:pt x="882" y="157"/>
                  </a:cubicBezTo>
                  <a:cubicBezTo>
                    <a:pt x="884" y="157"/>
                    <a:pt x="884" y="156"/>
                    <a:pt x="886" y="156"/>
                  </a:cubicBezTo>
                  <a:cubicBezTo>
                    <a:pt x="887" y="156"/>
                    <a:pt x="889" y="156"/>
                    <a:pt x="890" y="156"/>
                  </a:cubicBezTo>
                  <a:cubicBezTo>
                    <a:pt x="891" y="156"/>
                    <a:pt x="891" y="157"/>
                    <a:pt x="893" y="158"/>
                  </a:cubicBezTo>
                  <a:cubicBezTo>
                    <a:pt x="894" y="158"/>
                    <a:pt x="894" y="157"/>
                    <a:pt x="895" y="157"/>
                  </a:cubicBezTo>
                  <a:cubicBezTo>
                    <a:pt x="896" y="157"/>
                    <a:pt x="896" y="156"/>
                    <a:pt x="898" y="157"/>
                  </a:cubicBezTo>
                  <a:cubicBezTo>
                    <a:pt x="899" y="157"/>
                    <a:pt x="898" y="157"/>
                    <a:pt x="899" y="158"/>
                  </a:cubicBezTo>
                  <a:cubicBezTo>
                    <a:pt x="900" y="159"/>
                    <a:pt x="900" y="158"/>
                    <a:pt x="901" y="158"/>
                  </a:cubicBezTo>
                  <a:cubicBezTo>
                    <a:pt x="902" y="158"/>
                    <a:pt x="902" y="159"/>
                    <a:pt x="902" y="159"/>
                  </a:cubicBezTo>
                  <a:cubicBezTo>
                    <a:pt x="902" y="159"/>
                    <a:pt x="903" y="160"/>
                    <a:pt x="905" y="159"/>
                  </a:cubicBezTo>
                  <a:cubicBezTo>
                    <a:pt x="907" y="159"/>
                    <a:pt x="908" y="159"/>
                    <a:pt x="908" y="159"/>
                  </a:cubicBezTo>
                  <a:cubicBezTo>
                    <a:pt x="908" y="160"/>
                    <a:pt x="910" y="160"/>
                    <a:pt x="911" y="160"/>
                  </a:cubicBezTo>
                  <a:cubicBezTo>
                    <a:pt x="913" y="161"/>
                    <a:pt x="915" y="161"/>
                    <a:pt x="915" y="161"/>
                  </a:cubicBezTo>
                  <a:cubicBezTo>
                    <a:pt x="916" y="161"/>
                    <a:pt x="917" y="162"/>
                    <a:pt x="918" y="162"/>
                  </a:cubicBezTo>
                  <a:cubicBezTo>
                    <a:pt x="918" y="162"/>
                    <a:pt x="919" y="161"/>
                    <a:pt x="921" y="161"/>
                  </a:cubicBezTo>
                  <a:cubicBezTo>
                    <a:pt x="923" y="160"/>
                    <a:pt x="923" y="159"/>
                    <a:pt x="923" y="158"/>
                  </a:cubicBezTo>
                  <a:cubicBezTo>
                    <a:pt x="923" y="157"/>
                    <a:pt x="922" y="157"/>
                    <a:pt x="921" y="157"/>
                  </a:cubicBezTo>
                  <a:cubicBezTo>
                    <a:pt x="920" y="157"/>
                    <a:pt x="920" y="157"/>
                    <a:pt x="919" y="157"/>
                  </a:cubicBezTo>
                  <a:cubicBezTo>
                    <a:pt x="918" y="157"/>
                    <a:pt x="918" y="157"/>
                    <a:pt x="917" y="157"/>
                  </a:cubicBezTo>
                  <a:cubicBezTo>
                    <a:pt x="916" y="157"/>
                    <a:pt x="916" y="156"/>
                    <a:pt x="915" y="156"/>
                  </a:cubicBezTo>
                  <a:cubicBezTo>
                    <a:pt x="914" y="155"/>
                    <a:pt x="913" y="156"/>
                    <a:pt x="913" y="156"/>
                  </a:cubicBezTo>
                  <a:cubicBezTo>
                    <a:pt x="912" y="156"/>
                    <a:pt x="911" y="156"/>
                    <a:pt x="911" y="155"/>
                  </a:cubicBezTo>
                  <a:cubicBezTo>
                    <a:pt x="911" y="155"/>
                    <a:pt x="910" y="154"/>
                    <a:pt x="910" y="154"/>
                  </a:cubicBezTo>
                  <a:cubicBezTo>
                    <a:pt x="909" y="154"/>
                    <a:pt x="908" y="154"/>
                    <a:pt x="906" y="155"/>
                  </a:cubicBezTo>
                  <a:cubicBezTo>
                    <a:pt x="903" y="155"/>
                    <a:pt x="903" y="155"/>
                    <a:pt x="902" y="155"/>
                  </a:cubicBezTo>
                  <a:cubicBezTo>
                    <a:pt x="901" y="155"/>
                    <a:pt x="901" y="154"/>
                    <a:pt x="902" y="154"/>
                  </a:cubicBezTo>
                  <a:cubicBezTo>
                    <a:pt x="902" y="153"/>
                    <a:pt x="904" y="152"/>
                    <a:pt x="904" y="152"/>
                  </a:cubicBezTo>
                  <a:cubicBezTo>
                    <a:pt x="905" y="152"/>
                    <a:pt x="906" y="152"/>
                    <a:pt x="908" y="152"/>
                  </a:cubicBezTo>
                  <a:cubicBezTo>
                    <a:pt x="910" y="151"/>
                    <a:pt x="909" y="151"/>
                    <a:pt x="910" y="151"/>
                  </a:cubicBezTo>
                  <a:cubicBezTo>
                    <a:pt x="911" y="151"/>
                    <a:pt x="914" y="151"/>
                    <a:pt x="915" y="151"/>
                  </a:cubicBezTo>
                  <a:cubicBezTo>
                    <a:pt x="916" y="150"/>
                    <a:pt x="916" y="150"/>
                    <a:pt x="918" y="150"/>
                  </a:cubicBezTo>
                  <a:cubicBezTo>
                    <a:pt x="919" y="149"/>
                    <a:pt x="920" y="150"/>
                    <a:pt x="921" y="149"/>
                  </a:cubicBezTo>
                  <a:cubicBezTo>
                    <a:pt x="922" y="149"/>
                    <a:pt x="923" y="148"/>
                    <a:pt x="924" y="148"/>
                  </a:cubicBezTo>
                  <a:cubicBezTo>
                    <a:pt x="925" y="147"/>
                    <a:pt x="925" y="147"/>
                    <a:pt x="926" y="147"/>
                  </a:cubicBezTo>
                  <a:cubicBezTo>
                    <a:pt x="928" y="147"/>
                    <a:pt x="928" y="147"/>
                    <a:pt x="930" y="145"/>
                  </a:cubicBezTo>
                  <a:cubicBezTo>
                    <a:pt x="932" y="144"/>
                    <a:pt x="930" y="142"/>
                    <a:pt x="929" y="142"/>
                  </a:cubicBezTo>
                  <a:cubicBezTo>
                    <a:pt x="927" y="143"/>
                    <a:pt x="926" y="144"/>
                    <a:pt x="926" y="144"/>
                  </a:cubicBezTo>
                  <a:cubicBezTo>
                    <a:pt x="925" y="144"/>
                    <a:pt x="924" y="144"/>
                    <a:pt x="921" y="145"/>
                  </a:cubicBezTo>
                  <a:cubicBezTo>
                    <a:pt x="918" y="146"/>
                    <a:pt x="919" y="145"/>
                    <a:pt x="919" y="145"/>
                  </a:cubicBezTo>
                  <a:cubicBezTo>
                    <a:pt x="918" y="145"/>
                    <a:pt x="913" y="146"/>
                    <a:pt x="911" y="146"/>
                  </a:cubicBezTo>
                  <a:cubicBezTo>
                    <a:pt x="910" y="146"/>
                    <a:pt x="908" y="148"/>
                    <a:pt x="908" y="148"/>
                  </a:cubicBezTo>
                  <a:cubicBezTo>
                    <a:pt x="904" y="146"/>
                    <a:pt x="903" y="149"/>
                    <a:pt x="902" y="149"/>
                  </a:cubicBezTo>
                  <a:cubicBezTo>
                    <a:pt x="901" y="149"/>
                    <a:pt x="899" y="149"/>
                    <a:pt x="899" y="150"/>
                  </a:cubicBezTo>
                  <a:cubicBezTo>
                    <a:pt x="899" y="150"/>
                    <a:pt x="898" y="150"/>
                    <a:pt x="897" y="150"/>
                  </a:cubicBezTo>
                  <a:cubicBezTo>
                    <a:pt x="896" y="150"/>
                    <a:pt x="893" y="150"/>
                    <a:pt x="893" y="150"/>
                  </a:cubicBezTo>
                  <a:cubicBezTo>
                    <a:pt x="892" y="151"/>
                    <a:pt x="890" y="151"/>
                    <a:pt x="889" y="151"/>
                  </a:cubicBezTo>
                  <a:cubicBezTo>
                    <a:pt x="888" y="151"/>
                    <a:pt x="886" y="151"/>
                    <a:pt x="883" y="152"/>
                  </a:cubicBezTo>
                  <a:cubicBezTo>
                    <a:pt x="880" y="152"/>
                    <a:pt x="881" y="152"/>
                    <a:pt x="879" y="151"/>
                  </a:cubicBezTo>
                  <a:cubicBezTo>
                    <a:pt x="878" y="150"/>
                    <a:pt x="881" y="149"/>
                    <a:pt x="882" y="148"/>
                  </a:cubicBezTo>
                  <a:cubicBezTo>
                    <a:pt x="882" y="147"/>
                    <a:pt x="883" y="147"/>
                    <a:pt x="883" y="147"/>
                  </a:cubicBezTo>
                  <a:cubicBezTo>
                    <a:pt x="883" y="146"/>
                    <a:pt x="882" y="144"/>
                    <a:pt x="882" y="142"/>
                  </a:cubicBezTo>
                  <a:cubicBezTo>
                    <a:pt x="883" y="140"/>
                    <a:pt x="884" y="141"/>
                    <a:pt x="884" y="140"/>
                  </a:cubicBezTo>
                  <a:cubicBezTo>
                    <a:pt x="884" y="138"/>
                    <a:pt x="885" y="138"/>
                    <a:pt x="885" y="138"/>
                  </a:cubicBezTo>
                  <a:cubicBezTo>
                    <a:pt x="885" y="137"/>
                    <a:pt x="886" y="137"/>
                    <a:pt x="888" y="137"/>
                  </a:cubicBezTo>
                  <a:cubicBezTo>
                    <a:pt x="891" y="136"/>
                    <a:pt x="891" y="135"/>
                    <a:pt x="891" y="134"/>
                  </a:cubicBezTo>
                  <a:cubicBezTo>
                    <a:pt x="892" y="133"/>
                    <a:pt x="893" y="133"/>
                    <a:pt x="894" y="132"/>
                  </a:cubicBezTo>
                  <a:cubicBezTo>
                    <a:pt x="894" y="132"/>
                    <a:pt x="895" y="131"/>
                    <a:pt x="896" y="130"/>
                  </a:cubicBezTo>
                  <a:cubicBezTo>
                    <a:pt x="896" y="128"/>
                    <a:pt x="897" y="129"/>
                    <a:pt x="898" y="128"/>
                  </a:cubicBezTo>
                  <a:cubicBezTo>
                    <a:pt x="899" y="127"/>
                    <a:pt x="899" y="127"/>
                    <a:pt x="900" y="127"/>
                  </a:cubicBezTo>
                  <a:cubicBezTo>
                    <a:pt x="901" y="127"/>
                    <a:pt x="903" y="125"/>
                    <a:pt x="904" y="124"/>
                  </a:cubicBezTo>
                  <a:cubicBezTo>
                    <a:pt x="905" y="124"/>
                    <a:pt x="905" y="123"/>
                    <a:pt x="905" y="123"/>
                  </a:cubicBezTo>
                  <a:cubicBezTo>
                    <a:pt x="906" y="122"/>
                    <a:pt x="906" y="121"/>
                    <a:pt x="907" y="120"/>
                  </a:cubicBezTo>
                  <a:cubicBezTo>
                    <a:pt x="908" y="119"/>
                    <a:pt x="909" y="120"/>
                    <a:pt x="910" y="120"/>
                  </a:cubicBezTo>
                  <a:cubicBezTo>
                    <a:pt x="911" y="119"/>
                    <a:pt x="911" y="119"/>
                    <a:pt x="913" y="118"/>
                  </a:cubicBezTo>
                  <a:cubicBezTo>
                    <a:pt x="914" y="117"/>
                    <a:pt x="914" y="116"/>
                    <a:pt x="915" y="116"/>
                  </a:cubicBezTo>
                  <a:cubicBezTo>
                    <a:pt x="916" y="115"/>
                    <a:pt x="919" y="114"/>
                    <a:pt x="919" y="114"/>
                  </a:cubicBezTo>
                  <a:cubicBezTo>
                    <a:pt x="923" y="114"/>
                    <a:pt x="923" y="114"/>
                    <a:pt x="923" y="114"/>
                  </a:cubicBezTo>
                  <a:cubicBezTo>
                    <a:pt x="923" y="114"/>
                    <a:pt x="925" y="111"/>
                    <a:pt x="926" y="111"/>
                  </a:cubicBezTo>
                  <a:cubicBezTo>
                    <a:pt x="931" y="111"/>
                    <a:pt x="932" y="110"/>
                    <a:pt x="933" y="109"/>
                  </a:cubicBezTo>
                  <a:cubicBezTo>
                    <a:pt x="934" y="108"/>
                    <a:pt x="938" y="107"/>
                    <a:pt x="938" y="107"/>
                  </a:cubicBezTo>
                  <a:cubicBezTo>
                    <a:pt x="938" y="107"/>
                    <a:pt x="938" y="107"/>
                    <a:pt x="939" y="108"/>
                  </a:cubicBezTo>
                  <a:cubicBezTo>
                    <a:pt x="940" y="109"/>
                    <a:pt x="940" y="109"/>
                    <a:pt x="941" y="109"/>
                  </a:cubicBezTo>
                  <a:cubicBezTo>
                    <a:pt x="942" y="109"/>
                    <a:pt x="943" y="109"/>
                    <a:pt x="944" y="109"/>
                  </a:cubicBezTo>
                  <a:cubicBezTo>
                    <a:pt x="944" y="109"/>
                    <a:pt x="945" y="109"/>
                    <a:pt x="946" y="110"/>
                  </a:cubicBezTo>
                  <a:cubicBezTo>
                    <a:pt x="946" y="110"/>
                    <a:pt x="946" y="111"/>
                    <a:pt x="947" y="113"/>
                  </a:cubicBezTo>
                  <a:cubicBezTo>
                    <a:pt x="947" y="115"/>
                    <a:pt x="950" y="115"/>
                    <a:pt x="950" y="116"/>
                  </a:cubicBezTo>
                  <a:cubicBezTo>
                    <a:pt x="951" y="116"/>
                    <a:pt x="952" y="117"/>
                    <a:pt x="952" y="118"/>
                  </a:cubicBezTo>
                  <a:cubicBezTo>
                    <a:pt x="952" y="118"/>
                    <a:pt x="953" y="120"/>
                    <a:pt x="954" y="121"/>
                  </a:cubicBezTo>
                  <a:cubicBezTo>
                    <a:pt x="955" y="122"/>
                    <a:pt x="956" y="124"/>
                    <a:pt x="957" y="125"/>
                  </a:cubicBezTo>
                  <a:cubicBezTo>
                    <a:pt x="959" y="127"/>
                    <a:pt x="957" y="128"/>
                    <a:pt x="956" y="128"/>
                  </a:cubicBezTo>
                  <a:cubicBezTo>
                    <a:pt x="955" y="128"/>
                    <a:pt x="954" y="129"/>
                    <a:pt x="954" y="130"/>
                  </a:cubicBezTo>
                  <a:cubicBezTo>
                    <a:pt x="954" y="130"/>
                    <a:pt x="951" y="132"/>
                    <a:pt x="950" y="132"/>
                  </a:cubicBezTo>
                  <a:cubicBezTo>
                    <a:pt x="949" y="133"/>
                    <a:pt x="948" y="133"/>
                    <a:pt x="949" y="135"/>
                  </a:cubicBezTo>
                  <a:cubicBezTo>
                    <a:pt x="949" y="136"/>
                    <a:pt x="946" y="138"/>
                    <a:pt x="945" y="139"/>
                  </a:cubicBezTo>
                  <a:cubicBezTo>
                    <a:pt x="944" y="139"/>
                    <a:pt x="943" y="139"/>
                    <a:pt x="943" y="141"/>
                  </a:cubicBezTo>
                  <a:cubicBezTo>
                    <a:pt x="943" y="143"/>
                    <a:pt x="944" y="143"/>
                    <a:pt x="944" y="143"/>
                  </a:cubicBezTo>
                  <a:cubicBezTo>
                    <a:pt x="944" y="142"/>
                    <a:pt x="946" y="142"/>
                    <a:pt x="947" y="141"/>
                  </a:cubicBezTo>
                  <a:cubicBezTo>
                    <a:pt x="948" y="141"/>
                    <a:pt x="948" y="140"/>
                    <a:pt x="949" y="140"/>
                  </a:cubicBezTo>
                  <a:cubicBezTo>
                    <a:pt x="950" y="139"/>
                    <a:pt x="951" y="139"/>
                    <a:pt x="951" y="139"/>
                  </a:cubicBezTo>
                  <a:cubicBezTo>
                    <a:pt x="952" y="138"/>
                    <a:pt x="953" y="137"/>
                    <a:pt x="955" y="135"/>
                  </a:cubicBezTo>
                  <a:cubicBezTo>
                    <a:pt x="956" y="134"/>
                    <a:pt x="955" y="135"/>
                    <a:pt x="957" y="133"/>
                  </a:cubicBezTo>
                  <a:cubicBezTo>
                    <a:pt x="958" y="132"/>
                    <a:pt x="959" y="131"/>
                    <a:pt x="960" y="130"/>
                  </a:cubicBezTo>
                  <a:cubicBezTo>
                    <a:pt x="960" y="129"/>
                    <a:pt x="961" y="130"/>
                    <a:pt x="961" y="130"/>
                  </a:cubicBezTo>
                  <a:cubicBezTo>
                    <a:pt x="962" y="130"/>
                    <a:pt x="962" y="132"/>
                    <a:pt x="962" y="132"/>
                  </a:cubicBezTo>
                  <a:cubicBezTo>
                    <a:pt x="963" y="132"/>
                    <a:pt x="963" y="132"/>
                    <a:pt x="964" y="133"/>
                  </a:cubicBezTo>
                  <a:cubicBezTo>
                    <a:pt x="966" y="134"/>
                    <a:pt x="965" y="134"/>
                    <a:pt x="966" y="134"/>
                  </a:cubicBezTo>
                  <a:cubicBezTo>
                    <a:pt x="967" y="135"/>
                    <a:pt x="967" y="135"/>
                    <a:pt x="967" y="136"/>
                  </a:cubicBezTo>
                  <a:cubicBezTo>
                    <a:pt x="968" y="137"/>
                    <a:pt x="969" y="138"/>
                    <a:pt x="970" y="140"/>
                  </a:cubicBezTo>
                  <a:cubicBezTo>
                    <a:pt x="970" y="141"/>
                    <a:pt x="972" y="141"/>
                    <a:pt x="972" y="142"/>
                  </a:cubicBezTo>
                  <a:cubicBezTo>
                    <a:pt x="972" y="143"/>
                    <a:pt x="973" y="144"/>
                    <a:pt x="975" y="144"/>
                  </a:cubicBezTo>
                  <a:cubicBezTo>
                    <a:pt x="976" y="145"/>
                    <a:pt x="976" y="144"/>
                    <a:pt x="976" y="147"/>
                  </a:cubicBezTo>
                  <a:cubicBezTo>
                    <a:pt x="977" y="149"/>
                    <a:pt x="976" y="149"/>
                    <a:pt x="976" y="150"/>
                  </a:cubicBezTo>
                  <a:cubicBezTo>
                    <a:pt x="977" y="152"/>
                    <a:pt x="977" y="150"/>
                    <a:pt x="979" y="150"/>
                  </a:cubicBezTo>
                  <a:cubicBezTo>
                    <a:pt x="980" y="150"/>
                    <a:pt x="981" y="150"/>
                    <a:pt x="981" y="150"/>
                  </a:cubicBezTo>
                  <a:cubicBezTo>
                    <a:pt x="981" y="150"/>
                    <a:pt x="981" y="150"/>
                    <a:pt x="981" y="150"/>
                  </a:cubicBezTo>
                  <a:cubicBezTo>
                    <a:pt x="981" y="151"/>
                    <a:pt x="982" y="152"/>
                    <a:pt x="983" y="153"/>
                  </a:cubicBezTo>
                  <a:cubicBezTo>
                    <a:pt x="983" y="154"/>
                    <a:pt x="983" y="154"/>
                    <a:pt x="984" y="155"/>
                  </a:cubicBezTo>
                  <a:cubicBezTo>
                    <a:pt x="985" y="156"/>
                    <a:pt x="985" y="156"/>
                    <a:pt x="986" y="157"/>
                  </a:cubicBezTo>
                  <a:cubicBezTo>
                    <a:pt x="987" y="158"/>
                    <a:pt x="987" y="158"/>
                    <a:pt x="987" y="159"/>
                  </a:cubicBezTo>
                  <a:cubicBezTo>
                    <a:pt x="988" y="160"/>
                    <a:pt x="990" y="160"/>
                    <a:pt x="991" y="161"/>
                  </a:cubicBezTo>
                  <a:cubicBezTo>
                    <a:pt x="993" y="161"/>
                    <a:pt x="992" y="160"/>
                    <a:pt x="993" y="159"/>
                  </a:cubicBezTo>
                  <a:cubicBezTo>
                    <a:pt x="994" y="157"/>
                    <a:pt x="991" y="157"/>
                    <a:pt x="990" y="157"/>
                  </a:cubicBezTo>
                  <a:cubicBezTo>
                    <a:pt x="989" y="156"/>
                    <a:pt x="988" y="156"/>
                    <a:pt x="988" y="155"/>
                  </a:cubicBezTo>
                  <a:cubicBezTo>
                    <a:pt x="988" y="154"/>
                    <a:pt x="988" y="153"/>
                    <a:pt x="988" y="152"/>
                  </a:cubicBezTo>
                  <a:cubicBezTo>
                    <a:pt x="988" y="150"/>
                    <a:pt x="987" y="151"/>
                    <a:pt x="986" y="150"/>
                  </a:cubicBezTo>
                  <a:cubicBezTo>
                    <a:pt x="985" y="150"/>
                    <a:pt x="986" y="149"/>
                    <a:pt x="986" y="148"/>
                  </a:cubicBezTo>
                  <a:cubicBezTo>
                    <a:pt x="985" y="146"/>
                    <a:pt x="985" y="145"/>
                    <a:pt x="984" y="143"/>
                  </a:cubicBezTo>
                  <a:cubicBezTo>
                    <a:pt x="983" y="141"/>
                    <a:pt x="984" y="142"/>
                    <a:pt x="984" y="140"/>
                  </a:cubicBezTo>
                  <a:cubicBezTo>
                    <a:pt x="984" y="138"/>
                    <a:pt x="984" y="138"/>
                    <a:pt x="983" y="136"/>
                  </a:cubicBezTo>
                  <a:cubicBezTo>
                    <a:pt x="981" y="134"/>
                    <a:pt x="982" y="135"/>
                    <a:pt x="981" y="132"/>
                  </a:cubicBezTo>
                  <a:cubicBezTo>
                    <a:pt x="980" y="130"/>
                    <a:pt x="980" y="132"/>
                    <a:pt x="980" y="130"/>
                  </a:cubicBezTo>
                  <a:cubicBezTo>
                    <a:pt x="980" y="128"/>
                    <a:pt x="980" y="129"/>
                    <a:pt x="979" y="128"/>
                  </a:cubicBezTo>
                  <a:cubicBezTo>
                    <a:pt x="977" y="127"/>
                    <a:pt x="978" y="126"/>
                    <a:pt x="977" y="125"/>
                  </a:cubicBezTo>
                  <a:cubicBezTo>
                    <a:pt x="977" y="124"/>
                    <a:pt x="978" y="123"/>
                    <a:pt x="978" y="120"/>
                  </a:cubicBezTo>
                  <a:cubicBezTo>
                    <a:pt x="978" y="118"/>
                    <a:pt x="976" y="119"/>
                    <a:pt x="975" y="120"/>
                  </a:cubicBezTo>
                  <a:cubicBezTo>
                    <a:pt x="975" y="121"/>
                    <a:pt x="974" y="120"/>
                    <a:pt x="974" y="118"/>
                  </a:cubicBezTo>
                  <a:cubicBezTo>
                    <a:pt x="974" y="116"/>
                    <a:pt x="972" y="114"/>
                    <a:pt x="971" y="114"/>
                  </a:cubicBezTo>
                  <a:cubicBezTo>
                    <a:pt x="971" y="113"/>
                    <a:pt x="971" y="113"/>
                    <a:pt x="971" y="110"/>
                  </a:cubicBezTo>
                  <a:cubicBezTo>
                    <a:pt x="970" y="108"/>
                    <a:pt x="970" y="108"/>
                    <a:pt x="970" y="107"/>
                  </a:cubicBezTo>
                  <a:cubicBezTo>
                    <a:pt x="970" y="106"/>
                    <a:pt x="971" y="106"/>
                    <a:pt x="972" y="106"/>
                  </a:cubicBezTo>
                  <a:cubicBezTo>
                    <a:pt x="973" y="106"/>
                    <a:pt x="974" y="106"/>
                    <a:pt x="976" y="105"/>
                  </a:cubicBezTo>
                  <a:cubicBezTo>
                    <a:pt x="978" y="104"/>
                    <a:pt x="977" y="106"/>
                    <a:pt x="979" y="106"/>
                  </a:cubicBezTo>
                  <a:cubicBezTo>
                    <a:pt x="982" y="107"/>
                    <a:pt x="981" y="107"/>
                    <a:pt x="984" y="106"/>
                  </a:cubicBezTo>
                  <a:cubicBezTo>
                    <a:pt x="986" y="106"/>
                    <a:pt x="984" y="107"/>
                    <a:pt x="986" y="107"/>
                  </a:cubicBezTo>
                  <a:cubicBezTo>
                    <a:pt x="987" y="108"/>
                    <a:pt x="987" y="107"/>
                    <a:pt x="990" y="107"/>
                  </a:cubicBezTo>
                  <a:cubicBezTo>
                    <a:pt x="993" y="107"/>
                    <a:pt x="991" y="108"/>
                    <a:pt x="992" y="109"/>
                  </a:cubicBezTo>
                  <a:cubicBezTo>
                    <a:pt x="993" y="110"/>
                    <a:pt x="996" y="109"/>
                    <a:pt x="996" y="109"/>
                  </a:cubicBezTo>
                  <a:cubicBezTo>
                    <a:pt x="996" y="109"/>
                    <a:pt x="997" y="109"/>
                    <a:pt x="998" y="109"/>
                  </a:cubicBezTo>
                  <a:cubicBezTo>
                    <a:pt x="999" y="109"/>
                    <a:pt x="998" y="110"/>
                    <a:pt x="999" y="110"/>
                  </a:cubicBezTo>
                  <a:cubicBezTo>
                    <a:pt x="1000" y="110"/>
                    <a:pt x="1000" y="110"/>
                    <a:pt x="1002" y="110"/>
                  </a:cubicBezTo>
                  <a:cubicBezTo>
                    <a:pt x="1003" y="109"/>
                    <a:pt x="1003" y="110"/>
                    <a:pt x="1003" y="111"/>
                  </a:cubicBezTo>
                  <a:cubicBezTo>
                    <a:pt x="1004" y="112"/>
                    <a:pt x="1005" y="112"/>
                    <a:pt x="1007" y="112"/>
                  </a:cubicBezTo>
                  <a:cubicBezTo>
                    <a:pt x="1009" y="112"/>
                    <a:pt x="1008" y="112"/>
                    <a:pt x="1009" y="112"/>
                  </a:cubicBezTo>
                  <a:cubicBezTo>
                    <a:pt x="1011" y="112"/>
                    <a:pt x="1009" y="113"/>
                    <a:pt x="1013" y="112"/>
                  </a:cubicBezTo>
                  <a:cubicBezTo>
                    <a:pt x="1017" y="112"/>
                    <a:pt x="1014" y="113"/>
                    <a:pt x="1015" y="113"/>
                  </a:cubicBezTo>
                  <a:cubicBezTo>
                    <a:pt x="1016" y="113"/>
                    <a:pt x="1019" y="114"/>
                    <a:pt x="1019" y="114"/>
                  </a:cubicBezTo>
                  <a:cubicBezTo>
                    <a:pt x="1019" y="114"/>
                    <a:pt x="1020" y="115"/>
                    <a:pt x="1021" y="116"/>
                  </a:cubicBezTo>
                  <a:cubicBezTo>
                    <a:pt x="1023" y="117"/>
                    <a:pt x="1023" y="116"/>
                    <a:pt x="1024" y="116"/>
                  </a:cubicBezTo>
                  <a:cubicBezTo>
                    <a:pt x="1024" y="115"/>
                    <a:pt x="1025" y="115"/>
                    <a:pt x="1026" y="115"/>
                  </a:cubicBezTo>
                  <a:cubicBezTo>
                    <a:pt x="1027" y="115"/>
                    <a:pt x="1028" y="115"/>
                    <a:pt x="1028" y="115"/>
                  </a:cubicBezTo>
                  <a:cubicBezTo>
                    <a:pt x="1029" y="114"/>
                    <a:pt x="1029" y="113"/>
                    <a:pt x="1029" y="112"/>
                  </a:cubicBezTo>
                  <a:cubicBezTo>
                    <a:pt x="1029" y="111"/>
                    <a:pt x="1027" y="111"/>
                    <a:pt x="1026" y="110"/>
                  </a:cubicBezTo>
                  <a:cubicBezTo>
                    <a:pt x="1026" y="110"/>
                    <a:pt x="1025" y="109"/>
                    <a:pt x="1025" y="108"/>
                  </a:cubicBezTo>
                  <a:cubicBezTo>
                    <a:pt x="1024" y="107"/>
                    <a:pt x="1023" y="107"/>
                    <a:pt x="1022" y="108"/>
                  </a:cubicBezTo>
                  <a:cubicBezTo>
                    <a:pt x="1022" y="108"/>
                    <a:pt x="1022" y="109"/>
                    <a:pt x="1020" y="110"/>
                  </a:cubicBezTo>
                  <a:cubicBezTo>
                    <a:pt x="1017" y="111"/>
                    <a:pt x="1020" y="108"/>
                    <a:pt x="1020" y="107"/>
                  </a:cubicBezTo>
                  <a:cubicBezTo>
                    <a:pt x="1020" y="106"/>
                    <a:pt x="1019" y="106"/>
                    <a:pt x="1019" y="106"/>
                  </a:cubicBezTo>
                  <a:cubicBezTo>
                    <a:pt x="1019" y="106"/>
                    <a:pt x="1017" y="105"/>
                    <a:pt x="1017" y="104"/>
                  </a:cubicBezTo>
                  <a:cubicBezTo>
                    <a:pt x="1017" y="103"/>
                    <a:pt x="1016" y="103"/>
                    <a:pt x="1015" y="103"/>
                  </a:cubicBezTo>
                  <a:cubicBezTo>
                    <a:pt x="1014" y="103"/>
                    <a:pt x="1011" y="102"/>
                    <a:pt x="1009" y="102"/>
                  </a:cubicBezTo>
                  <a:cubicBezTo>
                    <a:pt x="1008" y="101"/>
                    <a:pt x="1009" y="101"/>
                    <a:pt x="1008" y="100"/>
                  </a:cubicBezTo>
                  <a:cubicBezTo>
                    <a:pt x="1007" y="99"/>
                    <a:pt x="1007" y="99"/>
                    <a:pt x="1003" y="99"/>
                  </a:cubicBezTo>
                  <a:cubicBezTo>
                    <a:pt x="999" y="99"/>
                    <a:pt x="998" y="98"/>
                    <a:pt x="997" y="97"/>
                  </a:cubicBezTo>
                  <a:cubicBezTo>
                    <a:pt x="997" y="96"/>
                    <a:pt x="996" y="96"/>
                    <a:pt x="995" y="96"/>
                  </a:cubicBezTo>
                  <a:cubicBezTo>
                    <a:pt x="994" y="95"/>
                    <a:pt x="992" y="95"/>
                    <a:pt x="990" y="95"/>
                  </a:cubicBezTo>
                  <a:cubicBezTo>
                    <a:pt x="989" y="95"/>
                    <a:pt x="987" y="95"/>
                    <a:pt x="987" y="95"/>
                  </a:cubicBezTo>
                  <a:cubicBezTo>
                    <a:pt x="987" y="95"/>
                    <a:pt x="984" y="94"/>
                    <a:pt x="983" y="94"/>
                  </a:cubicBezTo>
                  <a:cubicBezTo>
                    <a:pt x="982" y="94"/>
                    <a:pt x="980" y="93"/>
                    <a:pt x="977" y="95"/>
                  </a:cubicBezTo>
                  <a:cubicBezTo>
                    <a:pt x="973" y="96"/>
                    <a:pt x="970" y="94"/>
                    <a:pt x="969" y="94"/>
                  </a:cubicBezTo>
                  <a:cubicBezTo>
                    <a:pt x="969" y="94"/>
                    <a:pt x="966" y="94"/>
                    <a:pt x="965" y="94"/>
                  </a:cubicBezTo>
                  <a:cubicBezTo>
                    <a:pt x="965" y="94"/>
                    <a:pt x="961" y="93"/>
                    <a:pt x="960" y="93"/>
                  </a:cubicBezTo>
                  <a:cubicBezTo>
                    <a:pt x="960" y="93"/>
                    <a:pt x="959" y="95"/>
                    <a:pt x="958" y="95"/>
                  </a:cubicBezTo>
                  <a:cubicBezTo>
                    <a:pt x="956" y="96"/>
                    <a:pt x="955" y="93"/>
                    <a:pt x="954" y="92"/>
                  </a:cubicBezTo>
                  <a:cubicBezTo>
                    <a:pt x="954" y="92"/>
                    <a:pt x="951" y="91"/>
                    <a:pt x="950" y="93"/>
                  </a:cubicBezTo>
                  <a:cubicBezTo>
                    <a:pt x="948" y="95"/>
                    <a:pt x="943" y="95"/>
                    <a:pt x="942" y="95"/>
                  </a:cubicBezTo>
                  <a:cubicBezTo>
                    <a:pt x="942" y="95"/>
                    <a:pt x="941" y="96"/>
                    <a:pt x="941" y="96"/>
                  </a:cubicBezTo>
                  <a:cubicBezTo>
                    <a:pt x="940" y="96"/>
                    <a:pt x="938" y="98"/>
                    <a:pt x="934" y="99"/>
                  </a:cubicBezTo>
                  <a:cubicBezTo>
                    <a:pt x="931" y="101"/>
                    <a:pt x="925" y="104"/>
                    <a:pt x="925" y="104"/>
                  </a:cubicBezTo>
                  <a:cubicBezTo>
                    <a:pt x="919" y="104"/>
                    <a:pt x="917" y="107"/>
                    <a:pt x="917" y="107"/>
                  </a:cubicBezTo>
                  <a:cubicBezTo>
                    <a:pt x="914" y="107"/>
                    <a:pt x="913" y="109"/>
                    <a:pt x="913" y="109"/>
                  </a:cubicBezTo>
                  <a:cubicBezTo>
                    <a:pt x="909" y="109"/>
                    <a:pt x="907" y="112"/>
                    <a:pt x="907" y="112"/>
                  </a:cubicBezTo>
                  <a:cubicBezTo>
                    <a:pt x="904" y="111"/>
                    <a:pt x="903" y="115"/>
                    <a:pt x="902" y="115"/>
                  </a:cubicBezTo>
                  <a:cubicBezTo>
                    <a:pt x="901" y="115"/>
                    <a:pt x="897" y="118"/>
                    <a:pt x="897" y="118"/>
                  </a:cubicBezTo>
                  <a:cubicBezTo>
                    <a:pt x="897" y="118"/>
                    <a:pt x="894" y="120"/>
                    <a:pt x="893" y="121"/>
                  </a:cubicBezTo>
                  <a:cubicBezTo>
                    <a:pt x="893" y="121"/>
                    <a:pt x="891" y="122"/>
                    <a:pt x="888" y="123"/>
                  </a:cubicBezTo>
                  <a:cubicBezTo>
                    <a:pt x="885" y="125"/>
                    <a:pt x="881" y="128"/>
                    <a:pt x="880" y="128"/>
                  </a:cubicBezTo>
                  <a:cubicBezTo>
                    <a:pt x="880" y="128"/>
                    <a:pt x="879" y="130"/>
                    <a:pt x="878" y="131"/>
                  </a:cubicBezTo>
                  <a:cubicBezTo>
                    <a:pt x="876" y="132"/>
                    <a:pt x="876" y="132"/>
                    <a:pt x="873" y="133"/>
                  </a:cubicBezTo>
                  <a:cubicBezTo>
                    <a:pt x="870" y="133"/>
                    <a:pt x="869" y="131"/>
                    <a:pt x="869" y="129"/>
                  </a:cubicBezTo>
                  <a:cubicBezTo>
                    <a:pt x="869" y="128"/>
                    <a:pt x="869" y="127"/>
                    <a:pt x="869" y="127"/>
                  </a:cubicBezTo>
                  <a:cubicBezTo>
                    <a:pt x="868" y="126"/>
                    <a:pt x="866" y="125"/>
                    <a:pt x="866" y="125"/>
                  </a:cubicBezTo>
                  <a:cubicBezTo>
                    <a:pt x="866" y="124"/>
                    <a:pt x="865" y="124"/>
                    <a:pt x="863" y="122"/>
                  </a:cubicBezTo>
                  <a:cubicBezTo>
                    <a:pt x="861" y="120"/>
                    <a:pt x="859" y="122"/>
                    <a:pt x="859" y="122"/>
                  </a:cubicBezTo>
                  <a:cubicBezTo>
                    <a:pt x="859" y="122"/>
                    <a:pt x="860" y="124"/>
                    <a:pt x="859" y="125"/>
                  </a:cubicBezTo>
                  <a:cubicBezTo>
                    <a:pt x="858" y="127"/>
                    <a:pt x="859" y="129"/>
                    <a:pt x="859" y="129"/>
                  </a:cubicBezTo>
                  <a:cubicBezTo>
                    <a:pt x="860" y="130"/>
                    <a:pt x="860" y="131"/>
                    <a:pt x="859" y="131"/>
                  </a:cubicBezTo>
                  <a:cubicBezTo>
                    <a:pt x="858" y="132"/>
                    <a:pt x="858" y="133"/>
                    <a:pt x="858" y="134"/>
                  </a:cubicBezTo>
                  <a:cubicBezTo>
                    <a:pt x="858" y="134"/>
                    <a:pt x="859" y="134"/>
                    <a:pt x="860" y="135"/>
                  </a:cubicBezTo>
                  <a:cubicBezTo>
                    <a:pt x="860" y="136"/>
                    <a:pt x="860" y="135"/>
                    <a:pt x="859" y="137"/>
                  </a:cubicBezTo>
                  <a:cubicBezTo>
                    <a:pt x="858" y="138"/>
                    <a:pt x="858" y="141"/>
                    <a:pt x="858" y="141"/>
                  </a:cubicBezTo>
                  <a:cubicBezTo>
                    <a:pt x="858" y="141"/>
                    <a:pt x="859" y="142"/>
                    <a:pt x="860" y="143"/>
                  </a:cubicBezTo>
                  <a:cubicBezTo>
                    <a:pt x="861" y="143"/>
                    <a:pt x="862" y="143"/>
                    <a:pt x="863" y="144"/>
                  </a:cubicBezTo>
                  <a:cubicBezTo>
                    <a:pt x="864" y="145"/>
                    <a:pt x="864" y="146"/>
                    <a:pt x="865" y="147"/>
                  </a:cubicBezTo>
                  <a:cubicBezTo>
                    <a:pt x="866" y="149"/>
                    <a:pt x="867" y="149"/>
                    <a:pt x="867" y="150"/>
                  </a:cubicBezTo>
                  <a:cubicBezTo>
                    <a:pt x="868" y="151"/>
                    <a:pt x="867" y="150"/>
                    <a:pt x="868" y="152"/>
                  </a:cubicBezTo>
                  <a:cubicBezTo>
                    <a:pt x="869" y="154"/>
                    <a:pt x="870" y="152"/>
                    <a:pt x="870" y="152"/>
                  </a:cubicBezTo>
                  <a:cubicBezTo>
                    <a:pt x="870" y="153"/>
                    <a:pt x="872" y="153"/>
                    <a:pt x="872" y="153"/>
                  </a:cubicBezTo>
                  <a:cubicBezTo>
                    <a:pt x="873" y="153"/>
                    <a:pt x="873" y="153"/>
                    <a:pt x="874" y="154"/>
                  </a:cubicBezTo>
                  <a:cubicBezTo>
                    <a:pt x="876" y="154"/>
                    <a:pt x="875" y="155"/>
                    <a:pt x="875" y="155"/>
                  </a:cubicBezTo>
                  <a:cubicBezTo>
                    <a:pt x="874" y="155"/>
                    <a:pt x="873" y="155"/>
                    <a:pt x="873" y="155"/>
                  </a:cubicBezTo>
                  <a:cubicBezTo>
                    <a:pt x="872" y="155"/>
                    <a:pt x="871" y="155"/>
                    <a:pt x="870" y="156"/>
                  </a:cubicBezTo>
                  <a:cubicBezTo>
                    <a:pt x="869" y="156"/>
                    <a:pt x="869" y="156"/>
                    <a:pt x="868" y="156"/>
                  </a:cubicBezTo>
                  <a:cubicBezTo>
                    <a:pt x="868" y="156"/>
                    <a:pt x="868" y="155"/>
                    <a:pt x="866" y="155"/>
                  </a:cubicBezTo>
                  <a:cubicBezTo>
                    <a:pt x="865" y="154"/>
                    <a:pt x="865" y="154"/>
                    <a:pt x="864" y="156"/>
                  </a:cubicBezTo>
                  <a:cubicBezTo>
                    <a:pt x="862" y="157"/>
                    <a:pt x="863" y="157"/>
                    <a:pt x="862" y="157"/>
                  </a:cubicBezTo>
                  <a:cubicBezTo>
                    <a:pt x="861" y="157"/>
                    <a:pt x="862" y="157"/>
                    <a:pt x="859" y="157"/>
                  </a:cubicBezTo>
                  <a:cubicBezTo>
                    <a:pt x="857" y="157"/>
                    <a:pt x="858" y="156"/>
                    <a:pt x="858" y="155"/>
                  </a:cubicBezTo>
                  <a:cubicBezTo>
                    <a:pt x="857" y="154"/>
                    <a:pt x="858" y="154"/>
                    <a:pt x="858" y="153"/>
                  </a:cubicBezTo>
                  <a:cubicBezTo>
                    <a:pt x="858" y="152"/>
                    <a:pt x="859" y="152"/>
                    <a:pt x="859" y="151"/>
                  </a:cubicBezTo>
                  <a:cubicBezTo>
                    <a:pt x="859" y="150"/>
                    <a:pt x="860" y="149"/>
                    <a:pt x="860" y="148"/>
                  </a:cubicBezTo>
                  <a:cubicBezTo>
                    <a:pt x="860" y="147"/>
                    <a:pt x="861" y="148"/>
                    <a:pt x="862" y="148"/>
                  </a:cubicBezTo>
                  <a:cubicBezTo>
                    <a:pt x="863" y="147"/>
                    <a:pt x="863" y="146"/>
                    <a:pt x="862" y="145"/>
                  </a:cubicBezTo>
                  <a:cubicBezTo>
                    <a:pt x="861" y="144"/>
                    <a:pt x="859" y="143"/>
                    <a:pt x="859" y="143"/>
                  </a:cubicBezTo>
                  <a:cubicBezTo>
                    <a:pt x="859" y="143"/>
                    <a:pt x="858" y="143"/>
                    <a:pt x="857" y="142"/>
                  </a:cubicBezTo>
                  <a:cubicBezTo>
                    <a:pt x="857" y="141"/>
                    <a:pt x="857" y="141"/>
                    <a:pt x="857" y="139"/>
                  </a:cubicBezTo>
                  <a:cubicBezTo>
                    <a:pt x="856" y="136"/>
                    <a:pt x="855" y="136"/>
                    <a:pt x="855" y="135"/>
                  </a:cubicBezTo>
                  <a:cubicBezTo>
                    <a:pt x="855" y="134"/>
                    <a:pt x="855" y="134"/>
                    <a:pt x="855" y="133"/>
                  </a:cubicBezTo>
                  <a:cubicBezTo>
                    <a:pt x="855" y="132"/>
                    <a:pt x="853" y="130"/>
                    <a:pt x="853" y="130"/>
                  </a:cubicBezTo>
                  <a:cubicBezTo>
                    <a:pt x="852" y="129"/>
                    <a:pt x="852" y="128"/>
                    <a:pt x="852" y="128"/>
                  </a:cubicBezTo>
                  <a:cubicBezTo>
                    <a:pt x="851" y="127"/>
                    <a:pt x="850" y="128"/>
                    <a:pt x="849" y="128"/>
                  </a:cubicBezTo>
                  <a:cubicBezTo>
                    <a:pt x="848" y="129"/>
                    <a:pt x="849" y="130"/>
                    <a:pt x="849" y="131"/>
                  </a:cubicBezTo>
                  <a:cubicBezTo>
                    <a:pt x="850" y="132"/>
                    <a:pt x="849" y="132"/>
                    <a:pt x="849" y="133"/>
                  </a:cubicBezTo>
                  <a:cubicBezTo>
                    <a:pt x="849" y="133"/>
                    <a:pt x="850" y="134"/>
                    <a:pt x="850" y="135"/>
                  </a:cubicBezTo>
                  <a:cubicBezTo>
                    <a:pt x="851" y="135"/>
                    <a:pt x="850" y="137"/>
                    <a:pt x="850" y="137"/>
                  </a:cubicBezTo>
                  <a:cubicBezTo>
                    <a:pt x="848" y="138"/>
                    <a:pt x="848" y="141"/>
                    <a:pt x="848" y="141"/>
                  </a:cubicBezTo>
                  <a:cubicBezTo>
                    <a:pt x="848" y="141"/>
                    <a:pt x="848" y="141"/>
                    <a:pt x="847" y="142"/>
                  </a:cubicBezTo>
                  <a:cubicBezTo>
                    <a:pt x="847" y="142"/>
                    <a:pt x="847" y="143"/>
                    <a:pt x="847" y="145"/>
                  </a:cubicBezTo>
                  <a:cubicBezTo>
                    <a:pt x="847" y="146"/>
                    <a:pt x="848" y="147"/>
                    <a:pt x="848" y="147"/>
                  </a:cubicBezTo>
                  <a:cubicBezTo>
                    <a:pt x="848" y="147"/>
                    <a:pt x="846" y="148"/>
                    <a:pt x="845" y="148"/>
                  </a:cubicBezTo>
                  <a:cubicBezTo>
                    <a:pt x="845" y="148"/>
                    <a:pt x="843" y="148"/>
                    <a:pt x="842" y="151"/>
                  </a:cubicBezTo>
                  <a:cubicBezTo>
                    <a:pt x="841" y="154"/>
                    <a:pt x="839" y="155"/>
                    <a:pt x="839" y="155"/>
                  </a:cubicBezTo>
                  <a:cubicBezTo>
                    <a:pt x="839" y="155"/>
                    <a:pt x="837" y="155"/>
                    <a:pt x="837" y="156"/>
                  </a:cubicBezTo>
                  <a:cubicBezTo>
                    <a:pt x="836" y="156"/>
                    <a:pt x="835" y="157"/>
                    <a:pt x="834" y="157"/>
                  </a:cubicBezTo>
                  <a:cubicBezTo>
                    <a:pt x="833" y="158"/>
                    <a:pt x="833" y="159"/>
                    <a:pt x="831" y="160"/>
                  </a:cubicBezTo>
                  <a:cubicBezTo>
                    <a:pt x="830" y="160"/>
                    <a:pt x="829" y="162"/>
                    <a:pt x="829" y="162"/>
                  </a:cubicBezTo>
                  <a:cubicBezTo>
                    <a:pt x="827" y="161"/>
                    <a:pt x="825" y="164"/>
                    <a:pt x="825" y="164"/>
                  </a:cubicBezTo>
                  <a:cubicBezTo>
                    <a:pt x="825" y="164"/>
                    <a:pt x="823" y="164"/>
                    <a:pt x="822" y="164"/>
                  </a:cubicBezTo>
                  <a:cubicBezTo>
                    <a:pt x="820" y="166"/>
                    <a:pt x="822" y="168"/>
                    <a:pt x="823" y="168"/>
                  </a:cubicBezTo>
                  <a:cubicBezTo>
                    <a:pt x="823" y="168"/>
                    <a:pt x="824" y="170"/>
                    <a:pt x="824" y="170"/>
                  </a:cubicBezTo>
                  <a:cubicBezTo>
                    <a:pt x="824" y="171"/>
                    <a:pt x="822" y="171"/>
                    <a:pt x="822" y="171"/>
                  </a:cubicBezTo>
                  <a:cubicBezTo>
                    <a:pt x="821" y="170"/>
                    <a:pt x="820" y="169"/>
                    <a:pt x="820" y="169"/>
                  </a:cubicBezTo>
                  <a:cubicBezTo>
                    <a:pt x="820" y="169"/>
                    <a:pt x="819" y="167"/>
                    <a:pt x="818" y="169"/>
                  </a:cubicBezTo>
                  <a:cubicBezTo>
                    <a:pt x="816" y="171"/>
                    <a:pt x="815" y="171"/>
                    <a:pt x="814" y="170"/>
                  </a:cubicBezTo>
                  <a:cubicBezTo>
                    <a:pt x="814" y="170"/>
                    <a:pt x="815" y="168"/>
                    <a:pt x="815" y="168"/>
                  </a:cubicBezTo>
                  <a:cubicBezTo>
                    <a:pt x="815" y="168"/>
                    <a:pt x="818" y="166"/>
                    <a:pt x="820" y="163"/>
                  </a:cubicBezTo>
                  <a:cubicBezTo>
                    <a:pt x="823" y="160"/>
                    <a:pt x="821" y="161"/>
                    <a:pt x="821" y="160"/>
                  </a:cubicBezTo>
                  <a:cubicBezTo>
                    <a:pt x="820" y="158"/>
                    <a:pt x="820" y="158"/>
                    <a:pt x="820" y="156"/>
                  </a:cubicBezTo>
                  <a:cubicBezTo>
                    <a:pt x="820" y="155"/>
                    <a:pt x="821" y="153"/>
                    <a:pt x="821" y="153"/>
                  </a:cubicBezTo>
                  <a:cubicBezTo>
                    <a:pt x="821" y="153"/>
                    <a:pt x="822" y="153"/>
                    <a:pt x="823" y="151"/>
                  </a:cubicBezTo>
                  <a:cubicBezTo>
                    <a:pt x="824" y="150"/>
                    <a:pt x="824" y="150"/>
                    <a:pt x="825" y="148"/>
                  </a:cubicBezTo>
                  <a:cubicBezTo>
                    <a:pt x="826" y="147"/>
                    <a:pt x="826" y="147"/>
                    <a:pt x="827" y="145"/>
                  </a:cubicBezTo>
                  <a:cubicBezTo>
                    <a:pt x="827" y="144"/>
                    <a:pt x="829" y="142"/>
                    <a:pt x="830" y="142"/>
                  </a:cubicBezTo>
                  <a:cubicBezTo>
                    <a:pt x="831" y="141"/>
                    <a:pt x="832" y="139"/>
                    <a:pt x="832" y="139"/>
                  </a:cubicBezTo>
                  <a:cubicBezTo>
                    <a:pt x="832" y="139"/>
                    <a:pt x="833" y="135"/>
                    <a:pt x="833" y="135"/>
                  </a:cubicBezTo>
                  <a:cubicBezTo>
                    <a:pt x="833" y="134"/>
                    <a:pt x="834" y="131"/>
                    <a:pt x="835" y="131"/>
                  </a:cubicBezTo>
                  <a:cubicBezTo>
                    <a:pt x="836" y="131"/>
                    <a:pt x="837" y="130"/>
                    <a:pt x="837" y="129"/>
                  </a:cubicBezTo>
                  <a:cubicBezTo>
                    <a:pt x="838" y="128"/>
                    <a:pt x="838" y="126"/>
                    <a:pt x="838" y="125"/>
                  </a:cubicBezTo>
                  <a:cubicBezTo>
                    <a:pt x="838" y="123"/>
                    <a:pt x="839" y="124"/>
                    <a:pt x="839" y="124"/>
                  </a:cubicBezTo>
                  <a:cubicBezTo>
                    <a:pt x="840" y="124"/>
                    <a:pt x="840" y="122"/>
                    <a:pt x="840" y="121"/>
                  </a:cubicBezTo>
                  <a:cubicBezTo>
                    <a:pt x="840" y="119"/>
                    <a:pt x="840" y="118"/>
                    <a:pt x="840" y="118"/>
                  </a:cubicBezTo>
                  <a:cubicBezTo>
                    <a:pt x="840" y="117"/>
                    <a:pt x="841" y="118"/>
                    <a:pt x="842" y="118"/>
                  </a:cubicBezTo>
                  <a:cubicBezTo>
                    <a:pt x="842" y="118"/>
                    <a:pt x="842" y="117"/>
                    <a:pt x="842" y="115"/>
                  </a:cubicBezTo>
                  <a:cubicBezTo>
                    <a:pt x="842" y="113"/>
                    <a:pt x="843" y="113"/>
                    <a:pt x="843" y="112"/>
                  </a:cubicBezTo>
                  <a:cubicBezTo>
                    <a:pt x="844" y="111"/>
                    <a:pt x="844" y="110"/>
                    <a:pt x="844" y="108"/>
                  </a:cubicBezTo>
                  <a:cubicBezTo>
                    <a:pt x="844" y="107"/>
                    <a:pt x="845" y="107"/>
                    <a:pt x="846" y="107"/>
                  </a:cubicBezTo>
                  <a:cubicBezTo>
                    <a:pt x="847" y="107"/>
                    <a:pt x="848" y="102"/>
                    <a:pt x="848" y="101"/>
                  </a:cubicBezTo>
                  <a:cubicBezTo>
                    <a:pt x="848" y="99"/>
                    <a:pt x="848" y="100"/>
                    <a:pt x="849" y="99"/>
                  </a:cubicBezTo>
                  <a:cubicBezTo>
                    <a:pt x="851" y="98"/>
                    <a:pt x="850" y="98"/>
                    <a:pt x="851" y="96"/>
                  </a:cubicBezTo>
                  <a:cubicBezTo>
                    <a:pt x="852" y="95"/>
                    <a:pt x="853" y="91"/>
                    <a:pt x="855" y="89"/>
                  </a:cubicBezTo>
                  <a:cubicBezTo>
                    <a:pt x="856" y="87"/>
                    <a:pt x="857" y="89"/>
                    <a:pt x="858" y="89"/>
                  </a:cubicBezTo>
                  <a:cubicBezTo>
                    <a:pt x="859" y="89"/>
                    <a:pt x="859" y="86"/>
                    <a:pt x="859" y="84"/>
                  </a:cubicBezTo>
                  <a:cubicBezTo>
                    <a:pt x="859" y="83"/>
                    <a:pt x="861" y="81"/>
                    <a:pt x="861" y="81"/>
                  </a:cubicBezTo>
                  <a:cubicBezTo>
                    <a:pt x="861" y="81"/>
                    <a:pt x="862" y="82"/>
                    <a:pt x="864" y="83"/>
                  </a:cubicBezTo>
                  <a:cubicBezTo>
                    <a:pt x="866" y="83"/>
                    <a:pt x="866" y="83"/>
                    <a:pt x="868" y="83"/>
                  </a:cubicBezTo>
                  <a:cubicBezTo>
                    <a:pt x="869" y="83"/>
                    <a:pt x="868" y="80"/>
                    <a:pt x="869" y="78"/>
                  </a:cubicBezTo>
                  <a:cubicBezTo>
                    <a:pt x="869" y="76"/>
                    <a:pt x="868" y="74"/>
                    <a:pt x="868" y="73"/>
                  </a:cubicBezTo>
                  <a:cubicBezTo>
                    <a:pt x="868" y="73"/>
                    <a:pt x="870" y="72"/>
                    <a:pt x="871" y="70"/>
                  </a:cubicBezTo>
                  <a:cubicBezTo>
                    <a:pt x="872" y="68"/>
                    <a:pt x="872" y="69"/>
                    <a:pt x="874" y="68"/>
                  </a:cubicBezTo>
                  <a:cubicBezTo>
                    <a:pt x="876" y="66"/>
                    <a:pt x="875" y="66"/>
                    <a:pt x="876" y="65"/>
                  </a:cubicBezTo>
                  <a:cubicBezTo>
                    <a:pt x="876" y="65"/>
                    <a:pt x="877" y="64"/>
                    <a:pt x="878" y="63"/>
                  </a:cubicBezTo>
                  <a:cubicBezTo>
                    <a:pt x="879" y="61"/>
                    <a:pt x="880" y="62"/>
                    <a:pt x="880" y="61"/>
                  </a:cubicBezTo>
                  <a:cubicBezTo>
                    <a:pt x="881" y="60"/>
                    <a:pt x="882" y="57"/>
                    <a:pt x="882" y="56"/>
                  </a:cubicBezTo>
                  <a:cubicBezTo>
                    <a:pt x="882" y="55"/>
                    <a:pt x="884" y="54"/>
                    <a:pt x="885" y="53"/>
                  </a:cubicBezTo>
                  <a:cubicBezTo>
                    <a:pt x="886" y="51"/>
                    <a:pt x="885" y="49"/>
                    <a:pt x="886" y="48"/>
                  </a:cubicBezTo>
                  <a:cubicBezTo>
                    <a:pt x="886" y="47"/>
                    <a:pt x="886" y="46"/>
                    <a:pt x="886" y="44"/>
                  </a:cubicBezTo>
                  <a:cubicBezTo>
                    <a:pt x="886" y="42"/>
                    <a:pt x="887" y="42"/>
                    <a:pt x="888" y="40"/>
                  </a:cubicBezTo>
                  <a:cubicBezTo>
                    <a:pt x="889" y="39"/>
                    <a:pt x="892" y="35"/>
                    <a:pt x="892" y="35"/>
                  </a:cubicBezTo>
                  <a:cubicBezTo>
                    <a:pt x="893" y="34"/>
                    <a:pt x="896" y="34"/>
                    <a:pt x="897" y="34"/>
                  </a:cubicBezTo>
                  <a:cubicBezTo>
                    <a:pt x="899" y="34"/>
                    <a:pt x="899" y="33"/>
                    <a:pt x="900" y="31"/>
                  </a:cubicBezTo>
                  <a:cubicBezTo>
                    <a:pt x="900" y="29"/>
                    <a:pt x="900" y="29"/>
                    <a:pt x="900" y="28"/>
                  </a:cubicBezTo>
                  <a:cubicBezTo>
                    <a:pt x="900" y="26"/>
                    <a:pt x="901" y="26"/>
                    <a:pt x="902" y="25"/>
                  </a:cubicBezTo>
                  <a:cubicBezTo>
                    <a:pt x="902" y="25"/>
                    <a:pt x="903" y="23"/>
                    <a:pt x="903" y="21"/>
                  </a:cubicBezTo>
                  <a:cubicBezTo>
                    <a:pt x="904" y="19"/>
                    <a:pt x="905" y="20"/>
                    <a:pt x="906" y="20"/>
                  </a:cubicBezTo>
                  <a:cubicBezTo>
                    <a:pt x="907" y="19"/>
                    <a:pt x="907" y="17"/>
                    <a:pt x="908" y="15"/>
                  </a:cubicBezTo>
                  <a:cubicBezTo>
                    <a:pt x="909" y="14"/>
                    <a:pt x="913" y="15"/>
                    <a:pt x="913" y="16"/>
                  </a:cubicBezTo>
                  <a:cubicBezTo>
                    <a:pt x="914" y="16"/>
                    <a:pt x="914" y="17"/>
                    <a:pt x="914" y="18"/>
                  </a:cubicBezTo>
                  <a:cubicBezTo>
                    <a:pt x="915" y="19"/>
                    <a:pt x="916" y="20"/>
                    <a:pt x="918" y="21"/>
                  </a:cubicBezTo>
                  <a:cubicBezTo>
                    <a:pt x="921" y="22"/>
                    <a:pt x="920" y="24"/>
                    <a:pt x="920" y="26"/>
                  </a:cubicBezTo>
                  <a:cubicBezTo>
                    <a:pt x="921" y="27"/>
                    <a:pt x="924" y="26"/>
                    <a:pt x="925" y="27"/>
                  </a:cubicBezTo>
                  <a:cubicBezTo>
                    <a:pt x="926" y="28"/>
                    <a:pt x="926" y="30"/>
                    <a:pt x="927" y="33"/>
                  </a:cubicBezTo>
                  <a:cubicBezTo>
                    <a:pt x="928" y="35"/>
                    <a:pt x="928" y="35"/>
                    <a:pt x="931" y="37"/>
                  </a:cubicBezTo>
                  <a:cubicBezTo>
                    <a:pt x="933" y="39"/>
                    <a:pt x="933" y="38"/>
                    <a:pt x="933" y="40"/>
                  </a:cubicBezTo>
                  <a:cubicBezTo>
                    <a:pt x="934" y="43"/>
                    <a:pt x="935" y="42"/>
                    <a:pt x="937" y="44"/>
                  </a:cubicBezTo>
                  <a:cubicBezTo>
                    <a:pt x="938" y="46"/>
                    <a:pt x="939" y="46"/>
                    <a:pt x="939" y="47"/>
                  </a:cubicBezTo>
                  <a:cubicBezTo>
                    <a:pt x="940" y="48"/>
                    <a:pt x="941" y="51"/>
                    <a:pt x="942" y="51"/>
                  </a:cubicBezTo>
                  <a:cubicBezTo>
                    <a:pt x="942" y="51"/>
                    <a:pt x="943" y="51"/>
                    <a:pt x="945" y="52"/>
                  </a:cubicBezTo>
                  <a:cubicBezTo>
                    <a:pt x="948" y="53"/>
                    <a:pt x="946" y="53"/>
                    <a:pt x="946" y="55"/>
                  </a:cubicBezTo>
                  <a:cubicBezTo>
                    <a:pt x="947" y="57"/>
                    <a:pt x="948" y="56"/>
                    <a:pt x="950" y="57"/>
                  </a:cubicBezTo>
                  <a:cubicBezTo>
                    <a:pt x="951" y="58"/>
                    <a:pt x="951" y="59"/>
                    <a:pt x="952" y="61"/>
                  </a:cubicBezTo>
                  <a:cubicBezTo>
                    <a:pt x="954" y="63"/>
                    <a:pt x="955" y="63"/>
                    <a:pt x="956" y="62"/>
                  </a:cubicBezTo>
                  <a:cubicBezTo>
                    <a:pt x="957" y="62"/>
                    <a:pt x="956" y="60"/>
                    <a:pt x="956" y="59"/>
                  </a:cubicBezTo>
                  <a:cubicBezTo>
                    <a:pt x="956" y="59"/>
                    <a:pt x="953" y="55"/>
                    <a:pt x="952" y="54"/>
                  </a:cubicBezTo>
                  <a:cubicBezTo>
                    <a:pt x="952" y="54"/>
                    <a:pt x="949" y="48"/>
                    <a:pt x="948" y="47"/>
                  </a:cubicBezTo>
                  <a:cubicBezTo>
                    <a:pt x="948" y="46"/>
                    <a:pt x="948" y="45"/>
                    <a:pt x="948" y="42"/>
                  </a:cubicBezTo>
                  <a:cubicBezTo>
                    <a:pt x="948" y="40"/>
                    <a:pt x="947" y="38"/>
                    <a:pt x="945" y="35"/>
                  </a:cubicBezTo>
                  <a:cubicBezTo>
                    <a:pt x="944" y="31"/>
                    <a:pt x="941" y="31"/>
                    <a:pt x="941" y="29"/>
                  </a:cubicBezTo>
                  <a:cubicBezTo>
                    <a:pt x="941" y="28"/>
                    <a:pt x="942" y="28"/>
                    <a:pt x="941" y="25"/>
                  </a:cubicBezTo>
                  <a:cubicBezTo>
                    <a:pt x="939" y="23"/>
                    <a:pt x="939" y="23"/>
                    <a:pt x="939" y="23"/>
                  </a:cubicBezTo>
                  <a:cubicBezTo>
                    <a:pt x="939" y="22"/>
                    <a:pt x="940" y="21"/>
                    <a:pt x="940" y="21"/>
                  </a:cubicBezTo>
                  <a:cubicBezTo>
                    <a:pt x="940" y="20"/>
                    <a:pt x="937" y="18"/>
                    <a:pt x="936" y="17"/>
                  </a:cubicBezTo>
                  <a:cubicBezTo>
                    <a:pt x="935" y="15"/>
                    <a:pt x="936" y="15"/>
                    <a:pt x="933" y="13"/>
                  </a:cubicBezTo>
                  <a:cubicBezTo>
                    <a:pt x="931" y="11"/>
                    <a:pt x="928" y="6"/>
                    <a:pt x="927" y="5"/>
                  </a:cubicBezTo>
                  <a:cubicBezTo>
                    <a:pt x="927" y="4"/>
                    <a:pt x="923" y="4"/>
                    <a:pt x="923" y="4"/>
                  </a:cubicBezTo>
                  <a:cubicBezTo>
                    <a:pt x="923" y="4"/>
                    <a:pt x="918" y="5"/>
                    <a:pt x="917" y="6"/>
                  </a:cubicBezTo>
                  <a:cubicBezTo>
                    <a:pt x="915" y="7"/>
                    <a:pt x="914" y="6"/>
                    <a:pt x="914" y="5"/>
                  </a:cubicBezTo>
                  <a:cubicBezTo>
                    <a:pt x="914" y="4"/>
                    <a:pt x="913" y="4"/>
                    <a:pt x="911" y="4"/>
                  </a:cubicBezTo>
                  <a:cubicBezTo>
                    <a:pt x="909" y="4"/>
                    <a:pt x="907" y="4"/>
                    <a:pt x="906" y="7"/>
                  </a:cubicBezTo>
                  <a:cubicBezTo>
                    <a:pt x="904" y="9"/>
                    <a:pt x="907" y="10"/>
                    <a:pt x="907" y="10"/>
                  </a:cubicBezTo>
                  <a:cubicBezTo>
                    <a:pt x="907" y="11"/>
                    <a:pt x="905" y="11"/>
                    <a:pt x="904" y="12"/>
                  </a:cubicBezTo>
                  <a:cubicBezTo>
                    <a:pt x="903" y="13"/>
                    <a:pt x="902" y="14"/>
                    <a:pt x="900" y="17"/>
                  </a:cubicBezTo>
                  <a:cubicBezTo>
                    <a:pt x="897" y="21"/>
                    <a:pt x="897" y="19"/>
                    <a:pt x="897" y="17"/>
                  </a:cubicBezTo>
                  <a:cubicBezTo>
                    <a:pt x="897" y="15"/>
                    <a:pt x="901" y="13"/>
                    <a:pt x="897" y="6"/>
                  </a:cubicBezTo>
                  <a:cubicBezTo>
                    <a:pt x="894" y="0"/>
                    <a:pt x="884" y="0"/>
                    <a:pt x="884" y="0"/>
                  </a:cubicBezTo>
                  <a:cubicBezTo>
                    <a:pt x="884" y="0"/>
                    <a:pt x="883" y="0"/>
                    <a:pt x="881" y="0"/>
                  </a:cubicBezTo>
                  <a:cubicBezTo>
                    <a:pt x="880" y="0"/>
                    <a:pt x="879" y="0"/>
                    <a:pt x="877" y="1"/>
                  </a:cubicBezTo>
                  <a:cubicBezTo>
                    <a:pt x="876" y="1"/>
                    <a:pt x="875" y="2"/>
                    <a:pt x="873" y="3"/>
                  </a:cubicBezTo>
                  <a:cubicBezTo>
                    <a:pt x="871" y="3"/>
                    <a:pt x="872" y="2"/>
                    <a:pt x="871" y="2"/>
                  </a:cubicBezTo>
                  <a:cubicBezTo>
                    <a:pt x="870" y="1"/>
                    <a:pt x="869" y="3"/>
                    <a:pt x="868" y="3"/>
                  </a:cubicBezTo>
                  <a:cubicBezTo>
                    <a:pt x="868" y="3"/>
                    <a:pt x="866" y="3"/>
                    <a:pt x="863" y="4"/>
                  </a:cubicBezTo>
                  <a:cubicBezTo>
                    <a:pt x="859" y="5"/>
                    <a:pt x="861" y="6"/>
                    <a:pt x="861" y="6"/>
                  </a:cubicBezTo>
                  <a:cubicBezTo>
                    <a:pt x="860" y="6"/>
                    <a:pt x="855" y="5"/>
                    <a:pt x="852" y="7"/>
                  </a:cubicBezTo>
                  <a:cubicBezTo>
                    <a:pt x="849" y="9"/>
                    <a:pt x="849" y="11"/>
                    <a:pt x="849" y="11"/>
                  </a:cubicBezTo>
                  <a:cubicBezTo>
                    <a:pt x="849" y="11"/>
                    <a:pt x="848" y="11"/>
                    <a:pt x="844" y="12"/>
                  </a:cubicBezTo>
                  <a:cubicBezTo>
                    <a:pt x="841" y="12"/>
                    <a:pt x="843" y="14"/>
                    <a:pt x="842" y="14"/>
                  </a:cubicBezTo>
                  <a:cubicBezTo>
                    <a:pt x="841" y="15"/>
                    <a:pt x="840" y="16"/>
                    <a:pt x="839" y="16"/>
                  </a:cubicBezTo>
                  <a:cubicBezTo>
                    <a:pt x="838" y="16"/>
                    <a:pt x="836" y="17"/>
                    <a:pt x="835" y="17"/>
                  </a:cubicBezTo>
                  <a:cubicBezTo>
                    <a:pt x="834" y="17"/>
                    <a:pt x="833" y="17"/>
                    <a:pt x="831" y="19"/>
                  </a:cubicBezTo>
                  <a:cubicBezTo>
                    <a:pt x="829" y="20"/>
                    <a:pt x="827" y="21"/>
                    <a:pt x="827" y="21"/>
                  </a:cubicBezTo>
                  <a:cubicBezTo>
                    <a:pt x="827" y="21"/>
                    <a:pt x="823" y="22"/>
                    <a:pt x="822" y="22"/>
                  </a:cubicBezTo>
                  <a:cubicBezTo>
                    <a:pt x="821" y="23"/>
                    <a:pt x="819" y="24"/>
                    <a:pt x="819" y="25"/>
                  </a:cubicBezTo>
                  <a:cubicBezTo>
                    <a:pt x="818" y="26"/>
                    <a:pt x="816" y="27"/>
                    <a:pt x="816" y="27"/>
                  </a:cubicBezTo>
                  <a:cubicBezTo>
                    <a:pt x="816" y="27"/>
                    <a:pt x="813" y="25"/>
                    <a:pt x="812" y="27"/>
                  </a:cubicBezTo>
                  <a:cubicBezTo>
                    <a:pt x="810" y="28"/>
                    <a:pt x="810" y="30"/>
                    <a:pt x="809" y="30"/>
                  </a:cubicBezTo>
                  <a:cubicBezTo>
                    <a:pt x="807" y="29"/>
                    <a:pt x="806" y="29"/>
                    <a:pt x="805" y="30"/>
                  </a:cubicBezTo>
                  <a:cubicBezTo>
                    <a:pt x="804" y="30"/>
                    <a:pt x="802" y="32"/>
                    <a:pt x="802" y="32"/>
                  </a:cubicBezTo>
                  <a:cubicBezTo>
                    <a:pt x="802" y="32"/>
                    <a:pt x="799" y="32"/>
                    <a:pt x="797" y="33"/>
                  </a:cubicBezTo>
                  <a:cubicBezTo>
                    <a:pt x="795" y="34"/>
                    <a:pt x="796" y="34"/>
                    <a:pt x="792" y="35"/>
                  </a:cubicBezTo>
                  <a:cubicBezTo>
                    <a:pt x="788" y="36"/>
                    <a:pt x="789" y="37"/>
                    <a:pt x="791" y="37"/>
                  </a:cubicBezTo>
                  <a:cubicBezTo>
                    <a:pt x="793" y="38"/>
                    <a:pt x="791" y="40"/>
                    <a:pt x="791" y="40"/>
                  </a:cubicBezTo>
                  <a:cubicBezTo>
                    <a:pt x="791" y="40"/>
                    <a:pt x="791" y="39"/>
                    <a:pt x="787" y="39"/>
                  </a:cubicBezTo>
                  <a:cubicBezTo>
                    <a:pt x="783" y="38"/>
                    <a:pt x="785" y="40"/>
                    <a:pt x="786" y="41"/>
                  </a:cubicBez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7" y="42"/>
                    <a:pt x="787" y="42"/>
                  </a:cubicBezTo>
                  <a:cubicBezTo>
                    <a:pt x="786" y="42"/>
                    <a:pt x="786" y="42"/>
                    <a:pt x="785" y="44"/>
                  </a:cubicBezTo>
                  <a:cubicBezTo>
                    <a:pt x="783" y="45"/>
                    <a:pt x="780" y="46"/>
                    <a:pt x="775" y="47"/>
                  </a:cubicBezTo>
                  <a:cubicBezTo>
                    <a:pt x="770" y="47"/>
                    <a:pt x="775" y="48"/>
                    <a:pt x="770" y="49"/>
                  </a:cubicBezTo>
                  <a:cubicBezTo>
                    <a:pt x="765" y="49"/>
                    <a:pt x="767" y="50"/>
                    <a:pt x="765" y="51"/>
                  </a:cubicBezTo>
                  <a:cubicBezTo>
                    <a:pt x="764" y="52"/>
                    <a:pt x="759" y="53"/>
                    <a:pt x="758" y="54"/>
                  </a:cubicBezTo>
                  <a:cubicBezTo>
                    <a:pt x="756" y="55"/>
                    <a:pt x="758" y="55"/>
                    <a:pt x="759" y="56"/>
                  </a:cubicBezTo>
                  <a:cubicBezTo>
                    <a:pt x="760" y="56"/>
                    <a:pt x="760" y="57"/>
                    <a:pt x="762" y="57"/>
                  </a:cubicBezTo>
                  <a:cubicBezTo>
                    <a:pt x="764" y="58"/>
                    <a:pt x="768" y="57"/>
                    <a:pt x="768" y="57"/>
                  </a:cubicBezTo>
                  <a:cubicBezTo>
                    <a:pt x="769" y="57"/>
                    <a:pt x="771" y="56"/>
                    <a:pt x="772" y="55"/>
                  </a:cubicBezTo>
                  <a:cubicBezTo>
                    <a:pt x="773" y="54"/>
                    <a:pt x="773" y="54"/>
                    <a:pt x="775" y="54"/>
                  </a:cubicBezTo>
                  <a:cubicBezTo>
                    <a:pt x="778" y="54"/>
                    <a:pt x="777" y="55"/>
                    <a:pt x="779" y="55"/>
                  </a:cubicBezTo>
                  <a:cubicBezTo>
                    <a:pt x="781" y="54"/>
                    <a:pt x="780" y="53"/>
                    <a:pt x="781" y="53"/>
                  </a:cubicBezTo>
                  <a:cubicBezTo>
                    <a:pt x="783" y="52"/>
                    <a:pt x="786" y="52"/>
                    <a:pt x="787" y="52"/>
                  </a:cubicBezTo>
                  <a:cubicBezTo>
                    <a:pt x="788" y="52"/>
                    <a:pt x="791" y="52"/>
                    <a:pt x="793" y="51"/>
                  </a:cubicBezTo>
                  <a:cubicBezTo>
                    <a:pt x="794" y="51"/>
                    <a:pt x="797" y="50"/>
                    <a:pt x="798" y="49"/>
                  </a:cubicBezTo>
                  <a:cubicBezTo>
                    <a:pt x="800" y="49"/>
                    <a:pt x="799" y="49"/>
                    <a:pt x="800" y="49"/>
                  </a:cubicBezTo>
                  <a:cubicBezTo>
                    <a:pt x="801" y="49"/>
                    <a:pt x="802" y="49"/>
                    <a:pt x="802" y="49"/>
                  </a:cubicBezTo>
                  <a:cubicBezTo>
                    <a:pt x="802" y="49"/>
                    <a:pt x="806" y="48"/>
                    <a:pt x="809" y="48"/>
                  </a:cubicBezTo>
                  <a:cubicBezTo>
                    <a:pt x="811" y="47"/>
                    <a:pt x="810" y="47"/>
                    <a:pt x="811" y="46"/>
                  </a:cubicBezTo>
                  <a:cubicBezTo>
                    <a:pt x="812" y="45"/>
                    <a:pt x="814" y="45"/>
                    <a:pt x="814" y="45"/>
                  </a:cubicBezTo>
                  <a:cubicBezTo>
                    <a:pt x="815" y="45"/>
                    <a:pt x="820" y="43"/>
                    <a:pt x="821" y="43"/>
                  </a:cubicBezTo>
                  <a:cubicBezTo>
                    <a:pt x="822" y="43"/>
                    <a:pt x="822" y="43"/>
                    <a:pt x="823" y="43"/>
                  </a:cubicBezTo>
                  <a:cubicBezTo>
                    <a:pt x="824" y="43"/>
                    <a:pt x="826" y="42"/>
                    <a:pt x="828" y="41"/>
                  </a:cubicBezTo>
                  <a:cubicBezTo>
                    <a:pt x="829" y="41"/>
                    <a:pt x="830" y="40"/>
                    <a:pt x="833" y="39"/>
                  </a:cubicBezTo>
                  <a:cubicBezTo>
                    <a:pt x="835" y="38"/>
                    <a:pt x="835" y="40"/>
                    <a:pt x="835" y="40"/>
                  </a:cubicBezTo>
                  <a:cubicBezTo>
                    <a:pt x="836" y="40"/>
                    <a:pt x="837" y="38"/>
                    <a:pt x="838" y="38"/>
                  </a:cubicBezTo>
                  <a:cubicBezTo>
                    <a:pt x="839" y="38"/>
                    <a:pt x="840" y="38"/>
                    <a:pt x="842" y="37"/>
                  </a:cubicBezTo>
                  <a:cubicBezTo>
                    <a:pt x="843" y="37"/>
                    <a:pt x="846" y="36"/>
                    <a:pt x="846" y="35"/>
                  </a:cubicBezTo>
                  <a:cubicBezTo>
                    <a:pt x="846" y="35"/>
                    <a:pt x="848" y="35"/>
                    <a:pt x="848" y="35"/>
                  </a:cubicBezTo>
                  <a:cubicBezTo>
                    <a:pt x="849" y="35"/>
                    <a:pt x="851" y="33"/>
                    <a:pt x="852" y="33"/>
                  </a:cubicBezTo>
                  <a:cubicBezTo>
                    <a:pt x="853" y="32"/>
                    <a:pt x="854" y="31"/>
                    <a:pt x="857" y="31"/>
                  </a:cubicBezTo>
                  <a:cubicBezTo>
                    <a:pt x="860" y="31"/>
                    <a:pt x="860" y="31"/>
                    <a:pt x="862" y="30"/>
                  </a:cubicBezTo>
                  <a:cubicBezTo>
                    <a:pt x="864" y="29"/>
                    <a:pt x="865" y="28"/>
                    <a:pt x="866" y="28"/>
                  </a:cubicBezTo>
                  <a:cubicBezTo>
                    <a:pt x="867" y="28"/>
                    <a:pt x="868" y="28"/>
                    <a:pt x="871" y="27"/>
                  </a:cubicBezTo>
                  <a:cubicBezTo>
                    <a:pt x="874" y="26"/>
                    <a:pt x="872" y="26"/>
                    <a:pt x="875" y="25"/>
                  </a:cubicBezTo>
                  <a:cubicBezTo>
                    <a:pt x="877" y="24"/>
                    <a:pt x="876" y="24"/>
                    <a:pt x="878" y="24"/>
                  </a:cubicBezTo>
                  <a:cubicBezTo>
                    <a:pt x="880" y="23"/>
                    <a:pt x="885" y="20"/>
                    <a:pt x="885" y="20"/>
                  </a:cubicBezTo>
                  <a:cubicBezTo>
                    <a:pt x="885" y="20"/>
                    <a:pt x="888" y="19"/>
                    <a:pt x="889" y="22"/>
                  </a:cubicBezTo>
                  <a:cubicBezTo>
                    <a:pt x="895" y="27"/>
                    <a:pt x="889" y="30"/>
                    <a:pt x="889" y="30"/>
                  </a:cubicBezTo>
                  <a:cubicBezTo>
                    <a:pt x="886" y="35"/>
                    <a:pt x="886" y="35"/>
                    <a:pt x="886" y="35"/>
                  </a:cubicBezTo>
                  <a:cubicBezTo>
                    <a:pt x="880" y="44"/>
                    <a:pt x="880" y="44"/>
                    <a:pt x="880" y="44"/>
                  </a:cubicBezTo>
                  <a:cubicBezTo>
                    <a:pt x="880" y="44"/>
                    <a:pt x="880" y="46"/>
                    <a:pt x="878" y="48"/>
                  </a:cubicBezTo>
                  <a:cubicBezTo>
                    <a:pt x="876" y="50"/>
                    <a:pt x="872" y="55"/>
                    <a:pt x="872" y="55"/>
                  </a:cubicBezTo>
                  <a:cubicBezTo>
                    <a:pt x="869" y="53"/>
                    <a:pt x="866" y="55"/>
                    <a:pt x="865" y="55"/>
                  </a:cubicBezTo>
                  <a:cubicBezTo>
                    <a:pt x="865" y="55"/>
                    <a:pt x="863" y="56"/>
                    <a:pt x="863" y="57"/>
                  </a:cubicBezTo>
                  <a:cubicBezTo>
                    <a:pt x="863" y="58"/>
                    <a:pt x="864" y="58"/>
                    <a:pt x="864" y="58"/>
                  </a:cubicBezTo>
                  <a:cubicBezTo>
                    <a:pt x="864" y="58"/>
                    <a:pt x="864" y="60"/>
                    <a:pt x="864" y="61"/>
                  </a:cubicBezTo>
                  <a:cubicBezTo>
                    <a:pt x="863" y="62"/>
                    <a:pt x="863" y="63"/>
                    <a:pt x="863" y="63"/>
                  </a:cubicBezTo>
                  <a:cubicBezTo>
                    <a:pt x="861" y="63"/>
                    <a:pt x="860" y="63"/>
                    <a:pt x="861" y="66"/>
                  </a:cubicBezTo>
                  <a:cubicBezTo>
                    <a:pt x="861" y="69"/>
                    <a:pt x="859" y="70"/>
                    <a:pt x="859" y="70"/>
                  </a:cubicBezTo>
                  <a:cubicBezTo>
                    <a:pt x="858" y="70"/>
                    <a:pt x="856" y="69"/>
                    <a:pt x="855" y="68"/>
                  </a:cubicBezTo>
                  <a:cubicBezTo>
                    <a:pt x="854" y="68"/>
                    <a:pt x="851" y="69"/>
                    <a:pt x="851" y="67"/>
                  </a:cubicBezTo>
                  <a:cubicBezTo>
                    <a:pt x="851" y="66"/>
                    <a:pt x="850" y="63"/>
                    <a:pt x="850" y="63"/>
                  </a:cubicBezTo>
                  <a:cubicBezTo>
                    <a:pt x="847" y="63"/>
                    <a:pt x="847" y="63"/>
                    <a:pt x="847" y="63"/>
                  </a:cubicBezTo>
                  <a:cubicBezTo>
                    <a:pt x="847" y="63"/>
                    <a:pt x="845" y="66"/>
                    <a:pt x="844" y="66"/>
                  </a:cubicBezTo>
                  <a:cubicBezTo>
                    <a:pt x="843" y="67"/>
                    <a:pt x="841" y="70"/>
                    <a:pt x="841" y="71"/>
                  </a:cubicBezTo>
                  <a:cubicBezTo>
                    <a:pt x="841" y="72"/>
                    <a:pt x="844" y="75"/>
                    <a:pt x="844" y="75"/>
                  </a:cubicBezTo>
                  <a:cubicBezTo>
                    <a:pt x="847" y="75"/>
                    <a:pt x="848" y="77"/>
                    <a:pt x="848" y="77"/>
                  </a:cubicBezTo>
                  <a:cubicBezTo>
                    <a:pt x="850" y="78"/>
                    <a:pt x="848" y="84"/>
                    <a:pt x="848" y="84"/>
                  </a:cubicBezTo>
                  <a:cubicBezTo>
                    <a:pt x="848" y="84"/>
                    <a:pt x="848" y="86"/>
                    <a:pt x="848" y="87"/>
                  </a:cubicBezTo>
                  <a:cubicBezTo>
                    <a:pt x="848" y="87"/>
                    <a:pt x="847" y="89"/>
                    <a:pt x="847" y="90"/>
                  </a:cubicBezTo>
                  <a:cubicBezTo>
                    <a:pt x="847" y="91"/>
                    <a:pt x="846" y="93"/>
                    <a:pt x="846" y="93"/>
                  </a:cubicBezTo>
                  <a:cubicBezTo>
                    <a:pt x="841" y="96"/>
                    <a:pt x="840" y="102"/>
                    <a:pt x="840" y="102"/>
                  </a:cubicBezTo>
                  <a:cubicBezTo>
                    <a:pt x="839" y="105"/>
                    <a:pt x="838" y="107"/>
                    <a:pt x="838" y="107"/>
                  </a:cubicBezTo>
                  <a:cubicBezTo>
                    <a:pt x="838" y="107"/>
                    <a:pt x="838" y="112"/>
                    <a:pt x="837" y="114"/>
                  </a:cubicBezTo>
                  <a:cubicBezTo>
                    <a:pt x="836" y="116"/>
                    <a:pt x="835" y="119"/>
                    <a:pt x="835" y="119"/>
                  </a:cubicBezTo>
                  <a:cubicBezTo>
                    <a:pt x="835" y="119"/>
                    <a:pt x="834" y="123"/>
                    <a:pt x="833" y="122"/>
                  </a:cubicBezTo>
                  <a:cubicBezTo>
                    <a:pt x="831" y="122"/>
                    <a:pt x="830" y="123"/>
                    <a:pt x="831" y="125"/>
                  </a:cubicBezTo>
                  <a:cubicBezTo>
                    <a:pt x="831" y="128"/>
                    <a:pt x="831" y="131"/>
                    <a:pt x="831" y="131"/>
                  </a:cubicBezTo>
                  <a:cubicBezTo>
                    <a:pt x="825" y="133"/>
                    <a:pt x="827" y="135"/>
                    <a:pt x="826" y="137"/>
                  </a:cubicBezTo>
                  <a:cubicBezTo>
                    <a:pt x="825" y="138"/>
                    <a:pt x="822" y="142"/>
                    <a:pt x="822" y="142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4" y="144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19" y="147"/>
                    <a:pt x="818" y="149"/>
                    <a:pt x="818" y="150"/>
                  </a:cubicBezTo>
                  <a:cubicBezTo>
                    <a:pt x="818" y="151"/>
                    <a:pt x="818" y="151"/>
                    <a:pt x="818" y="151"/>
                  </a:cubicBezTo>
                  <a:cubicBezTo>
                    <a:pt x="817" y="152"/>
                    <a:pt x="817" y="152"/>
                    <a:pt x="816" y="153"/>
                  </a:cubicBezTo>
                  <a:cubicBezTo>
                    <a:pt x="816" y="153"/>
                    <a:pt x="815" y="154"/>
                    <a:pt x="814" y="156"/>
                  </a:cubicBezTo>
                  <a:cubicBezTo>
                    <a:pt x="813" y="157"/>
                    <a:pt x="812" y="158"/>
                    <a:pt x="812" y="158"/>
                  </a:cubicBezTo>
                  <a:cubicBezTo>
                    <a:pt x="812" y="158"/>
                    <a:pt x="811" y="160"/>
                    <a:pt x="811" y="161"/>
                  </a:cubicBezTo>
                  <a:cubicBezTo>
                    <a:pt x="810" y="163"/>
                    <a:pt x="809" y="166"/>
                    <a:pt x="809" y="166"/>
                  </a:cubicBezTo>
                  <a:cubicBezTo>
                    <a:pt x="809" y="169"/>
                    <a:pt x="809" y="169"/>
                    <a:pt x="809" y="169"/>
                  </a:cubicBezTo>
                  <a:cubicBezTo>
                    <a:pt x="806" y="171"/>
                    <a:pt x="806" y="171"/>
                    <a:pt x="806" y="171"/>
                  </a:cubicBezTo>
                  <a:cubicBezTo>
                    <a:pt x="806" y="171"/>
                    <a:pt x="804" y="175"/>
                    <a:pt x="804" y="175"/>
                  </a:cubicBezTo>
                  <a:cubicBezTo>
                    <a:pt x="803" y="176"/>
                    <a:pt x="801" y="178"/>
                    <a:pt x="801" y="179"/>
                  </a:cubicBezTo>
                  <a:cubicBezTo>
                    <a:pt x="801" y="180"/>
                    <a:pt x="800" y="181"/>
                    <a:pt x="798" y="184"/>
                  </a:cubicBezTo>
                  <a:cubicBezTo>
                    <a:pt x="796" y="187"/>
                    <a:pt x="794" y="196"/>
                    <a:pt x="794" y="196"/>
                  </a:cubicBezTo>
                  <a:cubicBezTo>
                    <a:pt x="794" y="196"/>
                    <a:pt x="791" y="197"/>
                    <a:pt x="790" y="197"/>
                  </a:cubicBezTo>
                  <a:cubicBezTo>
                    <a:pt x="790" y="198"/>
                    <a:pt x="788" y="203"/>
                    <a:pt x="786" y="204"/>
                  </a:cubicBezTo>
                  <a:cubicBezTo>
                    <a:pt x="784" y="205"/>
                    <a:pt x="783" y="207"/>
                    <a:pt x="781" y="209"/>
                  </a:cubicBezTo>
                  <a:cubicBezTo>
                    <a:pt x="780" y="212"/>
                    <a:pt x="779" y="213"/>
                    <a:pt x="779" y="213"/>
                  </a:cubicBezTo>
                  <a:cubicBezTo>
                    <a:pt x="779" y="213"/>
                    <a:pt x="779" y="214"/>
                    <a:pt x="779" y="215"/>
                  </a:cubicBezTo>
                  <a:cubicBezTo>
                    <a:pt x="778" y="216"/>
                    <a:pt x="778" y="218"/>
                    <a:pt x="778" y="218"/>
                  </a:cubicBezTo>
                  <a:cubicBezTo>
                    <a:pt x="778" y="219"/>
                    <a:pt x="776" y="225"/>
                    <a:pt x="776" y="226"/>
                  </a:cubicBezTo>
                  <a:cubicBezTo>
                    <a:pt x="777" y="226"/>
                    <a:pt x="779" y="229"/>
                    <a:pt x="777" y="231"/>
                  </a:cubicBezTo>
                  <a:cubicBezTo>
                    <a:pt x="774" y="232"/>
                    <a:pt x="775" y="233"/>
                    <a:pt x="775" y="233"/>
                  </a:cubicBezTo>
                  <a:cubicBezTo>
                    <a:pt x="775" y="233"/>
                    <a:pt x="774" y="237"/>
                    <a:pt x="773" y="237"/>
                  </a:cubicBezTo>
                  <a:cubicBezTo>
                    <a:pt x="773" y="238"/>
                    <a:pt x="772" y="239"/>
                    <a:pt x="771" y="240"/>
                  </a:cubicBezTo>
                  <a:cubicBezTo>
                    <a:pt x="770" y="241"/>
                    <a:pt x="770" y="242"/>
                    <a:pt x="767" y="241"/>
                  </a:cubicBezTo>
                  <a:cubicBezTo>
                    <a:pt x="762" y="237"/>
                    <a:pt x="762" y="240"/>
                    <a:pt x="762" y="241"/>
                  </a:cubicBezTo>
                  <a:cubicBezTo>
                    <a:pt x="762" y="242"/>
                    <a:pt x="763" y="243"/>
                    <a:pt x="764" y="244"/>
                  </a:cubicBezTo>
                  <a:cubicBezTo>
                    <a:pt x="765" y="245"/>
                    <a:pt x="763" y="244"/>
                    <a:pt x="762" y="244"/>
                  </a:cubicBezTo>
                  <a:cubicBezTo>
                    <a:pt x="761" y="244"/>
                    <a:pt x="760" y="244"/>
                    <a:pt x="759" y="246"/>
                  </a:cubicBezTo>
                  <a:cubicBezTo>
                    <a:pt x="759" y="248"/>
                    <a:pt x="759" y="250"/>
                    <a:pt x="759" y="250"/>
                  </a:cubicBezTo>
                  <a:cubicBezTo>
                    <a:pt x="759" y="250"/>
                    <a:pt x="759" y="250"/>
                    <a:pt x="759" y="252"/>
                  </a:cubicBezTo>
                  <a:cubicBezTo>
                    <a:pt x="760" y="254"/>
                    <a:pt x="761" y="254"/>
                    <a:pt x="761" y="255"/>
                  </a:cubicBezTo>
                  <a:cubicBezTo>
                    <a:pt x="761" y="256"/>
                    <a:pt x="760" y="257"/>
                    <a:pt x="761" y="259"/>
                  </a:cubicBezTo>
                  <a:cubicBezTo>
                    <a:pt x="762" y="262"/>
                    <a:pt x="761" y="261"/>
                    <a:pt x="761" y="261"/>
                  </a:cubicBezTo>
                  <a:cubicBezTo>
                    <a:pt x="760" y="260"/>
                    <a:pt x="760" y="260"/>
                    <a:pt x="760" y="260"/>
                  </a:cubicBezTo>
                  <a:cubicBezTo>
                    <a:pt x="753" y="260"/>
                    <a:pt x="753" y="260"/>
                    <a:pt x="753" y="260"/>
                  </a:cubicBezTo>
                  <a:cubicBezTo>
                    <a:pt x="753" y="260"/>
                    <a:pt x="749" y="262"/>
                    <a:pt x="748" y="263"/>
                  </a:cubicBezTo>
                  <a:cubicBezTo>
                    <a:pt x="748" y="265"/>
                    <a:pt x="748" y="268"/>
                    <a:pt x="746" y="267"/>
                  </a:cubicBezTo>
                  <a:cubicBezTo>
                    <a:pt x="744" y="266"/>
                    <a:pt x="740" y="266"/>
                    <a:pt x="738" y="269"/>
                  </a:cubicBezTo>
                  <a:cubicBezTo>
                    <a:pt x="731" y="270"/>
                    <a:pt x="732" y="274"/>
                    <a:pt x="732" y="274"/>
                  </a:cubicBezTo>
                  <a:cubicBezTo>
                    <a:pt x="732" y="274"/>
                    <a:pt x="734" y="274"/>
                    <a:pt x="736" y="275"/>
                  </a:cubicBezTo>
                  <a:cubicBezTo>
                    <a:pt x="738" y="276"/>
                    <a:pt x="736" y="277"/>
                    <a:pt x="735" y="278"/>
                  </a:cubicBezTo>
                  <a:cubicBezTo>
                    <a:pt x="734" y="278"/>
                    <a:pt x="730" y="279"/>
                    <a:pt x="730" y="279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81" y="290"/>
                    <a:pt x="681" y="290"/>
                    <a:pt x="681" y="290"/>
                  </a:cubicBezTo>
                  <a:cubicBezTo>
                    <a:pt x="681" y="290"/>
                    <a:pt x="682" y="292"/>
                    <a:pt x="675" y="292"/>
                  </a:cubicBezTo>
                  <a:cubicBezTo>
                    <a:pt x="669" y="292"/>
                    <a:pt x="665" y="294"/>
                    <a:pt x="663" y="294"/>
                  </a:cubicBezTo>
                  <a:cubicBezTo>
                    <a:pt x="661" y="295"/>
                    <a:pt x="660" y="295"/>
                    <a:pt x="658" y="295"/>
                  </a:cubicBezTo>
                  <a:cubicBezTo>
                    <a:pt x="656" y="295"/>
                    <a:pt x="656" y="295"/>
                    <a:pt x="654" y="295"/>
                  </a:cubicBezTo>
                  <a:cubicBezTo>
                    <a:pt x="653" y="295"/>
                    <a:pt x="653" y="296"/>
                    <a:pt x="650" y="296"/>
                  </a:cubicBezTo>
                  <a:cubicBezTo>
                    <a:pt x="648" y="296"/>
                    <a:pt x="647" y="297"/>
                    <a:pt x="645" y="297"/>
                  </a:cubicBezTo>
                  <a:cubicBezTo>
                    <a:pt x="642" y="297"/>
                    <a:pt x="638" y="299"/>
                    <a:pt x="638" y="299"/>
                  </a:cubicBezTo>
                  <a:cubicBezTo>
                    <a:pt x="638" y="299"/>
                    <a:pt x="636" y="301"/>
                    <a:pt x="635" y="301"/>
                  </a:cubicBezTo>
                  <a:cubicBezTo>
                    <a:pt x="630" y="300"/>
                    <a:pt x="630" y="303"/>
                    <a:pt x="630" y="303"/>
                  </a:cubicBezTo>
                  <a:cubicBezTo>
                    <a:pt x="630" y="303"/>
                    <a:pt x="626" y="304"/>
                    <a:pt x="622" y="305"/>
                  </a:cubicBezTo>
                  <a:cubicBezTo>
                    <a:pt x="615" y="304"/>
                    <a:pt x="616" y="306"/>
                    <a:pt x="611" y="308"/>
                  </a:cubicBezTo>
                  <a:cubicBezTo>
                    <a:pt x="603" y="308"/>
                    <a:pt x="602" y="312"/>
                    <a:pt x="602" y="312"/>
                  </a:cubicBezTo>
                  <a:cubicBezTo>
                    <a:pt x="602" y="312"/>
                    <a:pt x="597" y="313"/>
                    <a:pt x="594" y="312"/>
                  </a:cubicBezTo>
                  <a:cubicBezTo>
                    <a:pt x="590" y="312"/>
                    <a:pt x="586" y="314"/>
                    <a:pt x="584" y="314"/>
                  </a:cubicBezTo>
                  <a:cubicBezTo>
                    <a:pt x="583" y="313"/>
                    <a:pt x="584" y="313"/>
                    <a:pt x="582" y="311"/>
                  </a:cubicBezTo>
                  <a:cubicBezTo>
                    <a:pt x="580" y="309"/>
                    <a:pt x="581" y="309"/>
                    <a:pt x="580" y="307"/>
                  </a:cubicBezTo>
                  <a:cubicBezTo>
                    <a:pt x="579" y="306"/>
                    <a:pt x="579" y="306"/>
                    <a:pt x="577" y="302"/>
                  </a:cubicBezTo>
                  <a:cubicBezTo>
                    <a:pt x="574" y="298"/>
                    <a:pt x="568" y="295"/>
                    <a:pt x="568" y="295"/>
                  </a:cubicBezTo>
                  <a:cubicBezTo>
                    <a:pt x="568" y="295"/>
                    <a:pt x="564" y="295"/>
                    <a:pt x="563" y="295"/>
                  </a:cubicBezTo>
                  <a:cubicBezTo>
                    <a:pt x="561" y="296"/>
                    <a:pt x="562" y="298"/>
                    <a:pt x="561" y="299"/>
                  </a:cubicBezTo>
                  <a:cubicBezTo>
                    <a:pt x="559" y="300"/>
                    <a:pt x="557" y="304"/>
                    <a:pt x="557" y="304"/>
                  </a:cubicBezTo>
                  <a:cubicBezTo>
                    <a:pt x="557" y="304"/>
                    <a:pt x="555" y="307"/>
                    <a:pt x="554" y="304"/>
                  </a:cubicBezTo>
                  <a:cubicBezTo>
                    <a:pt x="554" y="298"/>
                    <a:pt x="551" y="296"/>
                    <a:pt x="551" y="296"/>
                  </a:cubicBezTo>
                  <a:cubicBezTo>
                    <a:pt x="551" y="296"/>
                    <a:pt x="549" y="295"/>
                    <a:pt x="549" y="295"/>
                  </a:cubicBezTo>
                  <a:cubicBezTo>
                    <a:pt x="548" y="294"/>
                    <a:pt x="546" y="294"/>
                    <a:pt x="545" y="294"/>
                  </a:cubicBezTo>
                  <a:cubicBezTo>
                    <a:pt x="544" y="294"/>
                    <a:pt x="536" y="291"/>
                    <a:pt x="535" y="290"/>
                  </a:cubicBezTo>
                  <a:cubicBezTo>
                    <a:pt x="535" y="289"/>
                    <a:pt x="535" y="291"/>
                    <a:pt x="532" y="290"/>
                  </a:cubicBezTo>
                  <a:cubicBezTo>
                    <a:pt x="528" y="289"/>
                    <a:pt x="530" y="294"/>
                    <a:pt x="530" y="295"/>
                  </a:cubicBezTo>
                  <a:cubicBezTo>
                    <a:pt x="530" y="295"/>
                    <a:pt x="529" y="296"/>
                    <a:pt x="529" y="297"/>
                  </a:cubicBezTo>
                  <a:cubicBezTo>
                    <a:pt x="529" y="298"/>
                    <a:pt x="529" y="299"/>
                    <a:pt x="530" y="301"/>
                  </a:cubicBezTo>
                  <a:cubicBezTo>
                    <a:pt x="531" y="303"/>
                    <a:pt x="530" y="301"/>
                    <a:pt x="530" y="303"/>
                  </a:cubicBezTo>
                  <a:cubicBezTo>
                    <a:pt x="530" y="304"/>
                    <a:pt x="530" y="306"/>
                    <a:pt x="530" y="306"/>
                  </a:cubicBezTo>
                  <a:cubicBezTo>
                    <a:pt x="530" y="306"/>
                    <a:pt x="529" y="310"/>
                    <a:pt x="528" y="311"/>
                  </a:cubicBezTo>
                  <a:cubicBezTo>
                    <a:pt x="527" y="312"/>
                    <a:pt x="526" y="314"/>
                    <a:pt x="526" y="315"/>
                  </a:cubicBezTo>
                  <a:cubicBezTo>
                    <a:pt x="526" y="316"/>
                    <a:pt x="526" y="321"/>
                    <a:pt x="526" y="321"/>
                  </a:cubicBezTo>
                  <a:cubicBezTo>
                    <a:pt x="526" y="321"/>
                    <a:pt x="523" y="323"/>
                    <a:pt x="523" y="323"/>
                  </a:cubicBezTo>
                  <a:cubicBezTo>
                    <a:pt x="523" y="324"/>
                    <a:pt x="523" y="326"/>
                    <a:pt x="522" y="326"/>
                  </a:cubicBezTo>
                  <a:cubicBezTo>
                    <a:pt x="521" y="327"/>
                    <a:pt x="520" y="329"/>
                    <a:pt x="521" y="330"/>
                  </a:cubicBezTo>
                  <a:cubicBezTo>
                    <a:pt x="522" y="331"/>
                    <a:pt x="519" y="338"/>
                    <a:pt x="519" y="339"/>
                  </a:cubicBezTo>
                  <a:cubicBezTo>
                    <a:pt x="519" y="340"/>
                    <a:pt x="517" y="340"/>
                    <a:pt x="516" y="341"/>
                  </a:cubicBezTo>
                  <a:cubicBezTo>
                    <a:pt x="515" y="342"/>
                    <a:pt x="512" y="343"/>
                    <a:pt x="512" y="343"/>
                  </a:cubicBezTo>
                  <a:cubicBezTo>
                    <a:pt x="512" y="343"/>
                    <a:pt x="509" y="343"/>
                    <a:pt x="508" y="344"/>
                  </a:cubicBezTo>
                  <a:cubicBezTo>
                    <a:pt x="507" y="345"/>
                    <a:pt x="505" y="346"/>
                    <a:pt x="505" y="346"/>
                  </a:cubicBezTo>
                  <a:cubicBezTo>
                    <a:pt x="505" y="346"/>
                    <a:pt x="503" y="347"/>
                    <a:pt x="503" y="348"/>
                  </a:cubicBezTo>
                  <a:cubicBezTo>
                    <a:pt x="503" y="348"/>
                    <a:pt x="501" y="350"/>
                    <a:pt x="501" y="350"/>
                  </a:cubicBezTo>
                  <a:cubicBezTo>
                    <a:pt x="497" y="350"/>
                    <a:pt x="494" y="352"/>
                    <a:pt x="494" y="352"/>
                  </a:cubicBezTo>
                  <a:cubicBezTo>
                    <a:pt x="489" y="351"/>
                    <a:pt x="491" y="352"/>
                    <a:pt x="487" y="354"/>
                  </a:cubicBezTo>
                  <a:cubicBezTo>
                    <a:pt x="480" y="354"/>
                    <a:pt x="484" y="356"/>
                    <a:pt x="482" y="357"/>
                  </a:cubicBezTo>
                  <a:cubicBezTo>
                    <a:pt x="477" y="360"/>
                    <a:pt x="477" y="357"/>
                    <a:pt x="476" y="355"/>
                  </a:cubicBezTo>
                  <a:cubicBezTo>
                    <a:pt x="473" y="354"/>
                    <a:pt x="473" y="354"/>
                    <a:pt x="472" y="351"/>
                  </a:cubicBezTo>
                  <a:cubicBezTo>
                    <a:pt x="471" y="349"/>
                    <a:pt x="469" y="348"/>
                    <a:pt x="468" y="346"/>
                  </a:cubicBezTo>
                  <a:cubicBezTo>
                    <a:pt x="467" y="345"/>
                    <a:pt x="467" y="343"/>
                    <a:pt x="467" y="340"/>
                  </a:cubicBezTo>
                  <a:cubicBezTo>
                    <a:pt x="467" y="337"/>
                    <a:pt x="464" y="335"/>
                    <a:pt x="464" y="333"/>
                  </a:cubicBezTo>
                  <a:cubicBezTo>
                    <a:pt x="463" y="331"/>
                    <a:pt x="461" y="331"/>
                    <a:pt x="459" y="328"/>
                  </a:cubicBezTo>
                  <a:cubicBezTo>
                    <a:pt x="457" y="325"/>
                    <a:pt x="458" y="326"/>
                    <a:pt x="458" y="325"/>
                  </a:cubicBezTo>
                  <a:cubicBezTo>
                    <a:pt x="457" y="325"/>
                    <a:pt x="454" y="323"/>
                    <a:pt x="453" y="322"/>
                  </a:cubicBezTo>
                  <a:cubicBezTo>
                    <a:pt x="453" y="321"/>
                    <a:pt x="451" y="318"/>
                    <a:pt x="450" y="316"/>
                  </a:cubicBezTo>
                  <a:cubicBezTo>
                    <a:pt x="450" y="314"/>
                    <a:pt x="449" y="314"/>
                    <a:pt x="449" y="312"/>
                  </a:cubicBezTo>
                  <a:cubicBezTo>
                    <a:pt x="449" y="310"/>
                    <a:pt x="449" y="311"/>
                    <a:pt x="450" y="309"/>
                  </a:cubicBezTo>
                  <a:cubicBezTo>
                    <a:pt x="450" y="308"/>
                    <a:pt x="450" y="309"/>
                    <a:pt x="452" y="307"/>
                  </a:cubicBezTo>
                  <a:cubicBezTo>
                    <a:pt x="454" y="306"/>
                    <a:pt x="453" y="305"/>
                    <a:pt x="454" y="305"/>
                  </a:cubicBezTo>
                  <a:cubicBezTo>
                    <a:pt x="454" y="304"/>
                    <a:pt x="456" y="305"/>
                    <a:pt x="458" y="305"/>
                  </a:cubicBezTo>
                  <a:cubicBezTo>
                    <a:pt x="460" y="305"/>
                    <a:pt x="458" y="305"/>
                    <a:pt x="462" y="303"/>
                  </a:cubicBezTo>
                  <a:cubicBezTo>
                    <a:pt x="466" y="301"/>
                    <a:pt x="462" y="303"/>
                    <a:pt x="463" y="304"/>
                  </a:cubicBezTo>
                  <a:cubicBezTo>
                    <a:pt x="464" y="304"/>
                    <a:pt x="464" y="304"/>
                    <a:pt x="466" y="302"/>
                  </a:cubicBezTo>
                  <a:cubicBezTo>
                    <a:pt x="467" y="301"/>
                    <a:pt x="467" y="300"/>
                    <a:pt x="468" y="300"/>
                  </a:cubicBezTo>
                  <a:cubicBezTo>
                    <a:pt x="469" y="300"/>
                    <a:pt x="471" y="300"/>
                    <a:pt x="472" y="299"/>
                  </a:cubicBezTo>
                  <a:cubicBezTo>
                    <a:pt x="473" y="299"/>
                    <a:pt x="475" y="300"/>
                    <a:pt x="475" y="300"/>
                  </a:cubicBezTo>
                  <a:cubicBezTo>
                    <a:pt x="475" y="300"/>
                    <a:pt x="481" y="300"/>
                    <a:pt x="482" y="300"/>
                  </a:cubicBezTo>
                  <a:cubicBezTo>
                    <a:pt x="483" y="300"/>
                    <a:pt x="487" y="300"/>
                    <a:pt x="485" y="298"/>
                  </a:cubicBezTo>
                  <a:cubicBezTo>
                    <a:pt x="483" y="296"/>
                    <a:pt x="480" y="294"/>
                    <a:pt x="480" y="294"/>
                  </a:cubicBezTo>
                  <a:cubicBezTo>
                    <a:pt x="481" y="295"/>
                    <a:pt x="487" y="294"/>
                    <a:pt x="487" y="294"/>
                  </a:cubicBezTo>
                  <a:cubicBezTo>
                    <a:pt x="487" y="294"/>
                    <a:pt x="487" y="293"/>
                    <a:pt x="487" y="291"/>
                  </a:cubicBezTo>
                  <a:cubicBezTo>
                    <a:pt x="488" y="290"/>
                    <a:pt x="487" y="291"/>
                    <a:pt x="488" y="291"/>
                  </a:cubicBezTo>
                  <a:cubicBezTo>
                    <a:pt x="489" y="291"/>
                    <a:pt x="490" y="290"/>
                    <a:pt x="490" y="290"/>
                  </a:cubicBezTo>
                  <a:cubicBezTo>
                    <a:pt x="490" y="290"/>
                    <a:pt x="490" y="290"/>
                    <a:pt x="493" y="289"/>
                  </a:cubicBezTo>
                  <a:cubicBezTo>
                    <a:pt x="496" y="288"/>
                    <a:pt x="495" y="288"/>
                    <a:pt x="495" y="288"/>
                  </a:cubicBezTo>
                  <a:cubicBezTo>
                    <a:pt x="495" y="288"/>
                    <a:pt x="497" y="288"/>
                    <a:pt x="498" y="286"/>
                  </a:cubicBezTo>
                  <a:cubicBezTo>
                    <a:pt x="500" y="284"/>
                    <a:pt x="498" y="286"/>
                    <a:pt x="500" y="285"/>
                  </a:cubicBezTo>
                  <a:cubicBezTo>
                    <a:pt x="501" y="285"/>
                    <a:pt x="502" y="284"/>
                    <a:pt x="504" y="284"/>
                  </a:cubicBezTo>
                  <a:cubicBezTo>
                    <a:pt x="506" y="283"/>
                    <a:pt x="506" y="283"/>
                    <a:pt x="507" y="282"/>
                  </a:cubicBezTo>
                  <a:cubicBezTo>
                    <a:pt x="508" y="280"/>
                    <a:pt x="509" y="281"/>
                    <a:pt x="509" y="281"/>
                  </a:cubicBezTo>
                  <a:cubicBezTo>
                    <a:pt x="509" y="281"/>
                    <a:pt x="512" y="280"/>
                    <a:pt x="515" y="279"/>
                  </a:cubicBezTo>
                  <a:cubicBezTo>
                    <a:pt x="517" y="279"/>
                    <a:pt x="517" y="279"/>
                    <a:pt x="517" y="279"/>
                  </a:cubicBezTo>
                  <a:cubicBezTo>
                    <a:pt x="517" y="279"/>
                    <a:pt x="519" y="281"/>
                    <a:pt x="519" y="283"/>
                  </a:cubicBezTo>
                  <a:cubicBezTo>
                    <a:pt x="520" y="284"/>
                    <a:pt x="520" y="284"/>
                    <a:pt x="521" y="286"/>
                  </a:cubicBezTo>
                  <a:cubicBezTo>
                    <a:pt x="523" y="288"/>
                    <a:pt x="524" y="288"/>
                    <a:pt x="525" y="288"/>
                  </a:cubicBezTo>
                  <a:cubicBezTo>
                    <a:pt x="526" y="289"/>
                    <a:pt x="527" y="288"/>
                    <a:pt x="527" y="288"/>
                  </a:cubicBezTo>
                  <a:cubicBezTo>
                    <a:pt x="528" y="287"/>
                    <a:pt x="527" y="286"/>
                    <a:pt x="528" y="285"/>
                  </a:cubicBezTo>
                  <a:cubicBezTo>
                    <a:pt x="528" y="284"/>
                    <a:pt x="529" y="284"/>
                    <a:pt x="529" y="283"/>
                  </a:cubicBezTo>
                  <a:cubicBezTo>
                    <a:pt x="529" y="283"/>
                    <a:pt x="529" y="281"/>
                    <a:pt x="528" y="280"/>
                  </a:cubicBezTo>
                  <a:cubicBezTo>
                    <a:pt x="527" y="279"/>
                    <a:pt x="522" y="272"/>
                    <a:pt x="522" y="272"/>
                  </a:cubicBezTo>
                  <a:cubicBezTo>
                    <a:pt x="522" y="272"/>
                    <a:pt x="523" y="272"/>
                    <a:pt x="525" y="270"/>
                  </a:cubicBezTo>
                  <a:cubicBezTo>
                    <a:pt x="528" y="269"/>
                    <a:pt x="528" y="269"/>
                    <a:pt x="528" y="268"/>
                  </a:cubicBezTo>
                  <a:cubicBezTo>
                    <a:pt x="528" y="267"/>
                    <a:pt x="531" y="266"/>
                    <a:pt x="531" y="266"/>
                  </a:cubicBezTo>
                  <a:cubicBezTo>
                    <a:pt x="537" y="265"/>
                    <a:pt x="536" y="262"/>
                    <a:pt x="536" y="262"/>
                  </a:cubicBezTo>
                  <a:cubicBezTo>
                    <a:pt x="536" y="262"/>
                    <a:pt x="536" y="262"/>
                    <a:pt x="538" y="262"/>
                  </a:cubicBezTo>
                  <a:cubicBezTo>
                    <a:pt x="541" y="261"/>
                    <a:pt x="541" y="261"/>
                    <a:pt x="541" y="260"/>
                  </a:cubicBezTo>
                  <a:cubicBezTo>
                    <a:pt x="542" y="260"/>
                    <a:pt x="543" y="259"/>
                    <a:pt x="544" y="259"/>
                  </a:cubicBezTo>
                  <a:cubicBezTo>
                    <a:pt x="546" y="259"/>
                    <a:pt x="544" y="259"/>
                    <a:pt x="545" y="259"/>
                  </a:cubicBezTo>
                  <a:cubicBezTo>
                    <a:pt x="546" y="259"/>
                    <a:pt x="547" y="258"/>
                    <a:pt x="549" y="257"/>
                  </a:cubicBezTo>
                  <a:cubicBezTo>
                    <a:pt x="551" y="256"/>
                    <a:pt x="550" y="257"/>
                    <a:pt x="551" y="256"/>
                  </a:cubicBezTo>
                  <a:cubicBezTo>
                    <a:pt x="552" y="255"/>
                    <a:pt x="555" y="253"/>
                    <a:pt x="555" y="253"/>
                  </a:cubicBezTo>
                  <a:cubicBezTo>
                    <a:pt x="555" y="253"/>
                    <a:pt x="558" y="253"/>
                    <a:pt x="559" y="252"/>
                  </a:cubicBezTo>
                  <a:cubicBezTo>
                    <a:pt x="561" y="251"/>
                    <a:pt x="562" y="249"/>
                    <a:pt x="562" y="248"/>
                  </a:cubicBezTo>
                  <a:cubicBezTo>
                    <a:pt x="563" y="247"/>
                    <a:pt x="564" y="247"/>
                    <a:pt x="565" y="246"/>
                  </a:cubicBezTo>
                  <a:cubicBezTo>
                    <a:pt x="565" y="245"/>
                    <a:pt x="566" y="245"/>
                    <a:pt x="569" y="245"/>
                  </a:cubicBezTo>
                  <a:cubicBezTo>
                    <a:pt x="571" y="245"/>
                    <a:pt x="571" y="244"/>
                    <a:pt x="572" y="243"/>
                  </a:cubicBezTo>
                  <a:cubicBezTo>
                    <a:pt x="572" y="242"/>
                    <a:pt x="572" y="242"/>
                    <a:pt x="573" y="241"/>
                  </a:cubicBezTo>
                  <a:cubicBezTo>
                    <a:pt x="575" y="240"/>
                    <a:pt x="575" y="239"/>
                    <a:pt x="576" y="238"/>
                  </a:cubicBezTo>
                  <a:cubicBezTo>
                    <a:pt x="577" y="237"/>
                    <a:pt x="577" y="238"/>
                    <a:pt x="580" y="238"/>
                  </a:cubicBezTo>
                  <a:cubicBezTo>
                    <a:pt x="582" y="238"/>
                    <a:pt x="581" y="238"/>
                    <a:pt x="584" y="236"/>
                  </a:cubicBezTo>
                  <a:cubicBezTo>
                    <a:pt x="586" y="234"/>
                    <a:pt x="582" y="235"/>
                    <a:pt x="584" y="234"/>
                  </a:cubicBezTo>
                  <a:cubicBezTo>
                    <a:pt x="585" y="234"/>
                    <a:pt x="586" y="234"/>
                    <a:pt x="587" y="233"/>
                  </a:cubicBezTo>
                  <a:cubicBezTo>
                    <a:pt x="588" y="232"/>
                    <a:pt x="590" y="230"/>
                    <a:pt x="591" y="229"/>
                  </a:cubicBezTo>
                  <a:cubicBezTo>
                    <a:pt x="591" y="228"/>
                    <a:pt x="592" y="229"/>
                    <a:pt x="592" y="228"/>
                  </a:cubicBezTo>
                  <a:cubicBezTo>
                    <a:pt x="592" y="228"/>
                    <a:pt x="594" y="227"/>
                    <a:pt x="595" y="226"/>
                  </a:cubicBezTo>
                  <a:cubicBezTo>
                    <a:pt x="597" y="225"/>
                    <a:pt x="597" y="225"/>
                    <a:pt x="598" y="224"/>
                  </a:cubicBezTo>
                  <a:cubicBezTo>
                    <a:pt x="599" y="224"/>
                    <a:pt x="601" y="224"/>
                    <a:pt x="602" y="223"/>
                  </a:cubicBezTo>
                  <a:cubicBezTo>
                    <a:pt x="604" y="223"/>
                    <a:pt x="605" y="221"/>
                    <a:pt x="606" y="221"/>
                  </a:cubicBezTo>
                  <a:cubicBezTo>
                    <a:pt x="606" y="220"/>
                    <a:pt x="608" y="218"/>
                    <a:pt x="610" y="218"/>
                  </a:cubicBezTo>
                  <a:cubicBezTo>
                    <a:pt x="612" y="218"/>
                    <a:pt x="612" y="217"/>
                    <a:pt x="615" y="217"/>
                  </a:cubicBezTo>
                  <a:cubicBezTo>
                    <a:pt x="617" y="217"/>
                    <a:pt x="617" y="215"/>
                    <a:pt x="619" y="214"/>
                  </a:cubicBezTo>
                  <a:cubicBezTo>
                    <a:pt x="621" y="212"/>
                    <a:pt x="619" y="214"/>
                    <a:pt x="620" y="213"/>
                  </a:cubicBezTo>
                  <a:cubicBezTo>
                    <a:pt x="622" y="213"/>
                    <a:pt x="623" y="213"/>
                    <a:pt x="624" y="212"/>
                  </a:cubicBezTo>
                  <a:cubicBezTo>
                    <a:pt x="625" y="212"/>
                    <a:pt x="627" y="210"/>
                    <a:pt x="628" y="210"/>
                  </a:cubicBezTo>
                  <a:cubicBezTo>
                    <a:pt x="630" y="210"/>
                    <a:pt x="632" y="212"/>
                    <a:pt x="633" y="214"/>
                  </a:cubicBezTo>
                  <a:cubicBezTo>
                    <a:pt x="634" y="215"/>
                    <a:pt x="632" y="216"/>
                    <a:pt x="631" y="217"/>
                  </a:cubicBezTo>
                  <a:cubicBezTo>
                    <a:pt x="630" y="217"/>
                    <a:pt x="631" y="219"/>
                    <a:pt x="631" y="219"/>
                  </a:cubicBezTo>
                  <a:cubicBezTo>
                    <a:pt x="631" y="219"/>
                    <a:pt x="631" y="218"/>
                    <a:pt x="633" y="222"/>
                  </a:cubicBezTo>
                  <a:cubicBezTo>
                    <a:pt x="635" y="226"/>
                    <a:pt x="633" y="222"/>
                    <a:pt x="632" y="224"/>
                  </a:cubicBezTo>
                  <a:cubicBezTo>
                    <a:pt x="632" y="226"/>
                    <a:pt x="632" y="226"/>
                    <a:pt x="633" y="228"/>
                  </a:cubicBezTo>
                  <a:cubicBezTo>
                    <a:pt x="633" y="229"/>
                    <a:pt x="634" y="229"/>
                    <a:pt x="633" y="230"/>
                  </a:cubicBezTo>
                  <a:cubicBezTo>
                    <a:pt x="633" y="232"/>
                    <a:pt x="633" y="230"/>
                    <a:pt x="635" y="233"/>
                  </a:cubicBezTo>
                  <a:cubicBezTo>
                    <a:pt x="636" y="235"/>
                    <a:pt x="634" y="234"/>
                    <a:pt x="634" y="234"/>
                  </a:cubicBezTo>
                  <a:cubicBezTo>
                    <a:pt x="634" y="234"/>
                    <a:pt x="634" y="234"/>
                    <a:pt x="635" y="237"/>
                  </a:cubicBezTo>
                  <a:cubicBezTo>
                    <a:pt x="635" y="240"/>
                    <a:pt x="635" y="238"/>
                    <a:pt x="636" y="238"/>
                  </a:cubicBezTo>
                  <a:cubicBezTo>
                    <a:pt x="637" y="239"/>
                    <a:pt x="638" y="240"/>
                    <a:pt x="636" y="241"/>
                  </a:cubicBezTo>
                  <a:cubicBezTo>
                    <a:pt x="634" y="242"/>
                    <a:pt x="636" y="241"/>
                    <a:pt x="635" y="243"/>
                  </a:cubicBezTo>
                  <a:cubicBezTo>
                    <a:pt x="634" y="244"/>
                    <a:pt x="636" y="245"/>
                    <a:pt x="637" y="247"/>
                  </a:cubicBezTo>
                  <a:cubicBezTo>
                    <a:pt x="637" y="249"/>
                    <a:pt x="639" y="247"/>
                    <a:pt x="639" y="247"/>
                  </a:cubicBezTo>
                  <a:cubicBezTo>
                    <a:pt x="640" y="246"/>
                    <a:pt x="641" y="244"/>
                    <a:pt x="642" y="243"/>
                  </a:cubicBezTo>
                  <a:cubicBezTo>
                    <a:pt x="642" y="242"/>
                    <a:pt x="642" y="242"/>
                    <a:pt x="642" y="241"/>
                  </a:cubicBezTo>
                  <a:cubicBezTo>
                    <a:pt x="642" y="241"/>
                    <a:pt x="642" y="240"/>
                    <a:pt x="642" y="237"/>
                  </a:cubicBezTo>
                  <a:cubicBezTo>
                    <a:pt x="642" y="235"/>
                    <a:pt x="642" y="237"/>
                    <a:pt x="642" y="236"/>
                  </a:cubicBezTo>
                  <a:cubicBezTo>
                    <a:pt x="643" y="234"/>
                    <a:pt x="643" y="235"/>
                    <a:pt x="642" y="232"/>
                  </a:cubicBezTo>
                  <a:cubicBezTo>
                    <a:pt x="641" y="228"/>
                    <a:pt x="642" y="232"/>
                    <a:pt x="644" y="230"/>
                  </a:cubicBezTo>
                  <a:cubicBezTo>
                    <a:pt x="646" y="228"/>
                    <a:pt x="644" y="229"/>
                    <a:pt x="644" y="228"/>
                  </a:cubicBezTo>
                  <a:cubicBezTo>
                    <a:pt x="644" y="227"/>
                    <a:pt x="644" y="227"/>
                    <a:pt x="643" y="226"/>
                  </a:cubicBezTo>
                  <a:cubicBezTo>
                    <a:pt x="643" y="225"/>
                    <a:pt x="642" y="224"/>
                    <a:pt x="643" y="222"/>
                  </a:cubicBezTo>
                  <a:cubicBezTo>
                    <a:pt x="643" y="220"/>
                    <a:pt x="644" y="221"/>
                    <a:pt x="644" y="220"/>
                  </a:cubicBezTo>
                  <a:cubicBezTo>
                    <a:pt x="644" y="218"/>
                    <a:pt x="642" y="218"/>
                    <a:pt x="642" y="216"/>
                  </a:cubicBezTo>
                  <a:cubicBezTo>
                    <a:pt x="642" y="215"/>
                    <a:pt x="641" y="210"/>
                    <a:pt x="641" y="210"/>
                  </a:cubicBezTo>
                  <a:cubicBezTo>
                    <a:pt x="642" y="209"/>
                    <a:pt x="642" y="209"/>
                    <a:pt x="642" y="209"/>
                  </a:cubicBezTo>
                  <a:cubicBezTo>
                    <a:pt x="644" y="208"/>
                    <a:pt x="644" y="208"/>
                    <a:pt x="644" y="208"/>
                  </a:cubicBezTo>
                  <a:cubicBezTo>
                    <a:pt x="644" y="208"/>
                    <a:pt x="645" y="204"/>
                    <a:pt x="645" y="202"/>
                  </a:cubicBezTo>
                  <a:cubicBezTo>
                    <a:pt x="646" y="201"/>
                    <a:pt x="645" y="201"/>
                    <a:pt x="646" y="199"/>
                  </a:cubicBezTo>
                  <a:cubicBezTo>
                    <a:pt x="646" y="197"/>
                    <a:pt x="646" y="196"/>
                    <a:pt x="646" y="195"/>
                  </a:cubicBezTo>
                  <a:cubicBezTo>
                    <a:pt x="646" y="194"/>
                    <a:pt x="647" y="193"/>
                    <a:pt x="647" y="193"/>
                  </a:cubicBezTo>
                  <a:cubicBezTo>
                    <a:pt x="647" y="192"/>
                    <a:pt x="647" y="190"/>
                    <a:pt x="647" y="189"/>
                  </a:cubicBezTo>
                  <a:cubicBezTo>
                    <a:pt x="647" y="187"/>
                    <a:pt x="647" y="188"/>
                    <a:pt x="649" y="188"/>
                  </a:cubicBezTo>
                  <a:cubicBezTo>
                    <a:pt x="650" y="188"/>
                    <a:pt x="649" y="189"/>
                    <a:pt x="650" y="189"/>
                  </a:cubicBezTo>
                  <a:cubicBezTo>
                    <a:pt x="652" y="189"/>
                    <a:pt x="652" y="189"/>
                    <a:pt x="654" y="189"/>
                  </a:cubicBezTo>
                  <a:cubicBezTo>
                    <a:pt x="656" y="189"/>
                    <a:pt x="656" y="190"/>
                    <a:pt x="657" y="191"/>
                  </a:cubicBezTo>
                  <a:cubicBezTo>
                    <a:pt x="658" y="193"/>
                    <a:pt x="657" y="191"/>
                    <a:pt x="656" y="194"/>
                  </a:cubicBezTo>
                  <a:cubicBezTo>
                    <a:pt x="656" y="196"/>
                    <a:pt x="657" y="195"/>
                    <a:pt x="659" y="195"/>
                  </a:cubicBezTo>
                  <a:cubicBezTo>
                    <a:pt x="661" y="194"/>
                    <a:pt x="661" y="194"/>
                    <a:pt x="660" y="195"/>
                  </a:cubicBezTo>
                  <a:cubicBezTo>
                    <a:pt x="659" y="196"/>
                    <a:pt x="661" y="198"/>
                    <a:pt x="662" y="199"/>
                  </a:cubicBezTo>
                  <a:cubicBezTo>
                    <a:pt x="662" y="200"/>
                    <a:pt x="664" y="201"/>
                    <a:pt x="666" y="200"/>
                  </a:cubicBezTo>
                  <a:cubicBezTo>
                    <a:pt x="669" y="200"/>
                    <a:pt x="667" y="198"/>
                    <a:pt x="668" y="198"/>
                  </a:cubicBezTo>
                  <a:cubicBezTo>
                    <a:pt x="669" y="198"/>
                    <a:pt x="672" y="198"/>
                    <a:pt x="672" y="197"/>
                  </a:cubicBezTo>
                  <a:cubicBezTo>
                    <a:pt x="673" y="195"/>
                    <a:pt x="672" y="194"/>
                    <a:pt x="672" y="193"/>
                  </a:cubicBezTo>
                  <a:cubicBezTo>
                    <a:pt x="671" y="192"/>
                    <a:pt x="669" y="193"/>
                    <a:pt x="668" y="195"/>
                  </a:cubicBezTo>
                  <a:cubicBezTo>
                    <a:pt x="666" y="197"/>
                    <a:pt x="666" y="196"/>
                    <a:pt x="665" y="194"/>
                  </a:cubicBezTo>
                  <a:cubicBezTo>
                    <a:pt x="665" y="192"/>
                    <a:pt x="665" y="193"/>
                    <a:pt x="667" y="190"/>
                  </a:cubicBezTo>
                  <a:cubicBezTo>
                    <a:pt x="668" y="187"/>
                    <a:pt x="667" y="189"/>
                    <a:pt x="666" y="188"/>
                  </a:cubicBezTo>
                  <a:cubicBezTo>
                    <a:pt x="666" y="188"/>
                    <a:pt x="664" y="188"/>
                    <a:pt x="663" y="188"/>
                  </a:cubicBezTo>
                  <a:cubicBezTo>
                    <a:pt x="662" y="189"/>
                    <a:pt x="661" y="191"/>
                    <a:pt x="661" y="191"/>
                  </a:cubicBezTo>
                  <a:cubicBezTo>
                    <a:pt x="660" y="191"/>
                    <a:pt x="661" y="190"/>
                    <a:pt x="661" y="188"/>
                  </a:cubicBezTo>
                  <a:cubicBezTo>
                    <a:pt x="661" y="186"/>
                    <a:pt x="658" y="185"/>
                    <a:pt x="657" y="183"/>
                  </a:cubicBezTo>
                  <a:cubicBezTo>
                    <a:pt x="655" y="182"/>
                    <a:pt x="654" y="184"/>
                    <a:pt x="650" y="184"/>
                  </a:cubicBezTo>
                  <a:cubicBezTo>
                    <a:pt x="645" y="184"/>
                    <a:pt x="645" y="184"/>
                    <a:pt x="645" y="182"/>
                  </a:cubicBezTo>
                  <a:cubicBezTo>
                    <a:pt x="645" y="181"/>
                    <a:pt x="644" y="181"/>
                    <a:pt x="644" y="179"/>
                  </a:cubicBezTo>
                  <a:cubicBezTo>
                    <a:pt x="644" y="177"/>
                    <a:pt x="642" y="176"/>
                    <a:pt x="642" y="174"/>
                  </a:cubicBezTo>
                  <a:cubicBezTo>
                    <a:pt x="642" y="173"/>
                    <a:pt x="642" y="172"/>
                    <a:pt x="640" y="169"/>
                  </a:cubicBezTo>
                  <a:cubicBezTo>
                    <a:pt x="638" y="166"/>
                    <a:pt x="635" y="163"/>
                    <a:pt x="635" y="162"/>
                  </a:cubicBezTo>
                  <a:cubicBezTo>
                    <a:pt x="634" y="162"/>
                    <a:pt x="633" y="162"/>
                    <a:pt x="632" y="162"/>
                  </a:cubicBezTo>
                  <a:cubicBezTo>
                    <a:pt x="632" y="162"/>
                    <a:pt x="631" y="160"/>
                    <a:pt x="630" y="159"/>
                  </a:cubicBezTo>
                  <a:cubicBezTo>
                    <a:pt x="628" y="158"/>
                    <a:pt x="627" y="158"/>
                    <a:pt x="625" y="158"/>
                  </a:cubicBezTo>
                  <a:cubicBezTo>
                    <a:pt x="622" y="158"/>
                    <a:pt x="622" y="159"/>
                    <a:pt x="623" y="160"/>
                  </a:cubicBezTo>
                  <a:cubicBezTo>
                    <a:pt x="624" y="160"/>
                    <a:pt x="624" y="160"/>
                    <a:pt x="625" y="162"/>
                  </a:cubicBezTo>
                  <a:cubicBezTo>
                    <a:pt x="627" y="163"/>
                    <a:pt x="625" y="163"/>
                    <a:pt x="626" y="163"/>
                  </a:cubicBezTo>
                  <a:cubicBezTo>
                    <a:pt x="626" y="164"/>
                    <a:pt x="625" y="166"/>
                    <a:pt x="625" y="167"/>
                  </a:cubicBezTo>
                  <a:cubicBezTo>
                    <a:pt x="625" y="168"/>
                    <a:pt x="624" y="169"/>
                    <a:pt x="624" y="170"/>
                  </a:cubicBezTo>
                  <a:cubicBezTo>
                    <a:pt x="624" y="171"/>
                    <a:pt x="625" y="172"/>
                    <a:pt x="625" y="172"/>
                  </a:cubicBezTo>
                  <a:cubicBezTo>
                    <a:pt x="626" y="173"/>
                    <a:pt x="626" y="173"/>
                    <a:pt x="626" y="174"/>
                  </a:cubicBezTo>
                  <a:cubicBezTo>
                    <a:pt x="627" y="175"/>
                    <a:pt x="628" y="174"/>
                    <a:pt x="629" y="175"/>
                  </a:cubicBezTo>
                  <a:cubicBezTo>
                    <a:pt x="630" y="175"/>
                    <a:pt x="630" y="176"/>
                    <a:pt x="630" y="176"/>
                  </a:cubicBezTo>
                  <a:cubicBezTo>
                    <a:pt x="630" y="176"/>
                    <a:pt x="630" y="177"/>
                    <a:pt x="630" y="178"/>
                  </a:cubicBezTo>
                  <a:cubicBezTo>
                    <a:pt x="630" y="180"/>
                    <a:pt x="629" y="179"/>
                    <a:pt x="628" y="180"/>
                  </a:cubicBezTo>
                  <a:cubicBezTo>
                    <a:pt x="628" y="180"/>
                    <a:pt x="627" y="181"/>
                    <a:pt x="628" y="181"/>
                  </a:cubicBezTo>
                  <a:cubicBezTo>
                    <a:pt x="628" y="182"/>
                    <a:pt x="629" y="184"/>
                    <a:pt x="629" y="184"/>
                  </a:cubicBezTo>
                  <a:cubicBezTo>
                    <a:pt x="629" y="184"/>
                    <a:pt x="628" y="184"/>
                    <a:pt x="628" y="186"/>
                  </a:cubicBezTo>
                  <a:cubicBezTo>
                    <a:pt x="628" y="187"/>
                    <a:pt x="627" y="187"/>
                    <a:pt x="628" y="189"/>
                  </a:cubicBezTo>
                  <a:cubicBezTo>
                    <a:pt x="629" y="191"/>
                    <a:pt x="627" y="191"/>
                    <a:pt x="627" y="191"/>
                  </a:cubicBezTo>
                  <a:cubicBezTo>
                    <a:pt x="627" y="190"/>
                    <a:pt x="627" y="190"/>
                    <a:pt x="627" y="190"/>
                  </a:cubicBezTo>
                  <a:cubicBezTo>
                    <a:pt x="627" y="190"/>
                    <a:pt x="625" y="190"/>
                    <a:pt x="623" y="190"/>
                  </a:cubicBezTo>
                  <a:cubicBezTo>
                    <a:pt x="621" y="190"/>
                    <a:pt x="621" y="192"/>
                    <a:pt x="621" y="192"/>
                  </a:cubicBezTo>
                  <a:cubicBezTo>
                    <a:pt x="621" y="192"/>
                    <a:pt x="620" y="193"/>
                    <a:pt x="619" y="192"/>
                  </a:cubicBezTo>
                  <a:cubicBezTo>
                    <a:pt x="618" y="191"/>
                    <a:pt x="616" y="190"/>
                    <a:pt x="614" y="191"/>
                  </a:cubicBezTo>
                  <a:cubicBezTo>
                    <a:pt x="612" y="192"/>
                    <a:pt x="609" y="196"/>
                    <a:pt x="609" y="198"/>
                  </a:cubicBezTo>
                  <a:cubicBezTo>
                    <a:pt x="609" y="199"/>
                    <a:pt x="610" y="199"/>
                    <a:pt x="611" y="199"/>
                  </a:cubicBezTo>
                  <a:cubicBezTo>
                    <a:pt x="611" y="199"/>
                    <a:pt x="612" y="198"/>
                    <a:pt x="614" y="197"/>
                  </a:cubicBezTo>
                  <a:cubicBezTo>
                    <a:pt x="616" y="196"/>
                    <a:pt x="615" y="196"/>
                    <a:pt x="616" y="196"/>
                  </a:cubicBezTo>
                  <a:cubicBezTo>
                    <a:pt x="616" y="196"/>
                    <a:pt x="617" y="196"/>
                    <a:pt x="619" y="194"/>
                  </a:cubicBezTo>
                  <a:cubicBezTo>
                    <a:pt x="622" y="193"/>
                    <a:pt x="621" y="196"/>
                    <a:pt x="621" y="196"/>
                  </a:cubicBezTo>
                  <a:cubicBezTo>
                    <a:pt x="621" y="196"/>
                    <a:pt x="620" y="197"/>
                    <a:pt x="619" y="198"/>
                  </a:cubicBezTo>
                  <a:cubicBezTo>
                    <a:pt x="618" y="199"/>
                    <a:pt x="617" y="199"/>
                    <a:pt x="615" y="200"/>
                  </a:cubicBezTo>
                  <a:cubicBezTo>
                    <a:pt x="613" y="202"/>
                    <a:pt x="612" y="202"/>
                    <a:pt x="609" y="203"/>
                  </a:cubicBezTo>
                  <a:cubicBezTo>
                    <a:pt x="607" y="204"/>
                    <a:pt x="607" y="204"/>
                    <a:pt x="607" y="204"/>
                  </a:cubicBezTo>
                  <a:cubicBezTo>
                    <a:pt x="603" y="206"/>
                    <a:pt x="603" y="206"/>
                    <a:pt x="603" y="206"/>
                  </a:cubicBezTo>
                  <a:cubicBezTo>
                    <a:pt x="599" y="208"/>
                    <a:pt x="599" y="208"/>
                    <a:pt x="599" y="208"/>
                  </a:cubicBezTo>
                  <a:cubicBezTo>
                    <a:pt x="599" y="208"/>
                    <a:pt x="597" y="210"/>
                    <a:pt x="597" y="211"/>
                  </a:cubicBezTo>
                  <a:cubicBezTo>
                    <a:pt x="596" y="212"/>
                    <a:pt x="589" y="217"/>
                    <a:pt x="589" y="217"/>
                  </a:cubicBezTo>
                  <a:cubicBezTo>
                    <a:pt x="584" y="217"/>
                    <a:pt x="581" y="222"/>
                    <a:pt x="581" y="222"/>
                  </a:cubicBezTo>
                  <a:cubicBezTo>
                    <a:pt x="571" y="226"/>
                    <a:pt x="571" y="226"/>
                    <a:pt x="571" y="226"/>
                  </a:cubicBezTo>
                  <a:cubicBezTo>
                    <a:pt x="567" y="230"/>
                    <a:pt x="567" y="230"/>
                    <a:pt x="567" y="230"/>
                  </a:cubicBezTo>
                  <a:cubicBezTo>
                    <a:pt x="567" y="230"/>
                    <a:pt x="563" y="233"/>
                    <a:pt x="561" y="235"/>
                  </a:cubicBezTo>
                  <a:cubicBezTo>
                    <a:pt x="559" y="236"/>
                    <a:pt x="557" y="238"/>
                    <a:pt x="552" y="239"/>
                  </a:cubicBezTo>
                  <a:cubicBezTo>
                    <a:pt x="547" y="240"/>
                    <a:pt x="542" y="246"/>
                    <a:pt x="539" y="247"/>
                  </a:cubicBezTo>
                  <a:cubicBezTo>
                    <a:pt x="536" y="247"/>
                    <a:pt x="533" y="250"/>
                    <a:pt x="533" y="250"/>
                  </a:cubicBezTo>
                  <a:cubicBezTo>
                    <a:pt x="533" y="250"/>
                    <a:pt x="536" y="250"/>
                    <a:pt x="529" y="253"/>
                  </a:cubicBezTo>
                  <a:cubicBezTo>
                    <a:pt x="522" y="256"/>
                    <a:pt x="518" y="260"/>
                    <a:pt x="517" y="260"/>
                  </a:cubicBezTo>
                  <a:cubicBezTo>
                    <a:pt x="516" y="260"/>
                    <a:pt x="511" y="262"/>
                    <a:pt x="508" y="265"/>
                  </a:cubicBezTo>
                  <a:cubicBezTo>
                    <a:pt x="505" y="269"/>
                    <a:pt x="500" y="268"/>
                    <a:pt x="500" y="268"/>
                  </a:cubicBezTo>
                  <a:cubicBezTo>
                    <a:pt x="500" y="268"/>
                    <a:pt x="495" y="269"/>
                    <a:pt x="495" y="269"/>
                  </a:cubicBezTo>
                  <a:cubicBezTo>
                    <a:pt x="494" y="269"/>
                    <a:pt x="492" y="269"/>
                    <a:pt x="490" y="269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2" y="269"/>
                    <a:pt x="477" y="268"/>
                    <a:pt x="476" y="269"/>
                  </a:cubicBezTo>
                  <a:cubicBezTo>
                    <a:pt x="474" y="269"/>
                    <a:pt x="473" y="270"/>
                    <a:pt x="474" y="272"/>
                  </a:cubicBezTo>
                  <a:cubicBezTo>
                    <a:pt x="474" y="273"/>
                    <a:pt x="475" y="273"/>
                    <a:pt x="476" y="273"/>
                  </a:cubicBezTo>
                  <a:cubicBezTo>
                    <a:pt x="477" y="273"/>
                    <a:pt x="478" y="272"/>
                    <a:pt x="480" y="272"/>
                  </a:cubicBezTo>
                  <a:cubicBezTo>
                    <a:pt x="482" y="272"/>
                    <a:pt x="483" y="272"/>
                    <a:pt x="483" y="272"/>
                  </a:cubicBezTo>
                  <a:cubicBezTo>
                    <a:pt x="483" y="272"/>
                    <a:pt x="484" y="273"/>
                    <a:pt x="486" y="273"/>
                  </a:cubicBezTo>
                  <a:cubicBezTo>
                    <a:pt x="489" y="272"/>
                    <a:pt x="488" y="272"/>
                    <a:pt x="489" y="272"/>
                  </a:cubicBezTo>
                  <a:cubicBezTo>
                    <a:pt x="491" y="271"/>
                    <a:pt x="491" y="272"/>
                    <a:pt x="492" y="273"/>
                  </a:cubicBezTo>
                  <a:cubicBezTo>
                    <a:pt x="493" y="274"/>
                    <a:pt x="492" y="275"/>
                    <a:pt x="492" y="275"/>
                  </a:cubicBezTo>
                  <a:cubicBezTo>
                    <a:pt x="490" y="276"/>
                    <a:pt x="490" y="276"/>
                    <a:pt x="490" y="276"/>
                  </a:cubicBezTo>
                  <a:cubicBezTo>
                    <a:pt x="490" y="276"/>
                    <a:pt x="489" y="276"/>
                    <a:pt x="487" y="276"/>
                  </a:cubicBezTo>
                  <a:cubicBezTo>
                    <a:pt x="486" y="277"/>
                    <a:pt x="485" y="278"/>
                    <a:pt x="485" y="278"/>
                  </a:cubicBezTo>
                  <a:cubicBezTo>
                    <a:pt x="484" y="278"/>
                    <a:pt x="484" y="278"/>
                    <a:pt x="483" y="278"/>
                  </a:cubicBezTo>
                  <a:cubicBezTo>
                    <a:pt x="482" y="279"/>
                    <a:pt x="481" y="281"/>
                    <a:pt x="480" y="281"/>
                  </a:cubicBezTo>
                  <a:cubicBezTo>
                    <a:pt x="479" y="281"/>
                    <a:pt x="476" y="283"/>
                    <a:pt x="476" y="283"/>
                  </a:cubicBezTo>
                  <a:cubicBezTo>
                    <a:pt x="475" y="283"/>
                    <a:pt x="472" y="286"/>
                    <a:pt x="471" y="286"/>
                  </a:cubicBezTo>
                  <a:cubicBezTo>
                    <a:pt x="471" y="286"/>
                    <a:pt x="471" y="288"/>
                    <a:pt x="471" y="288"/>
                  </a:cubicBezTo>
                  <a:cubicBezTo>
                    <a:pt x="469" y="288"/>
                    <a:pt x="461" y="292"/>
                    <a:pt x="461" y="292"/>
                  </a:cubicBezTo>
                  <a:cubicBezTo>
                    <a:pt x="455" y="291"/>
                    <a:pt x="454" y="293"/>
                    <a:pt x="454" y="293"/>
                  </a:cubicBezTo>
                  <a:cubicBezTo>
                    <a:pt x="454" y="293"/>
                    <a:pt x="456" y="294"/>
                    <a:pt x="453" y="293"/>
                  </a:cubicBezTo>
                  <a:cubicBezTo>
                    <a:pt x="450" y="293"/>
                    <a:pt x="450" y="292"/>
                    <a:pt x="448" y="292"/>
                  </a:cubicBezTo>
                  <a:cubicBezTo>
                    <a:pt x="446" y="292"/>
                    <a:pt x="443" y="292"/>
                    <a:pt x="440" y="292"/>
                  </a:cubicBezTo>
                  <a:cubicBezTo>
                    <a:pt x="437" y="292"/>
                    <a:pt x="436" y="291"/>
                    <a:pt x="435" y="291"/>
                  </a:cubicBezTo>
                  <a:cubicBezTo>
                    <a:pt x="434" y="291"/>
                    <a:pt x="430" y="290"/>
                    <a:pt x="429" y="290"/>
                  </a:cubicBezTo>
                  <a:cubicBezTo>
                    <a:pt x="428" y="290"/>
                    <a:pt x="420" y="288"/>
                    <a:pt x="420" y="288"/>
                  </a:cubicBezTo>
                  <a:cubicBezTo>
                    <a:pt x="420" y="288"/>
                    <a:pt x="417" y="287"/>
                    <a:pt x="417" y="287"/>
                  </a:cubicBezTo>
                  <a:cubicBezTo>
                    <a:pt x="416" y="286"/>
                    <a:pt x="415" y="284"/>
                    <a:pt x="414" y="284"/>
                  </a:cubicBezTo>
                  <a:cubicBezTo>
                    <a:pt x="414" y="283"/>
                    <a:pt x="411" y="280"/>
                    <a:pt x="409" y="279"/>
                  </a:cubicBezTo>
                  <a:cubicBezTo>
                    <a:pt x="406" y="277"/>
                    <a:pt x="403" y="274"/>
                    <a:pt x="403" y="274"/>
                  </a:cubicBezTo>
                  <a:cubicBezTo>
                    <a:pt x="403" y="274"/>
                    <a:pt x="404" y="273"/>
                    <a:pt x="406" y="273"/>
                  </a:cubicBezTo>
                  <a:cubicBezTo>
                    <a:pt x="407" y="272"/>
                    <a:pt x="405" y="270"/>
                    <a:pt x="405" y="270"/>
                  </a:cubicBezTo>
                  <a:cubicBezTo>
                    <a:pt x="405" y="270"/>
                    <a:pt x="403" y="270"/>
                    <a:pt x="401" y="270"/>
                  </a:cubicBezTo>
                  <a:cubicBezTo>
                    <a:pt x="399" y="270"/>
                    <a:pt x="397" y="269"/>
                    <a:pt x="397" y="269"/>
                  </a:cubicBezTo>
                  <a:cubicBezTo>
                    <a:pt x="397" y="269"/>
                    <a:pt x="399" y="272"/>
                    <a:pt x="396" y="269"/>
                  </a:cubicBezTo>
                  <a:cubicBezTo>
                    <a:pt x="393" y="266"/>
                    <a:pt x="389" y="265"/>
                    <a:pt x="389" y="265"/>
                  </a:cubicBezTo>
                  <a:cubicBezTo>
                    <a:pt x="387" y="265"/>
                    <a:pt x="384" y="262"/>
                    <a:pt x="384" y="262"/>
                  </a:cubicBezTo>
                  <a:cubicBezTo>
                    <a:pt x="380" y="262"/>
                    <a:pt x="381" y="260"/>
                    <a:pt x="375" y="255"/>
                  </a:cubicBezTo>
                  <a:cubicBezTo>
                    <a:pt x="369" y="251"/>
                    <a:pt x="360" y="243"/>
                    <a:pt x="358" y="242"/>
                  </a:cubicBezTo>
                  <a:cubicBezTo>
                    <a:pt x="357" y="241"/>
                    <a:pt x="359" y="241"/>
                    <a:pt x="360" y="240"/>
                  </a:cubicBezTo>
                  <a:cubicBezTo>
                    <a:pt x="360" y="238"/>
                    <a:pt x="361" y="241"/>
                    <a:pt x="362" y="241"/>
                  </a:cubicBezTo>
                  <a:cubicBezTo>
                    <a:pt x="363" y="241"/>
                    <a:pt x="362" y="241"/>
                    <a:pt x="364" y="242"/>
                  </a:cubicBezTo>
                  <a:cubicBezTo>
                    <a:pt x="367" y="243"/>
                    <a:pt x="367" y="241"/>
                    <a:pt x="367" y="241"/>
                  </a:cubicBezTo>
                  <a:cubicBezTo>
                    <a:pt x="367" y="241"/>
                    <a:pt x="369" y="241"/>
                    <a:pt x="371" y="241"/>
                  </a:cubicBezTo>
                  <a:cubicBezTo>
                    <a:pt x="373" y="241"/>
                    <a:pt x="371" y="242"/>
                    <a:pt x="373" y="242"/>
                  </a:cubicBezTo>
                  <a:cubicBezTo>
                    <a:pt x="375" y="242"/>
                    <a:pt x="375" y="242"/>
                    <a:pt x="377" y="242"/>
                  </a:cubicBezTo>
                  <a:cubicBezTo>
                    <a:pt x="378" y="242"/>
                    <a:pt x="378" y="242"/>
                    <a:pt x="380" y="243"/>
                  </a:cubicBezTo>
                  <a:cubicBezTo>
                    <a:pt x="381" y="243"/>
                    <a:pt x="385" y="243"/>
                    <a:pt x="386" y="244"/>
                  </a:cubicBezTo>
                  <a:cubicBezTo>
                    <a:pt x="386" y="245"/>
                    <a:pt x="385" y="245"/>
                    <a:pt x="389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2" y="246"/>
                    <a:pt x="393" y="246"/>
                    <a:pt x="393" y="246"/>
                  </a:cubicBezTo>
                  <a:cubicBezTo>
                    <a:pt x="394" y="246"/>
                    <a:pt x="395" y="245"/>
                    <a:pt x="395" y="246"/>
                  </a:cubicBezTo>
                  <a:cubicBezTo>
                    <a:pt x="395" y="246"/>
                    <a:pt x="399" y="247"/>
                    <a:pt x="399" y="247"/>
                  </a:cubicBezTo>
                  <a:cubicBezTo>
                    <a:pt x="399" y="247"/>
                    <a:pt x="400" y="247"/>
                    <a:pt x="402" y="247"/>
                  </a:cubicBezTo>
                  <a:cubicBezTo>
                    <a:pt x="403" y="247"/>
                    <a:pt x="404" y="249"/>
                    <a:pt x="404" y="249"/>
                  </a:cubicBezTo>
                  <a:cubicBezTo>
                    <a:pt x="404" y="249"/>
                    <a:pt x="406" y="248"/>
                    <a:pt x="408" y="248"/>
                  </a:cubicBezTo>
                  <a:cubicBezTo>
                    <a:pt x="410" y="248"/>
                    <a:pt x="409" y="248"/>
                    <a:pt x="411" y="249"/>
                  </a:cubicBezTo>
                  <a:cubicBezTo>
                    <a:pt x="412" y="249"/>
                    <a:pt x="414" y="252"/>
                    <a:pt x="415" y="252"/>
                  </a:cubicBezTo>
                  <a:cubicBezTo>
                    <a:pt x="416" y="252"/>
                    <a:pt x="416" y="252"/>
                    <a:pt x="417" y="250"/>
                  </a:cubicBezTo>
                  <a:cubicBezTo>
                    <a:pt x="419" y="249"/>
                    <a:pt x="419" y="251"/>
                    <a:pt x="420" y="250"/>
                  </a:cubicBezTo>
                  <a:cubicBezTo>
                    <a:pt x="421" y="250"/>
                    <a:pt x="423" y="250"/>
                    <a:pt x="423" y="250"/>
                  </a:cubicBezTo>
                  <a:cubicBezTo>
                    <a:pt x="424" y="249"/>
                    <a:pt x="424" y="250"/>
                    <a:pt x="426" y="251"/>
                  </a:cubicBezTo>
                  <a:cubicBezTo>
                    <a:pt x="428" y="251"/>
                    <a:pt x="428" y="252"/>
                    <a:pt x="429" y="249"/>
                  </a:cubicBezTo>
                  <a:cubicBezTo>
                    <a:pt x="430" y="245"/>
                    <a:pt x="424" y="247"/>
                    <a:pt x="424" y="247"/>
                  </a:cubicBezTo>
                  <a:cubicBezTo>
                    <a:pt x="424" y="247"/>
                    <a:pt x="423" y="247"/>
                    <a:pt x="422" y="246"/>
                  </a:cubicBezTo>
                  <a:cubicBezTo>
                    <a:pt x="421" y="246"/>
                    <a:pt x="417" y="242"/>
                    <a:pt x="415" y="242"/>
                  </a:cubicBezTo>
                  <a:cubicBezTo>
                    <a:pt x="413" y="242"/>
                    <a:pt x="409" y="238"/>
                    <a:pt x="408" y="238"/>
                  </a:cubicBezTo>
                  <a:cubicBezTo>
                    <a:pt x="408" y="237"/>
                    <a:pt x="404" y="237"/>
                    <a:pt x="403" y="237"/>
                  </a:cubicBezTo>
                  <a:cubicBezTo>
                    <a:pt x="402" y="236"/>
                    <a:pt x="401" y="235"/>
                    <a:pt x="400" y="235"/>
                  </a:cubicBezTo>
                  <a:cubicBezTo>
                    <a:pt x="400" y="234"/>
                    <a:pt x="396" y="234"/>
                    <a:pt x="396" y="234"/>
                  </a:cubicBezTo>
                  <a:cubicBezTo>
                    <a:pt x="396" y="234"/>
                    <a:pt x="393" y="233"/>
                    <a:pt x="392" y="233"/>
                  </a:cubicBezTo>
                  <a:cubicBezTo>
                    <a:pt x="392" y="232"/>
                    <a:pt x="387" y="231"/>
                    <a:pt x="385" y="231"/>
                  </a:cubicBezTo>
                  <a:cubicBezTo>
                    <a:pt x="384" y="230"/>
                    <a:pt x="372" y="229"/>
                    <a:pt x="372" y="229"/>
                  </a:cubicBezTo>
                  <a:cubicBezTo>
                    <a:pt x="370" y="230"/>
                    <a:pt x="370" y="230"/>
                    <a:pt x="370" y="230"/>
                  </a:cubicBezTo>
                  <a:cubicBezTo>
                    <a:pt x="370" y="230"/>
                    <a:pt x="367" y="230"/>
                    <a:pt x="364" y="230"/>
                  </a:cubicBezTo>
                  <a:cubicBezTo>
                    <a:pt x="361" y="230"/>
                    <a:pt x="354" y="229"/>
                    <a:pt x="354" y="229"/>
                  </a:cubicBezTo>
                  <a:cubicBezTo>
                    <a:pt x="351" y="229"/>
                    <a:pt x="347" y="230"/>
                    <a:pt x="347" y="230"/>
                  </a:cubicBezTo>
                  <a:cubicBezTo>
                    <a:pt x="347" y="230"/>
                    <a:pt x="346" y="231"/>
                    <a:pt x="342" y="231"/>
                  </a:cubicBezTo>
                  <a:cubicBezTo>
                    <a:pt x="338" y="230"/>
                    <a:pt x="337" y="235"/>
                    <a:pt x="338" y="236"/>
                  </a:cubicBezTo>
                  <a:cubicBezTo>
                    <a:pt x="338" y="237"/>
                    <a:pt x="340" y="237"/>
                    <a:pt x="340" y="237"/>
                  </a:cubicBezTo>
                  <a:cubicBezTo>
                    <a:pt x="340" y="237"/>
                    <a:pt x="339" y="238"/>
                    <a:pt x="339" y="240"/>
                  </a:cubicBezTo>
                  <a:cubicBezTo>
                    <a:pt x="339" y="241"/>
                    <a:pt x="337" y="242"/>
                    <a:pt x="336" y="243"/>
                  </a:cubicBezTo>
                  <a:cubicBezTo>
                    <a:pt x="335" y="244"/>
                    <a:pt x="336" y="245"/>
                    <a:pt x="336" y="247"/>
                  </a:cubicBezTo>
                  <a:cubicBezTo>
                    <a:pt x="336" y="249"/>
                    <a:pt x="335" y="250"/>
                    <a:pt x="336" y="252"/>
                  </a:cubicBezTo>
                  <a:cubicBezTo>
                    <a:pt x="336" y="253"/>
                    <a:pt x="337" y="255"/>
                    <a:pt x="336" y="257"/>
                  </a:cubicBezTo>
                  <a:cubicBezTo>
                    <a:pt x="336" y="260"/>
                    <a:pt x="336" y="259"/>
                    <a:pt x="335" y="261"/>
                  </a:cubicBezTo>
                  <a:cubicBezTo>
                    <a:pt x="334" y="263"/>
                    <a:pt x="334" y="263"/>
                    <a:pt x="335" y="263"/>
                  </a:cubicBezTo>
                  <a:cubicBezTo>
                    <a:pt x="335" y="264"/>
                    <a:pt x="336" y="268"/>
                    <a:pt x="336" y="269"/>
                  </a:cubicBezTo>
                  <a:cubicBezTo>
                    <a:pt x="335" y="269"/>
                    <a:pt x="335" y="270"/>
                    <a:pt x="335" y="270"/>
                  </a:cubicBezTo>
                  <a:cubicBezTo>
                    <a:pt x="336" y="271"/>
                    <a:pt x="337" y="275"/>
                    <a:pt x="337" y="275"/>
                  </a:cubicBezTo>
                  <a:cubicBezTo>
                    <a:pt x="337" y="276"/>
                    <a:pt x="336" y="280"/>
                    <a:pt x="336" y="280"/>
                  </a:cubicBezTo>
                  <a:cubicBezTo>
                    <a:pt x="336" y="280"/>
                    <a:pt x="335" y="280"/>
                    <a:pt x="333" y="279"/>
                  </a:cubicBezTo>
                  <a:cubicBezTo>
                    <a:pt x="331" y="278"/>
                    <a:pt x="330" y="275"/>
                    <a:pt x="329" y="272"/>
                  </a:cubicBezTo>
                  <a:cubicBezTo>
                    <a:pt x="329" y="270"/>
                    <a:pt x="330" y="269"/>
                    <a:pt x="330" y="268"/>
                  </a:cubicBezTo>
                  <a:cubicBezTo>
                    <a:pt x="330" y="267"/>
                    <a:pt x="329" y="267"/>
                    <a:pt x="330" y="264"/>
                  </a:cubicBezTo>
                  <a:cubicBezTo>
                    <a:pt x="331" y="261"/>
                    <a:pt x="330" y="258"/>
                    <a:pt x="330" y="256"/>
                  </a:cubicBezTo>
                  <a:cubicBezTo>
                    <a:pt x="330" y="255"/>
                    <a:pt x="332" y="252"/>
                    <a:pt x="333" y="252"/>
                  </a:cubicBezTo>
                  <a:cubicBezTo>
                    <a:pt x="333" y="251"/>
                    <a:pt x="332" y="250"/>
                    <a:pt x="328" y="248"/>
                  </a:cubicBezTo>
                  <a:cubicBezTo>
                    <a:pt x="325" y="246"/>
                    <a:pt x="321" y="248"/>
                    <a:pt x="320" y="248"/>
                  </a:cubicBezTo>
                  <a:cubicBezTo>
                    <a:pt x="319" y="248"/>
                    <a:pt x="318" y="249"/>
                    <a:pt x="317" y="249"/>
                  </a:cubicBezTo>
                  <a:cubicBezTo>
                    <a:pt x="315" y="250"/>
                    <a:pt x="315" y="251"/>
                    <a:pt x="313" y="252"/>
                  </a:cubicBezTo>
                  <a:cubicBezTo>
                    <a:pt x="311" y="254"/>
                    <a:pt x="310" y="256"/>
                    <a:pt x="310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7" y="257"/>
                    <a:pt x="304" y="254"/>
                    <a:pt x="303" y="253"/>
                  </a:cubicBezTo>
                  <a:cubicBezTo>
                    <a:pt x="302" y="253"/>
                    <a:pt x="297" y="251"/>
                    <a:pt x="297" y="250"/>
                  </a:cubicBezTo>
                  <a:cubicBezTo>
                    <a:pt x="297" y="249"/>
                    <a:pt x="297" y="249"/>
                    <a:pt x="294" y="248"/>
                  </a:cubicBezTo>
                  <a:cubicBezTo>
                    <a:pt x="291" y="247"/>
                    <a:pt x="290" y="245"/>
                    <a:pt x="288" y="245"/>
                  </a:cubicBezTo>
                  <a:cubicBezTo>
                    <a:pt x="285" y="245"/>
                    <a:pt x="283" y="245"/>
                    <a:pt x="282" y="245"/>
                  </a:cubicBezTo>
                  <a:cubicBezTo>
                    <a:pt x="281" y="245"/>
                    <a:pt x="275" y="245"/>
                    <a:pt x="275" y="245"/>
                  </a:cubicBezTo>
                  <a:cubicBezTo>
                    <a:pt x="275" y="245"/>
                    <a:pt x="269" y="248"/>
                    <a:pt x="268" y="248"/>
                  </a:cubicBezTo>
                  <a:cubicBezTo>
                    <a:pt x="267" y="249"/>
                    <a:pt x="266" y="251"/>
                    <a:pt x="266" y="252"/>
                  </a:cubicBezTo>
                  <a:cubicBezTo>
                    <a:pt x="266" y="253"/>
                    <a:pt x="263" y="254"/>
                    <a:pt x="263" y="254"/>
                  </a:cubicBezTo>
                  <a:cubicBezTo>
                    <a:pt x="256" y="244"/>
                    <a:pt x="237" y="243"/>
                    <a:pt x="237" y="242"/>
                  </a:cubicBezTo>
                  <a:cubicBezTo>
                    <a:pt x="237" y="242"/>
                    <a:pt x="238" y="242"/>
                    <a:pt x="233" y="228"/>
                  </a:cubicBezTo>
                  <a:cubicBezTo>
                    <a:pt x="229" y="215"/>
                    <a:pt x="219" y="217"/>
                    <a:pt x="219" y="217"/>
                  </a:cubicBezTo>
                  <a:cubicBezTo>
                    <a:pt x="219" y="217"/>
                    <a:pt x="218" y="220"/>
                    <a:pt x="216" y="220"/>
                  </a:cubicBezTo>
                  <a:cubicBezTo>
                    <a:pt x="214" y="221"/>
                    <a:pt x="212" y="222"/>
                    <a:pt x="212" y="222"/>
                  </a:cubicBezTo>
                  <a:cubicBezTo>
                    <a:pt x="210" y="226"/>
                    <a:pt x="210" y="226"/>
                    <a:pt x="210" y="226"/>
                  </a:cubicBezTo>
                  <a:cubicBezTo>
                    <a:pt x="210" y="226"/>
                    <a:pt x="209" y="224"/>
                    <a:pt x="208" y="222"/>
                  </a:cubicBezTo>
                  <a:cubicBezTo>
                    <a:pt x="207" y="220"/>
                    <a:pt x="205" y="216"/>
                    <a:pt x="204" y="212"/>
                  </a:cubicBezTo>
                  <a:cubicBezTo>
                    <a:pt x="204" y="209"/>
                    <a:pt x="204" y="211"/>
                    <a:pt x="204" y="205"/>
                  </a:cubicBezTo>
                  <a:cubicBezTo>
                    <a:pt x="205" y="199"/>
                    <a:pt x="203" y="196"/>
                    <a:pt x="203" y="195"/>
                  </a:cubicBezTo>
                  <a:cubicBezTo>
                    <a:pt x="203" y="194"/>
                    <a:pt x="203" y="194"/>
                    <a:pt x="201" y="193"/>
                  </a:cubicBezTo>
                  <a:cubicBezTo>
                    <a:pt x="199" y="193"/>
                    <a:pt x="197" y="191"/>
                    <a:pt x="197" y="191"/>
                  </a:cubicBezTo>
                  <a:cubicBezTo>
                    <a:pt x="196" y="191"/>
                    <a:pt x="194" y="190"/>
                    <a:pt x="193" y="190"/>
                  </a:cubicBezTo>
                  <a:cubicBezTo>
                    <a:pt x="193" y="190"/>
                    <a:pt x="188" y="190"/>
                    <a:pt x="188" y="190"/>
                  </a:cubicBezTo>
                  <a:cubicBezTo>
                    <a:pt x="188" y="190"/>
                    <a:pt x="183" y="192"/>
                    <a:pt x="181" y="192"/>
                  </a:cubicBezTo>
                  <a:cubicBezTo>
                    <a:pt x="180" y="193"/>
                    <a:pt x="178" y="194"/>
                    <a:pt x="178" y="194"/>
                  </a:cubicBezTo>
                  <a:cubicBezTo>
                    <a:pt x="178" y="194"/>
                    <a:pt x="176" y="194"/>
                    <a:pt x="174" y="194"/>
                  </a:cubicBezTo>
                  <a:cubicBezTo>
                    <a:pt x="173" y="194"/>
                    <a:pt x="171" y="194"/>
                    <a:pt x="171" y="194"/>
                  </a:cubicBezTo>
                  <a:cubicBezTo>
                    <a:pt x="170" y="195"/>
                    <a:pt x="166" y="195"/>
                    <a:pt x="165" y="196"/>
                  </a:cubicBezTo>
                  <a:cubicBezTo>
                    <a:pt x="164" y="197"/>
                    <a:pt x="161" y="196"/>
                    <a:pt x="160" y="197"/>
                  </a:cubicBezTo>
                  <a:cubicBezTo>
                    <a:pt x="159" y="199"/>
                    <a:pt x="157" y="201"/>
                    <a:pt x="157" y="201"/>
                  </a:cubicBezTo>
                  <a:cubicBezTo>
                    <a:pt x="157" y="201"/>
                    <a:pt x="154" y="200"/>
                    <a:pt x="151" y="201"/>
                  </a:cubicBezTo>
                  <a:cubicBezTo>
                    <a:pt x="147" y="201"/>
                    <a:pt x="150" y="204"/>
                    <a:pt x="150" y="204"/>
                  </a:cubicBezTo>
                  <a:cubicBezTo>
                    <a:pt x="150" y="204"/>
                    <a:pt x="147" y="206"/>
                    <a:pt x="146" y="207"/>
                  </a:cubicBezTo>
                  <a:cubicBezTo>
                    <a:pt x="145" y="207"/>
                    <a:pt x="144" y="207"/>
                    <a:pt x="141" y="207"/>
                  </a:cubicBezTo>
                  <a:cubicBezTo>
                    <a:pt x="138" y="207"/>
                    <a:pt x="138" y="210"/>
                    <a:pt x="137" y="210"/>
                  </a:cubicBezTo>
                  <a:cubicBezTo>
                    <a:pt x="136" y="210"/>
                    <a:pt x="134" y="211"/>
                    <a:pt x="133" y="211"/>
                  </a:cubicBezTo>
                  <a:cubicBezTo>
                    <a:pt x="132" y="212"/>
                    <a:pt x="125" y="216"/>
                    <a:pt x="125" y="216"/>
                  </a:cubicBezTo>
                  <a:cubicBezTo>
                    <a:pt x="119" y="216"/>
                    <a:pt x="117" y="219"/>
                    <a:pt x="117" y="219"/>
                  </a:cubicBezTo>
                  <a:cubicBezTo>
                    <a:pt x="115" y="219"/>
                    <a:pt x="115" y="219"/>
                    <a:pt x="115" y="219"/>
                  </a:cubicBezTo>
                  <a:cubicBezTo>
                    <a:pt x="115" y="219"/>
                    <a:pt x="112" y="219"/>
                    <a:pt x="112" y="220"/>
                  </a:cubicBezTo>
                  <a:cubicBezTo>
                    <a:pt x="111" y="221"/>
                    <a:pt x="108" y="222"/>
                    <a:pt x="108" y="222"/>
                  </a:cubicBezTo>
                  <a:cubicBezTo>
                    <a:pt x="107" y="222"/>
                    <a:pt x="105" y="222"/>
                    <a:pt x="104" y="222"/>
                  </a:cubicBezTo>
                  <a:cubicBezTo>
                    <a:pt x="103" y="222"/>
                    <a:pt x="98" y="227"/>
                    <a:pt x="98" y="227"/>
                  </a:cubicBezTo>
                  <a:cubicBezTo>
                    <a:pt x="94" y="226"/>
                    <a:pt x="93" y="231"/>
                    <a:pt x="93" y="231"/>
                  </a:cubicBezTo>
                  <a:cubicBezTo>
                    <a:pt x="93" y="231"/>
                    <a:pt x="98" y="232"/>
                    <a:pt x="93" y="233"/>
                  </a:cubicBezTo>
                  <a:cubicBezTo>
                    <a:pt x="86" y="235"/>
                    <a:pt x="78" y="239"/>
                    <a:pt x="78" y="239"/>
                  </a:cubicBezTo>
                  <a:cubicBezTo>
                    <a:pt x="75" y="239"/>
                    <a:pt x="73" y="239"/>
                    <a:pt x="73" y="239"/>
                  </a:cubicBezTo>
                  <a:cubicBezTo>
                    <a:pt x="73" y="239"/>
                    <a:pt x="73" y="242"/>
                    <a:pt x="72" y="242"/>
                  </a:cubicBezTo>
                  <a:cubicBezTo>
                    <a:pt x="71" y="242"/>
                    <a:pt x="67" y="242"/>
                    <a:pt x="66" y="243"/>
                  </a:cubicBezTo>
                  <a:cubicBezTo>
                    <a:pt x="65" y="243"/>
                    <a:pt x="66" y="245"/>
                    <a:pt x="66" y="245"/>
                  </a:cubicBezTo>
                  <a:cubicBezTo>
                    <a:pt x="66" y="245"/>
                    <a:pt x="67" y="247"/>
                    <a:pt x="68" y="248"/>
                  </a:cubicBezTo>
                  <a:cubicBezTo>
                    <a:pt x="68" y="248"/>
                    <a:pt x="69" y="247"/>
                    <a:pt x="73" y="247"/>
                  </a:cubicBezTo>
                  <a:cubicBezTo>
                    <a:pt x="76" y="247"/>
                    <a:pt x="76" y="247"/>
                    <a:pt x="77" y="245"/>
                  </a:cubicBezTo>
                  <a:cubicBezTo>
                    <a:pt x="77" y="243"/>
                    <a:pt x="79" y="245"/>
                    <a:pt x="81" y="244"/>
                  </a:cubicBezTo>
                  <a:cubicBezTo>
                    <a:pt x="82" y="243"/>
                    <a:pt x="82" y="244"/>
                    <a:pt x="83" y="244"/>
                  </a:cubicBezTo>
                  <a:cubicBezTo>
                    <a:pt x="84" y="244"/>
                    <a:pt x="86" y="244"/>
                    <a:pt x="86" y="244"/>
                  </a:cubicBezTo>
                  <a:cubicBezTo>
                    <a:pt x="86" y="244"/>
                    <a:pt x="89" y="243"/>
                    <a:pt x="90" y="242"/>
                  </a:cubicBezTo>
                  <a:cubicBezTo>
                    <a:pt x="91" y="241"/>
                    <a:pt x="94" y="242"/>
                    <a:pt x="95" y="241"/>
                  </a:cubicBezTo>
                  <a:cubicBezTo>
                    <a:pt x="96" y="241"/>
                    <a:pt x="98" y="241"/>
                    <a:pt x="100" y="241"/>
                  </a:cubicBezTo>
                  <a:cubicBezTo>
                    <a:pt x="103" y="241"/>
                    <a:pt x="104" y="239"/>
                    <a:pt x="105" y="239"/>
                  </a:cubicBezTo>
                  <a:cubicBezTo>
                    <a:pt x="106" y="239"/>
                    <a:pt x="107" y="239"/>
                    <a:pt x="110" y="238"/>
                  </a:cubicBezTo>
                  <a:cubicBezTo>
                    <a:pt x="113" y="238"/>
                    <a:pt x="114" y="236"/>
                    <a:pt x="115" y="236"/>
                  </a:cubicBezTo>
                  <a:cubicBezTo>
                    <a:pt x="115" y="236"/>
                    <a:pt x="118" y="236"/>
                    <a:pt x="119" y="235"/>
                  </a:cubicBezTo>
                  <a:cubicBezTo>
                    <a:pt x="121" y="235"/>
                    <a:pt x="123" y="234"/>
                    <a:pt x="123" y="234"/>
                  </a:cubicBezTo>
                  <a:cubicBezTo>
                    <a:pt x="123" y="234"/>
                    <a:pt x="126" y="234"/>
                    <a:pt x="128" y="233"/>
                  </a:cubicBezTo>
                  <a:cubicBezTo>
                    <a:pt x="130" y="232"/>
                    <a:pt x="132" y="232"/>
                    <a:pt x="133" y="232"/>
                  </a:cubicBezTo>
                  <a:cubicBezTo>
                    <a:pt x="134" y="232"/>
                    <a:pt x="136" y="231"/>
                    <a:pt x="138" y="230"/>
                  </a:cubicBezTo>
                  <a:cubicBezTo>
                    <a:pt x="141" y="228"/>
                    <a:pt x="140" y="229"/>
                    <a:pt x="143" y="229"/>
                  </a:cubicBezTo>
                  <a:cubicBezTo>
                    <a:pt x="145" y="230"/>
                    <a:pt x="144" y="227"/>
                    <a:pt x="145" y="227"/>
                  </a:cubicBezTo>
                  <a:cubicBezTo>
                    <a:pt x="146" y="227"/>
                    <a:pt x="151" y="227"/>
                    <a:pt x="151" y="226"/>
                  </a:cubicBezTo>
                  <a:cubicBezTo>
                    <a:pt x="152" y="225"/>
                    <a:pt x="154" y="225"/>
                    <a:pt x="155" y="225"/>
                  </a:cubicBezTo>
                  <a:cubicBezTo>
                    <a:pt x="155" y="225"/>
                    <a:pt x="159" y="223"/>
                    <a:pt x="159" y="222"/>
                  </a:cubicBezTo>
                  <a:cubicBezTo>
                    <a:pt x="160" y="222"/>
                    <a:pt x="162" y="219"/>
                    <a:pt x="165" y="220"/>
                  </a:cubicBezTo>
                  <a:cubicBezTo>
                    <a:pt x="168" y="221"/>
                    <a:pt x="169" y="220"/>
                    <a:pt x="171" y="219"/>
                  </a:cubicBezTo>
                  <a:cubicBezTo>
                    <a:pt x="172" y="217"/>
                    <a:pt x="174" y="217"/>
                    <a:pt x="176" y="217"/>
                  </a:cubicBezTo>
                  <a:cubicBezTo>
                    <a:pt x="179" y="217"/>
                    <a:pt x="182" y="215"/>
                    <a:pt x="182" y="215"/>
                  </a:cubicBezTo>
                  <a:cubicBezTo>
                    <a:pt x="182" y="215"/>
                    <a:pt x="184" y="214"/>
                    <a:pt x="187" y="212"/>
                  </a:cubicBezTo>
                  <a:cubicBezTo>
                    <a:pt x="190" y="210"/>
                    <a:pt x="190" y="212"/>
                    <a:pt x="193" y="211"/>
                  </a:cubicBezTo>
                  <a:cubicBezTo>
                    <a:pt x="195" y="210"/>
                    <a:pt x="195" y="211"/>
                    <a:pt x="196" y="211"/>
                  </a:cubicBezTo>
                  <a:cubicBezTo>
                    <a:pt x="197" y="212"/>
                    <a:pt x="198" y="212"/>
                    <a:pt x="198" y="214"/>
                  </a:cubicBezTo>
                  <a:cubicBezTo>
                    <a:pt x="198" y="215"/>
                    <a:pt x="198" y="216"/>
                    <a:pt x="198" y="217"/>
                  </a:cubicBezTo>
                  <a:cubicBezTo>
                    <a:pt x="198" y="218"/>
                    <a:pt x="198" y="219"/>
                    <a:pt x="198" y="219"/>
                  </a:cubicBezTo>
                  <a:cubicBezTo>
                    <a:pt x="199" y="221"/>
                    <a:pt x="199" y="221"/>
                    <a:pt x="199" y="221"/>
                  </a:cubicBezTo>
                  <a:cubicBezTo>
                    <a:pt x="199" y="221"/>
                    <a:pt x="199" y="223"/>
                    <a:pt x="200" y="224"/>
                  </a:cubicBezTo>
                  <a:cubicBezTo>
                    <a:pt x="202" y="224"/>
                    <a:pt x="202" y="226"/>
                    <a:pt x="201" y="228"/>
                  </a:cubicBezTo>
                  <a:cubicBezTo>
                    <a:pt x="199" y="230"/>
                    <a:pt x="196" y="231"/>
                    <a:pt x="195" y="232"/>
                  </a:cubicBezTo>
                  <a:cubicBezTo>
                    <a:pt x="194" y="232"/>
                    <a:pt x="193" y="234"/>
                    <a:pt x="192" y="234"/>
                  </a:cubicBezTo>
                  <a:cubicBezTo>
                    <a:pt x="191" y="234"/>
                    <a:pt x="187" y="233"/>
                    <a:pt x="187" y="235"/>
                  </a:cubicBezTo>
                  <a:cubicBezTo>
                    <a:pt x="187" y="236"/>
                    <a:pt x="188" y="238"/>
                    <a:pt x="186" y="238"/>
                  </a:cubicBezTo>
                  <a:cubicBezTo>
                    <a:pt x="184" y="238"/>
                    <a:pt x="182" y="238"/>
                    <a:pt x="182" y="240"/>
                  </a:cubicBezTo>
                  <a:cubicBezTo>
                    <a:pt x="179" y="240"/>
                    <a:pt x="174" y="247"/>
                    <a:pt x="174" y="247"/>
                  </a:cubicBezTo>
                  <a:cubicBezTo>
                    <a:pt x="174" y="247"/>
                    <a:pt x="169" y="247"/>
                    <a:pt x="170" y="250"/>
                  </a:cubicBezTo>
                  <a:cubicBezTo>
                    <a:pt x="171" y="253"/>
                    <a:pt x="170" y="255"/>
                    <a:pt x="170" y="255"/>
                  </a:cubicBezTo>
                  <a:cubicBezTo>
                    <a:pt x="170" y="255"/>
                    <a:pt x="169" y="255"/>
                    <a:pt x="164" y="256"/>
                  </a:cubicBezTo>
                  <a:cubicBezTo>
                    <a:pt x="159" y="256"/>
                    <a:pt x="157" y="262"/>
                    <a:pt x="157" y="262"/>
                  </a:cubicBezTo>
                  <a:cubicBezTo>
                    <a:pt x="153" y="264"/>
                    <a:pt x="152" y="266"/>
                    <a:pt x="152" y="266"/>
                  </a:cubicBezTo>
                  <a:cubicBezTo>
                    <a:pt x="152" y="266"/>
                    <a:pt x="149" y="268"/>
                    <a:pt x="152" y="263"/>
                  </a:cubicBezTo>
                  <a:cubicBezTo>
                    <a:pt x="156" y="259"/>
                    <a:pt x="153" y="259"/>
                    <a:pt x="153" y="259"/>
                  </a:cubicBezTo>
                  <a:cubicBezTo>
                    <a:pt x="146" y="260"/>
                    <a:pt x="149" y="266"/>
                    <a:pt x="149" y="266"/>
                  </a:cubicBezTo>
                  <a:cubicBezTo>
                    <a:pt x="149" y="266"/>
                    <a:pt x="147" y="266"/>
                    <a:pt x="145" y="267"/>
                  </a:cubicBezTo>
                  <a:cubicBezTo>
                    <a:pt x="143" y="268"/>
                    <a:pt x="141" y="271"/>
                    <a:pt x="141" y="271"/>
                  </a:cubicBezTo>
                  <a:cubicBezTo>
                    <a:pt x="141" y="271"/>
                    <a:pt x="139" y="274"/>
                    <a:pt x="136" y="276"/>
                  </a:cubicBezTo>
                  <a:cubicBezTo>
                    <a:pt x="134" y="278"/>
                    <a:pt x="133" y="281"/>
                    <a:pt x="131" y="282"/>
                  </a:cubicBezTo>
                  <a:cubicBezTo>
                    <a:pt x="128" y="284"/>
                    <a:pt x="126" y="287"/>
                    <a:pt x="126" y="287"/>
                  </a:cubicBezTo>
                  <a:cubicBezTo>
                    <a:pt x="122" y="293"/>
                    <a:pt x="122" y="293"/>
                    <a:pt x="122" y="293"/>
                  </a:cubicBezTo>
                  <a:cubicBezTo>
                    <a:pt x="118" y="294"/>
                    <a:pt x="115" y="301"/>
                    <a:pt x="115" y="301"/>
                  </a:cubicBezTo>
                  <a:cubicBezTo>
                    <a:pt x="115" y="301"/>
                    <a:pt x="113" y="306"/>
                    <a:pt x="110" y="307"/>
                  </a:cubicBezTo>
                  <a:cubicBezTo>
                    <a:pt x="108" y="308"/>
                    <a:pt x="105" y="312"/>
                    <a:pt x="105" y="312"/>
                  </a:cubicBezTo>
                  <a:cubicBezTo>
                    <a:pt x="105" y="313"/>
                    <a:pt x="105" y="313"/>
                    <a:pt x="105" y="313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4" y="315"/>
                    <a:pt x="102" y="316"/>
                    <a:pt x="100" y="317"/>
                  </a:cubicBezTo>
                  <a:cubicBezTo>
                    <a:pt x="98" y="318"/>
                    <a:pt x="99" y="318"/>
                    <a:pt x="98" y="319"/>
                  </a:cubicBezTo>
                  <a:cubicBezTo>
                    <a:pt x="98" y="321"/>
                    <a:pt x="99" y="321"/>
                    <a:pt x="100" y="322"/>
                  </a:cubicBezTo>
                  <a:cubicBezTo>
                    <a:pt x="100" y="322"/>
                    <a:pt x="101" y="321"/>
                    <a:pt x="103" y="320"/>
                  </a:cubicBezTo>
                  <a:cubicBezTo>
                    <a:pt x="104" y="320"/>
                    <a:pt x="106" y="319"/>
                    <a:pt x="106" y="318"/>
                  </a:cubicBezTo>
                  <a:cubicBezTo>
                    <a:pt x="107" y="317"/>
                    <a:pt x="108" y="317"/>
                    <a:pt x="108" y="316"/>
                  </a:cubicBezTo>
                  <a:cubicBezTo>
                    <a:pt x="109" y="314"/>
                    <a:pt x="109" y="315"/>
                    <a:pt x="110" y="315"/>
                  </a:cubicBezTo>
                  <a:cubicBezTo>
                    <a:pt x="111" y="315"/>
                    <a:pt x="115" y="315"/>
                    <a:pt x="115" y="315"/>
                  </a:cubicBezTo>
                  <a:cubicBezTo>
                    <a:pt x="116" y="315"/>
                    <a:pt x="119" y="312"/>
                    <a:pt x="122" y="312"/>
                  </a:cubicBezTo>
                  <a:cubicBezTo>
                    <a:pt x="125" y="311"/>
                    <a:pt x="122" y="309"/>
                    <a:pt x="122" y="308"/>
                  </a:cubicBezTo>
                  <a:cubicBezTo>
                    <a:pt x="122" y="307"/>
                    <a:pt x="123" y="307"/>
                    <a:pt x="125" y="307"/>
                  </a:cubicBezTo>
                  <a:cubicBezTo>
                    <a:pt x="127" y="306"/>
                    <a:pt x="126" y="307"/>
                    <a:pt x="126" y="307"/>
                  </a:cubicBezTo>
                  <a:cubicBezTo>
                    <a:pt x="127" y="307"/>
                    <a:pt x="128" y="306"/>
                    <a:pt x="128" y="306"/>
                  </a:cubicBezTo>
                  <a:cubicBezTo>
                    <a:pt x="128" y="306"/>
                    <a:pt x="132" y="306"/>
                    <a:pt x="134" y="306"/>
                  </a:cubicBezTo>
                  <a:cubicBezTo>
                    <a:pt x="136" y="306"/>
                    <a:pt x="137" y="306"/>
                    <a:pt x="138" y="304"/>
                  </a:cubicBezTo>
                  <a:cubicBezTo>
                    <a:pt x="139" y="303"/>
                    <a:pt x="139" y="302"/>
                    <a:pt x="140" y="300"/>
                  </a:cubicBezTo>
                  <a:cubicBezTo>
                    <a:pt x="141" y="299"/>
                    <a:pt x="142" y="301"/>
                    <a:pt x="142" y="301"/>
                  </a:cubicBezTo>
                  <a:cubicBezTo>
                    <a:pt x="142" y="301"/>
                    <a:pt x="143" y="301"/>
                    <a:pt x="144" y="300"/>
                  </a:cubicBezTo>
                  <a:cubicBezTo>
                    <a:pt x="144" y="300"/>
                    <a:pt x="146" y="300"/>
                    <a:pt x="146" y="300"/>
                  </a:cubicBezTo>
                  <a:cubicBezTo>
                    <a:pt x="146" y="300"/>
                    <a:pt x="149" y="299"/>
                    <a:pt x="152" y="299"/>
                  </a:cubicBezTo>
                  <a:cubicBezTo>
                    <a:pt x="154" y="299"/>
                    <a:pt x="153" y="299"/>
                    <a:pt x="155" y="298"/>
                  </a:cubicBezTo>
                  <a:cubicBezTo>
                    <a:pt x="157" y="298"/>
                    <a:pt x="157" y="298"/>
                    <a:pt x="158" y="298"/>
                  </a:cubicBezTo>
                  <a:cubicBezTo>
                    <a:pt x="159" y="298"/>
                    <a:pt x="160" y="296"/>
                    <a:pt x="162" y="295"/>
                  </a:cubicBezTo>
                  <a:cubicBezTo>
                    <a:pt x="164" y="294"/>
                    <a:pt x="165" y="293"/>
                    <a:pt x="167" y="293"/>
                  </a:cubicBezTo>
                  <a:cubicBezTo>
                    <a:pt x="169" y="294"/>
                    <a:pt x="171" y="295"/>
                    <a:pt x="171" y="295"/>
                  </a:cubicBezTo>
                  <a:cubicBezTo>
                    <a:pt x="168" y="297"/>
                    <a:pt x="168" y="297"/>
                    <a:pt x="168" y="297"/>
                  </a:cubicBezTo>
                  <a:cubicBezTo>
                    <a:pt x="164" y="300"/>
                    <a:pt x="164" y="300"/>
                    <a:pt x="164" y="300"/>
                  </a:cubicBezTo>
                  <a:cubicBezTo>
                    <a:pt x="158" y="304"/>
                    <a:pt x="158" y="304"/>
                    <a:pt x="158" y="304"/>
                  </a:cubicBezTo>
                  <a:cubicBezTo>
                    <a:pt x="152" y="308"/>
                    <a:pt x="152" y="308"/>
                    <a:pt x="152" y="308"/>
                  </a:cubicBezTo>
                  <a:cubicBezTo>
                    <a:pt x="148" y="311"/>
                    <a:pt x="148" y="311"/>
                    <a:pt x="148" y="311"/>
                  </a:cubicBezTo>
                  <a:cubicBezTo>
                    <a:pt x="139" y="319"/>
                    <a:pt x="139" y="319"/>
                    <a:pt x="139" y="319"/>
                  </a:cubicBezTo>
                  <a:cubicBezTo>
                    <a:pt x="132" y="322"/>
                    <a:pt x="127" y="328"/>
                    <a:pt x="127" y="328"/>
                  </a:cubicBezTo>
                  <a:cubicBezTo>
                    <a:pt x="120" y="329"/>
                    <a:pt x="118" y="334"/>
                    <a:pt x="118" y="334"/>
                  </a:cubicBezTo>
                  <a:cubicBezTo>
                    <a:pt x="115" y="333"/>
                    <a:pt x="111" y="339"/>
                    <a:pt x="111" y="339"/>
                  </a:cubicBezTo>
                  <a:cubicBezTo>
                    <a:pt x="95" y="351"/>
                    <a:pt x="95" y="351"/>
                    <a:pt x="95" y="351"/>
                  </a:cubicBezTo>
                  <a:cubicBezTo>
                    <a:pt x="94" y="352"/>
                    <a:pt x="94" y="352"/>
                    <a:pt x="94" y="352"/>
                  </a:cubicBezTo>
                  <a:cubicBezTo>
                    <a:pt x="95" y="354"/>
                    <a:pt x="95" y="354"/>
                    <a:pt x="95" y="354"/>
                  </a:cubicBezTo>
                  <a:cubicBezTo>
                    <a:pt x="95" y="354"/>
                    <a:pt x="98" y="354"/>
                    <a:pt x="98" y="354"/>
                  </a:cubicBezTo>
                  <a:cubicBezTo>
                    <a:pt x="99" y="354"/>
                    <a:pt x="101" y="351"/>
                    <a:pt x="101" y="350"/>
                  </a:cubicBezTo>
                  <a:cubicBezTo>
                    <a:pt x="102" y="349"/>
                    <a:pt x="103" y="349"/>
                    <a:pt x="104" y="349"/>
                  </a:cubicBezTo>
                  <a:cubicBezTo>
                    <a:pt x="106" y="348"/>
                    <a:pt x="109" y="345"/>
                    <a:pt x="110" y="345"/>
                  </a:cubicBezTo>
                  <a:cubicBezTo>
                    <a:pt x="110" y="345"/>
                    <a:pt x="113" y="341"/>
                    <a:pt x="113" y="341"/>
                  </a:cubicBezTo>
                  <a:cubicBezTo>
                    <a:pt x="114" y="341"/>
                    <a:pt x="118" y="338"/>
                    <a:pt x="118" y="338"/>
                  </a:cubicBezTo>
                  <a:cubicBezTo>
                    <a:pt x="118" y="338"/>
                    <a:pt x="120" y="337"/>
                    <a:pt x="121" y="337"/>
                  </a:cubicBezTo>
                  <a:cubicBezTo>
                    <a:pt x="122" y="337"/>
                    <a:pt x="123" y="334"/>
                    <a:pt x="123" y="334"/>
                  </a:cubicBezTo>
                  <a:cubicBezTo>
                    <a:pt x="127" y="331"/>
                    <a:pt x="127" y="331"/>
                    <a:pt x="127" y="331"/>
                  </a:cubicBezTo>
                  <a:cubicBezTo>
                    <a:pt x="129" y="330"/>
                    <a:pt x="129" y="330"/>
                    <a:pt x="129" y="330"/>
                  </a:cubicBezTo>
                  <a:cubicBezTo>
                    <a:pt x="131" y="329"/>
                    <a:pt x="131" y="329"/>
                    <a:pt x="131" y="329"/>
                  </a:cubicBezTo>
                  <a:cubicBezTo>
                    <a:pt x="134" y="326"/>
                    <a:pt x="134" y="326"/>
                    <a:pt x="134" y="326"/>
                  </a:cubicBezTo>
                  <a:cubicBezTo>
                    <a:pt x="134" y="326"/>
                    <a:pt x="138" y="324"/>
                    <a:pt x="139" y="324"/>
                  </a:cubicBezTo>
                  <a:cubicBezTo>
                    <a:pt x="139" y="324"/>
                    <a:pt x="141" y="324"/>
                    <a:pt x="143" y="322"/>
                  </a:cubicBezTo>
                  <a:cubicBezTo>
                    <a:pt x="145" y="321"/>
                    <a:pt x="147" y="320"/>
                    <a:pt x="148" y="319"/>
                  </a:cubicBezTo>
                  <a:cubicBezTo>
                    <a:pt x="148" y="319"/>
                    <a:pt x="155" y="315"/>
                    <a:pt x="158" y="313"/>
                  </a:cubicBezTo>
                  <a:cubicBezTo>
                    <a:pt x="160" y="311"/>
                    <a:pt x="160" y="312"/>
                    <a:pt x="163" y="311"/>
                  </a:cubicBezTo>
                  <a:cubicBezTo>
                    <a:pt x="166" y="310"/>
                    <a:pt x="167" y="309"/>
                    <a:pt x="169" y="308"/>
                  </a:cubicBezTo>
                  <a:cubicBezTo>
                    <a:pt x="170" y="308"/>
                    <a:pt x="175" y="306"/>
                    <a:pt x="177" y="305"/>
                  </a:cubicBezTo>
                  <a:cubicBezTo>
                    <a:pt x="180" y="305"/>
                    <a:pt x="181" y="306"/>
                    <a:pt x="182" y="306"/>
                  </a:cubicBezTo>
                  <a:cubicBezTo>
                    <a:pt x="183" y="306"/>
                    <a:pt x="188" y="304"/>
                    <a:pt x="189" y="305"/>
                  </a:cubicBezTo>
                  <a:cubicBezTo>
                    <a:pt x="189" y="305"/>
                    <a:pt x="193" y="304"/>
                    <a:pt x="191" y="301"/>
                  </a:cubicBezTo>
                  <a:cubicBezTo>
                    <a:pt x="195" y="298"/>
                    <a:pt x="190" y="293"/>
                    <a:pt x="186" y="293"/>
                  </a:cubicBezTo>
                  <a:cubicBezTo>
                    <a:pt x="182" y="293"/>
                    <a:pt x="180" y="292"/>
                    <a:pt x="179" y="291"/>
                  </a:cubicBezTo>
                  <a:cubicBezTo>
                    <a:pt x="178" y="290"/>
                    <a:pt x="181" y="289"/>
                    <a:pt x="181" y="289"/>
                  </a:cubicBezTo>
                  <a:cubicBezTo>
                    <a:pt x="181" y="289"/>
                    <a:pt x="185" y="286"/>
                    <a:pt x="186" y="286"/>
                  </a:cubicBezTo>
                  <a:cubicBezTo>
                    <a:pt x="188" y="286"/>
                    <a:pt x="193" y="283"/>
                    <a:pt x="193" y="283"/>
                  </a:cubicBezTo>
                  <a:cubicBezTo>
                    <a:pt x="196" y="283"/>
                    <a:pt x="198" y="281"/>
                    <a:pt x="199" y="280"/>
                  </a:cubicBezTo>
                  <a:cubicBezTo>
                    <a:pt x="199" y="280"/>
                    <a:pt x="201" y="280"/>
                    <a:pt x="201" y="279"/>
                  </a:cubicBezTo>
                  <a:cubicBezTo>
                    <a:pt x="201" y="278"/>
                    <a:pt x="206" y="277"/>
                    <a:pt x="206" y="277"/>
                  </a:cubicBezTo>
                  <a:cubicBezTo>
                    <a:pt x="206" y="277"/>
                    <a:pt x="208" y="277"/>
                    <a:pt x="210" y="278"/>
                  </a:cubicBezTo>
                  <a:cubicBezTo>
                    <a:pt x="211" y="278"/>
                    <a:pt x="215" y="276"/>
                    <a:pt x="215" y="276"/>
                  </a:cubicBezTo>
                  <a:cubicBezTo>
                    <a:pt x="217" y="275"/>
                    <a:pt x="216" y="278"/>
                    <a:pt x="216" y="278"/>
                  </a:cubicBezTo>
                  <a:cubicBezTo>
                    <a:pt x="215" y="279"/>
                    <a:pt x="215" y="279"/>
                    <a:pt x="215" y="279"/>
                  </a:cubicBezTo>
                  <a:cubicBezTo>
                    <a:pt x="215" y="279"/>
                    <a:pt x="214" y="280"/>
                    <a:pt x="214" y="281"/>
                  </a:cubicBezTo>
                  <a:cubicBezTo>
                    <a:pt x="214" y="283"/>
                    <a:pt x="212" y="283"/>
                    <a:pt x="212" y="283"/>
                  </a:cubicBezTo>
                  <a:cubicBezTo>
                    <a:pt x="211" y="284"/>
                    <a:pt x="210" y="285"/>
                    <a:pt x="210" y="285"/>
                  </a:cubicBezTo>
                  <a:cubicBezTo>
                    <a:pt x="210" y="285"/>
                    <a:pt x="209" y="287"/>
                    <a:pt x="208" y="288"/>
                  </a:cubicBezTo>
                  <a:cubicBezTo>
                    <a:pt x="207" y="288"/>
                    <a:pt x="207" y="291"/>
                    <a:pt x="207" y="291"/>
                  </a:cubicBezTo>
                  <a:cubicBezTo>
                    <a:pt x="206" y="293"/>
                    <a:pt x="206" y="293"/>
                    <a:pt x="206" y="293"/>
                  </a:cubicBezTo>
                  <a:cubicBezTo>
                    <a:pt x="206" y="293"/>
                    <a:pt x="205" y="295"/>
                    <a:pt x="207" y="294"/>
                  </a:cubicBezTo>
                  <a:cubicBezTo>
                    <a:pt x="208" y="294"/>
                    <a:pt x="208" y="293"/>
                    <a:pt x="208" y="293"/>
                  </a:cubicBezTo>
                  <a:cubicBezTo>
                    <a:pt x="211" y="292"/>
                    <a:pt x="211" y="292"/>
                    <a:pt x="211" y="292"/>
                  </a:cubicBezTo>
                  <a:cubicBezTo>
                    <a:pt x="214" y="289"/>
                    <a:pt x="214" y="289"/>
                    <a:pt x="214" y="289"/>
                  </a:cubicBezTo>
                  <a:cubicBezTo>
                    <a:pt x="215" y="287"/>
                    <a:pt x="215" y="287"/>
                    <a:pt x="215" y="287"/>
                  </a:cubicBezTo>
                  <a:cubicBezTo>
                    <a:pt x="215" y="287"/>
                    <a:pt x="215" y="285"/>
                    <a:pt x="216" y="284"/>
                  </a:cubicBezTo>
                  <a:cubicBezTo>
                    <a:pt x="217" y="283"/>
                    <a:pt x="216" y="284"/>
                    <a:pt x="217" y="283"/>
                  </a:cubicBezTo>
                  <a:cubicBezTo>
                    <a:pt x="218" y="283"/>
                    <a:pt x="218" y="281"/>
                    <a:pt x="218" y="280"/>
                  </a:cubicBezTo>
                  <a:cubicBezTo>
                    <a:pt x="218" y="280"/>
                    <a:pt x="220" y="279"/>
                    <a:pt x="220" y="279"/>
                  </a:cubicBezTo>
                  <a:cubicBezTo>
                    <a:pt x="220" y="279"/>
                    <a:pt x="222" y="280"/>
                    <a:pt x="222" y="279"/>
                  </a:cubicBezTo>
                  <a:cubicBezTo>
                    <a:pt x="222" y="279"/>
                    <a:pt x="222" y="277"/>
                    <a:pt x="221" y="276"/>
                  </a:cubicBezTo>
                  <a:cubicBezTo>
                    <a:pt x="221" y="274"/>
                    <a:pt x="221" y="276"/>
                    <a:pt x="222" y="275"/>
                  </a:cubicBezTo>
                  <a:cubicBezTo>
                    <a:pt x="222" y="274"/>
                    <a:pt x="224" y="274"/>
                    <a:pt x="225" y="274"/>
                  </a:cubicBezTo>
                  <a:cubicBezTo>
                    <a:pt x="227" y="273"/>
                    <a:pt x="227" y="274"/>
                    <a:pt x="228" y="273"/>
                  </a:cubicBezTo>
                  <a:cubicBezTo>
                    <a:pt x="228" y="273"/>
                    <a:pt x="228" y="272"/>
                    <a:pt x="228" y="271"/>
                  </a:cubicBezTo>
                  <a:cubicBezTo>
                    <a:pt x="228" y="270"/>
                    <a:pt x="228" y="269"/>
                    <a:pt x="229" y="268"/>
                  </a:cubicBezTo>
                  <a:cubicBezTo>
                    <a:pt x="229" y="267"/>
                    <a:pt x="230" y="268"/>
                    <a:pt x="231" y="267"/>
                  </a:cubicBezTo>
                  <a:cubicBezTo>
                    <a:pt x="232" y="267"/>
                    <a:pt x="231" y="267"/>
                    <a:pt x="232" y="266"/>
                  </a:cubicBezTo>
                  <a:cubicBezTo>
                    <a:pt x="232" y="266"/>
                    <a:pt x="233" y="265"/>
                    <a:pt x="234" y="264"/>
                  </a:cubicBezTo>
                  <a:cubicBezTo>
                    <a:pt x="236" y="263"/>
                    <a:pt x="235" y="261"/>
                    <a:pt x="235" y="261"/>
                  </a:cubicBezTo>
                  <a:cubicBezTo>
                    <a:pt x="235" y="260"/>
                    <a:pt x="236" y="260"/>
                    <a:pt x="237" y="260"/>
                  </a:cubicBezTo>
                  <a:cubicBezTo>
                    <a:pt x="238" y="260"/>
                    <a:pt x="236" y="261"/>
                    <a:pt x="236" y="262"/>
                  </a:cubicBezTo>
                  <a:cubicBezTo>
                    <a:pt x="236" y="263"/>
                    <a:pt x="235" y="265"/>
                    <a:pt x="235" y="265"/>
                  </a:cubicBezTo>
                  <a:cubicBezTo>
                    <a:pt x="235" y="265"/>
                    <a:pt x="237" y="266"/>
                    <a:pt x="237" y="267"/>
                  </a:cubicBezTo>
                  <a:cubicBezTo>
                    <a:pt x="237" y="268"/>
                    <a:pt x="237" y="270"/>
                    <a:pt x="237" y="272"/>
                  </a:cubicBezTo>
                  <a:cubicBezTo>
                    <a:pt x="237" y="275"/>
                    <a:pt x="236" y="276"/>
                    <a:pt x="236" y="276"/>
                  </a:cubicBezTo>
                  <a:cubicBezTo>
                    <a:pt x="236" y="276"/>
                    <a:pt x="236" y="279"/>
                    <a:pt x="237" y="279"/>
                  </a:cubicBezTo>
                  <a:cubicBezTo>
                    <a:pt x="238" y="280"/>
                    <a:pt x="238" y="282"/>
                    <a:pt x="238" y="282"/>
                  </a:cubicBezTo>
                  <a:cubicBezTo>
                    <a:pt x="234" y="282"/>
                    <a:pt x="234" y="286"/>
                    <a:pt x="234" y="286"/>
                  </a:cubicBezTo>
                  <a:cubicBezTo>
                    <a:pt x="230" y="286"/>
                    <a:pt x="230" y="289"/>
                    <a:pt x="230" y="289"/>
                  </a:cubicBezTo>
                  <a:cubicBezTo>
                    <a:pt x="230" y="294"/>
                    <a:pt x="225" y="294"/>
                    <a:pt x="225" y="294"/>
                  </a:cubicBezTo>
                  <a:cubicBezTo>
                    <a:pt x="224" y="295"/>
                    <a:pt x="224" y="295"/>
                    <a:pt x="224" y="295"/>
                  </a:cubicBezTo>
                  <a:cubicBezTo>
                    <a:pt x="221" y="298"/>
                    <a:pt x="221" y="298"/>
                    <a:pt x="221" y="298"/>
                  </a:cubicBezTo>
                  <a:cubicBezTo>
                    <a:pt x="221" y="298"/>
                    <a:pt x="215" y="302"/>
                    <a:pt x="212" y="304"/>
                  </a:cubicBezTo>
                  <a:cubicBezTo>
                    <a:pt x="210" y="307"/>
                    <a:pt x="204" y="312"/>
                    <a:pt x="204" y="312"/>
                  </a:cubicBezTo>
                  <a:cubicBezTo>
                    <a:pt x="203" y="314"/>
                    <a:pt x="198" y="313"/>
                    <a:pt x="198" y="313"/>
                  </a:cubicBezTo>
                  <a:cubicBezTo>
                    <a:pt x="198" y="309"/>
                    <a:pt x="195" y="310"/>
                    <a:pt x="195" y="310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81" y="309"/>
                    <a:pt x="181" y="309"/>
                    <a:pt x="181" y="309"/>
                  </a:cubicBezTo>
                  <a:cubicBezTo>
                    <a:pt x="181" y="309"/>
                    <a:pt x="179" y="308"/>
                    <a:pt x="178" y="308"/>
                  </a:cubicBezTo>
                  <a:cubicBezTo>
                    <a:pt x="177" y="309"/>
                    <a:pt x="173" y="311"/>
                    <a:pt x="173" y="311"/>
                  </a:cubicBezTo>
                  <a:cubicBezTo>
                    <a:pt x="173" y="311"/>
                    <a:pt x="168" y="309"/>
                    <a:pt x="167" y="311"/>
                  </a:cubicBezTo>
                  <a:cubicBezTo>
                    <a:pt x="166" y="313"/>
                    <a:pt x="169" y="314"/>
                    <a:pt x="169" y="314"/>
                  </a:cubicBezTo>
                  <a:cubicBezTo>
                    <a:pt x="169" y="315"/>
                    <a:pt x="175" y="318"/>
                    <a:pt x="175" y="318"/>
                  </a:cubicBezTo>
                  <a:cubicBezTo>
                    <a:pt x="174" y="322"/>
                    <a:pt x="177" y="326"/>
                    <a:pt x="177" y="326"/>
                  </a:cubicBezTo>
                  <a:cubicBezTo>
                    <a:pt x="178" y="333"/>
                    <a:pt x="174" y="335"/>
                    <a:pt x="174" y="335"/>
                  </a:cubicBezTo>
                  <a:cubicBezTo>
                    <a:pt x="149" y="353"/>
                    <a:pt x="149" y="353"/>
                    <a:pt x="149" y="353"/>
                  </a:cubicBezTo>
                  <a:cubicBezTo>
                    <a:pt x="143" y="354"/>
                    <a:pt x="145" y="356"/>
                    <a:pt x="145" y="356"/>
                  </a:cubicBezTo>
                  <a:cubicBezTo>
                    <a:pt x="145" y="356"/>
                    <a:pt x="142" y="355"/>
                    <a:pt x="139" y="359"/>
                  </a:cubicBezTo>
                  <a:cubicBezTo>
                    <a:pt x="133" y="362"/>
                    <a:pt x="127" y="367"/>
                    <a:pt x="127" y="367"/>
                  </a:cubicBezTo>
                  <a:cubicBezTo>
                    <a:pt x="122" y="368"/>
                    <a:pt x="123" y="370"/>
                    <a:pt x="123" y="370"/>
                  </a:cubicBezTo>
                  <a:cubicBezTo>
                    <a:pt x="119" y="371"/>
                    <a:pt x="119" y="374"/>
                    <a:pt x="119" y="374"/>
                  </a:cubicBezTo>
                  <a:cubicBezTo>
                    <a:pt x="116" y="378"/>
                    <a:pt x="110" y="381"/>
                    <a:pt x="110" y="381"/>
                  </a:cubicBezTo>
                  <a:cubicBezTo>
                    <a:pt x="109" y="382"/>
                    <a:pt x="109" y="382"/>
                    <a:pt x="109" y="382"/>
                  </a:cubicBezTo>
                  <a:cubicBezTo>
                    <a:pt x="108" y="382"/>
                    <a:pt x="108" y="382"/>
                    <a:pt x="108" y="382"/>
                  </a:cubicBezTo>
                  <a:cubicBezTo>
                    <a:pt x="105" y="380"/>
                    <a:pt x="104" y="380"/>
                    <a:pt x="100" y="380"/>
                  </a:cubicBezTo>
                  <a:cubicBezTo>
                    <a:pt x="97" y="380"/>
                    <a:pt x="99" y="386"/>
                    <a:pt x="99" y="386"/>
                  </a:cubicBezTo>
                  <a:cubicBezTo>
                    <a:pt x="99" y="386"/>
                    <a:pt x="96" y="386"/>
                    <a:pt x="94" y="388"/>
                  </a:cubicBezTo>
                  <a:cubicBezTo>
                    <a:pt x="94" y="394"/>
                    <a:pt x="90" y="391"/>
                    <a:pt x="90" y="391"/>
                  </a:cubicBezTo>
                  <a:cubicBezTo>
                    <a:pt x="90" y="391"/>
                    <a:pt x="86" y="392"/>
                    <a:pt x="85" y="389"/>
                  </a:cubicBezTo>
                  <a:cubicBezTo>
                    <a:pt x="85" y="383"/>
                    <a:pt x="82" y="383"/>
                    <a:pt x="82" y="383"/>
                  </a:cubicBezTo>
                  <a:cubicBezTo>
                    <a:pt x="82" y="383"/>
                    <a:pt x="74" y="387"/>
                    <a:pt x="74" y="390"/>
                  </a:cubicBezTo>
                  <a:cubicBezTo>
                    <a:pt x="73" y="393"/>
                    <a:pt x="77" y="395"/>
                    <a:pt x="77" y="395"/>
                  </a:cubicBezTo>
                  <a:cubicBezTo>
                    <a:pt x="78" y="395"/>
                    <a:pt x="78" y="396"/>
                    <a:pt x="79" y="397"/>
                  </a:cubicBezTo>
                  <a:cubicBezTo>
                    <a:pt x="80" y="399"/>
                    <a:pt x="80" y="399"/>
                    <a:pt x="77" y="401"/>
                  </a:cubicBezTo>
                  <a:cubicBezTo>
                    <a:pt x="75" y="404"/>
                    <a:pt x="75" y="406"/>
                    <a:pt x="75" y="407"/>
                  </a:cubicBezTo>
                  <a:cubicBezTo>
                    <a:pt x="72" y="408"/>
                    <a:pt x="73" y="409"/>
                    <a:pt x="73" y="410"/>
                  </a:cubicBezTo>
                  <a:cubicBezTo>
                    <a:pt x="68" y="413"/>
                    <a:pt x="65" y="415"/>
                    <a:pt x="65" y="418"/>
                  </a:cubicBezTo>
                  <a:cubicBezTo>
                    <a:pt x="60" y="421"/>
                    <a:pt x="61" y="425"/>
                    <a:pt x="61" y="425"/>
                  </a:cubicBezTo>
                  <a:cubicBezTo>
                    <a:pt x="61" y="425"/>
                    <a:pt x="59" y="426"/>
                    <a:pt x="58" y="428"/>
                  </a:cubicBezTo>
                  <a:cubicBezTo>
                    <a:pt x="56" y="429"/>
                    <a:pt x="55" y="432"/>
                    <a:pt x="55" y="432"/>
                  </a:cubicBezTo>
                  <a:cubicBezTo>
                    <a:pt x="55" y="432"/>
                    <a:pt x="55" y="434"/>
                    <a:pt x="50" y="436"/>
                  </a:cubicBezTo>
                  <a:cubicBezTo>
                    <a:pt x="46" y="438"/>
                    <a:pt x="49" y="442"/>
                    <a:pt x="50" y="442"/>
                  </a:cubicBezTo>
                  <a:cubicBezTo>
                    <a:pt x="50" y="443"/>
                    <a:pt x="48" y="444"/>
                    <a:pt x="48" y="444"/>
                  </a:cubicBezTo>
                  <a:cubicBezTo>
                    <a:pt x="41" y="443"/>
                    <a:pt x="42" y="448"/>
                    <a:pt x="42" y="448"/>
                  </a:cubicBezTo>
                  <a:cubicBezTo>
                    <a:pt x="37" y="452"/>
                    <a:pt x="37" y="452"/>
                    <a:pt x="37" y="452"/>
                  </a:cubicBezTo>
                  <a:cubicBezTo>
                    <a:pt x="37" y="454"/>
                    <a:pt x="37" y="454"/>
                    <a:pt x="37" y="454"/>
                  </a:cubicBezTo>
                  <a:cubicBezTo>
                    <a:pt x="37" y="454"/>
                    <a:pt x="33" y="455"/>
                    <a:pt x="32" y="458"/>
                  </a:cubicBezTo>
                  <a:cubicBezTo>
                    <a:pt x="31" y="462"/>
                    <a:pt x="25" y="464"/>
                    <a:pt x="25" y="464"/>
                  </a:cubicBezTo>
                  <a:cubicBezTo>
                    <a:pt x="20" y="467"/>
                    <a:pt x="18" y="474"/>
                    <a:pt x="18" y="474"/>
                  </a:cubicBezTo>
                  <a:cubicBezTo>
                    <a:pt x="15" y="475"/>
                    <a:pt x="15" y="478"/>
                    <a:pt x="15" y="478"/>
                  </a:cubicBezTo>
                  <a:cubicBezTo>
                    <a:pt x="12" y="480"/>
                    <a:pt x="0" y="497"/>
                    <a:pt x="0" y="497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06"/>
                    <a:pt x="2" y="507"/>
                    <a:pt x="4" y="504"/>
                  </a:cubicBezTo>
                  <a:cubicBezTo>
                    <a:pt x="6" y="501"/>
                    <a:pt x="7" y="503"/>
                    <a:pt x="7" y="503"/>
                  </a:cubicBezTo>
                  <a:cubicBezTo>
                    <a:pt x="7" y="503"/>
                    <a:pt x="11" y="503"/>
                    <a:pt x="11" y="502"/>
                  </a:cubicBezTo>
                  <a:cubicBezTo>
                    <a:pt x="11" y="499"/>
                    <a:pt x="18" y="494"/>
                    <a:pt x="19" y="494"/>
                  </a:cubicBezTo>
                  <a:cubicBezTo>
                    <a:pt x="19" y="494"/>
                    <a:pt x="21" y="494"/>
                    <a:pt x="22" y="494"/>
                  </a:cubicBezTo>
                  <a:cubicBezTo>
                    <a:pt x="22" y="494"/>
                    <a:pt x="25" y="492"/>
                    <a:pt x="25" y="492"/>
                  </a:cubicBezTo>
                  <a:cubicBezTo>
                    <a:pt x="27" y="490"/>
                    <a:pt x="27" y="490"/>
                    <a:pt x="27" y="490"/>
                  </a:cubicBezTo>
                  <a:cubicBezTo>
                    <a:pt x="27" y="490"/>
                    <a:pt x="31" y="488"/>
                    <a:pt x="33" y="487"/>
                  </a:cubicBezTo>
                  <a:cubicBezTo>
                    <a:pt x="34" y="487"/>
                    <a:pt x="39" y="484"/>
                    <a:pt x="39" y="484"/>
                  </a:cubicBezTo>
                  <a:cubicBezTo>
                    <a:pt x="39" y="484"/>
                    <a:pt x="41" y="484"/>
                    <a:pt x="43" y="484"/>
                  </a:cubicBezTo>
                  <a:cubicBezTo>
                    <a:pt x="44" y="484"/>
                    <a:pt x="47" y="486"/>
                    <a:pt x="48" y="486"/>
                  </a:cubicBezTo>
                  <a:cubicBezTo>
                    <a:pt x="49" y="486"/>
                    <a:pt x="51" y="486"/>
                    <a:pt x="52" y="486"/>
                  </a:cubicBezTo>
                  <a:cubicBezTo>
                    <a:pt x="54" y="486"/>
                    <a:pt x="55" y="487"/>
                    <a:pt x="55" y="487"/>
                  </a:cubicBezTo>
                  <a:cubicBezTo>
                    <a:pt x="55" y="487"/>
                    <a:pt x="56" y="488"/>
                    <a:pt x="58" y="488"/>
                  </a:cubicBezTo>
                  <a:cubicBezTo>
                    <a:pt x="59" y="489"/>
                    <a:pt x="61" y="489"/>
                    <a:pt x="61" y="489"/>
                  </a:cubicBezTo>
                  <a:cubicBezTo>
                    <a:pt x="62" y="489"/>
                    <a:pt x="62" y="487"/>
                    <a:pt x="62" y="486"/>
                  </a:cubicBezTo>
                  <a:cubicBezTo>
                    <a:pt x="62" y="485"/>
                    <a:pt x="63" y="484"/>
                    <a:pt x="63" y="484"/>
                  </a:cubicBezTo>
                  <a:cubicBezTo>
                    <a:pt x="67" y="482"/>
                    <a:pt x="67" y="482"/>
                    <a:pt x="67" y="482"/>
                  </a:cubicBezTo>
                  <a:cubicBezTo>
                    <a:pt x="67" y="482"/>
                    <a:pt x="67" y="482"/>
                    <a:pt x="69" y="482"/>
                  </a:cubicBezTo>
                  <a:cubicBezTo>
                    <a:pt x="70" y="482"/>
                    <a:pt x="70" y="482"/>
                    <a:pt x="71" y="482"/>
                  </a:cubicBezTo>
                  <a:cubicBezTo>
                    <a:pt x="72" y="482"/>
                    <a:pt x="74" y="483"/>
                    <a:pt x="74" y="483"/>
                  </a:cubicBezTo>
                  <a:cubicBezTo>
                    <a:pt x="76" y="482"/>
                    <a:pt x="76" y="482"/>
                    <a:pt x="76" y="482"/>
                  </a:cubicBezTo>
                  <a:cubicBezTo>
                    <a:pt x="76" y="482"/>
                    <a:pt x="80" y="482"/>
                    <a:pt x="81" y="482"/>
                  </a:cubicBezTo>
                  <a:cubicBezTo>
                    <a:pt x="81" y="482"/>
                    <a:pt x="86" y="482"/>
                    <a:pt x="90" y="483"/>
                  </a:cubicBezTo>
                  <a:cubicBezTo>
                    <a:pt x="93" y="484"/>
                    <a:pt x="95" y="483"/>
                    <a:pt x="96" y="483"/>
                  </a:cubicBezTo>
                  <a:cubicBezTo>
                    <a:pt x="97" y="484"/>
                    <a:pt x="98" y="486"/>
                    <a:pt x="98" y="486"/>
                  </a:cubicBezTo>
                  <a:cubicBezTo>
                    <a:pt x="98" y="486"/>
                    <a:pt x="99" y="486"/>
                    <a:pt x="100" y="487"/>
                  </a:cubicBezTo>
                  <a:cubicBezTo>
                    <a:pt x="100" y="488"/>
                    <a:pt x="101" y="487"/>
                    <a:pt x="103" y="487"/>
                  </a:cubicBezTo>
                  <a:cubicBezTo>
                    <a:pt x="104" y="487"/>
                    <a:pt x="105" y="488"/>
                    <a:pt x="106" y="489"/>
                  </a:cubicBezTo>
                  <a:cubicBezTo>
                    <a:pt x="106" y="490"/>
                    <a:pt x="107" y="490"/>
                    <a:pt x="108" y="491"/>
                  </a:cubicBezTo>
                  <a:cubicBezTo>
                    <a:pt x="109" y="491"/>
                    <a:pt x="112" y="492"/>
                    <a:pt x="113" y="492"/>
                  </a:cubicBezTo>
                  <a:cubicBezTo>
                    <a:pt x="114" y="492"/>
                    <a:pt x="115" y="494"/>
                    <a:pt x="115" y="494"/>
                  </a:cubicBezTo>
                  <a:cubicBezTo>
                    <a:pt x="115" y="494"/>
                    <a:pt x="117" y="495"/>
                    <a:pt x="117" y="495"/>
                  </a:cubicBezTo>
                  <a:cubicBezTo>
                    <a:pt x="118" y="495"/>
                    <a:pt x="119" y="495"/>
                    <a:pt x="120" y="496"/>
                  </a:cubicBezTo>
                  <a:cubicBezTo>
                    <a:pt x="122" y="496"/>
                    <a:pt x="122" y="497"/>
                    <a:pt x="126" y="497"/>
                  </a:cubicBezTo>
                  <a:cubicBezTo>
                    <a:pt x="130" y="498"/>
                    <a:pt x="130" y="501"/>
                    <a:pt x="130" y="501"/>
                  </a:cubicBezTo>
                  <a:cubicBezTo>
                    <a:pt x="121" y="502"/>
                    <a:pt x="115" y="509"/>
                    <a:pt x="115" y="509"/>
                  </a:cubicBezTo>
                  <a:cubicBezTo>
                    <a:pt x="115" y="509"/>
                    <a:pt x="103" y="518"/>
                    <a:pt x="99" y="523"/>
                  </a:cubicBezTo>
                  <a:cubicBezTo>
                    <a:pt x="95" y="527"/>
                    <a:pt x="94" y="524"/>
                    <a:pt x="89" y="525"/>
                  </a:cubicBezTo>
                  <a:cubicBezTo>
                    <a:pt x="85" y="525"/>
                    <a:pt x="83" y="530"/>
                    <a:pt x="83" y="530"/>
                  </a:cubicBezTo>
                  <a:cubicBezTo>
                    <a:pt x="83" y="530"/>
                    <a:pt x="84" y="531"/>
                    <a:pt x="85" y="532"/>
                  </a:cubicBezTo>
                  <a:cubicBezTo>
                    <a:pt x="86" y="533"/>
                    <a:pt x="84" y="537"/>
                    <a:pt x="84" y="537"/>
                  </a:cubicBezTo>
                  <a:cubicBezTo>
                    <a:pt x="84" y="541"/>
                    <a:pt x="84" y="541"/>
                    <a:pt x="84" y="541"/>
                  </a:cubicBezTo>
                  <a:cubicBezTo>
                    <a:pt x="89" y="542"/>
                    <a:pt x="89" y="542"/>
                    <a:pt x="89" y="542"/>
                  </a:cubicBezTo>
                  <a:cubicBezTo>
                    <a:pt x="89" y="546"/>
                    <a:pt x="89" y="546"/>
                    <a:pt x="89" y="546"/>
                  </a:cubicBezTo>
                  <a:cubicBezTo>
                    <a:pt x="89" y="546"/>
                    <a:pt x="90" y="547"/>
                    <a:pt x="91" y="547"/>
                  </a:cubicBezTo>
                  <a:cubicBezTo>
                    <a:pt x="92" y="548"/>
                    <a:pt x="94" y="550"/>
                    <a:pt x="94" y="550"/>
                  </a:cubicBezTo>
                  <a:cubicBezTo>
                    <a:pt x="97" y="551"/>
                    <a:pt x="97" y="551"/>
                    <a:pt x="97" y="551"/>
                  </a:cubicBezTo>
                  <a:cubicBezTo>
                    <a:pt x="97" y="551"/>
                    <a:pt x="97" y="553"/>
                    <a:pt x="97" y="553"/>
                  </a:cubicBezTo>
                  <a:cubicBezTo>
                    <a:pt x="98" y="554"/>
                    <a:pt x="99" y="554"/>
                    <a:pt x="99" y="555"/>
                  </a:cubicBezTo>
                  <a:cubicBezTo>
                    <a:pt x="99" y="555"/>
                    <a:pt x="101" y="558"/>
                    <a:pt x="104" y="561"/>
                  </a:cubicBezTo>
                  <a:cubicBezTo>
                    <a:pt x="107" y="563"/>
                    <a:pt x="108" y="561"/>
                    <a:pt x="110" y="560"/>
                  </a:cubicBezTo>
                  <a:cubicBezTo>
                    <a:pt x="115" y="558"/>
                    <a:pt x="113" y="563"/>
                    <a:pt x="113" y="563"/>
                  </a:cubicBezTo>
                  <a:cubicBezTo>
                    <a:pt x="111" y="563"/>
                    <a:pt x="110" y="565"/>
                    <a:pt x="110" y="566"/>
                  </a:cubicBezTo>
                  <a:cubicBezTo>
                    <a:pt x="112" y="564"/>
                    <a:pt x="110" y="567"/>
                    <a:pt x="110" y="567"/>
                  </a:cubicBezTo>
                  <a:cubicBezTo>
                    <a:pt x="110" y="567"/>
                    <a:pt x="110" y="567"/>
                    <a:pt x="110" y="566"/>
                  </a:cubicBezTo>
                  <a:cubicBezTo>
                    <a:pt x="110" y="567"/>
                    <a:pt x="110" y="567"/>
                    <a:pt x="109" y="567"/>
                  </a:cubicBezTo>
                  <a:cubicBezTo>
                    <a:pt x="106" y="570"/>
                    <a:pt x="104" y="565"/>
                    <a:pt x="104" y="565"/>
                  </a:cubicBezTo>
                  <a:cubicBezTo>
                    <a:pt x="99" y="558"/>
                    <a:pt x="96" y="557"/>
                    <a:pt x="96" y="557"/>
                  </a:cubicBezTo>
                  <a:cubicBezTo>
                    <a:pt x="95" y="553"/>
                    <a:pt x="88" y="548"/>
                    <a:pt x="88" y="548"/>
                  </a:cubicBezTo>
                  <a:cubicBezTo>
                    <a:pt x="88" y="542"/>
                    <a:pt x="84" y="544"/>
                    <a:pt x="84" y="542"/>
                  </a:cubicBezTo>
                  <a:cubicBezTo>
                    <a:pt x="84" y="540"/>
                    <a:pt x="79" y="539"/>
                    <a:pt x="79" y="539"/>
                  </a:cubicBezTo>
                  <a:cubicBezTo>
                    <a:pt x="79" y="539"/>
                    <a:pt x="79" y="538"/>
                    <a:pt x="78" y="537"/>
                  </a:cubicBezTo>
                  <a:cubicBezTo>
                    <a:pt x="77" y="537"/>
                    <a:pt x="70" y="533"/>
                    <a:pt x="69" y="532"/>
                  </a:cubicBezTo>
                  <a:cubicBezTo>
                    <a:pt x="69" y="530"/>
                    <a:pt x="70" y="526"/>
                    <a:pt x="70" y="526"/>
                  </a:cubicBezTo>
                  <a:cubicBezTo>
                    <a:pt x="70" y="526"/>
                    <a:pt x="68" y="525"/>
                    <a:pt x="68" y="523"/>
                  </a:cubicBezTo>
                  <a:cubicBezTo>
                    <a:pt x="69" y="517"/>
                    <a:pt x="65" y="520"/>
                    <a:pt x="65" y="520"/>
                  </a:cubicBezTo>
                  <a:cubicBezTo>
                    <a:pt x="61" y="522"/>
                    <a:pt x="61" y="522"/>
                    <a:pt x="61" y="522"/>
                  </a:cubicBezTo>
                  <a:cubicBezTo>
                    <a:pt x="59" y="522"/>
                    <a:pt x="59" y="522"/>
                    <a:pt x="59" y="522"/>
                  </a:cubicBezTo>
                  <a:cubicBezTo>
                    <a:pt x="56" y="527"/>
                    <a:pt x="56" y="527"/>
                    <a:pt x="56" y="527"/>
                  </a:cubicBezTo>
                  <a:cubicBezTo>
                    <a:pt x="56" y="527"/>
                    <a:pt x="53" y="527"/>
                    <a:pt x="52" y="533"/>
                  </a:cubicBezTo>
                  <a:cubicBezTo>
                    <a:pt x="53" y="540"/>
                    <a:pt x="62" y="546"/>
                    <a:pt x="62" y="546"/>
                  </a:cubicBezTo>
                  <a:cubicBezTo>
                    <a:pt x="63" y="550"/>
                    <a:pt x="61" y="553"/>
                    <a:pt x="61" y="553"/>
                  </a:cubicBezTo>
                  <a:cubicBezTo>
                    <a:pt x="43" y="561"/>
                    <a:pt x="1" y="598"/>
                    <a:pt x="1" y="598"/>
                  </a:cubicBezTo>
                  <a:cubicBezTo>
                    <a:pt x="2" y="634"/>
                    <a:pt x="2" y="634"/>
                    <a:pt x="2" y="634"/>
                  </a:cubicBezTo>
                  <a:cubicBezTo>
                    <a:pt x="3" y="634"/>
                    <a:pt x="3" y="634"/>
                    <a:pt x="3" y="634"/>
                  </a:cubicBezTo>
                  <a:cubicBezTo>
                    <a:pt x="8" y="631"/>
                    <a:pt x="8" y="631"/>
                    <a:pt x="8" y="631"/>
                  </a:cubicBezTo>
                  <a:cubicBezTo>
                    <a:pt x="8" y="631"/>
                    <a:pt x="10" y="629"/>
                    <a:pt x="11" y="628"/>
                  </a:cubicBezTo>
                  <a:cubicBezTo>
                    <a:pt x="12" y="627"/>
                    <a:pt x="13" y="627"/>
                    <a:pt x="15" y="626"/>
                  </a:cubicBezTo>
                  <a:cubicBezTo>
                    <a:pt x="17" y="625"/>
                    <a:pt x="17" y="624"/>
                    <a:pt x="18" y="622"/>
                  </a:cubicBezTo>
                  <a:cubicBezTo>
                    <a:pt x="20" y="620"/>
                    <a:pt x="22" y="618"/>
                    <a:pt x="22" y="618"/>
                  </a:cubicBezTo>
                  <a:cubicBezTo>
                    <a:pt x="22" y="618"/>
                    <a:pt x="25" y="615"/>
                    <a:pt x="28" y="614"/>
                  </a:cubicBezTo>
                  <a:cubicBezTo>
                    <a:pt x="30" y="613"/>
                    <a:pt x="31" y="613"/>
                    <a:pt x="31" y="611"/>
                  </a:cubicBezTo>
                  <a:cubicBezTo>
                    <a:pt x="32" y="610"/>
                    <a:pt x="34" y="608"/>
                    <a:pt x="35" y="608"/>
                  </a:cubicBezTo>
                  <a:cubicBezTo>
                    <a:pt x="37" y="607"/>
                    <a:pt x="41" y="605"/>
                    <a:pt x="42" y="603"/>
                  </a:cubicBezTo>
                  <a:cubicBezTo>
                    <a:pt x="44" y="602"/>
                    <a:pt x="46" y="601"/>
                    <a:pt x="47" y="600"/>
                  </a:cubicBezTo>
                  <a:cubicBezTo>
                    <a:pt x="49" y="598"/>
                    <a:pt x="50" y="596"/>
                    <a:pt x="51" y="596"/>
                  </a:cubicBezTo>
                  <a:cubicBezTo>
                    <a:pt x="52" y="595"/>
                    <a:pt x="52" y="596"/>
                    <a:pt x="55" y="595"/>
                  </a:cubicBezTo>
                  <a:cubicBezTo>
                    <a:pt x="58" y="594"/>
                    <a:pt x="57" y="593"/>
                    <a:pt x="58" y="591"/>
                  </a:cubicBezTo>
                  <a:cubicBezTo>
                    <a:pt x="59" y="589"/>
                    <a:pt x="60" y="589"/>
                    <a:pt x="64" y="587"/>
                  </a:cubicBezTo>
                  <a:cubicBezTo>
                    <a:pt x="68" y="585"/>
                    <a:pt x="75" y="581"/>
                    <a:pt x="75" y="581"/>
                  </a:cubicBezTo>
                  <a:cubicBezTo>
                    <a:pt x="75" y="581"/>
                    <a:pt x="79" y="581"/>
                    <a:pt x="80" y="581"/>
                  </a:cubicBezTo>
                  <a:cubicBezTo>
                    <a:pt x="81" y="581"/>
                    <a:pt x="84" y="579"/>
                    <a:pt x="84" y="578"/>
                  </a:cubicBezTo>
                  <a:cubicBezTo>
                    <a:pt x="84" y="576"/>
                    <a:pt x="90" y="574"/>
                    <a:pt x="90" y="574"/>
                  </a:cubicBezTo>
                  <a:cubicBezTo>
                    <a:pt x="90" y="574"/>
                    <a:pt x="92" y="573"/>
                    <a:pt x="94" y="572"/>
                  </a:cubicBezTo>
                  <a:cubicBezTo>
                    <a:pt x="95" y="571"/>
                    <a:pt x="97" y="565"/>
                    <a:pt x="97" y="565"/>
                  </a:cubicBezTo>
                  <a:cubicBezTo>
                    <a:pt x="99" y="567"/>
                    <a:pt x="99" y="567"/>
                    <a:pt x="99" y="567"/>
                  </a:cubicBezTo>
                  <a:cubicBezTo>
                    <a:pt x="99" y="567"/>
                    <a:pt x="99" y="571"/>
                    <a:pt x="99" y="572"/>
                  </a:cubicBezTo>
                  <a:cubicBezTo>
                    <a:pt x="99" y="572"/>
                    <a:pt x="100" y="574"/>
                    <a:pt x="100" y="575"/>
                  </a:cubicBezTo>
                  <a:cubicBezTo>
                    <a:pt x="100" y="576"/>
                    <a:pt x="99" y="577"/>
                    <a:pt x="99" y="579"/>
                  </a:cubicBezTo>
                  <a:cubicBezTo>
                    <a:pt x="98" y="581"/>
                    <a:pt x="100" y="582"/>
                    <a:pt x="100" y="584"/>
                  </a:cubicBezTo>
                  <a:cubicBezTo>
                    <a:pt x="101" y="585"/>
                    <a:pt x="103" y="586"/>
                    <a:pt x="104" y="589"/>
                  </a:cubicBezTo>
                  <a:cubicBezTo>
                    <a:pt x="105" y="591"/>
                    <a:pt x="108" y="590"/>
                    <a:pt x="109" y="590"/>
                  </a:cubicBezTo>
                  <a:cubicBezTo>
                    <a:pt x="110" y="590"/>
                    <a:pt x="113" y="588"/>
                    <a:pt x="113" y="587"/>
                  </a:cubicBezTo>
                  <a:cubicBezTo>
                    <a:pt x="113" y="586"/>
                    <a:pt x="113" y="585"/>
                    <a:pt x="113" y="583"/>
                  </a:cubicBezTo>
                  <a:cubicBezTo>
                    <a:pt x="113" y="582"/>
                    <a:pt x="114" y="580"/>
                    <a:pt x="115" y="578"/>
                  </a:cubicBezTo>
                  <a:cubicBezTo>
                    <a:pt x="115" y="575"/>
                    <a:pt x="115" y="574"/>
                    <a:pt x="115" y="573"/>
                  </a:cubicBezTo>
                  <a:cubicBezTo>
                    <a:pt x="116" y="572"/>
                    <a:pt x="118" y="569"/>
                    <a:pt x="118" y="568"/>
                  </a:cubicBezTo>
                  <a:cubicBezTo>
                    <a:pt x="118" y="566"/>
                    <a:pt x="119" y="560"/>
                    <a:pt x="119" y="560"/>
                  </a:cubicBezTo>
                  <a:cubicBezTo>
                    <a:pt x="119" y="560"/>
                    <a:pt x="119" y="560"/>
                    <a:pt x="120" y="560"/>
                  </a:cubicBezTo>
                  <a:cubicBezTo>
                    <a:pt x="121" y="559"/>
                    <a:pt x="122" y="558"/>
                    <a:pt x="122" y="558"/>
                  </a:cubicBezTo>
                  <a:cubicBezTo>
                    <a:pt x="122" y="557"/>
                    <a:pt x="123" y="557"/>
                    <a:pt x="126" y="555"/>
                  </a:cubicBezTo>
                  <a:cubicBezTo>
                    <a:pt x="129" y="554"/>
                    <a:pt x="128" y="555"/>
                    <a:pt x="131" y="555"/>
                  </a:cubicBezTo>
                  <a:cubicBezTo>
                    <a:pt x="135" y="554"/>
                    <a:pt x="135" y="552"/>
                    <a:pt x="136" y="551"/>
                  </a:cubicBezTo>
                  <a:cubicBezTo>
                    <a:pt x="136" y="550"/>
                    <a:pt x="139" y="547"/>
                    <a:pt x="140" y="546"/>
                  </a:cubicBezTo>
                  <a:cubicBezTo>
                    <a:pt x="141" y="545"/>
                    <a:pt x="144" y="543"/>
                    <a:pt x="145" y="541"/>
                  </a:cubicBezTo>
                  <a:cubicBezTo>
                    <a:pt x="146" y="540"/>
                    <a:pt x="149" y="537"/>
                    <a:pt x="151" y="537"/>
                  </a:cubicBezTo>
                  <a:cubicBezTo>
                    <a:pt x="153" y="537"/>
                    <a:pt x="160" y="532"/>
                    <a:pt x="160" y="532"/>
                  </a:cubicBezTo>
                  <a:cubicBezTo>
                    <a:pt x="160" y="532"/>
                    <a:pt x="163" y="531"/>
                    <a:pt x="165" y="528"/>
                  </a:cubicBezTo>
                  <a:cubicBezTo>
                    <a:pt x="166" y="526"/>
                    <a:pt x="166" y="526"/>
                    <a:pt x="167" y="525"/>
                  </a:cubicBezTo>
                  <a:cubicBezTo>
                    <a:pt x="168" y="525"/>
                    <a:pt x="169" y="524"/>
                    <a:pt x="170" y="524"/>
                  </a:cubicBezTo>
                  <a:cubicBezTo>
                    <a:pt x="170" y="524"/>
                    <a:pt x="171" y="523"/>
                    <a:pt x="174" y="522"/>
                  </a:cubicBezTo>
                  <a:cubicBezTo>
                    <a:pt x="177" y="522"/>
                    <a:pt x="176" y="521"/>
                    <a:pt x="177" y="519"/>
                  </a:cubicBezTo>
                  <a:cubicBezTo>
                    <a:pt x="179" y="517"/>
                    <a:pt x="179" y="517"/>
                    <a:pt x="180" y="516"/>
                  </a:cubicBezTo>
                  <a:cubicBezTo>
                    <a:pt x="182" y="516"/>
                    <a:pt x="185" y="513"/>
                    <a:pt x="187" y="512"/>
                  </a:cubicBezTo>
                  <a:cubicBezTo>
                    <a:pt x="188" y="511"/>
                    <a:pt x="188" y="513"/>
                    <a:pt x="188" y="513"/>
                  </a:cubicBezTo>
                  <a:cubicBezTo>
                    <a:pt x="188" y="513"/>
                    <a:pt x="188" y="514"/>
                    <a:pt x="188" y="516"/>
                  </a:cubicBezTo>
                  <a:cubicBezTo>
                    <a:pt x="187" y="518"/>
                    <a:pt x="186" y="518"/>
                    <a:pt x="185" y="518"/>
                  </a:cubicBezTo>
                  <a:cubicBezTo>
                    <a:pt x="184" y="518"/>
                    <a:pt x="180" y="519"/>
                    <a:pt x="180" y="519"/>
                  </a:cubicBezTo>
                  <a:cubicBezTo>
                    <a:pt x="180" y="521"/>
                    <a:pt x="180" y="521"/>
                    <a:pt x="180" y="521"/>
                  </a:cubicBezTo>
                  <a:cubicBezTo>
                    <a:pt x="180" y="521"/>
                    <a:pt x="181" y="521"/>
                    <a:pt x="182" y="522"/>
                  </a:cubicBezTo>
                  <a:cubicBezTo>
                    <a:pt x="184" y="523"/>
                    <a:pt x="184" y="523"/>
                    <a:pt x="185" y="525"/>
                  </a:cubicBezTo>
                  <a:cubicBezTo>
                    <a:pt x="185" y="526"/>
                    <a:pt x="184" y="528"/>
                    <a:pt x="184" y="530"/>
                  </a:cubicBezTo>
                  <a:cubicBezTo>
                    <a:pt x="184" y="531"/>
                    <a:pt x="183" y="532"/>
                    <a:pt x="181" y="533"/>
                  </a:cubicBezTo>
                  <a:cubicBezTo>
                    <a:pt x="180" y="533"/>
                    <a:pt x="179" y="532"/>
                    <a:pt x="180" y="531"/>
                  </a:cubicBezTo>
                  <a:cubicBezTo>
                    <a:pt x="180" y="530"/>
                    <a:pt x="176" y="531"/>
                    <a:pt x="175" y="530"/>
                  </a:cubicBezTo>
                  <a:cubicBezTo>
                    <a:pt x="175" y="530"/>
                    <a:pt x="171" y="530"/>
                    <a:pt x="171" y="530"/>
                  </a:cubicBezTo>
                  <a:cubicBezTo>
                    <a:pt x="170" y="530"/>
                    <a:pt x="165" y="531"/>
                    <a:pt x="165" y="531"/>
                  </a:cubicBezTo>
                  <a:cubicBezTo>
                    <a:pt x="172" y="537"/>
                    <a:pt x="172" y="537"/>
                    <a:pt x="172" y="537"/>
                  </a:cubicBezTo>
                  <a:cubicBezTo>
                    <a:pt x="174" y="537"/>
                    <a:pt x="174" y="537"/>
                    <a:pt x="174" y="537"/>
                  </a:cubicBezTo>
                  <a:cubicBezTo>
                    <a:pt x="177" y="537"/>
                    <a:pt x="177" y="537"/>
                    <a:pt x="179" y="537"/>
                  </a:cubicBezTo>
                  <a:cubicBezTo>
                    <a:pt x="181" y="537"/>
                    <a:pt x="179" y="537"/>
                    <a:pt x="177" y="544"/>
                  </a:cubicBezTo>
                  <a:cubicBezTo>
                    <a:pt x="176" y="552"/>
                    <a:pt x="180" y="548"/>
                    <a:pt x="180" y="548"/>
                  </a:cubicBezTo>
                  <a:cubicBezTo>
                    <a:pt x="183" y="543"/>
                    <a:pt x="183" y="543"/>
                    <a:pt x="183" y="543"/>
                  </a:cubicBezTo>
                  <a:cubicBezTo>
                    <a:pt x="183" y="543"/>
                    <a:pt x="188" y="544"/>
                    <a:pt x="190" y="547"/>
                  </a:cubicBezTo>
                  <a:cubicBezTo>
                    <a:pt x="192" y="549"/>
                    <a:pt x="198" y="554"/>
                    <a:pt x="201" y="558"/>
                  </a:cubicBezTo>
                  <a:cubicBezTo>
                    <a:pt x="204" y="561"/>
                    <a:pt x="207" y="557"/>
                    <a:pt x="209" y="560"/>
                  </a:cubicBezTo>
                  <a:cubicBezTo>
                    <a:pt x="212" y="562"/>
                    <a:pt x="208" y="565"/>
                    <a:pt x="206" y="569"/>
                  </a:cubicBezTo>
                  <a:cubicBezTo>
                    <a:pt x="204" y="573"/>
                    <a:pt x="208" y="573"/>
                    <a:pt x="209" y="575"/>
                  </a:cubicBezTo>
                  <a:cubicBezTo>
                    <a:pt x="209" y="576"/>
                    <a:pt x="206" y="582"/>
                    <a:pt x="206" y="584"/>
                  </a:cubicBezTo>
                  <a:cubicBezTo>
                    <a:pt x="206" y="587"/>
                    <a:pt x="208" y="595"/>
                    <a:pt x="208" y="595"/>
                  </a:cubicBezTo>
                  <a:cubicBezTo>
                    <a:pt x="208" y="595"/>
                    <a:pt x="209" y="598"/>
                    <a:pt x="209" y="601"/>
                  </a:cubicBezTo>
                  <a:cubicBezTo>
                    <a:pt x="209" y="613"/>
                    <a:pt x="209" y="613"/>
                    <a:pt x="209" y="613"/>
                  </a:cubicBezTo>
                  <a:cubicBezTo>
                    <a:pt x="209" y="616"/>
                    <a:pt x="207" y="627"/>
                    <a:pt x="207" y="633"/>
                  </a:cubicBezTo>
                  <a:cubicBezTo>
                    <a:pt x="207" y="640"/>
                    <a:pt x="208" y="649"/>
                    <a:pt x="210" y="648"/>
                  </a:cubicBezTo>
                  <a:cubicBezTo>
                    <a:pt x="211" y="647"/>
                    <a:pt x="215" y="645"/>
                    <a:pt x="215" y="644"/>
                  </a:cubicBezTo>
                  <a:cubicBezTo>
                    <a:pt x="215" y="643"/>
                    <a:pt x="213" y="633"/>
                    <a:pt x="214" y="628"/>
                  </a:cubicBezTo>
                  <a:cubicBezTo>
                    <a:pt x="214" y="623"/>
                    <a:pt x="215" y="620"/>
                    <a:pt x="215" y="617"/>
                  </a:cubicBezTo>
                  <a:cubicBezTo>
                    <a:pt x="215" y="615"/>
                    <a:pt x="215" y="598"/>
                    <a:pt x="215" y="598"/>
                  </a:cubicBezTo>
                  <a:cubicBezTo>
                    <a:pt x="218" y="598"/>
                    <a:pt x="218" y="598"/>
                    <a:pt x="218" y="598"/>
                  </a:cubicBezTo>
                  <a:cubicBezTo>
                    <a:pt x="218" y="598"/>
                    <a:pt x="218" y="595"/>
                    <a:pt x="218" y="592"/>
                  </a:cubicBezTo>
                  <a:cubicBezTo>
                    <a:pt x="218" y="589"/>
                    <a:pt x="220" y="587"/>
                    <a:pt x="222" y="587"/>
                  </a:cubicBezTo>
                  <a:cubicBezTo>
                    <a:pt x="224" y="587"/>
                    <a:pt x="222" y="587"/>
                    <a:pt x="223" y="588"/>
                  </a:cubicBezTo>
                  <a:cubicBezTo>
                    <a:pt x="224" y="590"/>
                    <a:pt x="226" y="593"/>
                    <a:pt x="226" y="593"/>
                  </a:cubicBezTo>
                  <a:cubicBezTo>
                    <a:pt x="226" y="593"/>
                    <a:pt x="229" y="591"/>
                    <a:pt x="231" y="590"/>
                  </a:cubicBezTo>
                  <a:cubicBezTo>
                    <a:pt x="233" y="588"/>
                    <a:pt x="231" y="586"/>
                    <a:pt x="228" y="582"/>
                  </a:cubicBezTo>
                  <a:cubicBezTo>
                    <a:pt x="225" y="577"/>
                    <a:pt x="228" y="577"/>
                    <a:pt x="229" y="577"/>
                  </a:cubicBezTo>
                  <a:cubicBezTo>
                    <a:pt x="230" y="576"/>
                    <a:pt x="231" y="570"/>
                    <a:pt x="233" y="566"/>
                  </a:cubicBezTo>
                  <a:cubicBezTo>
                    <a:pt x="234" y="562"/>
                    <a:pt x="233" y="563"/>
                    <a:pt x="233" y="558"/>
                  </a:cubicBezTo>
                  <a:cubicBezTo>
                    <a:pt x="233" y="553"/>
                    <a:pt x="238" y="558"/>
                    <a:pt x="238" y="558"/>
                  </a:cubicBezTo>
                  <a:cubicBezTo>
                    <a:pt x="238" y="558"/>
                    <a:pt x="243" y="564"/>
                    <a:pt x="244" y="567"/>
                  </a:cubicBezTo>
                  <a:cubicBezTo>
                    <a:pt x="245" y="570"/>
                    <a:pt x="249" y="573"/>
                    <a:pt x="251" y="575"/>
                  </a:cubicBezTo>
                  <a:cubicBezTo>
                    <a:pt x="252" y="578"/>
                    <a:pt x="261" y="587"/>
                    <a:pt x="265" y="597"/>
                  </a:cubicBezTo>
                  <a:cubicBezTo>
                    <a:pt x="270" y="607"/>
                    <a:pt x="270" y="601"/>
                    <a:pt x="270" y="601"/>
                  </a:cubicBezTo>
                  <a:cubicBezTo>
                    <a:pt x="270" y="601"/>
                    <a:pt x="283" y="626"/>
                    <a:pt x="284" y="628"/>
                  </a:cubicBezTo>
                  <a:cubicBezTo>
                    <a:pt x="284" y="629"/>
                    <a:pt x="287" y="631"/>
                    <a:pt x="290" y="633"/>
                  </a:cubicBezTo>
                  <a:cubicBezTo>
                    <a:pt x="294" y="634"/>
                    <a:pt x="294" y="634"/>
                    <a:pt x="297" y="637"/>
                  </a:cubicBezTo>
                  <a:cubicBezTo>
                    <a:pt x="301" y="640"/>
                    <a:pt x="297" y="641"/>
                    <a:pt x="297" y="643"/>
                  </a:cubicBezTo>
                  <a:cubicBezTo>
                    <a:pt x="297" y="645"/>
                    <a:pt x="311" y="671"/>
                    <a:pt x="314" y="675"/>
                  </a:cubicBezTo>
                  <a:cubicBezTo>
                    <a:pt x="317" y="679"/>
                    <a:pt x="317" y="680"/>
                    <a:pt x="318" y="684"/>
                  </a:cubicBezTo>
                  <a:cubicBezTo>
                    <a:pt x="320" y="689"/>
                    <a:pt x="320" y="688"/>
                    <a:pt x="322" y="694"/>
                  </a:cubicBezTo>
                  <a:cubicBezTo>
                    <a:pt x="324" y="700"/>
                    <a:pt x="327" y="704"/>
                    <a:pt x="329" y="709"/>
                  </a:cubicBezTo>
                  <a:cubicBezTo>
                    <a:pt x="332" y="715"/>
                    <a:pt x="332" y="719"/>
                    <a:pt x="333" y="721"/>
                  </a:cubicBezTo>
                  <a:cubicBezTo>
                    <a:pt x="334" y="723"/>
                    <a:pt x="336" y="726"/>
                    <a:pt x="337" y="730"/>
                  </a:cubicBezTo>
                  <a:cubicBezTo>
                    <a:pt x="339" y="734"/>
                    <a:pt x="340" y="734"/>
                    <a:pt x="342" y="737"/>
                  </a:cubicBezTo>
                  <a:cubicBezTo>
                    <a:pt x="344" y="739"/>
                    <a:pt x="346" y="735"/>
                    <a:pt x="346" y="735"/>
                  </a:cubicBezTo>
                  <a:cubicBezTo>
                    <a:pt x="346" y="735"/>
                    <a:pt x="347" y="731"/>
                    <a:pt x="348" y="720"/>
                  </a:cubicBezTo>
                  <a:cubicBezTo>
                    <a:pt x="349" y="709"/>
                    <a:pt x="349" y="716"/>
                    <a:pt x="350" y="709"/>
                  </a:cubicBezTo>
                  <a:cubicBezTo>
                    <a:pt x="351" y="702"/>
                    <a:pt x="350" y="704"/>
                    <a:pt x="346" y="701"/>
                  </a:cubicBezTo>
                  <a:cubicBezTo>
                    <a:pt x="342" y="697"/>
                    <a:pt x="342" y="699"/>
                    <a:pt x="342" y="698"/>
                  </a:cubicBezTo>
                  <a:cubicBezTo>
                    <a:pt x="342" y="697"/>
                    <a:pt x="341" y="690"/>
                    <a:pt x="340" y="686"/>
                  </a:cubicBezTo>
                  <a:cubicBezTo>
                    <a:pt x="340" y="682"/>
                    <a:pt x="343" y="682"/>
                    <a:pt x="342" y="679"/>
                  </a:cubicBezTo>
                  <a:cubicBezTo>
                    <a:pt x="342" y="677"/>
                    <a:pt x="338" y="668"/>
                    <a:pt x="336" y="669"/>
                  </a:cubicBezTo>
                  <a:cubicBezTo>
                    <a:pt x="335" y="670"/>
                    <a:pt x="335" y="673"/>
                    <a:pt x="333" y="671"/>
                  </a:cubicBezTo>
                  <a:cubicBezTo>
                    <a:pt x="331" y="670"/>
                    <a:pt x="332" y="669"/>
                    <a:pt x="332" y="666"/>
                  </a:cubicBezTo>
                  <a:cubicBezTo>
                    <a:pt x="332" y="657"/>
                    <a:pt x="332" y="657"/>
                    <a:pt x="332" y="657"/>
                  </a:cubicBezTo>
                  <a:cubicBezTo>
                    <a:pt x="332" y="654"/>
                    <a:pt x="329" y="656"/>
                    <a:pt x="327" y="653"/>
                  </a:cubicBezTo>
                  <a:cubicBezTo>
                    <a:pt x="324" y="650"/>
                    <a:pt x="325" y="644"/>
                    <a:pt x="325" y="642"/>
                  </a:cubicBezTo>
                  <a:cubicBezTo>
                    <a:pt x="324" y="640"/>
                    <a:pt x="321" y="644"/>
                    <a:pt x="321" y="642"/>
                  </a:cubicBezTo>
                  <a:cubicBezTo>
                    <a:pt x="321" y="640"/>
                    <a:pt x="316" y="633"/>
                    <a:pt x="316" y="629"/>
                  </a:cubicBezTo>
                  <a:cubicBezTo>
                    <a:pt x="315" y="625"/>
                    <a:pt x="308" y="608"/>
                    <a:pt x="308" y="608"/>
                  </a:cubicBezTo>
                  <a:cubicBezTo>
                    <a:pt x="308" y="608"/>
                    <a:pt x="300" y="592"/>
                    <a:pt x="299" y="589"/>
                  </a:cubicBezTo>
                  <a:cubicBezTo>
                    <a:pt x="298" y="586"/>
                    <a:pt x="294" y="576"/>
                    <a:pt x="291" y="572"/>
                  </a:cubicBezTo>
                  <a:cubicBezTo>
                    <a:pt x="287" y="567"/>
                    <a:pt x="275" y="560"/>
                    <a:pt x="275" y="560"/>
                  </a:cubicBezTo>
                  <a:cubicBezTo>
                    <a:pt x="275" y="560"/>
                    <a:pt x="269" y="552"/>
                    <a:pt x="267" y="549"/>
                  </a:cubicBezTo>
                  <a:cubicBezTo>
                    <a:pt x="266" y="547"/>
                    <a:pt x="236" y="537"/>
                    <a:pt x="235" y="537"/>
                  </a:cubicBezTo>
                  <a:cubicBezTo>
                    <a:pt x="235" y="537"/>
                    <a:pt x="228" y="529"/>
                    <a:pt x="228" y="527"/>
                  </a:cubicBezTo>
                  <a:cubicBezTo>
                    <a:pt x="228" y="525"/>
                    <a:pt x="224" y="506"/>
                    <a:pt x="220" y="507"/>
                  </a:cubicBezTo>
                  <a:cubicBezTo>
                    <a:pt x="215" y="507"/>
                    <a:pt x="220" y="509"/>
                    <a:pt x="217" y="509"/>
                  </a:cubicBezTo>
                  <a:cubicBezTo>
                    <a:pt x="214" y="510"/>
                    <a:pt x="217" y="509"/>
                    <a:pt x="215" y="508"/>
                  </a:cubicBezTo>
                  <a:cubicBezTo>
                    <a:pt x="212" y="506"/>
                    <a:pt x="215" y="508"/>
                    <a:pt x="212" y="509"/>
                  </a:cubicBezTo>
                  <a:cubicBezTo>
                    <a:pt x="210" y="510"/>
                    <a:pt x="209" y="510"/>
                    <a:pt x="205" y="510"/>
                  </a:cubicBezTo>
                  <a:cubicBezTo>
                    <a:pt x="201" y="510"/>
                    <a:pt x="203" y="513"/>
                    <a:pt x="203" y="515"/>
                  </a:cubicBezTo>
                  <a:cubicBezTo>
                    <a:pt x="203" y="516"/>
                    <a:pt x="203" y="520"/>
                    <a:pt x="201" y="519"/>
                  </a:cubicBezTo>
                  <a:cubicBezTo>
                    <a:pt x="199" y="517"/>
                    <a:pt x="201" y="519"/>
                    <a:pt x="201" y="514"/>
                  </a:cubicBezTo>
                  <a:cubicBezTo>
                    <a:pt x="201" y="510"/>
                    <a:pt x="196" y="508"/>
                    <a:pt x="195" y="507"/>
                  </a:cubicBezTo>
                  <a:cubicBezTo>
                    <a:pt x="194" y="505"/>
                    <a:pt x="195" y="505"/>
                    <a:pt x="199" y="505"/>
                  </a:cubicBezTo>
                  <a:cubicBezTo>
                    <a:pt x="202" y="504"/>
                    <a:pt x="209" y="500"/>
                    <a:pt x="212" y="499"/>
                  </a:cubicBezTo>
                  <a:cubicBezTo>
                    <a:pt x="214" y="499"/>
                    <a:pt x="218" y="493"/>
                    <a:pt x="219" y="492"/>
                  </a:cubicBezTo>
                  <a:cubicBezTo>
                    <a:pt x="220" y="491"/>
                    <a:pt x="225" y="491"/>
                    <a:pt x="225" y="491"/>
                  </a:cubicBezTo>
                  <a:cubicBezTo>
                    <a:pt x="225" y="491"/>
                    <a:pt x="227" y="489"/>
                    <a:pt x="229" y="486"/>
                  </a:cubicBezTo>
                  <a:cubicBezTo>
                    <a:pt x="231" y="484"/>
                    <a:pt x="231" y="485"/>
                    <a:pt x="240" y="478"/>
                  </a:cubicBezTo>
                  <a:cubicBezTo>
                    <a:pt x="250" y="471"/>
                    <a:pt x="244" y="475"/>
                    <a:pt x="245" y="473"/>
                  </a:cubicBezTo>
                  <a:cubicBezTo>
                    <a:pt x="246" y="471"/>
                    <a:pt x="245" y="473"/>
                    <a:pt x="250" y="473"/>
                  </a:cubicBezTo>
                  <a:cubicBezTo>
                    <a:pt x="254" y="473"/>
                    <a:pt x="253" y="471"/>
                    <a:pt x="255" y="470"/>
                  </a:cubicBezTo>
                  <a:cubicBezTo>
                    <a:pt x="257" y="469"/>
                    <a:pt x="259" y="464"/>
                    <a:pt x="262" y="464"/>
                  </a:cubicBezTo>
                  <a:cubicBezTo>
                    <a:pt x="265" y="464"/>
                    <a:pt x="270" y="462"/>
                    <a:pt x="271" y="460"/>
                  </a:cubicBezTo>
                  <a:cubicBezTo>
                    <a:pt x="272" y="459"/>
                    <a:pt x="274" y="460"/>
                    <a:pt x="275" y="462"/>
                  </a:cubicBezTo>
                  <a:cubicBezTo>
                    <a:pt x="276" y="463"/>
                    <a:pt x="275" y="465"/>
                    <a:pt x="279" y="465"/>
                  </a:cubicBezTo>
                  <a:cubicBezTo>
                    <a:pt x="282" y="465"/>
                    <a:pt x="280" y="466"/>
                    <a:pt x="284" y="467"/>
                  </a:cubicBezTo>
                  <a:cubicBezTo>
                    <a:pt x="287" y="468"/>
                    <a:pt x="287" y="469"/>
                    <a:pt x="289" y="474"/>
                  </a:cubicBezTo>
                  <a:cubicBezTo>
                    <a:pt x="291" y="479"/>
                    <a:pt x="291" y="478"/>
                    <a:pt x="294" y="482"/>
                  </a:cubicBezTo>
                  <a:cubicBezTo>
                    <a:pt x="296" y="487"/>
                    <a:pt x="299" y="487"/>
                    <a:pt x="300" y="488"/>
                  </a:cubicBezTo>
                  <a:cubicBezTo>
                    <a:pt x="301" y="490"/>
                    <a:pt x="306" y="495"/>
                    <a:pt x="309" y="498"/>
                  </a:cubicBezTo>
                  <a:cubicBezTo>
                    <a:pt x="312" y="501"/>
                    <a:pt x="311" y="502"/>
                    <a:pt x="311" y="502"/>
                  </a:cubicBezTo>
                  <a:cubicBezTo>
                    <a:pt x="313" y="506"/>
                    <a:pt x="313" y="506"/>
                    <a:pt x="313" y="506"/>
                  </a:cubicBezTo>
                  <a:cubicBezTo>
                    <a:pt x="315" y="505"/>
                    <a:pt x="315" y="505"/>
                    <a:pt x="315" y="505"/>
                  </a:cubicBezTo>
                  <a:cubicBezTo>
                    <a:pt x="321" y="512"/>
                    <a:pt x="321" y="512"/>
                    <a:pt x="321" y="512"/>
                  </a:cubicBezTo>
                  <a:cubicBezTo>
                    <a:pt x="321" y="512"/>
                    <a:pt x="327" y="518"/>
                    <a:pt x="329" y="518"/>
                  </a:cubicBezTo>
                  <a:cubicBezTo>
                    <a:pt x="330" y="518"/>
                    <a:pt x="330" y="516"/>
                    <a:pt x="330" y="516"/>
                  </a:cubicBezTo>
                  <a:cubicBezTo>
                    <a:pt x="330" y="516"/>
                    <a:pt x="326" y="510"/>
                    <a:pt x="325" y="508"/>
                  </a:cubicBezTo>
                  <a:cubicBezTo>
                    <a:pt x="325" y="507"/>
                    <a:pt x="323" y="501"/>
                    <a:pt x="322" y="499"/>
                  </a:cubicBezTo>
                  <a:cubicBezTo>
                    <a:pt x="322" y="497"/>
                    <a:pt x="320" y="492"/>
                    <a:pt x="319" y="490"/>
                  </a:cubicBezTo>
                  <a:cubicBezTo>
                    <a:pt x="319" y="488"/>
                    <a:pt x="310" y="472"/>
                    <a:pt x="309" y="470"/>
                  </a:cubicBezTo>
                  <a:cubicBezTo>
                    <a:pt x="308" y="468"/>
                    <a:pt x="301" y="455"/>
                    <a:pt x="299" y="453"/>
                  </a:cubicBezTo>
                  <a:cubicBezTo>
                    <a:pt x="297" y="451"/>
                    <a:pt x="295" y="451"/>
                    <a:pt x="293" y="450"/>
                  </a:cubicBezTo>
                  <a:cubicBezTo>
                    <a:pt x="291" y="450"/>
                    <a:pt x="297" y="447"/>
                    <a:pt x="297" y="447"/>
                  </a:cubicBezTo>
                  <a:cubicBezTo>
                    <a:pt x="297" y="447"/>
                    <a:pt x="301" y="452"/>
                    <a:pt x="301" y="453"/>
                  </a:cubicBezTo>
                  <a:cubicBezTo>
                    <a:pt x="301" y="454"/>
                    <a:pt x="305" y="457"/>
                    <a:pt x="306" y="457"/>
                  </a:cubicBezTo>
                  <a:cubicBezTo>
                    <a:pt x="307" y="457"/>
                    <a:pt x="310" y="460"/>
                    <a:pt x="314" y="460"/>
                  </a:cubicBezTo>
                  <a:cubicBezTo>
                    <a:pt x="317" y="460"/>
                    <a:pt x="316" y="463"/>
                    <a:pt x="318" y="464"/>
                  </a:cubicBezTo>
                  <a:cubicBezTo>
                    <a:pt x="320" y="466"/>
                    <a:pt x="323" y="467"/>
                    <a:pt x="325" y="468"/>
                  </a:cubicBezTo>
                  <a:cubicBezTo>
                    <a:pt x="328" y="469"/>
                    <a:pt x="328" y="468"/>
                    <a:pt x="337" y="475"/>
                  </a:cubicBezTo>
                  <a:cubicBezTo>
                    <a:pt x="346" y="481"/>
                    <a:pt x="343" y="480"/>
                    <a:pt x="344" y="481"/>
                  </a:cubicBezTo>
                  <a:cubicBezTo>
                    <a:pt x="345" y="483"/>
                    <a:pt x="350" y="483"/>
                    <a:pt x="352" y="484"/>
                  </a:cubicBezTo>
                  <a:cubicBezTo>
                    <a:pt x="353" y="485"/>
                    <a:pt x="355" y="484"/>
                    <a:pt x="356" y="485"/>
                  </a:cubicBezTo>
                  <a:cubicBezTo>
                    <a:pt x="357" y="487"/>
                    <a:pt x="362" y="486"/>
                    <a:pt x="364" y="486"/>
                  </a:cubicBezTo>
                  <a:cubicBezTo>
                    <a:pt x="366" y="486"/>
                    <a:pt x="367" y="491"/>
                    <a:pt x="367" y="493"/>
                  </a:cubicBezTo>
                  <a:cubicBezTo>
                    <a:pt x="368" y="494"/>
                    <a:pt x="371" y="493"/>
                    <a:pt x="373" y="495"/>
                  </a:cubicBezTo>
                  <a:cubicBezTo>
                    <a:pt x="374" y="496"/>
                    <a:pt x="375" y="497"/>
                    <a:pt x="376" y="499"/>
                  </a:cubicBezTo>
                  <a:cubicBezTo>
                    <a:pt x="378" y="500"/>
                    <a:pt x="381" y="499"/>
                    <a:pt x="381" y="499"/>
                  </a:cubicBezTo>
                  <a:cubicBezTo>
                    <a:pt x="381" y="499"/>
                    <a:pt x="382" y="499"/>
                    <a:pt x="385" y="499"/>
                  </a:cubicBezTo>
                  <a:cubicBezTo>
                    <a:pt x="388" y="499"/>
                    <a:pt x="385" y="499"/>
                    <a:pt x="387" y="502"/>
                  </a:cubicBezTo>
                  <a:cubicBezTo>
                    <a:pt x="390" y="505"/>
                    <a:pt x="391" y="501"/>
                    <a:pt x="391" y="501"/>
                  </a:cubicBezTo>
                  <a:cubicBezTo>
                    <a:pt x="391" y="501"/>
                    <a:pt x="398" y="501"/>
                    <a:pt x="399" y="499"/>
                  </a:cubicBezTo>
                  <a:cubicBezTo>
                    <a:pt x="400" y="496"/>
                    <a:pt x="395" y="496"/>
                    <a:pt x="395" y="495"/>
                  </a:cubicBezTo>
                  <a:cubicBezTo>
                    <a:pt x="395" y="494"/>
                    <a:pt x="394" y="493"/>
                    <a:pt x="392" y="491"/>
                  </a:cubicBezTo>
                  <a:cubicBezTo>
                    <a:pt x="390" y="489"/>
                    <a:pt x="388" y="490"/>
                    <a:pt x="386" y="488"/>
                  </a:cubicBezTo>
                  <a:cubicBezTo>
                    <a:pt x="384" y="487"/>
                    <a:pt x="381" y="482"/>
                    <a:pt x="379" y="481"/>
                  </a:cubicBezTo>
                  <a:cubicBezTo>
                    <a:pt x="377" y="481"/>
                    <a:pt x="371" y="477"/>
                    <a:pt x="370" y="475"/>
                  </a:cubicBezTo>
                  <a:cubicBezTo>
                    <a:pt x="368" y="473"/>
                    <a:pt x="365" y="472"/>
                    <a:pt x="362" y="470"/>
                  </a:cubicBezTo>
                  <a:cubicBezTo>
                    <a:pt x="359" y="469"/>
                    <a:pt x="351" y="464"/>
                    <a:pt x="351" y="461"/>
                  </a:cubicBezTo>
                  <a:cubicBezTo>
                    <a:pt x="351" y="458"/>
                    <a:pt x="355" y="461"/>
                    <a:pt x="356" y="461"/>
                  </a:cubicBezTo>
                  <a:cubicBezTo>
                    <a:pt x="357" y="461"/>
                    <a:pt x="362" y="465"/>
                    <a:pt x="368" y="463"/>
                  </a:cubicBezTo>
                  <a:cubicBezTo>
                    <a:pt x="374" y="462"/>
                    <a:pt x="371" y="464"/>
                    <a:pt x="375" y="465"/>
                  </a:cubicBezTo>
                  <a:cubicBezTo>
                    <a:pt x="378" y="465"/>
                    <a:pt x="377" y="466"/>
                    <a:pt x="379" y="466"/>
                  </a:cubicBezTo>
                  <a:cubicBezTo>
                    <a:pt x="380" y="466"/>
                    <a:pt x="380" y="469"/>
                    <a:pt x="384" y="473"/>
                  </a:cubicBezTo>
                  <a:cubicBezTo>
                    <a:pt x="388" y="477"/>
                    <a:pt x="384" y="473"/>
                    <a:pt x="387" y="473"/>
                  </a:cubicBezTo>
                  <a:cubicBezTo>
                    <a:pt x="390" y="473"/>
                    <a:pt x="392" y="473"/>
                    <a:pt x="394" y="472"/>
                  </a:cubicBezTo>
                  <a:cubicBezTo>
                    <a:pt x="395" y="471"/>
                    <a:pt x="399" y="474"/>
                    <a:pt x="399" y="474"/>
                  </a:cubicBezTo>
                  <a:cubicBezTo>
                    <a:pt x="407" y="479"/>
                    <a:pt x="407" y="479"/>
                    <a:pt x="407" y="479"/>
                  </a:cubicBezTo>
                  <a:cubicBezTo>
                    <a:pt x="407" y="479"/>
                    <a:pt x="410" y="479"/>
                    <a:pt x="413" y="478"/>
                  </a:cubicBezTo>
                  <a:cubicBezTo>
                    <a:pt x="415" y="478"/>
                    <a:pt x="416" y="477"/>
                    <a:pt x="419" y="476"/>
                  </a:cubicBezTo>
                  <a:cubicBezTo>
                    <a:pt x="421" y="476"/>
                    <a:pt x="422" y="479"/>
                    <a:pt x="424" y="478"/>
                  </a:cubicBezTo>
                  <a:cubicBezTo>
                    <a:pt x="426" y="477"/>
                    <a:pt x="427" y="478"/>
                    <a:pt x="431" y="477"/>
                  </a:cubicBezTo>
                  <a:cubicBezTo>
                    <a:pt x="435" y="476"/>
                    <a:pt x="435" y="478"/>
                    <a:pt x="435" y="479"/>
                  </a:cubicBezTo>
                  <a:cubicBezTo>
                    <a:pt x="435" y="480"/>
                    <a:pt x="441" y="479"/>
                    <a:pt x="444" y="479"/>
                  </a:cubicBezTo>
                  <a:cubicBezTo>
                    <a:pt x="448" y="479"/>
                    <a:pt x="452" y="478"/>
                    <a:pt x="456" y="477"/>
                  </a:cubicBezTo>
                  <a:cubicBezTo>
                    <a:pt x="460" y="477"/>
                    <a:pt x="463" y="477"/>
                    <a:pt x="463" y="477"/>
                  </a:cubicBezTo>
                  <a:cubicBezTo>
                    <a:pt x="463" y="477"/>
                    <a:pt x="468" y="481"/>
                    <a:pt x="469" y="482"/>
                  </a:cubicBezTo>
                  <a:cubicBezTo>
                    <a:pt x="471" y="483"/>
                    <a:pt x="472" y="485"/>
                    <a:pt x="475" y="488"/>
                  </a:cubicBezTo>
                  <a:cubicBezTo>
                    <a:pt x="478" y="491"/>
                    <a:pt x="481" y="492"/>
                    <a:pt x="481" y="492"/>
                  </a:cubicBezTo>
                  <a:cubicBezTo>
                    <a:pt x="484" y="493"/>
                    <a:pt x="484" y="493"/>
                    <a:pt x="484" y="493"/>
                  </a:cubicBezTo>
                  <a:cubicBezTo>
                    <a:pt x="484" y="493"/>
                    <a:pt x="487" y="497"/>
                    <a:pt x="487" y="499"/>
                  </a:cubicBezTo>
                  <a:cubicBezTo>
                    <a:pt x="487" y="501"/>
                    <a:pt x="490" y="514"/>
                    <a:pt x="490" y="516"/>
                  </a:cubicBezTo>
                  <a:cubicBezTo>
                    <a:pt x="490" y="518"/>
                    <a:pt x="494" y="530"/>
                    <a:pt x="494" y="530"/>
                  </a:cubicBezTo>
                  <a:cubicBezTo>
                    <a:pt x="494" y="530"/>
                    <a:pt x="497" y="537"/>
                    <a:pt x="498" y="537"/>
                  </a:cubicBezTo>
                  <a:cubicBezTo>
                    <a:pt x="500" y="537"/>
                    <a:pt x="502" y="557"/>
                    <a:pt x="502" y="557"/>
                  </a:cubicBezTo>
                  <a:cubicBezTo>
                    <a:pt x="502" y="557"/>
                    <a:pt x="503" y="565"/>
                    <a:pt x="505" y="568"/>
                  </a:cubicBezTo>
                  <a:cubicBezTo>
                    <a:pt x="507" y="572"/>
                    <a:pt x="512" y="575"/>
                    <a:pt x="512" y="575"/>
                  </a:cubicBezTo>
                  <a:cubicBezTo>
                    <a:pt x="512" y="575"/>
                    <a:pt x="513" y="582"/>
                    <a:pt x="510" y="584"/>
                  </a:cubicBezTo>
                  <a:cubicBezTo>
                    <a:pt x="508" y="586"/>
                    <a:pt x="509" y="584"/>
                    <a:pt x="506" y="591"/>
                  </a:cubicBezTo>
                  <a:cubicBezTo>
                    <a:pt x="504" y="598"/>
                    <a:pt x="506" y="599"/>
                    <a:pt x="507" y="602"/>
                  </a:cubicBezTo>
                  <a:cubicBezTo>
                    <a:pt x="508" y="604"/>
                    <a:pt x="508" y="600"/>
                    <a:pt x="509" y="598"/>
                  </a:cubicBezTo>
                  <a:cubicBezTo>
                    <a:pt x="510" y="597"/>
                    <a:pt x="514" y="593"/>
                    <a:pt x="514" y="593"/>
                  </a:cubicBezTo>
                  <a:cubicBezTo>
                    <a:pt x="514" y="593"/>
                    <a:pt x="520" y="591"/>
                    <a:pt x="524" y="589"/>
                  </a:cubicBezTo>
                  <a:cubicBezTo>
                    <a:pt x="528" y="587"/>
                    <a:pt x="528" y="587"/>
                    <a:pt x="533" y="585"/>
                  </a:cubicBezTo>
                  <a:cubicBezTo>
                    <a:pt x="537" y="583"/>
                    <a:pt x="537" y="584"/>
                    <a:pt x="537" y="584"/>
                  </a:cubicBezTo>
                  <a:cubicBezTo>
                    <a:pt x="537" y="584"/>
                    <a:pt x="534" y="586"/>
                    <a:pt x="535" y="588"/>
                  </a:cubicBezTo>
                  <a:cubicBezTo>
                    <a:pt x="536" y="590"/>
                    <a:pt x="540" y="587"/>
                    <a:pt x="540" y="587"/>
                  </a:cubicBezTo>
                  <a:cubicBezTo>
                    <a:pt x="540" y="587"/>
                    <a:pt x="544" y="583"/>
                    <a:pt x="546" y="580"/>
                  </a:cubicBezTo>
                  <a:cubicBezTo>
                    <a:pt x="548" y="578"/>
                    <a:pt x="548" y="584"/>
                    <a:pt x="552" y="583"/>
                  </a:cubicBezTo>
                  <a:cubicBezTo>
                    <a:pt x="555" y="582"/>
                    <a:pt x="555" y="583"/>
                    <a:pt x="558" y="583"/>
                  </a:cubicBezTo>
                  <a:cubicBezTo>
                    <a:pt x="561" y="583"/>
                    <a:pt x="567" y="574"/>
                    <a:pt x="567" y="574"/>
                  </a:cubicBezTo>
                  <a:cubicBezTo>
                    <a:pt x="569" y="580"/>
                    <a:pt x="569" y="580"/>
                    <a:pt x="569" y="580"/>
                  </a:cubicBezTo>
                  <a:cubicBezTo>
                    <a:pt x="569" y="580"/>
                    <a:pt x="566" y="591"/>
                    <a:pt x="566" y="594"/>
                  </a:cubicBezTo>
                  <a:cubicBezTo>
                    <a:pt x="566" y="597"/>
                    <a:pt x="563" y="610"/>
                    <a:pt x="563" y="615"/>
                  </a:cubicBezTo>
                  <a:cubicBezTo>
                    <a:pt x="563" y="620"/>
                    <a:pt x="563" y="621"/>
                    <a:pt x="561" y="625"/>
                  </a:cubicBezTo>
                  <a:cubicBezTo>
                    <a:pt x="559" y="629"/>
                    <a:pt x="555" y="648"/>
                    <a:pt x="555" y="650"/>
                  </a:cubicBezTo>
                  <a:cubicBezTo>
                    <a:pt x="555" y="651"/>
                    <a:pt x="553" y="658"/>
                    <a:pt x="553" y="658"/>
                  </a:cubicBezTo>
                  <a:cubicBezTo>
                    <a:pt x="554" y="666"/>
                    <a:pt x="554" y="666"/>
                    <a:pt x="554" y="666"/>
                  </a:cubicBezTo>
                  <a:cubicBezTo>
                    <a:pt x="554" y="666"/>
                    <a:pt x="551" y="672"/>
                    <a:pt x="550" y="673"/>
                  </a:cubicBezTo>
                  <a:cubicBezTo>
                    <a:pt x="550" y="674"/>
                    <a:pt x="547" y="684"/>
                    <a:pt x="546" y="699"/>
                  </a:cubicBezTo>
                  <a:cubicBezTo>
                    <a:pt x="545" y="714"/>
                    <a:pt x="549" y="715"/>
                    <a:pt x="549" y="715"/>
                  </a:cubicBezTo>
                  <a:cubicBezTo>
                    <a:pt x="549" y="715"/>
                    <a:pt x="552" y="714"/>
                    <a:pt x="552" y="713"/>
                  </a:cubicBezTo>
                  <a:cubicBezTo>
                    <a:pt x="553" y="712"/>
                    <a:pt x="554" y="708"/>
                    <a:pt x="555" y="707"/>
                  </a:cubicBezTo>
                  <a:cubicBezTo>
                    <a:pt x="556" y="706"/>
                    <a:pt x="564" y="700"/>
                    <a:pt x="564" y="700"/>
                  </a:cubicBezTo>
                  <a:cubicBezTo>
                    <a:pt x="564" y="700"/>
                    <a:pt x="565" y="693"/>
                    <a:pt x="565" y="690"/>
                  </a:cubicBezTo>
                  <a:cubicBezTo>
                    <a:pt x="565" y="688"/>
                    <a:pt x="574" y="681"/>
                    <a:pt x="574" y="678"/>
                  </a:cubicBezTo>
                  <a:cubicBezTo>
                    <a:pt x="574" y="675"/>
                    <a:pt x="575" y="676"/>
                    <a:pt x="576" y="674"/>
                  </a:cubicBezTo>
                  <a:cubicBezTo>
                    <a:pt x="577" y="671"/>
                    <a:pt x="580" y="666"/>
                    <a:pt x="581" y="663"/>
                  </a:cubicBezTo>
                  <a:cubicBezTo>
                    <a:pt x="582" y="660"/>
                    <a:pt x="583" y="647"/>
                    <a:pt x="586" y="639"/>
                  </a:cubicBezTo>
                  <a:cubicBezTo>
                    <a:pt x="589" y="630"/>
                    <a:pt x="589" y="618"/>
                    <a:pt x="589" y="618"/>
                  </a:cubicBezTo>
                  <a:cubicBezTo>
                    <a:pt x="589" y="618"/>
                    <a:pt x="590" y="613"/>
                    <a:pt x="593" y="616"/>
                  </a:cubicBezTo>
                  <a:cubicBezTo>
                    <a:pt x="596" y="619"/>
                    <a:pt x="622" y="678"/>
                    <a:pt x="623" y="679"/>
                  </a:cubicBezTo>
                  <a:cubicBezTo>
                    <a:pt x="623" y="680"/>
                    <a:pt x="632" y="697"/>
                    <a:pt x="633" y="700"/>
                  </a:cubicBezTo>
                  <a:cubicBezTo>
                    <a:pt x="634" y="702"/>
                    <a:pt x="651" y="736"/>
                    <a:pt x="651" y="736"/>
                  </a:cubicBezTo>
                  <a:cubicBezTo>
                    <a:pt x="651" y="736"/>
                    <a:pt x="657" y="749"/>
                    <a:pt x="659" y="752"/>
                  </a:cubicBezTo>
                  <a:cubicBezTo>
                    <a:pt x="661" y="755"/>
                    <a:pt x="677" y="806"/>
                    <a:pt x="680" y="809"/>
                  </a:cubicBezTo>
                  <a:cubicBezTo>
                    <a:pt x="683" y="812"/>
                    <a:pt x="722" y="905"/>
                    <a:pt x="723" y="907"/>
                  </a:cubicBezTo>
                  <a:cubicBezTo>
                    <a:pt x="723" y="908"/>
                    <a:pt x="727" y="907"/>
                    <a:pt x="727" y="906"/>
                  </a:cubicBezTo>
                  <a:cubicBezTo>
                    <a:pt x="727" y="904"/>
                    <a:pt x="721" y="864"/>
                    <a:pt x="721" y="860"/>
                  </a:cubicBezTo>
                  <a:cubicBezTo>
                    <a:pt x="721" y="856"/>
                    <a:pt x="715" y="840"/>
                    <a:pt x="715" y="834"/>
                  </a:cubicBezTo>
                  <a:cubicBezTo>
                    <a:pt x="715" y="829"/>
                    <a:pt x="713" y="829"/>
                    <a:pt x="713" y="828"/>
                  </a:cubicBezTo>
                  <a:cubicBezTo>
                    <a:pt x="713" y="827"/>
                    <a:pt x="711" y="821"/>
                    <a:pt x="711" y="821"/>
                  </a:cubicBezTo>
                  <a:cubicBezTo>
                    <a:pt x="711" y="821"/>
                    <a:pt x="708" y="823"/>
                    <a:pt x="710" y="820"/>
                  </a:cubicBezTo>
                  <a:cubicBezTo>
                    <a:pt x="712" y="817"/>
                    <a:pt x="709" y="813"/>
                    <a:pt x="709" y="812"/>
                  </a:cubicBezTo>
                  <a:cubicBezTo>
                    <a:pt x="709" y="811"/>
                    <a:pt x="706" y="799"/>
                    <a:pt x="706" y="799"/>
                  </a:cubicBezTo>
                  <a:cubicBezTo>
                    <a:pt x="704" y="791"/>
                    <a:pt x="704" y="791"/>
                    <a:pt x="704" y="791"/>
                  </a:cubicBezTo>
                  <a:cubicBezTo>
                    <a:pt x="704" y="791"/>
                    <a:pt x="705" y="788"/>
                    <a:pt x="706" y="786"/>
                  </a:cubicBezTo>
                  <a:cubicBezTo>
                    <a:pt x="707" y="784"/>
                    <a:pt x="700" y="771"/>
                    <a:pt x="700" y="771"/>
                  </a:cubicBezTo>
                  <a:cubicBezTo>
                    <a:pt x="700" y="771"/>
                    <a:pt x="698" y="765"/>
                    <a:pt x="698" y="764"/>
                  </a:cubicBezTo>
                  <a:cubicBezTo>
                    <a:pt x="698" y="762"/>
                    <a:pt x="695" y="752"/>
                    <a:pt x="695" y="752"/>
                  </a:cubicBezTo>
                  <a:cubicBezTo>
                    <a:pt x="691" y="752"/>
                    <a:pt x="691" y="752"/>
                    <a:pt x="691" y="752"/>
                  </a:cubicBezTo>
                  <a:cubicBezTo>
                    <a:pt x="691" y="752"/>
                    <a:pt x="690" y="744"/>
                    <a:pt x="690" y="742"/>
                  </a:cubicBezTo>
                  <a:cubicBezTo>
                    <a:pt x="690" y="739"/>
                    <a:pt x="683" y="733"/>
                    <a:pt x="683" y="732"/>
                  </a:cubicBezTo>
                  <a:cubicBezTo>
                    <a:pt x="682" y="731"/>
                    <a:pt x="672" y="715"/>
                    <a:pt x="672" y="713"/>
                  </a:cubicBezTo>
                  <a:cubicBezTo>
                    <a:pt x="672" y="711"/>
                    <a:pt x="666" y="696"/>
                    <a:pt x="666" y="696"/>
                  </a:cubicBezTo>
                  <a:cubicBezTo>
                    <a:pt x="666" y="696"/>
                    <a:pt x="646" y="662"/>
                    <a:pt x="646" y="660"/>
                  </a:cubicBezTo>
                  <a:cubicBezTo>
                    <a:pt x="645" y="658"/>
                    <a:pt x="643" y="651"/>
                    <a:pt x="640" y="647"/>
                  </a:cubicBezTo>
                  <a:cubicBezTo>
                    <a:pt x="637" y="643"/>
                    <a:pt x="627" y="632"/>
                    <a:pt x="627" y="631"/>
                  </a:cubicBezTo>
                  <a:cubicBezTo>
                    <a:pt x="627" y="629"/>
                    <a:pt x="622" y="621"/>
                    <a:pt x="616" y="613"/>
                  </a:cubicBezTo>
                  <a:cubicBezTo>
                    <a:pt x="610" y="605"/>
                    <a:pt x="595" y="599"/>
                    <a:pt x="595" y="599"/>
                  </a:cubicBezTo>
                  <a:cubicBezTo>
                    <a:pt x="595" y="599"/>
                    <a:pt x="596" y="592"/>
                    <a:pt x="597" y="588"/>
                  </a:cubicBezTo>
                  <a:cubicBezTo>
                    <a:pt x="597" y="584"/>
                    <a:pt x="590" y="562"/>
                    <a:pt x="589" y="560"/>
                  </a:cubicBezTo>
                  <a:cubicBezTo>
                    <a:pt x="589" y="558"/>
                    <a:pt x="587" y="554"/>
                    <a:pt x="588" y="551"/>
                  </a:cubicBezTo>
                  <a:cubicBezTo>
                    <a:pt x="588" y="547"/>
                    <a:pt x="586" y="542"/>
                    <a:pt x="585" y="537"/>
                  </a:cubicBezTo>
                  <a:cubicBezTo>
                    <a:pt x="584" y="532"/>
                    <a:pt x="583" y="537"/>
                    <a:pt x="589" y="528"/>
                  </a:cubicBezTo>
                  <a:cubicBezTo>
                    <a:pt x="595" y="520"/>
                    <a:pt x="597" y="527"/>
                    <a:pt x="598" y="529"/>
                  </a:cubicBezTo>
                  <a:cubicBezTo>
                    <a:pt x="599" y="531"/>
                    <a:pt x="598" y="533"/>
                    <a:pt x="598" y="537"/>
                  </a:cubicBezTo>
                  <a:cubicBezTo>
                    <a:pt x="598" y="541"/>
                    <a:pt x="598" y="547"/>
                    <a:pt x="599" y="550"/>
                  </a:cubicBezTo>
                  <a:cubicBezTo>
                    <a:pt x="600" y="553"/>
                    <a:pt x="602" y="552"/>
                    <a:pt x="605" y="558"/>
                  </a:cubicBezTo>
                  <a:cubicBezTo>
                    <a:pt x="608" y="564"/>
                    <a:pt x="608" y="566"/>
                    <a:pt x="608" y="568"/>
                  </a:cubicBezTo>
                  <a:cubicBezTo>
                    <a:pt x="608" y="576"/>
                    <a:pt x="608" y="576"/>
                    <a:pt x="608" y="576"/>
                  </a:cubicBezTo>
                  <a:cubicBezTo>
                    <a:pt x="608" y="577"/>
                    <a:pt x="613" y="577"/>
                    <a:pt x="618" y="577"/>
                  </a:cubicBezTo>
                  <a:cubicBezTo>
                    <a:pt x="622" y="578"/>
                    <a:pt x="618" y="577"/>
                    <a:pt x="618" y="576"/>
                  </a:cubicBezTo>
                  <a:cubicBezTo>
                    <a:pt x="618" y="575"/>
                    <a:pt x="618" y="573"/>
                    <a:pt x="618" y="569"/>
                  </a:cubicBezTo>
                  <a:cubicBezTo>
                    <a:pt x="618" y="566"/>
                    <a:pt x="619" y="565"/>
                    <a:pt x="620" y="562"/>
                  </a:cubicBezTo>
                  <a:cubicBezTo>
                    <a:pt x="621" y="559"/>
                    <a:pt x="622" y="557"/>
                    <a:pt x="622" y="556"/>
                  </a:cubicBezTo>
                  <a:cubicBezTo>
                    <a:pt x="622" y="555"/>
                    <a:pt x="623" y="553"/>
                    <a:pt x="626" y="552"/>
                  </a:cubicBezTo>
                  <a:cubicBezTo>
                    <a:pt x="630" y="552"/>
                    <a:pt x="630" y="550"/>
                    <a:pt x="631" y="549"/>
                  </a:cubicBezTo>
                  <a:cubicBezTo>
                    <a:pt x="631" y="548"/>
                    <a:pt x="631" y="542"/>
                    <a:pt x="632" y="537"/>
                  </a:cubicBezTo>
                  <a:cubicBezTo>
                    <a:pt x="633" y="532"/>
                    <a:pt x="636" y="537"/>
                    <a:pt x="638" y="537"/>
                  </a:cubicBezTo>
                  <a:cubicBezTo>
                    <a:pt x="640" y="537"/>
                    <a:pt x="641" y="543"/>
                    <a:pt x="642" y="546"/>
                  </a:cubicBezTo>
                  <a:cubicBezTo>
                    <a:pt x="643" y="549"/>
                    <a:pt x="646" y="554"/>
                    <a:pt x="649" y="557"/>
                  </a:cubicBezTo>
                  <a:cubicBezTo>
                    <a:pt x="651" y="561"/>
                    <a:pt x="649" y="557"/>
                    <a:pt x="645" y="558"/>
                  </a:cubicBezTo>
                  <a:cubicBezTo>
                    <a:pt x="642" y="559"/>
                    <a:pt x="639" y="555"/>
                    <a:pt x="636" y="555"/>
                  </a:cubicBezTo>
                  <a:cubicBezTo>
                    <a:pt x="633" y="554"/>
                    <a:pt x="630" y="557"/>
                    <a:pt x="629" y="557"/>
                  </a:cubicBezTo>
                  <a:cubicBezTo>
                    <a:pt x="628" y="557"/>
                    <a:pt x="625" y="559"/>
                    <a:pt x="622" y="561"/>
                  </a:cubicBezTo>
                  <a:cubicBezTo>
                    <a:pt x="619" y="564"/>
                    <a:pt x="621" y="572"/>
                    <a:pt x="621" y="572"/>
                  </a:cubicBezTo>
                  <a:cubicBezTo>
                    <a:pt x="624" y="577"/>
                    <a:pt x="624" y="577"/>
                    <a:pt x="624" y="577"/>
                  </a:cubicBezTo>
                  <a:cubicBezTo>
                    <a:pt x="624" y="577"/>
                    <a:pt x="624" y="582"/>
                    <a:pt x="623" y="585"/>
                  </a:cubicBezTo>
                  <a:cubicBezTo>
                    <a:pt x="623" y="587"/>
                    <a:pt x="627" y="605"/>
                    <a:pt x="627" y="605"/>
                  </a:cubicBezTo>
                  <a:cubicBezTo>
                    <a:pt x="631" y="605"/>
                    <a:pt x="631" y="605"/>
                    <a:pt x="631" y="605"/>
                  </a:cubicBezTo>
                  <a:cubicBezTo>
                    <a:pt x="631" y="605"/>
                    <a:pt x="629" y="601"/>
                    <a:pt x="629" y="598"/>
                  </a:cubicBezTo>
                  <a:cubicBezTo>
                    <a:pt x="629" y="580"/>
                    <a:pt x="629" y="580"/>
                    <a:pt x="629" y="580"/>
                  </a:cubicBezTo>
                  <a:cubicBezTo>
                    <a:pt x="629" y="578"/>
                    <a:pt x="632" y="575"/>
                    <a:pt x="634" y="571"/>
                  </a:cubicBezTo>
                  <a:cubicBezTo>
                    <a:pt x="635" y="567"/>
                    <a:pt x="638" y="571"/>
                    <a:pt x="639" y="571"/>
                  </a:cubicBezTo>
                  <a:cubicBezTo>
                    <a:pt x="641" y="571"/>
                    <a:pt x="647" y="571"/>
                    <a:pt x="651" y="572"/>
                  </a:cubicBezTo>
                  <a:cubicBezTo>
                    <a:pt x="655" y="572"/>
                    <a:pt x="661" y="574"/>
                    <a:pt x="661" y="574"/>
                  </a:cubicBezTo>
                  <a:cubicBezTo>
                    <a:pt x="664" y="579"/>
                    <a:pt x="664" y="579"/>
                    <a:pt x="664" y="579"/>
                  </a:cubicBezTo>
                  <a:cubicBezTo>
                    <a:pt x="664" y="579"/>
                    <a:pt x="674" y="593"/>
                    <a:pt x="675" y="597"/>
                  </a:cubicBezTo>
                  <a:cubicBezTo>
                    <a:pt x="677" y="600"/>
                    <a:pt x="691" y="620"/>
                    <a:pt x="691" y="620"/>
                  </a:cubicBezTo>
                  <a:cubicBezTo>
                    <a:pt x="691" y="620"/>
                    <a:pt x="705" y="636"/>
                    <a:pt x="704" y="630"/>
                  </a:cubicBezTo>
                  <a:cubicBezTo>
                    <a:pt x="703" y="624"/>
                    <a:pt x="669" y="575"/>
                    <a:pt x="669" y="575"/>
                  </a:cubicBezTo>
                  <a:cubicBezTo>
                    <a:pt x="691" y="581"/>
                    <a:pt x="691" y="581"/>
                    <a:pt x="691" y="581"/>
                  </a:cubicBezTo>
                  <a:cubicBezTo>
                    <a:pt x="691" y="581"/>
                    <a:pt x="695" y="591"/>
                    <a:pt x="697" y="598"/>
                  </a:cubicBezTo>
                  <a:cubicBezTo>
                    <a:pt x="699" y="604"/>
                    <a:pt x="704" y="614"/>
                    <a:pt x="707" y="619"/>
                  </a:cubicBezTo>
                  <a:cubicBezTo>
                    <a:pt x="709" y="624"/>
                    <a:pt x="715" y="640"/>
                    <a:pt x="714" y="642"/>
                  </a:cubicBezTo>
                  <a:cubicBezTo>
                    <a:pt x="713" y="644"/>
                    <a:pt x="709" y="642"/>
                    <a:pt x="709" y="642"/>
                  </a:cubicBezTo>
                  <a:cubicBezTo>
                    <a:pt x="709" y="642"/>
                    <a:pt x="703" y="642"/>
                    <a:pt x="702" y="644"/>
                  </a:cubicBezTo>
                  <a:cubicBezTo>
                    <a:pt x="701" y="647"/>
                    <a:pt x="705" y="650"/>
                    <a:pt x="705" y="650"/>
                  </a:cubicBezTo>
                  <a:cubicBezTo>
                    <a:pt x="705" y="650"/>
                    <a:pt x="705" y="650"/>
                    <a:pt x="705" y="652"/>
                  </a:cubicBezTo>
                  <a:cubicBezTo>
                    <a:pt x="705" y="654"/>
                    <a:pt x="705" y="659"/>
                    <a:pt x="706" y="664"/>
                  </a:cubicBezTo>
                  <a:cubicBezTo>
                    <a:pt x="707" y="669"/>
                    <a:pt x="713" y="669"/>
                    <a:pt x="717" y="671"/>
                  </a:cubicBezTo>
                  <a:cubicBezTo>
                    <a:pt x="720" y="672"/>
                    <a:pt x="720" y="668"/>
                    <a:pt x="722" y="668"/>
                  </a:cubicBezTo>
                  <a:cubicBezTo>
                    <a:pt x="724" y="668"/>
                    <a:pt x="728" y="675"/>
                    <a:pt x="728" y="675"/>
                  </a:cubicBezTo>
                  <a:cubicBezTo>
                    <a:pt x="728" y="675"/>
                    <a:pt x="724" y="675"/>
                    <a:pt x="723" y="673"/>
                  </a:cubicBezTo>
                  <a:cubicBezTo>
                    <a:pt x="723" y="672"/>
                    <a:pt x="718" y="671"/>
                    <a:pt x="720" y="673"/>
                  </a:cubicBezTo>
                  <a:cubicBezTo>
                    <a:pt x="722" y="675"/>
                    <a:pt x="746" y="732"/>
                    <a:pt x="747" y="733"/>
                  </a:cubicBezTo>
                  <a:cubicBezTo>
                    <a:pt x="747" y="734"/>
                    <a:pt x="752" y="738"/>
                    <a:pt x="754" y="740"/>
                  </a:cubicBezTo>
                  <a:cubicBezTo>
                    <a:pt x="756" y="742"/>
                    <a:pt x="757" y="746"/>
                    <a:pt x="757" y="746"/>
                  </a:cubicBezTo>
                  <a:cubicBezTo>
                    <a:pt x="757" y="746"/>
                    <a:pt x="761" y="746"/>
                    <a:pt x="762" y="745"/>
                  </a:cubicBezTo>
                  <a:cubicBezTo>
                    <a:pt x="763" y="744"/>
                    <a:pt x="762" y="738"/>
                    <a:pt x="762" y="738"/>
                  </a:cubicBezTo>
                  <a:cubicBezTo>
                    <a:pt x="762" y="738"/>
                    <a:pt x="765" y="735"/>
                    <a:pt x="767" y="733"/>
                  </a:cubicBezTo>
                  <a:cubicBezTo>
                    <a:pt x="769" y="732"/>
                    <a:pt x="770" y="729"/>
                    <a:pt x="770" y="729"/>
                  </a:cubicBezTo>
                  <a:cubicBezTo>
                    <a:pt x="770" y="729"/>
                    <a:pt x="771" y="723"/>
                    <a:pt x="770" y="722"/>
                  </a:cubicBezTo>
                  <a:cubicBezTo>
                    <a:pt x="769" y="721"/>
                    <a:pt x="768" y="709"/>
                    <a:pt x="768" y="709"/>
                  </a:cubicBezTo>
                  <a:cubicBezTo>
                    <a:pt x="768" y="709"/>
                    <a:pt x="762" y="692"/>
                    <a:pt x="760" y="683"/>
                  </a:cubicBezTo>
                  <a:cubicBezTo>
                    <a:pt x="759" y="673"/>
                    <a:pt x="760" y="676"/>
                    <a:pt x="760" y="664"/>
                  </a:cubicBezTo>
                  <a:cubicBezTo>
                    <a:pt x="760" y="652"/>
                    <a:pt x="768" y="608"/>
                    <a:pt x="768" y="608"/>
                  </a:cubicBezTo>
                  <a:cubicBezTo>
                    <a:pt x="770" y="609"/>
                    <a:pt x="770" y="609"/>
                    <a:pt x="770" y="609"/>
                  </a:cubicBezTo>
                  <a:cubicBezTo>
                    <a:pt x="770" y="609"/>
                    <a:pt x="774" y="611"/>
                    <a:pt x="777" y="613"/>
                  </a:cubicBezTo>
                  <a:cubicBezTo>
                    <a:pt x="780" y="615"/>
                    <a:pt x="782" y="616"/>
                    <a:pt x="782" y="616"/>
                  </a:cubicBezTo>
                  <a:cubicBezTo>
                    <a:pt x="782" y="616"/>
                    <a:pt x="787" y="620"/>
                    <a:pt x="789" y="623"/>
                  </a:cubicBezTo>
                  <a:cubicBezTo>
                    <a:pt x="792" y="626"/>
                    <a:pt x="804" y="635"/>
                    <a:pt x="804" y="636"/>
                  </a:cubicBezTo>
                  <a:cubicBezTo>
                    <a:pt x="804" y="637"/>
                    <a:pt x="808" y="641"/>
                    <a:pt x="810" y="642"/>
                  </a:cubicBezTo>
                  <a:cubicBezTo>
                    <a:pt x="812" y="643"/>
                    <a:pt x="814" y="644"/>
                    <a:pt x="816" y="645"/>
                  </a:cubicBezTo>
                  <a:cubicBezTo>
                    <a:pt x="819" y="646"/>
                    <a:pt x="820" y="649"/>
                    <a:pt x="821" y="650"/>
                  </a:cubicBezTo>
                  <a:cubicBezTo>
                    <a:pt x="822" y="652"/>
                    <a:pt x="829" y="658"/>
                    <a:pt x="829" y="658"/>
                  </a:cubicBezTo>
                  <a:cubicBezTo>
                    <a:pt x="829" y="658"/>
                    <a:pt x="831" y="661"/>
                    <a:pt x="833" y="663"/>
                  </a:cubicBezTo>
                  <a:cubicBezTo>
                    <a:pt x="836" y="666"/>
                    <a:pt x="838" y="668"/>
                    <a:pt x="837" y="672"/>
                  </a:cubicBezTo>
                  <a:cubicBezTo>
                    <a:pt x="836" y="676"/>
                    <a:pt x="841" y="677"/>
                    <a:pt x="841" y="677"/>
                  </a:cubicBezTo>
                  <a:cubicBezTo>
                    <a:pt x="841" y="677"/>
                    <a:pt x="841" y="679"/>
                    <a:pt x="840" y="681"/>
                  </a:cubicBezTo>
                  <a:cubicBezTo>
                    <a:pt x="838" y="683"/>
                    <a:pt x="837" y="687"/>
                    <a:pt x="835" y="687"/>
                  </a:cubicBezTo>
                  <a:cubicBezTo>
                    <a:pt x="833" y="688"/>
                    <a:pt x="828" y="690"/>
                    <a:pt x="827" y="691"/>
                  </a:cubicBezTo>
                  <a:cubicBezTo>
                    <a:pt x="826" y="692"/>
                    <a:pt x="825" y="694"/>
                    <a:pt x="820" y="696"/>
                  </a:cubicBezTo>
                  <a:cubicBezTo>
                    <a:pt x="815" y="699"/>
                    <a:pt x="816" y="700"/>
                    <a:pt x="815" y="700"/>
                  </a:cubicBezTo>
                  <a:cubicBezTo>
                    <a:pt x="814" y="700"/>
                    <a:pt x="807" y="705"/>
                    <a:pt x="806" y="706"/>
                  </a:cubicBezTo>
                  <a:cubicBezTo>
                    <a:pt x="805" y="708"/>
                    <a:pt x="802" y="709"/>
                    <a:pt x="802" y="710"/>
                  </a:cubicBezTo>
                  <a:cubicBezTo>
                    <a:pt x="801" y="711"/>
                    <a:pt x="797" y="713"/>
                    <a:pt x="795" y="714"/>
                  </a:cubicBezTo>
                  <a:cubicBezTo>
                    <a:pt x="792" y="716"/>
                    <a:pt x="795" y="719"/>
                    <a:pt x="795" y="719"/>
                  </a:cubicBezTo>
                  <a:cubicBezTo>
                    <a:pt x="795" y="719"/>
                    <a:pt x="799" y="717"/>
                    <a:pt x="800" y="715"/>
                  </a:cubicBezTo>
                  <a:cubicBezTo>
                    <a:pt x="802" y="714"/>
                    <a:pt x="802" y="713"/>
                    <a:pt x="805" y="712"/>
                  </a:cubicBezTo>
                  <a:cubicBezTo>
                    <a:pt x="807" y="710"/>
                    <a:pt x="808" y="711"/>
                    <a:pt x="812" y="711"/>
                  </a:cubicBezTo>
                  <a:cubicBezTo>
                    <a:pt x="816" y="711"/>
                    <a:pt x="817" y="707"/>
                    <a:pt x="818" y="705"/>
                  </a:cubicBezTo>
                  <a:cubicBezTo>
                    <a:pt x="820" y="702"/>
                    <a:pt x="824" y="704"/>
                    <a:pt x="826" y="702"/>
                  </a:cubicBezTo>
                  <a:cubicBezTo>
                    <a:pt x="828" y="701"/>
                    <a:pt x="829" y="699"/>
                    <a:pt x="830" y="698"/>
                  </a:cubicBezTo>
                  <a:cubicBezTo>
                    <a:pt x="832" y="697"/>
                    <a:pt x="836" y="697"/>
                    <a:pt x="836" y="697"/>
                  </a:cubicBezTo>
                  <a:cubicBezTo>
                    <a:pt x="836" y="697"/>
                    <a:pt x="839" y="693"/>
                    <a:pt x="840" y="695"/>
                  </a:cubicBezTo>
                  <a:cubicBezTo>
                    <a:pt x="840" y="696"/>
                    <a:pt x="846" y="699"/>
                    <a:pt x="846" y="699"/>
                  </a:cubicBezTo>
                  <a:cubicBezTo>
                    <a:pt x="846" y="699"/>
                    <a:pt x="848" y="705"/>
                    <a:pt x="849" y="706"/>
                  </a:cubicBezTo>
                  <a:cubicBezTo>
                    <a:pt x="850" y="707"/>
                    <a:pt x="871" y="758"/>
                    <a:pt x="872" y="760"/>
                  </a:cubicBezTo>
                  <a:cubicBezTo>
                    <a:pt x="872" y="761"/>
                    <a:pt x="884" y="784"/>
                    <a:pt x="883" y="785"/>
                  </a:cubicBezTo>
                  <a:cubicBezTo>
                    <a:pt x="882" y="786"/>
                    <a:pt x="879" y="787"/>
                    <a:pt x="877" y="787"/>
                  </a:cubicBezTo>
                  <a:cubicBezTo>
                    <a:pt x="875" y="787"/>
                    <a:pt x="872" y="789"/>
                    <a:pt x="870" y="792"/>
                  </a:cubicBezTo>
                  <a:cubicBezTo>
                    <a:pt x="868" y="795"/>
                    <a:pt x="863" y="797"/>
                    <a:pt x="862" y="799"/>
                  </a:cubicBezTo>
                  <a:cubicBezTo>
                    <a:pt x="861" y="801"/>
                    <a:pt x="863" y="801"/>
                    <a:pt x="867" y="801"/>
                  </a:cubicBezTo>
                  <a:cubicBezTo>
                    <a:pt x="871" y="800"/>
                    <a:pt x="869" y="799"/>
                    <a:pt x="872" y="799"/>
                  </a:cubicBezTo>
                  <a:cubicBezTo>
                    <a:pt x="874" y="798"/>
                    <a:pt x="876" y="798"/>
                    <a:pt x="877" y="796"/>
                  </a:cubicBezTo>
                  <a:cubicBezTo>
                    <a:pt x="877" y="795"/>
                    <a:pt x="884" y="796"/>
                    <a:pt x="885" y="796"/>
                  </a:cubicBezTo>
                  <a:cubicBezTo>
                    <a:pt x="886" y="796"/>
                    <a:pt x="884" y="797"/>
                    <a:pt x="881" y="799"/>
                  </a:cubicBezTo>
                  <a:cubicBezTo>
                    <a:pt x="879" y="801"/>
                    <a:pt x="873" y="812"/>
                    <a:pt x="873" y="813"/>
                  </a:cubicBezTo>
                  <a:cubicBezTo>
                    <a:pt x="873" y="814"/>
                    <a:pt x="875" y="816"/>
                    <a:pt x="877" y="816"/>
                  </a:cubicBezTo>
                  <a:cubicBezTo>
                    <a:pt x="879" y="816"/>
                    <a:pt x="890" y="799"/>
                    <a:pt x="890" y="799"/>
                  </a:cubicBezTo>
                  <a:cubicBezTo>
                    <a:pt x="894" y="806"/>
                    <a:pt x="894" y="806"/>
                    <a:pt x="894" y="806"/>
                  </a:cubicBezTo>
                  <a:cubicBezTo>
                    <a:pt x="894" y="806"/>
                    <a:pt x="896" y="804"/>
                    <a:pt x="891" y="811"/>
                  </a:cubicBezTo>
                  <a:cubicBezTo>
                    <a:pt x="887" y="818"/>
                    <a:pt x="876" y="851"/>
                    <a:pt x="876" y="851"/>
                  </a:cubicBezTo>
                  <a:cubicBezTo>
                    <a:pt x="876" y="851"/>
                    <a:pt x="876" y="860"/>
                    <a:pt x="875" y="862"/>
                  </a:cubicBezTo>
                  <a:cubicBezTo>
                    <a:pt x="875" y="864"/>
                    <a:pt x="873" y="871"/>
                    <a:pt x="873" y="873"/>
                  </a:cubicBezTo>
                  <a:cubicBezTo>
                    <a:pt x="873" y="876"/>
                    <a:pt x="864" y="879"/>
                    <a:pt x="864" y="880"/>
                  </a:cubicBezTo>
                  <a:cubicBezTo>
                    <a:pt x="863" y="882"/>
                    <a:pt x="861" y="895"/>
                    <a:pt x="861" y="895"/>
                  </a:cubicBezTo>
                  <a:cubicBezTo>
                    <a:pt x="861" y="895"/>
                    <a:pt x="864" y="895"/>
                    <a:pt x="867" y="895"/>
                  </a:cubicBezTo>
                  <a:cubicBezTo>
                    <a:pt x="870" y="895"/>
                    <a:pt x="869" y="894"/>
                    <a:pt x="874" y="893"/>
                  </a:cubicBezTo>
                  <a:cubicBezTo>
                    <a:pt x="880" y="892"/>
                    <a:pt x="881" y="889"/>
                    <a:pt x="885" y="888"/>
                  </a:cubicBezTo>
                  <a:cubicBezTo>
                    <a:pt x="888" y="888"/>
                    <a:pt x="890" y="884"/>
                    <a:pt x="894" y="879"/>
                  </a:cubicBezTo>
                  <a:cubicBezTo>
                    <a:pt x="897" y="874"/>
                    <a:pt x="895" y="873"/>
                    <a:pt x="897" y="871"/>
                  </a:cubicBezTo>
                  <a:cubicBezTo>
                    <a:pt x="899" y="868"/>
                    <a:pt x="900" y="871"/>
                    <a:pt x="901" y="870"/>
                  </a:cubicBezTo>
                  <a:cubicBezTo>
                    <a:pt x="903" y="869"/>
                    <a:pt x="905" y="867"/>
                    <a:pt x="907" y="862"/>
                  </a:cubicBezTo>
                  <a:cubicBezTo>
                    <a:pt x="910" y="857"/>
                    <a:pt x="912" y="862"/>
                    <a:pt x="913" y="862"/>
                  </a:cubicBezTo>
                  <a:cubicBezTo>
                    <a:pt x="914" y="862"/>
                    <a:pt x="919" y="857"/>
                    <a:pt x="919" y="857"/>
                  </a:cubicBezTo>
                  <a:cubicBezTo>
                    <a:pt x="919" y="857"/>
                    <a:pt x="919" y="862"/>
                    <a:pt x="921" y="866"/>
                  </a:cubicBezTo>
                  <a:cubicBezTo>
                    <a:pt x="922" y="869"/>
                    <a:pt x="925" y="881"/>
                    <a:pt x="925" y="883"/>
                  </a:cubicBezTo>
                  <a:cubicBezTo>
                    <a:pt x="925" y="884"/>
                    <a:pt x="920" y="891"/>
                    <a:pt x="924" y="904"/>
                  </a:cubicBezTo>
                  <a:cubicBezTo>
                    <a:pt x="928" y="917"/>
                    <a:pt x="927" y="924"/>
                    <a:pt x="927" y="925"/>
                  </a:cubicBezTo>
                  <a:cubicBezTo>
                    <a:pt x="928" y="927"/>
                    <a:pt x="929" y="934"/>
                    <a:pt x="930" y="939"/>
                  </a:cubicBezTo>
                  <a:cubicBezTo>
                    <a:pt x="931" y="944"/>
                    <a:pt x="930" y="948"/>
                    <a:pt x="930" y="951"/>
                  </a:cubicBezTo>
                  <a:cubicBezTo>
                    <a:pt x="930" y="954"/>
                    <a:pt x="930" y="960"/>
                    <a:pt x="930" y="962"/>
                  </a:cubicBezTo>
                  <a:cubicBezTo>
                    <a:pt x="931" y="964"/>
                    <a:pt x="936" y="976"/>
                    <a:pt x="937" y="978"/>
                  </a:cubicBezTo>
                  <a:cubicBezTo>
                    <a:pt x="937" y="980"/>
                    <a:pt x="937" y="984"/>
                    <a:pt x="937" y="985"/>
                  </a:cubicBezTo>
                  <a:cubicBezTo>
                    <a:pt x="937" y="987"/>
                    <a:pt x="941" y="989"/>
                    <a:pt x="944" y="990"/>
                  </a:cubicBezTo>
                  <a:cubicBezTo>
                    <a:pt x="947" y="990"/>
                    <a:pt x="945" y="986"/>
                    <a:pt x="946" y="982"/>
                  </a:cubicBezTo>
                  <a:cubicBezTo>
                    <a:pt x="948" y="977"/>
                    <a:pt x="949" y="968"/>
                    <a:pt x="950" y="966"/>
                  </a:cubicBezTo>
                  <a:cubicBezTo>
                    <a:pt x="950" y="964"/>
                    <a:pt x="953" y="938"/>
                    <a:pt x="954" y="935"/>
                  </a:cubicBezTo>
                  <a:cubicBezTo>
                    <a:pt x="955" y="933"/>
                    <a:pt x="954" y="923"/>
                    <a:pt x="954" y="920"/>
                  </a:cubicBezTo>
                  <a:cubicBezTo>
                    <a:pt x="954" y="917"/>
                    <a:pt x="953" y="905"/>
                    <a:pt x="953" y="904"/>
                  </a:cubicBezTo>
                  <a:cubicBezTo>
                    <a:pt x="953" y="897"/>
                    <a:pt x="953" y="897"/>
                    <a:pt x="953" y="897"/>
                  </a:cubicBezTo>
                  <a:cubicBezTo>
                    <a:pt x="953" y="896"/>
                    <a:pt x="948" y="883"/>
                    <a:pt x="948" y="883"/>
                  </a:cubicBezTo>
                  <a:cubicBezTo>
                    <a:pt x="947" y="863"/>
                    <a:pt x="947" y="863"/>
                    <a:pt x="947" y="863"/>
                  </a:cubicBezTo>
                  <a:cubicBezTo>
                    <a:pt x="947" y="863"/>
                    <a:pt x="941" y="858"/>
                    <a:pt x="947" y="858"/>
                  </a:cubicBezTo>
                  <a:cubicBezTo>
                    <a:pt x="953" y="858"/>
                    <a:pt x="994" y="883"/>
                    <a:pt x="994" y="883"/>
                  </a:cubicBezTo>
                  <a:cubicBezTo>
                    <a:pt x="994" y="883"/>
                    <a:pt x="996" y="890"/>
                    <a:pt x="996" y="891"/>
                  </a:cubicBezTo>
                  <a:cubicBezTo>
                    <a:pt x="996" y="893"/>
                    <a:pt x="996" y="893"/>
                    <a:pt x="996" y="898"/>
                  </a:cubicBezTo>
                  <a:cubicBezTo>
                    <a:pt x="996" y="904"/>
                    <a:pt x="996" y="901"/>
                    <a:pt x="997" y="906"/>
                  </a:cubicBezTo>
                  <a:cubicBezTo>
                    <a:pt x="998" y="912"/>
                    <a:pt x="998" y="912"/>
                    <a:pt x="999" y="918"/>
                  </a:cubicBezTo>
                  <a:cubicBezTo>
                    <a:pt x="1000" y="923"/>
                    <a:pt x="1001" y="924"/>
                    <a:pt x="1003" y="927"/>
                  </a:cubicBezTo>
                  <a:cubicBezTo>
                    <a:pt x="1004" y="930"/>
                    <a:pt x="1003" y="941"/>
                    <a:pt x="1003" y="943"/>
                  </a:cubicBezTo>
                  <a:cubicBezTo>
                    <a:pt x="1003" y="946"/>
                    <a:pt x="1002" y="957"/>
                    <a:pt x="1002" y="957"/>
                  </a:cubicBezTo>
                  <a:cubicBezTo>
                    <a:pt x="1006" y="961"/>
                    <a:pt x="1006" y="961"/>
                    <a:pt x="1006" y="961"/>
                  </a:cubicBezTo>
                  <a:cubicBezTo>
                    <a:pt x="1006" y="961"/>
                    <a:pt x="1007" y="963"/>
                    <a:pt x="1006" y="966"/>
                  </a:cubicBezTo>
                  <a:cubicBezTo>
                    <a:pt x="1006" y="969"/>
                    <a:pt x="1008" y="979"/>
                    <a:pt x="1008" y="980"/>
                  </a:cubicBezTo>
                  <a:cubicBezTo>
                    <a:pt x="1009" y="981"/>
                    <a:pt x="1008" y="984"/>
                    <a:pt x="1006" y="987"/>
                  </a:cubicBezTo>
                  <a:cubicBezTo>
                    <a:pt x="1005" y="990"/>
                    <a:pt x="1008" y="993"/>
                    <a:pt x="1008" y="993"/>
                  </a:cubicBezTo>
                  <a:cubicBezTo>
                    <a:pt x="1008" y="993"/>
                    <a:pt x="1007" y="998"/>
                    <a:pt x="1008" y="1001"/>
                  </a:cubicBezTo>
                  <a:cubicBezTo>
                    <a:pt x="1008" y="1004"/>
                    <a:pt x="1011" y="1010"/>
                    <a:pt x="1011" y="1012"/>
                  </a:cubicBezTo>
                  <a:cubicBezTo>
                    <a:pt x="1011" y="1013"/>
                    <a:pt x="1009" y="1015"/>
                    <a:pt x="1009" y="1019"/>
                  </a:cubicBezTo>
                  <a:cubicBezTo>
                    <a:pt x="1008" y="1023"/>
                    <a:pt x="1007" y="1025"/>
                    <a:pt x="1007" y="1025"/>
                  </a:cubicBezTo>
                  <a:cubicBezTo>
                    <a:pt x="1007" y="1025"/>
                    <a:pt x="1013" y="1051"/>
                    <a:pt x="1014" y="1064"/>
                  </a:cubicBezTo>
                  <a:cubicBezTo>
                    <a:pt x="1015" y="1076"/>
                    <a:pt x="1017" y="1119"/>
                    <a:pt x="1017" y="1120"/>
                  </a:cubicBezTo>
                  <a:cubicBezTo>
                    <a:pt x="1018" y="1122"/>
                    <a:pt x="1019" y="1120"/>
                    <a:pt x="1020" y="1118"/>
                  </a:cubicBezTo>
                  <a:cubicBezTo>
                    <a:pt x="1021" y="1116"/>
                    <a:pt x="1021" y="1109"/>
                    <a:pt x="1021" y="1106"/>
                  </a:cubicBezTo>
                  <a:cubicBezTo>
                    <a:pt x="1021" y="1103"/>
                    <a:pt x="1023" y="1095"/>
                    <a:pt x="1023" y="1092"/>
                  </a:cubicBezTo>
                  <a:cubicBezTo>
                    <a:pt x="1023" y="1090"/>
                    <a:pt x="1023" y="1084"/>
                    <a:pt x="1023" y="1076"/>
                  </a:cubicBezTo>
                  <a:cubicBezTo>
                    <a:pt x="1024" y="1069"/>
                    <a:pt x="1026" y="1063"/>
                    <a:pt x="1026" y="1058"/>
                  </a:cubicBezTo>
                  <a:cubicBezTo>
                    <a:pt x="1026" y="1053"/>
                    <a:pt x="1027" y="1048"/>
                    <a:pt x="1027" y="1045"/>
                  </a:cubicBezTo>
                  <a:cubicBezTo>
                    <a:pt x="1026" y="1043"/>
                    <a:pt x="1029" y="1044"/>
                    <a:pt x="1030" y="1042"/>
                  </a:cubicBezTo>
                  <a:cubicBezTo>
                    <a:pt x="1031" y="1040"/>
                    <a:pt x="1030" y="1036"/>
                    <a:pt x="1031" y="1033"/>
                  </a:cubicBezTo>
                  <a:cubicBezTo>
                    <a:pt x="1032" y="1030"/>
                    <a:pt x="1033" y="1030"/>
                    <a:pt x="1032" y="1029"/>
                  </a:cubicBezTo>
                  <a:cubicBezTo>
                    <a:pt x="1030" y="1029"/>
                    <a:pt x="1031" y="1026"/>
                    <a:pt x="1031" y="1025"/>
                  </a:cubicBezTo>
                  <a:cubicBezTo>
                    <a:pt x="1031" y="1024"/>
                    <a:pt x="1036" y="1021"/>
                    <a:pt x="1036" y="1021"/>
                  </a:cubicBezTo>
                  <a:cubicBezTo>
                    <a:pt x="1036" y="1021"/>
                    <a:pt x="1036" y="1008"/>
                    <a:pt x="1036" y="1005"/>
                  </a:cubicBezTo>
                  <a:cubicBezTo>
                    <a:pt x="1036" y="1002"/>
                    <a:pt x="1036" y="999"/>
                    <a:pt x="1036" y="999"/>
                  </a:cubicBezTo>
                  <a:cubicBezTo>
                    <a:pt x="1036" y="999"/>
                    <a:pt x="1039" y="998"/>
                    <a:pt x="1042" y="995"/>
                  </a:cubicBezTo>
                  <a:cubicBezTo>
                    <a:pt x="1044" y="993"/>
                    <a:pt x="1039" y="984"/>
                    <a:pt x="1040" y="984"/>
                  </a:cubicBezTo>
                  <a:cubicBezTo>
                    <a:pt x="1041" y="983"/>
                    <a:pt x="1043" y="980"/>
                    <a:pt x="1043" y="979"/>
                  </a:cubicBezTo>
                  <a:cubicBezTo>
                    <a:pt x="1042" y="978"/>
                    <a:pt x="1037" y="977"/>
                    <a:pt x="1037" y="975"/>
                  </a:cubicBezTo>
                  <a:cubicBezTo>
                    <a:pt x="1037" y="973"/>
                    <a:pt x="1040" y="975"/>
                    <a:pt x="1041" y="974"/>
                  </a:cubicBezTo>
                  <a:cubicBezTo>
                    <a:pt x="1042" y="974"/>
                    <a:pt x="1043" y="969"/>
                    <a:pt x="1043" y="967"/>
                  </a:cubicBezTo>
                  <a:cubicBezTo>
                    <a:pt x="1043" y="965"/>
                    <a:pt x="1043" y="949"/>
                    <a:pt x="1043" y="946"/>
                  </a:cubicBezTo>
                  <a:cubicBezTo>
                    <a:pt x="1042" y="943"/>
                    <a:pt x="1043" y="940"/>
                    <a:pt x="1043" y="937"/>
                  </a:cubicBezTo>
                  <a:cubicBezTo>
                    <a:pt x="1042" y="935"/>
                    <a:pt x="1044" y="932"/>
                    <a:pt x="1044" y="930"/>
                  </a:cubicBezTo>
                  <a:cubicBezTo>
                    <a:pt x="1044" y="928"/>
                    <a:pt x="1045" y="923"/>
                    <a:pt x="1048" y="926"/>
                  </a:cubicBezTo>
                  <a:cubicBezTo>
                    <a:pt x="1051" y="929"/>
                    <a:pt x="1064" y="945"/>
                    <a:pt x="1064" y="945"/>
                  </a:cubicBezTo>
                  <a:cubicBezTo>
                    <a:pt x="1070" y="947"/>
                    <a:pt x="1070" y="947"/>
                    <a:pt x="1070" y="947"/>
                  </a:cubicBezTo>
                  <a:cubicBezTo>
                    <a:pt x="1070" y="947"/>
                    <a:pt x="1071" y="951"/>
                    <a:pt x="1072" y="952"/>
                  </a:cubicBezTo>
                  <a:cubicBezTo>
                    <a:pt x="1073" y="953"/>
                    <a:pt x="1082" y="961"/>
                    <a:pt x="1082" y="961"/>
                  </a:cubicBezTo>
                  <a:cubicBezTo>
                    <a:pt x="1077" y="966"/>
                    <a:pt x="1077" y="966"/>
                    <a:pt x="1077" y="966"/>
                  </a:cubicBezTo>
                  <a:cubicBezTo>
                    <a:pt x="1077" y="966"/>
                    <a:pt x="1075" y="969"/>
                    <a:pt x="1076" y="970"/>
                  </a:cubicBezTo>
                  <a:cubicBezTo>
                    <a:pt x="1078" y="971"/>
                    <a:pt x="1076" y="974"/>
                    <a:pt x="1075" y="976"/>
                  </a:cubicBezTo>
                  <a:cubicBezTo>
                    <a:pt x="1073" y="978"/>
                    <a:pt x="1072" y="979"/>
                    <a:pt x="1071" y="980"/>
                  </a:cubicBezTo>
                  <a:cubicBezTo>
                    <a:pt x="1069" y="981"/>
                    <a:pt x="1067" y="984"/>
                    <a:pt x="1067" y="984"/>
                  </a:cubicBezTo>
                  <a:cubicBezTo>
                    <a:pt x="1067" y="984"/>
                    <a:pt x="1072" y="985"/>
                    <a:pt x="1071" y="986"/>
                  </a:cubicBezTo>
                  <a:cubicBezTo>
                    <a:pt x="1070" y="988"/>
                    <a:pt x="1065" y="991"/>
                    <a:pt x="1063" y="993"/>
                  </a:cubicBezTo>
                  <a:cubicBezTo>
                    <a:pt x="1061" y="994"/>
                    <a:pt x="1059" y="1001"/>
                    <a:pt x="1059" y="1005"/>
                  </a:cubicBezTo>
                  <a:cubicBezTo>
                    <a:pt x="1059" y="1008"/>
                    <a:pt x="1056" y="1013"/>
                    <a:pt x="1055" y="1015"/>
                  </a:cubicBezTo>
                  <a:cubicBezTo>
                    <a:pt x="1054" y="1018"/>
                    <a:pt x="1054" y="1024"/>
                    <a:pt x="1052" y="1026"/>
                  </a:cubicBezTo>
                  <a:cubicBezTo>
                    <a:pt x="1049" y="1028"/>
                    <a:pt x="1050" y="1038"/>
                    <a:pt x="1049" y="1041"/>
                  </a:cubicBezTo>
                  <a:cubicBezTo>
                    <a:pt x="1048" y="1044"/>
                    <a:pt x="1050" y="1046"/>
                    <a:pt x="1050" y="1046"/>
                  </a:cubicBezTo>
                  <a:cubicBezTo>
                    <a:pt x="1050" y="1046"/>
                    <a:pt x="1055" y="1043"/>
                    <a:pt x="1056" y="1041"/>
                  </a:cubicBezTo>
                  <a:cubicBezTo>
                    <a:pt x="1057" y="1040"/>
                    <a:pt x="1063" y="1035"/>
                    <a:pt x="1065" y="1032"/>
                  </a:cubicBezTo>
                  <a:cubicBezTo>
                    <a:pt x="1067" y="1029"/>
                    <a:pt x="1068" y="1028"/>
                    <a:pt x="1070" y="1025"/>
                  </a:cubicBezTo>
                  <a:cubicBezTo>
                    <a:pt x="1072" y="1023"/>
                    <a:pt x="1073" y="1018"/>
                    <a:pt x="1076" y="1015"/>
                  </a:cubicBezTo>
                  <a:cubicBezTo>
                    <a:pt x="1078" y="1012"/>
                    <a:pt x="1082" y="1005"/>
                    <a:pt x="1082" y="1002"/>
                  </a:cubicBezTo>
                  <a:cubicBezTo>
                    <a:pt x="1083" y="1000"/>
                    <a:pt x="1087" y="998"/>
                    <a:pt x="1087" y="997"/>
                  </a:cubicBezTo>
                  <a:cubicBezTo>
                    <a:pt x="1086" y="996"/>
                    <a:pt x="1091" y="987"/>
                    <a:pt x="1091" y="985"/>
                  </a:cubicBezTo>
                  <a:cubicBezTo>
                    <a:pt x="1091" y="983"/>
                    <a:pt x="1096" y="979"/>
                    <a:pt x="1096" y="979"/>
                  </a:cubicBezTo>
                  <a:cubicBezTo>
                    <a:pt x="1096" y="979"/>
                    <a:pt x="1099" y="981"/>
                    <a:pt x="1102" y="986"/>
                  </a:cubicBezTo>
                  <a:cubicBezTo>
                    <a:pt x="1105" y="991"/>
                    <a:pt x="1110" y="995"/>
                    <a:pt x="1112" y="997"/>
                  </a:cubicBezTo>
                  <a:cubicBezTo>
                    <a:pt x="1115" y="999"/>
                    <a:pt x="1129" y="1019"/>
                    <a:pt x="1130" y="1021"/>
                  </a:cubicBezTo>
                  <a:cubicBezTo>
                    <a:pt x="1131" y="1023"/>
                    <a:pt x="1133" y="1022"/>
                    <a:pt x="1134" y="1021"/>
                  </a:cubicBezTo>
                  <a:cubicBezTo>
                    <a:pt x="1136" y="1019"/>
                    <a:pt x="1133" y="1018"/>
                    <a:pt x="1132" y="1015"/>
                  </a:cubicBezTo>
                  <a:cubicBezTo>
                    <a:pt x="1130" y="1012"/>
                    <a:pt x="1128" y="1009"/>
                    <a:pt x="1123" y="1002"/>
                  </a:cubicBezTo>
                  <a:cubicBezTo>
                    <a:pt x="1118" y="995"/>
                    <a:pt x="1110" y="975"/>
                    <a:pt x="1107" y="973"/>
                  </a:cubicBezTo>
                  <a:cubicBezTo>
                    <a:pt x="1104" y="970"/>
                    <a:pt x="1106" y="968"/>
                    <a:pt x="1105" y="964"/>
                  </a:cubicBezTo>
                  <a:cubicBezTo>
                    <a:pt x="1105" y="960"/>
                    <a:pt x="1111" y="950"/>
                    <a:pt x="1116" y="953"/>
                  </a:cubicBezTo>
                  <a:cubicBezTo>
                    <a:pt x="1121" y="955"/>
                    <a:pt x="1132" y="986"/>
                    <a:pt x="1133" y="990"/>
                  </a:cubicBezTo>
                  <a:cubicBezTo>
                    <a:pt x="1134" y="994"/>
                    <a:pt x="1138" y="999"/>
                    <a:pt x="1141" y="1006"/>
                  </a:cubicBezTo>
                  <a:cubicBezTo>
                    <a:pt x="1143" y="1012"/>
                    <a:pt x="1149" y="1029"/>
                    <a:pt x="1156" y="1040"/>
                  </a:cubicBezTo>
                  <a:cubicBezTo>
                    <a:pt x="1162" y="1050"/>
                    <a:pt x="1172" y="1069"/>
                    <a:pt x="1173" y="1070"/>
                  </a:cubicBezTo>
                  <a:cubicBezTo>
                    <a:pt x="1174" y="1071"/>
                    <a:pt x="1178" y="1078"/>
                    <a:pt x="1181" y="1082"/>
                  </a:cubicBezTo>
                  <a:cubicBezTo>
                    <a:pt x="1184" y="1086"/>
                    <a:pt x="1187" y="1099"/>
                    <a:pt x="1190" y="1103"/>
                  </a:cubicBezTo>
                  <a:cubicBezTo>
                    <a:pt x="1193" y="1107"/>
                    <a:pt x="1192" y="1107"/>
                    <a:pt x="1195" y="1113"/>
                  </a:cubicBezTo>
                  <a:cubicBezTo>
                    <a:pt x="1198" y="1119"/>
                    <a:pt x="1212" y="1134"/>
                    <a:pt x="1214" y="1134"/>
                  </a:cubicBezTo>
                  <a:cubicBezTo>
                    <a:pt x="1216" y="1134"/>
                    <a:pt x="1208" y="1125"/>
                    <a:pt x="1208" y="1122"/>
                  </a:cubicBezTo>
                  <a:cubicBezTo>
                    <a:pt x="1208" y="1118"/>
                    <a:pt x="1204" y="1112"/>
                    <a:pt x="1203" y="1107"/>
                  </a:cubicBezTo>
                  <a:cubicBezTo>
                    <a:pt x="1202" y="1102"/>
                    <a:pt x="1203" y="1103"/>
                    <a:pt x="1203" y="1097"/>
                  </a:cubicBezTo>
                  <a:cubicBezTo>
                    <a:pt x="1203" y="1090"/>
                    <a:pt x="1201" y="1085"/>
                    <a:pt x="1200" y="1076"/>
                  </a:cubicBezTo>
                  <a:cubicBezTo>
                    <a:pt x="1198" y="1067"/>
                    <a:pt x="1189" y="1033"/>
                    <a:pt x="1188" y="1030"/>
                  </a:cubicBezTo>
                  <a:cubicBezTo>
                    <a:pt x="1188" y="1026"/>
                    <a:pt x="1184" y="1015"/>
                    <a:pt x="1184" y="1014"/>
                  </a:cubicBezTo>
                  <a:cubicBezTo>
                    <a:pt x="1184" y="1013"/>
                    <a:pt x="1177" y="1002"/>
                    <a:pt x="1177" y="1000"/>
                  </a:cubicBezTo>
                  <a:cubicBezTo>
                    <a:pt x="1177" y="998"/>
                    <a:pt x="1172" y="987"/>
                    <a:pt x="1170" y="984"/>
                  </a:cubicBezTo>
                  <a:cubicBezTo>
                    <a:pt x="1168" y="981"/>
                    <a:pt x="1170" y="981"/>
                    <a:pt x="1170" y="977"/>
                  </a:cubicBezTo>
                  <a:cubicBezTo>
                    <a:pt x="1170" y="973"/>
                    <a:pt x="1164" y="959"/>
                    <a:pt x="1164" y="959"/>
                  </a:cubicBezTo>
                  <a:cubicBezTo>
                    <a:pt x="1164" y="959"/>
                    <a:pt x="1159" y="952"/>
                    <a:pt x="1159" y="951"/>
                  </a:cubicBezTo>
                  <a:cubicBezTo>
                    <a:pt x="1158" y="949"/>
                    <a:pt x="1154" y="940"/>
                    <a:pt x="1154" y="940"/>
                  </a:cubicBezTo>
                  <a:cubicBezTo>
                    <a:pt x="1165" y="943"/>
                    <a:pt x="1288" y="1041"/>
                    <a:pt x="1307" y="1059"/>
                  </a:cubicBezTo>
                  <a:cubicBezTo>
                    <a:pt x="1325" y="1077"/>
                    <a:pt x="1376" y="1116"/>
                    <a:pt x="1380" y="1119"/>
                  </a:cubicBezTo>
                  <a:cubicBezTo>
                    <a:pt x="1383" y="1122"/>
                    <a:pt x="1385" y="1121"/>
                    <a:pt x="1387" y="1124"/>
                  </a:cubicBezTo>
                  <a:cubicBezTo>
                    <a:pt x="1388" y="1128"/>
                    <a:pt x="1391" y="1129"/>
                    <a:pt x="1394" y="1129"/>
                  </a:cubicBezTo>
                  <a:cubicBezTo>
                    <a:pt x="1397" y="1129"/>
                    <a:pt x="1398" y="1130"/>
                    <a:pt x="1398" y="1130"/>
                  </a:cubicBezTo>
                  <a:cubicBezTo>
                    <a:pt x="1398" y="1130"/>
                    <a:pt x="1396" y="1130"/>
                    <a:pt x="1396" y="1132"/>
                  </a:cubicBezTo>
                  <a:cubicBezTo>
                    <a:pt x="1396" y="1133"/>
                    <a:pt x="1401" y="1135"/>
                    <a:pt x="1404" y="1136"/>
                  </a:cubicBezTo>
                  <a:cubicBezTo>
                    <a:pt x="1406" y="1137"/>
                    <a:pt x="1412" y="1145"/>
                    <a:pt x="1414" y="1146"/>
                  </a:cubicBezTo>
                  <a:cubicBezTo>
                    <a:pt x="1416" y="1147"/>
                    <a:pt x="1417" y="1147"/>
                    <a:pt x="1417" y="1145"/>
                  </a:cubicBezTo>
                  <a:cubicBezTo>
                    <a:pt x="1417" y="1144"/>
                    <a:pt x="1416" y="1144"/>
                    <a:pt x="1415" y="1140"/>
                  </a:cubicBezTo>
                  <a:cubicBezTo>
                    <a:pt x="1414" y="1137"/>
                    <a:pt x="1414" y="1135"/>
                    <a:pt x="1414" y="1133"/>
                  </a:cubicBezTo>
                  <a:cubicBezTo>
                    <a:pt x="1414" y="1130"/>
                    <a:pt x="1412" y="1124"/>
                    <a:pt x="1412" y="1122"/>
                  </a:cubicBezTo>
                  <a:cubicBezTo>
                    <a:pt x="1412" y="1121"/>
                    <a:pt x="1405" y="1113"/>
                    <a:pt x="1405" y="1109"/>
                  </a:cubicBezTo>
                  <a:cubicBezTo>
                    <a:pt x="1405" y="1105"/>
                    <a:pt x="1399" y="1103"/>
                    <a:pt x="1395" y="1097"/>
                  </a:cubicBezTo>
                  <a:cubicBezTo>
                    <a:pt x="1391" y="1091"/>
                    <a:pt x="1384" y="1085"/>
                    <a:pt x="1382" y="1080"/>
                  </a:cubicBezTo>
                  <a:cubicBezTo>
                    <a:pt x="1380" y="1074"/>
                    <a:pt x="1372" y="1064"/>
                    <a:pt x="1366" y="1055"/>
                  </a:cubicBezTo>
                  <a:cubicBezTo>
                    <a:pt x="1361" y="1046"/>
                    <a:pt x="1342" y="1033"/>
                    <a:pt x="1340" y="1030"/>
                  </a:cubicBezTo>
                  <a:cubicBezTo>
                    <a:pt x="1338" y="1027"/>
                    <a:pt x="1337" y="1026"/>
                    <a:pt x="1337" y="1022"/>
                  </a:cubicBezTo>
                  <a:cubicBezTo>
                    <a:pt x="1337" y="1019"/>
                    <a:pt x="1329" y="1019"/>
                    <a:pt x="1329" y="1018"/>
                  </a:cubicBezTo>
                  <a:cubicBezTo>
                    <a:pt x="1328" y="1016"/>
                    <a:pt x="1320" y="1008"/>
                    <a:pt x="1315" y="1006"/>
                  </a:cubicBezTo>
                  <a:cubicBezTo>
                    <a:pt x="1311" y="1004"/>
                    <a:pt x="1315" y="1003"/>
                    <a:pt x="1315" y="1001"/>
                  </a:cubicBezTo>
                  <a:cubicBezTo>
                    <a:pt x="1315" y="999"/>
                    <a:pt x="1309" y="996"/>
                    <a:pt x="1307" y="995"/>
                  </a:cubicBezTo>
                  <a:cubicBezTo>
                    <a:pt x="1304" y="993"/>
                    <a:pt x="1298" y="989"/>
                    <a:pt x="1297" y="986"/>
                  </a:cubicBezTo>
                  <a:cubicBezTo>
                    <a:pt x="1295" y="983"/>
                    <a:pt x="1295" y="981"/>
                    <a:pt x="1285" y="976"/>
                  </a:cubicBezTo>
                  <a:cubicBezTo>
                    <a:pt x="1275" y="971"/>
                    <a:pt x="1278" y="969"/>
                    <a:pt x="1266" y="963"/>
                  </a:cubicBezTo>
                  <a:cubicBezTo>
                    <a:pt x="1255" y="956"/>
                    <a:pt x="1240" y="945"/>
                    <a:pt x="1234" y="942"/>
                  </a:cubicBezTo>
                  <a:cubicBezTo>
                    <a:pt x="1228" y="940"/>
                    <a:pt x="1227" y="941"/>
                    <a:pt x="1203" y="931"/>
                  </a:cubicBezTo>
                  <a:cubicBezTo>
                    <a:pt x="1179" y="921"/>
                    <a:pt x="1168" y="922"/>
                    <a:pt x="1158" y="922"/>
                  </a:cubicBezTo>
                  <a:cubicBezTo>
                    <a:pt x="1149" y="923"/>
                    <a:pt x="1143" y="919"/>
                    <a:pt x="1141" y="915"/>
                  </a:cubicBezTo>
                  <a:cubicBezTo>
                    <a:pt x="1138" y="911"/>
                    <a:pt x="1143" y="914"/>
                    <a:pt x="1143" y="907"/>
                  </a:cubicBezTo>
                  <a:cubicBezTo>
                    <a:pt x="1143" y="900"/>
                    <a:pt x="1145" y="904"/>
                    <a:pt x="1150" y="892"/>
                  </a:cubicBezTo>
                  <a:cubicBezTo>
                    <a:pt x="1154" y="879"/>
                    <a:pt x="1143" y="875"/>
                    <a:pt x="1142" y="873"/>
                  </a:cubicBezTo>
                  <a:cubicBezTo>
                    <a:pt x="1140" y="870"/>
                    <a:pt x="1134" y="870"/>
                    <a:pt x="1133" y="874"/>
                  </a:cubicBezTo>
                  <a:cubicBezTo>
                    <a:pt x="1132" y="877"/>
                    <a:pt x="1127" y="883"/>
                    <a:pt x="1125" y="882"/>
                  </a:cubicBezTo>
                  <a:cubicBezTo>
                    <a:pt x="1123" y="881"/>
                    <a:pt x="1104" y="842"/>
                    <a:pt x="1104" y="842"/>
                  </a:cubicBezTo>
                  <a:cubicBezTo>
                    <a:pt x="1104" y="842"/>
                    <a:pt x="1098" y="842"/>
                    <a:pt x="1096" y="840"/>
                  </a:cubicBezTo>
                  <a:cubicBezTo>
                    <a:pt x="1094" y="838"/>
                    <a:pt x="1098" y="838"/>
                    <a:pt x="1097" y="836"/>
                  </a:cubicBezTo>
                  <a:cubicBezTo>
                    <a:pt x="1096" y="833"/>
                    <a:pt x="1099" y="832"/>
                    <a:pt x="1099" y="832"/>
                  </a:cubicBezTo>
                  <a:cubicBezTo>
                    <a:pt x="1107" y="828"/>
                    <a:pt x="1137" y="842"/>
                    <a:pt x="1142" y="845"/>
                  </a:cubicBezTo>
                  <a:cubicBezTo>
                    <a:pt x="1148" y="847"/>
                    <a:pt x="1149" y="849"/>
                    <a:pt x="1154" y="850"/>
                  </a:cubicBezTo>
                  <a:cubicBezTo>
                    <a:pt x="1160" y="851"/>
                    <a:pt x="1158" y="851"/>
                    <a:pt x="1162" y="856"/>
                  </a:cubicBezTo>
                  <a:cubicBezTo>
                    <a:pt x="1166" y="861"/>
                    <a:pt x="1171" y="861"/>
                    <a:pt x="1173" y="861"/>
                  </a:cubicBezTo>
                  <a:cubicBezTo>
                    <a:pt x="1175" y="861"/>
                    <a:pt x="1172" y="858"/>
                    <a:pt x="1170" y="857"/>
                  </a:cubicBezTo>
                  <a:cubicBezTo>
                    <a:pt x="1168" y="855"/>
                    <a:pt x="1169" y="855"/>
                    <a:pt x="1169" y="849"/>
                  </a:cubicBezTo>
                  <a:cubicBezTo>
                    <a:pt x="1168" y="842"/>
                    <a:pt x="1168" y="845"/>
                    <a:pt x="1164" y="844"/>
                  </a:cubicBezTo>
                  <a:cubicBezTo>
                    <a:pt x="1160" y="843"/>
                    <a:pt x="1161" y="840"/>
                    <a:pt x="1159" y="837"/>
                  </a:cubicBezTo>
                  <a:cubicBezTo>
                    <a:pt x="1156" y="835"/>
                    <a:pt x="1152" y="835"/>
                    <a:pt x="1149" y="834"/>
                  </a:cubicBezTo>
                  <a:cubicBezTo>
                    <a:pt x="1145" y="834"/>
                    <a:pt x="1143" y="827"/>
                    <a:pt x="1139" y="824"/>
                  </a:cubicBezTo>
                  <a:cubicBezTo>
                    <a:pt x="1136" y="822"/>
                    <a:pt x="1127" y="823"/>
                    <a:pt x="1125" y="822"/>
                  </a:cubicBezTo>
                  <a:cubicBezTo>
                    <a:pt x="1123" y="822"/>
                    <a:pt x="1111" y="817"/>
                    <a:pt x="1107" y="817"/>
                  </a:cubicBezTo>
                  <a:cubicBezTo>
                    <a:pt x="1095" y="817"/>
                    <a:pt x="1095" y="817"/>
                    <a:pt x="1095" y="817"/>
                  </a:cubicBezTo>
                  <a:cubicBezTo>
                    <a:pt x="1090" y="817"/>
                    <a:pt x="1089" y="819"/>
                    <a:pt x="1089" y="819"/>
                  </a:cubicBezTo>
                  <a:cubicBezTo>
                    <a:pt x="1090" y="825"/>
                    <a:pt x="1090" y="825"/>
                    <a:pt x="1090" y="825"/>
                  </a:cubicBezTo>
                  <a:cubicBezTo>
                    <a:pt x="1090" y="825"/>
                    <a:pt x="1087" y="825"/>
                    <a:pt x="1087" y="823"/>
                  </a:cubicBezTo>
                  <a:cubicBezTo>
                    <a:pt x="1087" y="822"/>
                    <a:pt x="1085" y="819"/>
                    <a:pt x="1086" y="819"/>
                  </a:cubicBezTo>
                  <a:cubicBezTo>
                    <a:pt x="1087" y="819"/>
                    <a:pt x="1089" y="812"/>
                    <a:pt x="1089" y="811"/>
                  </a:cubicBezTo>
                  <a:cubicBezTo>
                    <a:pt x="1089" y="809"/>
                    <a:pt x="1090" y="807"/>
                    <a:pt x="1091" y="807"/>
                  </a:cubicBezTo>
                  <a:cubicBezTo>
                    <a:pt x="1093" y="807"/>
                    <a:pt x="1094" y="806"/>
                    <a:pt x="1089" y="800"/>
                  </a:cubicBezTo>
                  <a:cubicBezTo>
                    <a:pt x="1085" y="794"/>
                    <a:pt x="1078" y="801"/>
                    <a:pt x="1078" y="801"/>
                  </a:cubicBezTo>
                  <a:cubicBezTo>
                    <a:pt x="1076" y="810"/>
                    <a:pt x="1076" y="810"/>
                    <a:pt x="1076" y="810"/>
                  </a:cubicBezTo>
                  <a:cubicBezTo>
                    <a:pt x="1076" y="810"/>
                    <a:pt x="1076" y="810"/>
                    <a:pt x="1062" y="797"/>
                  </a:cubicBezTo>
                  <a:cubicBezTo>
                    <a:pt x="1048" y="784"/>
                    <a:pt x="1040" y="787"/>
                    <a:pt x="1037" y="787"/>
                  </a:cubicBezTo>
                  <a:cubicBezTo>
                    <a:pt x="1033" y="787"/>
                    <a:pt x="1013" y="794"/>
                    <a:pt x="1013" y="793"/>
                  </a:cubicBezTo>
                  <a:cubicBezTo>
                    <a:pt x="1013" y="792"/>
                    <a:pt x="1005" y="789"/>
                    <a:pt x="1003" y="787"/>
                  </a:cubicBezTo>
                  <a:cubicBezTo>
                    <a:pt x="1002" y="785"/>
                    <a:pt x="992" y="780"/>
                    <a:pt x="990" y="779"/>
                  </a:cubicBezTo>
                  <a:cubicBezTo>
                    <a:pt x="988" y="778"/>
                    <a:pt x="990" y="776"/>
                    <a:pt x="988" y="774"/>
                  </a:cubicBezTo>
                  <a:cubicBezTo>
                    <a:pt x="987" y="771"/>
                    <a:pt x="977" y="768"/>
                    <a:pt x="979" y="766"/>
                  </a:cubicBezTo>
                  <a:cubicBezTo>
                    <a:pt x="981" y="764"/>
                    <a:pt x="983" y="762"/>
                    <a:pt x="983" y="759"/>
                  </a:cubicBezTo>
                  <a:cubicBezTo>
                    <a:pt x="984" y="756"/>
                    <a:pt x="985" y="753"/>
                    <a:pt x="986" y="749"/>
                  </a:cubicBezTo>
                  <a:cubicBezTo>
                    <a:pt x="986" y="745"/>
                    <a:pt x="989" y="742"/>
                    <a:pt x="992" y="739"/>
                  </a:cubicBezTo>
                  <a:cubicBezTo>
                    <a:pt x="994" y="736"/>
                    <a:pt x="998" y="719"/>
                    <a:pt x="998" y="711"/>
                  </a:cubicBezTo>
                  <a:cubicBezTo>
                    <a:pt x="998" y="703"/>
                    <a:pt x="983" y="700"/>
                    <a:pt x="983" y="700"/>
                  </a:cubicBezTo>
                  <a:cubicBezTo>
                    <a:pt x="983" y="700"/>
                    <a:pt x="985" y="699"/>
                    <a:pt x="989" y="697"/>
                  </a:cubicBezTo>
                  <a:cubicBezTo>
                    <a:pt x="992" y="695"/>
                    <a:pt x="993" y="685"/>
                    <a:pt x="993" y="682"/>
                  </a:cubicBezTo>
                  <a:cubicBezTo>
                    <a:pt x="993" y="679"/>
                    <a:pt x="984" y="664"/>
                    <a:pt x="979" y="673"/>
                  </a:cubicBezTo>
                  <a:cubicBezTo>
                    <a:pt x="973" y="682"/>
                    <a:pt x="935" y="719"/>
                    <a:pt x="935" y="718"/>
                  </a:cubicBezTo>
                  <a:cubicBezTo>
                    <a:pt x="935" y="717"/>
                    <a:pt x="934" y="713"/>
                    <a:pt x="933" y="712"/>
                  </a:cubicBezTo>
                  <a:cubicBezTo>
                    <a:pt x="932" y="710"/>
                    <a:pt x="928" y="708"/>
                    <a:pt x="927" y="707"/>
                  </a:cubicBezTo>
                  <a:cubicBezTo>
                    <a:pt x="925" y="705"/>
                    <a:pt x="922" y="700"/>
                    <a:pt x="921" y="699"/>
                  </a:cubicBezTo>
                  <a:cubicBezTo>
                    <a:pt x="920" y="698"/>
                    <a:pt x="918" y="696"/>
                    <a:pt x="918" y="696"/>
                  </a:cubicBezTo>
                  <a:cubicBezTo>
                    <a:pt x="918" y="696"/>
                    <a:pt x="914" y="693"/>
                    <a:pt x="914" y="693"/>
                  </a:cubicBezTo>
                  <a:cubicBezTo>
                    <a:pt x="913" y="693"/>
                    <a:pt x="911" y="690"/>
                    <a:pt x="909" y="688"/>
                  </a:cubicBezTo>
                  <a:cubicBezTo>
                    <a:pt x="908" y="686"/>
                    <a:pt x="906" y="685"/>
                    <a:pt x="903" y="684"/>
                  </a:cubicBezTo>
                  <a:cubicBezTo>
                    <a:pt x="901" y="682"/>
                    <a:pt x="900" y="677"/>
                    <a:pt x="900" y="677"/>
                  </a:cubicBezTo>
                  <a:cubicBezTo>
                    <a:pt x="900" y="677"/>
                    <a:pt x="903" y="677"/>
                    <a:pt x="904" y="676"/>
                  </a:cubicBezTo>
                  <a:cubicBezTo>
                    <a:pt x="905" y="675"/>
                    <a:pt x="906" y="675"/>
                    <a:pt x="908" y="674"/>
                  </a:cubicBezTo>
                  <a:cubicBezTo>
                    <a:pt x="910" y="673"/>
                    <a:pt x="911" y="673"/>
                    <a:pt x="911" y="673"/>
                  </a:cubicBezTo>
                  <a:cubicBezTo>
                    <a:pt x="911" y="673"/>
                    <a:pt x="916" y="669"/>
                    <a:pt x="922" y="666"/>
                  </a:cubicBezTo>
                  <a:cubicBezTo>
                    <a:pt x="928" y="664"/>
                    <a:pt x="924" y="666"/>
                    <a:pt x="927" y="665"/>
                  </a:cubicBezTo>
                  <a:cubicBezTo>
                    <a:pt x="929" y="664"/>
                    <a:pt x="927" y="665"/>
                    <a:pt x="932" y="665"/>
                  </a:cubicBezTo>
                  <a:cubicBezTo>
                    <a:pt x="937" y="665"/>
                    <a:pt x="935" y="662"/>
                    <a:pt x="937" y="662"/>
                  </a:cubicBezTo>
                  <a:cubicBezTo>
                    <a:pt x="939" y="661"/>
                    <a:pt x="937" y="662"/>
                    <a:pt x="941" y="662"/>
                  </a:cubicBezTo>
                  <a:cubicBezTo>
                    <a:pt x="946" y="663"/>
                    <a:pt x="943" y="660"/>
                    <a:pt x="946" y="659"/>
                  </a:cubicBezTo>
                  <a:cubicBezTo>
                    <a:pt x="950" y="659"/>
                    <a:pt x="947" y="662"/>
                    <a:pt x="950" y="662"/>
                  </a:cubicBezTo>
                  <a:cubicBezTo>
                    <a:pt x="952" y="662"/>
                    <a:pt x="951" y="660"/>
                    <a:pt x="953" y="659"/>
                  </a:cubicBezTo>
                  <a:cubicBezTo>
                    <a:pt x="955" y="657"/>
                    <a:pt x="956" y="657"/>
                    <a:pt x="958" y="657"/>
                  </a:cubicBezTo>
                  <a:cubicBezTo>
                    <a:pt x="961" y="657"/>
                    <a:pt x="963" y="658"/>
                    <a:pt x="963" y="657"/>
                  </a:cubicBezTo>
                  <a:cubicBezTo>
                    <a:pt x="963" y="656"/>
                    <a:pt x="969" y="656"/>
                    <a:pt x="971" y="656"/>
                  </a:cubicBezTo>
                  <a:cubicBezTo>
                    <a:pt x="974" y="656"/>
                    <a:pt x="973" y="657"/>
                    <a:pt x="972" y="659"/>
                  </a:cubicBezTo>
                  <a:cubicBezTo>
                    <a:pt x="972" y="661"/>
                    <a:pt x="970" y="661"/>
                    <a:pt x="971" y="664"/>
                  </a:cubicBezTo>
                  <a:cubicBezTo>
                    <a:pt x="972" y="667"/>
                    <a:pt x="973" y="664"/>
                    <a:pt x="975" y="663"/>
                  </a:cubicBezTo>
                  <a:cubicBezTo>
                    <a:pt x="977" y="662"/>
                    <a:pt x="977" y="660"/>
                    <a:pt x="977" y="658"/>
                  </a:cubicBezTo>
                  <a:cubicBezTo>
                    <a:pt x="978" y="656"/>
                    <a:pt x="981" y="657"/>
                    <a:pt x="981" y="655"/>
                  </a:cubicBezTo>
                  <a:cubicBezTo>
                    <a:pt x="981" y="653"/>
                    <a:pt x="984" y="654"/>
                    <a:pt x="985" y="653"/>
                  </a:cubicBezTo>
                  <a:cubicBezTo>
                    <a:pt x="987" y="653"/>
                    <a:pt x="987" y="653"/>
                    <a:pt x="989" y="653"/>
                  </a:cubicBezTo>
                  <a:cubicBezTo>
                    <a:pt x="991" y="652"/>
                    <a:pt x="992" y="652"/>
                    <a:pt x="994" y="650"/>
                  </a:cubicBezTo>
                  <a:cubicBezTo>
                    <a:pt x="996" y="649"/>
                    <a:pt x="994" y="648"/>
                    <a:pt x="995" y="646"/>
                  </a:cubicBezTo>
                  <a:cubicBezTo>
                    <a:pt x="996" y="644"/>
                    <a:pt x="995" y="643"/>
                    <a:pt x="991" y="641"/>
                  </a:cubicBezTo>
                  <a:cubicBezTo>
                    <a:pt x="987" y="640"/>
                    <a:pt x="990" y="640"/>
                    <a:pt x="989" y="639"/>
                  </a:cubicBezTo>
                  <a:cubicBezTo>
                    <a:pt x="989" y="638"/>
                    <a:pt x="989" y="639"/>
                    <a:pt x="981" y="639"/>
                  </a:cubicBezTo>
                  <a:cubicBezTo>
                    <a:pt x="973" y="639"/>
                    <a:pt x="978" y="639"/>
                    <a:pt x="973" y="640"/>
                  </a:cubicBezTo>
                  <a:cubicBezTo>
                    <a:pt x="969" y="641"/>
                    <a:pt x="970" y="642"/>
                    <a:pt x="964" y="644"/>
                  </a:cubicBezTo>
                  <a:cubicBezTo>
                    <a:pt x="957" y="645"/>
                    <a:pt x="955" y="647"/>
                    <a:pt x="953" y="647"/>
                  </a:cubicBezTo>
                  <a:cubicBezTo>
                    <a:pt x="951" y="647"/>
                    <a:pt x="946" y="649"/>
                    <a:pt x="945" y="651"/>
                  </a:cubicBezTo>
                  <a:cubicBezTo>
                    <a:pt x="943" y="652"/>
                    <a:pt x="941" y="651"/>
                    <a:pt x="937" y="651"/>
                  </a:cubicBezTo>
                  <a:cubicBezTo>
                    <a:pt x="933" y="652"/>
                    <a:pt x="931" y="655"/>
                    <a:pt x="928" y="656"/>
                  </a:cubicBezTo>
                  <a:cubicBezTo>
                    <a:pt x="925" y="656"/>
                    <a:pt x="924" y="660"/>
                    <a:pt x="921" y="660"/>
                  </a:cubicBezTo>
                  <a:cubicBezTo>
                    <a:pt x="918" y="660"/>
                    <a:pt x="916" y="662"/>
                    <a:pt x="915" y="663"/>
                  </a:cubicBezTo>
                  <a:cubicBezTo>
                    <a:pt x="914" y="664"/>
                    <a:pt x="912" y="665"/>
                    <a:pt x="909" y="665"/>
                  </a:cubicBezTo>
                  <a:cubicBezTo>
                    <a:pt x="906" y="665"/>
                    <a:pt x="907" y="666"/>
                    <a:pt x="902" y="668"/>
                  </a:cubicBezTo>
                  <a:cubicBezTo>
                    <a:pt x="898" y="670"/>
                    <a:pt x="893" y="674"/>
                    <a:pt x="893" y="674"/>
                  </a:cubicBezTo>
                  <a:cubicBezTo>
                    <a:pt x="893" y="674"/>
                    <a:pt x="891" y="674"/>
                    <a:pt x="890" y="673"/>
                  </a:cubicBezTo>
                  <a:cubicBezTo>
                    <a:pt x="889" y="672"/>
                    <a:pt x="884" y="667"/>
                    <a:pt x="884" y="666"/>
                  </a:cubicBezTo>
                  <a:cubicBezTo>
                    <a:pt x="884" y="665"/>
                    <a:pt x="871" y="658"/>
                    <a:pt x="869" y="657"/>
                  </a:cubicBezTo>
                  <a:cubicBezTo>
                    <a:pt x="867" y="656"/>
                    <a:pt x="862" y="654"/>
                    <a:pt x="861" y="653"/>
                  </a:cubicBezTo>
                  <a:cubicBezTo>
                    <a:pt x="860" y="653"/>
                    <a:pt x="859" y="649"/>
                    <a:pt x="854" y="648"/>
                  </a:cubicBezTo>
                  <a:cubicBezTo>
                    <a:pt x="848" y="647"/>
                    <a:pt x="844" y="639"/>
                    <a:pt x="841" y="636"/>
                  </a:cubicBezTo>
                  <a:cubicBezTo>
                    <a:pt x="839" y="633"/>
                    <a:pt x="837" y="633"/>
                    <a:pt x="832" y="627"/>
                  </a:cubicBezTo>
                  <a:cubicBezTo>
                    <a:pt x="826" y="621"/>
                    <a:pt x="821" y="621"/>
                    <a:pt x="818" y="620"/>
                  </a:cubicBezTo>
                  <a:cubicBezTo>
                    <a:pt x="814" y="619"/>
                    <a:pt x="807" y="613"/>
                    <a:pt x="802" y="610"/>
                  </a:cubicBezTo>
                  <a:cubicBezTo>
                    <a:pt x="796" y="607"/>
                    <a:pt x="770" y="588"/>
                    <a:pt x="770" y="588"/>
                  </a:cubicBezTo>
                  <a:cubicBezTo>
                    <a:pt x="770" y="588"/>
                    <a:pt x="768" y="586"/>
                    <a:pt x="768" y="584"/>
                  </a:cubicBezTo>
                  <a:cubicBezTo>
                    <a:pt x="767" y="581"/>
                    <a:pt x="762" y="573"/>
                    <a:pt x="761" y="571"/>
                  </a:cubicBezTo>
                  <a:cubicBezTo>
                    <a:pt x="761" y="570"/>
                    <a:pt x="754" y="548"/>
                    <a:pt x="752" y="546"/>
                  </a:cubicBezTo>
                  <a:cubicBezTo>
                    <a:pt x="751" y="545"/>
                    <a:pt x="749" y="537"/>
                    <a:pt x="746" y="537"/>
                  </a:cubicBezTo>
                  <a:cubicBezTo>
                    <a:pt x="743" y="537"/>
                    <a:pt x="741" y="531"/>
                    <a:pt x="740" y="528"/>
                  </a:cubicBezTo>
                  <a:cubicBezTo>
                    <a:pt x="738" y="525"/>
                    <a:pt x="730" y="503"/>
                    <a:pt x="728" y="501"/>
                  </a:cubicBezTo>
                  <a:cubicBezTo>
                    <a:pt x="726" y="498"/>
                    <a:pt x="719" y="491"/>
                    <a:pt x="719" y="488"/>
                  </a:cubicBezTo>
                  <a:cubicBezTo>
                    <a:pt x="719" y="484"/>
                    <a:pt x="714" y="484"/>
                    <a:pt x="713" y="482"/>
                  </a:cubicBezTo>
                  <a:cubicBezTo>
                    <a:pt x="713" y="480"/>
                    <a:pt x="707" y="475"/>
                    <a:pt x="707" y="474"/>
                  </a:cubicBezTo>
                  <a:cubicBezTo>
                    <a:pt x="707" y="473"/>
                    <a:pt x="696" y="461"/>
                    <a:pt x="696" y="461"/>
                  </a:cubicBezTo>
                  <a:cubicBezTo>
                    <a:pt x="696" y="461"/>
                    <a:pt x="691" y="455"/>
                    <a:pt x="691" y="452"/>
                  </a:cubicBezTo>
                  <a:cubicBezTo>
                    <a:pt x="690" y="450"/>
                    <a:pt x="688" y="445"/>
                    <a:pt x="687" y="442"/>
                  </a:cubicBezTo>
                  <a:cubicBezTo>
                    <a:pt x="687" y="439"/>
                    <a:pt x="686" y="431"/>
                    <a:pt x="686" y="429"/>
                  </a:cubicBezTo>
                  <a:cubicBezTo>
                    <a:pt x="686" y="428"/>
                    <a:pt x="687" y="427"/>
                    <a:pt x="691" y="428"/>
                  </a:cubicBezTo>
                  <a:cubicBezTo>
                    <a:pt x="694" y="428"/>
                    <a:pt x="699" y="429"/>
                    <a:pt x="703" y="430"/>
                  </a:cubicBezTo>
                  <a:cubicBezTo>
                    <a:pt x="707" y="431"/>
                    <a:pt x="713" y="431"/>
                    <a:pt x="718" y="433"/>
                  </a:cubicBezTo>
                  <a:cubicBezTo>
                    <a:pt x="723" y="435"/>
                    <a:pt x="734" y="439"/>
                    <a:pt x="743" y="443"/>
                  </a:cubicBezTo>
                  <a:cubicBezTo>
                    <a:pt x="753" y="447"/>
                    <a:pt x="749" y="448"/>
                    <a:pt x="753" y="450"/>
                  </a:cubicBezTo>
                  <a:cubicBezTo>
                    <a:pt x="757" y="451"/>
                    <a:pt x="764" y="455"/>
                    <a:pt x="768" y="456"/>
                  </a:cubicBezTo>
                  <a:cubicBezTo>
                    <a:pt x="771" y="458"/>
                    <a:pt x="773" y="462"/>
                    <a:pt x="776" y="464"/>
                  </a:cubicBezTo>
                  <a:cubicBezTo>
                    <a:pt x="778" y="467"/>
                    <a:pt x="800" y="477"/>
                    <a:pt x="802" y="479"/>
                  </a:cubicBezTo>
                  <a:cubicBezTo>
                    <a:pt x="805" y="481"/>
                    <a:pt x="812" y="479"/>
                    <a:pt x="814" y="481"/>
                  </a:cubicBezTo>
                  <a:cubicBezTo>
                    <a:pt x="817" y="483"/>
                    <a:pt x="816" y="484"/>
                    <a:pt x="821" y="486"/>
                  </a:cubicBezTo>
                  <a:cubicBezTo>
                    <a:pt x="825" y="488"/>
                    <a:pt x="827" y="487"/>
                    <a:pt x="829" y="488"/>
                  </a:cubicBezTo>
                  <a:cubicBezTo>
                    <a:pt x="832" y="489"/>
                    <a:pt x="835" y="492"/>
                    <a:pt x="836" y="494"/>
                  </a:cubicBezTo>
                  <a:cubicBezTo>
                    <a:pt x="838" y="496"/>
                    <a:pt x="853" y="501"/>
                    <a:pt x="853" y="501"/>
                  </a:cubicBezTo>
                  <a:cubicBezTo>
                    <a:pt x="853" y="501"/>
                    <a:pt x="854" y="502"/>
                    <a:pt x="858" y="505"/>
                  </a:cubicBezTo>
                  <a:cubicBezTo>
                    <a:pt x="861" y="508"/>
                    <a:pt x="862" y="507"/>
                    <a:pt x="865" y="508"/>
                  </a:cubicBezTo>
                  <a:cubicBezTo>
                    <a:pt x="867" y="510"/>
                    <a:pt x="869" y="512"/>
                    <a:pt x="871" y="514"/>
                  </a:cubicBezTo>
                  <a:cubicBezTo>
                    <a:pt x="874" y="516"/>
                    <a:pt x="879" y="517"/>
                    <a:pt x="882" y="518"/>
                  </a:cubicBezTo>
                  <a:cubicBezTo>
                    <a:pt x="884" y="520"/>
                    <a:pt x="887" y="521"/>
                    <a:pt x="890" y="524"/>
                  </a:cubicBezTo>
                  <a:cubicBezTo>
                    <a:pt x="892" y="527"/>
                    <a:pt x="897" y="527"/>
                    <a:pt x="899" y="528"/>
                  </a:cubicBezTo>
                  <a:cubicBezTo>
                    <a:pt x="902" y="530"/>
                    <a:pt x="906" y="532"/>
                    <a:pt x="907" y="533"/>
                  </a:cubicBezTo>
                  <a:cubicBezTo>
                    <a:pt x="907" y="533"/>
                    <a:pt x="909" y="537"/>
                    <a:pt x="912" y="537"/>
                  </a:cubicBezTo>
                  <a:cubicBezTo>
                    <a:pt x="916" y="537"/>
                    <a:pt x="914" y="537"/>
                    <a:pt x="915" y="537"/>
                  </a:cubicBezTo>
                  <a:cubicBezTo>
                    <a:pt x="917" y="537"/>
                    <a:pt x="923" y="537"/>
                    <a:pt x="924" y="542"/>
                  </a:cubicBezTo>
                  <a:cubicBezTo>
                    <a:pt x="926" y="547"/>
                    <a:pt x="928" y="545"/>
                    <a:pt x="934" y="546"/>
                  </a:cubicBezTo>
                  <a:cubicBezTo>
                    <a:pt x="940" y="548"/>
                    <a:pt x="934" y="550"/>
                    <a:pt x="942" y="550"/>
                  </a:cubicBezTo>
                  <a:cubicBezTo>
                    <a:pt x="950" y="550"/>
                    <a:pt x="944" y="551"/>
                    <a:pt x="946" y="552"/>
                  </a:cubicBezTo>
                  <a:cubicBezTo>
                    <a:pt x="949" y="554"/>
                    <a:pt x="950" y="554"/>
                    <a:pt x="953" y="555"/>
                  </a:cubicBezTo>
                  <a:cubicBezTo>
                    <a:pt x="957" y="555"/>
                    <a:pt x="956" y="556"/>
                    <a:pt x="957" y="557"/>
                  </a:cubicBezTo>
                  <a:cubicBezTo>
                    <a:pt x="958" y="558"/>
                    <a:pt x="958" y="558"/>
                    <a:pt x="961" y="561"/>
                  </a:cubicBezTo>
                  <a:cubicBezTo>
                    <a:pt x="964" y="563"/>
                    <a:pt x="964" y="561"/>
                    <a:pt x="965" y="561"/>
                  </a:cubicBezTo>
                  <a:cubicBezTo>
                    <a:pt x="966" y="561"/>
                    <a:pt x="967" y="561"/>
                    <a:pt x="970" y="563"/>
                  </a:cubicBezTo>
                  <a:cubicBezTo>
                    <a:pt x="973" y="565"/>
                    <a:pt x="974" y="564"/>
                    <a:pt x="976" y="565"/>
                  </a:cubicBezTo>
                  <a:cubicBezTo>
                    <a:pt x="979" y="566"/>
                    <a:pt x="979" y="564"/>
                    <a:pt x="979" y="564"/>
                  </a:cubicBezTo>
                  <a:cubicBezTo>
                    <a:pt x="979" y="564"/>
                    <a:pt x="983" y="565"/>
                    <a:pt x="983" y="563"/>
                  </a:cubicBezTo>
                  <a:cubicBezTo>
                    <a:pt x="983" y="560"/>
                    <a:pt x="982" y="561"/>
                    <a:pt x="981" y="561"/>
                  </a:cubicBezTo>
                  <a:cubicBezTo>
                    <a:pt x="980" y="560"/>
                    <a:pt x="977" y="559"/>
                    <a:pt x="976" y="558"/>
                  </a:cubicBezTo>
                  <a:cubicBezTo>
                    <a:pt x="976" y="557"/>
                    <a:pt x="974" y="554"/>
                    <a:pt x="972" y="552"/>
                  </a:cubicBezTo>
                  <a:cubicBezTo>
                    <a:pt x="970" y="550"/>
                    <a:pt x="963" y="547"/>
                    <a:pt x="962" y="546"/>
                  </a:cubicBezTo>
                  <a:cubicBezTo>
                    <a:pt x="962" y="546"/>
                    <a:pt x="958" y="537"/>
                    <a:pt x="957" y="537"/>
                  </a:cubicBezTo>
                  <a:cubicBezTo>
                    <a:pt x="956" y="537"/>
                    <a:pt x="951" y="537"/>
                    <a:pt x="949" y="531"/>
                  </a:cubicBezTo>
                  <a:cubicBezTo>
                    <a:pt x="947" y="526"/>
                    <a:pt x="943" y="526"/>
                    <a:pt x="940" y="524"/>
                  </a:cubicBezTo>
                  <a:cubicBezTo>
                    <a:pt x="936" y="521"/>
                    <a:pt x="937" y="524"/>
                    <a:pt x="932" y="523"/>
                  </a:cubicBezTo>
                  <a:cubicBezTo>
                    <a:pt x="928" y="521"/>
                    <a:pt x="930" y="519"/>
                    <a:pt x="925" y="515"/>
                  </a:cubicBezTo>
                  <a:cubicBezTo>
                    <a:pt x="921" y="512"/>
                    <a:pt x="919" y="511"/>
                    <a:pt x="917" y="508"/>
                  </a:cubicBezTo>
                  <a:cubicBezTo>
                    <a:pt x="916" y="505"/>
                    <a:pt x="910" y="502"/>
                    <a:pt x="908" y="500"/>
                  </a:cubicBezTo>
                  <a:cubicBezTo>
                    <a:pt x="906" y="499"/>
                    <a:pt x="897" y="495"/>
                    <a:pt x="896" y="493"/>
                  </a:cubicBezTo>
                  <a:cubicBezTo>
                    <a:pt x="895" y="491"/>
                    <a:pt x="893" y="488"/>
                    <a:pt x="886" y="485"/>
                  </a:cubicBezTo>
                  <a:cubicBezTo>
                    <a:pt x="879" y="482"/>
                    <a:pt x="870" y="471"/>
                    <a:pt x="870" y="471"/>
                  </a:cubicBezTo>
                  <a:cubicBezTo>
                    <a:pt x="870" y="471"/>
                    <a:pt x="863" y="470"/>
                    <a:pt x="860" y="468"/>
                  </a:cubicBezTo>
                  <a:cubicBezTo>
                    <a:pt x="857" y="465"/>
                    <a:pt x="850" y="461"/>
                    <a:pt x="844" y="458"/>
                  </a:cubicBezTo>
                  <a:cubicBezTo>
                    <a:pt x="839" y="454"/>
                    <a:pt x="833" y="449"/>
                    <a:pt x="828" y="448"/>
                  </a:cubicBezTo>
                  <a:cubicBezTo>
                    <a:pt x="823" y="447"/>
                    <a:pt x="819" y="446"/>
                    <a:pt x="816" y="444"/>
                  </a:cubicBezTo>
                  <a:cubicBezTo>
                    <a:pt x="814" y="443"/>
                    <a:pt x="791" y="434"/>
                    <a:pt x="789" y="433"/>
                  </a:cubicBezTo>
                  <a:cubicBezTo>
                    <a:pt x="786" y="431"/>
                    <a:pt x="774" y="427"/>
                    <a:pt x="769" y="424"/>
                  </a:cubicBezTo>
                  <a:cubicBezTo>
                    <a:pt x="764" y="422"/>
                    <a:pt x="743" y="417"/>
                    <a:pt x="736" y="416"/>
                  </a:cubicBezTo>
                  <a:cubicBezTo>
                    <a:pt x="730" y="415"/>
                    <a:pt x="715" y="416"/>
                    <a:pt x="714" y="416"/>
                  </a:cubicBezTo>
                  <a:cubicBezTo>
                    <a:pt x="713" y="416"/>
                    <a:pt x="701" y="416"/>
                    <a:pt x="698" y="416"/>
                  </a:cubicBezTo>
                  <a:cubicBezTo>
                    <a:pt x="696" y="417"/>
                    <a:pt x="692" y="414"/>
                    <a:pt x="692" y="413"/>
                  </a:cubicBezTo>
                  <a:cubicBezTo>
                    <a:pt x="692" y="412"/>
                    <a:pt x="692" y="412"/>
                    <a:pt x="688" y="409"/>
                  </a:cubicBezTo>
                  <a:cubicBezTo>
                    <a:pt x="685" y="406"/>
                    <a:pt x="687" y="407"/>
                    <a:pt x="686" y="405"/>
                  </a:cubicBezTo>
                  <a:cubicBezTo>
                    <a:pt x="686" y="402"/>
                    <a:pt x="683" y="401"/>
                    <a:pt x="683" y="400"/>
                  </a:cubicBezTo>
                  <a:cubicBezTo>
                    <a:pt x="682" y="398"/>
                    <a:pt x="682" y="396"/>
                    <a:pt x="680" y="392"/>
                  </a:cubicBezTo>
                  <a:cubicBezTo>
                    <a:pt x="677" y="389"/>
                    <a:pt x="677" y="392"/>
                    <a:pt x="676" y="390"/>
                  </a:cubicBezTo>
                  <a:cubicBezTo>
                    <a:pt x="675" y="388"/>
                    <a:pt x="674" y="388"/>
                    <a:pt x="673" y="385"/>
                  </a:cubicBezTo>
                  <a:cubicBezTo>
                    <a:pt x="672" y="382"/>
                    <a:pt x="669" y="381"/>
                    <a:pt x="667" y="379"/>
                  </a:cubicBezTo>
                  <a:cubicBezTo>
                    <a:pt x="664" y="378"/>
                    <a:pt x="658" y="372"/>
                    <a:pt x="657" y="371"/>
                  </a:cubicBezTo>
                  <a:cubicBezTo>
                    <a:pt x="656" y="370"/>
                    <a:pt x="652" y="370"/>
                    <a:pt x="651" y="369"/>
                  </a:cubicBezTo>
                  <a:cubicBezTo>
                    <a:pt x="649" y="369"/>
                    <a:pt x="649" y="366"/>
                    <a:pt x="649" y="365"/>
                  </a:cubicBezTo>
                  <a:cubicBezTo>
                    <a:pt x="649" y="364"/>
                    <a:pt x="656" y="362"/>
                    <a:pt x="658" y="362"/>
                  </a:cubicBezTo>
                  <a:cubicBezTo>
                    <a:pt x="661" y="362"/>
                    <a:pt x="664" y="361"/>
                    <a:pt x="667" y="361"/>
                  </a:cubicBezTo>
                  <a:cubicBezTo>
                    <a:pt x="681" y="361"/>
                    <a:pt x="681" y="361"/>
                    <a:pt x="681" y="361"/>
                  </a:cubicBezTo>
                  <a:cubicBezTo>
                    <a:pt x="683" y="361"/>
                    <a:pt x="691" y="360"/>
                    <a:pt x="692" y="360"/>
                  </a:cubicBezTo>
                  <a:cubicBezTo>
                    <a:pt x="694" y="359"/>
                    <a:pt x="701" y="360"/>
                    <a:pt x="706" y="359"/>
                  </a:cubicBezTo>
                  <a:cubicBezTo>
                    <a:pt x="712" y="357"/>
                    <a:pt x="711" y="358"/>
                    <a:pt x="714" y="358"/>
                  </a:cubicBezTo>
                  <a:cubicBezTo>
                    <a:pt x="717" y="357"/>
                    <a:pt x="717" y="357"/>
                    <a:pt x="720" y="357"/>
                  </a:cubicBezTo>
                  <a:cubicBezTo>
                    <a:pt x="722" y="357"/>
                    <a:pt x="723" y="357"/>
                    <a:pt x="727" y="357"/>
                  </a:cubicBezTo>
                  <a:cubicBezTo>
                    <a:pt x="730" y="356"/>
                    <a:pt x="732" y="356"/>
                    <a:pt x="736" y="356"/>
                  </a:cubicBezTo>
                  <a:cubicBezTo>
                    <a:pt x="739" y="356"/>
                    <a:pt x="741" y="355"/>
                    <a:pt x="743" y="356"/>
                  </a:cubicBezTo>
                  <a:cubicBezTo>
                    <a:pt x="745" y="356"/>
                    <a:pt x="746" y="356"/>
                    <a:pt x="751" y="356"/>
                  </a:cubicBezTo>
                  <a:cubicBezTo>
                    <a:pt x="755" y="356"/>
                    <a:pt x="754" y="356"/>
                    <a:pt x="757" y="356"/>
                  </a:cubicBezTo>
                  <a:cubicBezTo>
                    <a:pt x="760" y="356"/>
                    <a:pt x="763" y="355"/>
                    <a:pt x="765" y="355"/>
                  </a:cubicBezTo>
                  <a:cubicBezTo>
                    <a:pt x="767" y="355"/>
                    <a:pt x="770" y="355"/>
                    <a:pt x="777" y="357"/>
                  </a:cubicBezTo>
                  <a:cubicBezTo>
                    <a:pt x="785" y="359"/>
                    <a:pt x="800" y="357"/>
                    <a:pt x="803" y="357"/>
                  </a:cubicBezTo>
                  <a:cubicBezTo>
                    <a:pt x="805" y="357"/>
                    <a:pt x="808" y="356"/>
                    <a:pt x="810" y="356"/>
                  </a:cubicBezTo>
                  <a:cubicBezTo>
                    <a:pt x="812" y="356"/>
                    <a:pt x="824" y="357"/>
                    <a:pt x="828" y="358"/>
                  </a:cubicBezTo>
                  <a:cubicBezTo>
                    <a:pt x="831" y="358"/>
                    <a:pt x="833" y="358"/>
                    <a:pt x="835" y="357"/>
                  </a:cubicBezTo>
                  <a:cubicBezTo>
                    <a:pt x="837" y="357"/>
                    <a:pt x="838" y="357"/>
                    <a:pt x="843" y="357"/>
                  </a:cubicBezTo>
                  <a:cubicBezTo>
                    <a:pt x="847" y="356"/>
                    <a:pt x="846" y="357"/>
                    <a:pt x="854" y="356"/>
                  </a:cubicBezTo>
                  <a:cubicBezTo>
                    <a:pt x="862" y="356"/>
                    <a:pt x="854" y="356"/>
                    <a:pt x="857" y="356"/>
                  </a:cubicBezTo>
                  <a:cubicBezTo>
                    <a:pt x="859" y="355"/>
                    <a:pt x="860" y="357"/>
                    <a:pt x="868" y="355"/>
                  </a:cubicBezTo>
                  <a:cubicBezTo>
                    <a:pt x="876" y="353"/>
                    <a:pt x="870" y="357"/>
                    <a:pt x="873" y="356"/>
                  </a:cubicBezTo>
                  <a:cubicBezTo>
                    <a:pt x="876" y="356"/>
                    <a:pt x="877" y="355"/>
                    <a:pt x="878" y="357"/>
                  </a:cubicBezTo>
                  <a:cubicBezTo>
                    <a:pt x="879" y="358"/>
                    <a:pt x="888" y="357"/>
                    <a:pt x="889" y="357"/>
                  </a:cubicBezTo>
                  <a:cubicBezTo>
                    <a:pt x="890" y="357"/>
                    <a:pt x="889" y="357"/>
                    <a:pt x="888" y="356"/>
                  </a:cubicBezTo>
                  <a:cubicBezTo>
                    <a:pt x="888" y="356"/>
                    <a:pt x="889" y="357"/>
                    <a:pt x="890" y="357"/>
                  </a:cubicBezTo>
                  <a:cubicBezTo>
                    <a:pt x="896" y="357"/>
                    <a:pt x="901" y="356"/>
                    <a:pt x="901" y="356"/>
                  </a:cubicBezTo>
                  <a:cubicBezTo>
                    <a:pt x="901" y="352"/>
                    <a:pt x="890" y="351"/>
                    <a:pt x="890" y="351"/>
                  </a:cubicBezTo>
                  <a:cubicBezTo>
                    <a:pt x="890" y="351"/>
                    <a:pt x="886" y="354"/>
                    <a:pt x="888" y="356"/>
                  </a:cubicBezTo>
                  <a:cubicBezTo>
                    <a:pt x="887" y="355"/>
                    <a:pt x="886" y="354"/>
                    <a:pt x="886" y="352"/>
                  </a:cubicBezTo>
                  <a:cubicBezTo>
                    <a:pt x="885" y="347"/>
                    <a:pt x="889" y="350"/>
                    <a:pt x="892" y="349"/>
                  </a:cubicBezTo>
                  <a:cubicBezTo>
                    <a:pt x="894" y="348"/>
                    <a:pt x="891" y="347"/>
                    <a:pt x="889" y="346"/>
                  </a:cubicBezTo>
                  <a:cubicBezTo>
                    <a:pt x="887" y="344"/>
                    <a:pt x="885" y="345"/>
                    <a:pt x="881" y="344"/>
                  </a:cubicBezTo>
                  <a:cubicBezTo>
                    <a:pt x="877" y="343"/>
                    <a:pt x="877" y="342"/>
                    <a:pt x="875" y="341"/>
                  </a:cubicBezTo>
                  <a:cubicBezTo>
                    <a:pt x="873" y="340"/>
                    <a:pt x="868" y="340"/>
                    <a:pt x="863" y="340"/>
                  </a:cubicBezTo>
                  <a:cubicBezTo>
                    <a:pt x="859" y="340"/>
                    <a:pt x="856" y="338"/>
                    <a:pt x="854" y="338"/>
                  </a:cubicBezTo>
                  <a:cubicBezTo>
                    <a:pt x="853" y="338"/>
                    <a:pt x="847" y="336"/>
                    <a:pt x="841" y="335"/>
                  </a:cubicBezTo>
                  <a:cubicBezTo>
                    <a:pt x="836" y="335"/>
                    <a:pt x="832" y="332"/>
                    <a:pt x="829" y="332"/>
                  </a:cubicBezTo>
                  <a:cubicBezTo>
                    <a:pt x="827" y="332"/>
                    <a:pt x="818" y="330"/>
                    <a:pt x="810" y="331"/>
                  </a:cubicBezTo>
                  <a:cubicBezTo>
                    <a:pt x="803" y="332"/>
                    <a:pt x="799" y="328"/>
                    <a:pt x="797" y="326"/>
                  </a:cubicBezTo>
                  <a:cubicBezTo>
                    <a:pt x="796" y="324"/>
                    <a:pt x="792" y="325"/>
                    <a:pt x="791" y="325"/>
                  </a:cubicBezTo>
                  <a:cubicBezTo>
                    <a:pt x="789" y="325"/>
                    <a:pt x="764" y="319"/>
                    <a:pt x="761" y="319"/>
                  </a:cubicBezTo>
                  <a:cubicBezTo>
                    <a:pt x="758" y="319"/>
                    <a:pt x="757" y="319"/>
                    <a:pt x="757" y="319"/>
                  </a:cubicBezTo>
                  <a:cubicBezTo>
                    <a:pt x="757" y="319"/>
                    <a:pt x="752" y="317"/>
                    <a:pt x="749" y="317"/>
                  </a:cubicBezTo>
                  <a:cubicBezTo>
                    <a:pt x="746" y="317"/>
                    <a:pt x="749" y="320"/>
                    <a:pt x="745" y="320"/>
                  </a:cubicBezTo>
                  <a:cubicBezTo>
                    <a:pt x="742" y="320"/>
                    <a:pt x="739" y="320"/>
                    <a:pt x="736" y="321"/>
                  </a:cubicBezTo>
                  <a:cubicBezTo>
                    <a:pt x="733" y="323"/>
                    <a:pt x="732" y="323"/>
                    <a:pt x="731" y="323"/>
                  </a:cubicBezTo>
                  <a:cubicBezTo>
                    <a:pt x="730" y="323"/>
                    <a:pt x="724" y="323"/>
                    <a:pt x="721" y="324"/>
                  </a:cubicBezTo>
                  <a:cubicBezTo>
                    <a:pt x="717" y="324"/>
                    <a:pt x="714" y="326"/>
                    <a:pt x="711" y="326"/>
                  </a:cubicBezTo>
                  <a:cubicBezTo>
                    <a:pt x="707" y="326"/>
                    <a:pt x="696" y="328"/>
                    <a:pt x="696" y="328"/>
                  </a:cubicBezTo>
                  <a:cubicBezTo>
                    <a:pt x="696" y="328"/>
                    <a:pt x="688" y="329"/>
                    <a:pt x="687" y="329"/>
                  </a:cubicBezTo>
                  <a:cubicBezTo>
                    <a:pt x="686" y="329"/>
                    <a:pt x="678" y="331"/>
                    <a:pt x="676" y="332"/>
                  </a:cubicBezTo>
                  <a:cubicBezTo>
                    <a:pt x="674" y="333"/>
                    <a:pt x="661" y="336"/>
                    <a:pt x="661" y="336"/>
                  </a:cubicBezTo>
                  <a:cubicBezTo>
                    <a:pt x="661" y="336"/>
                    <a:pt x="655" y="337"/>
                    <a:pt x="653" y="338"/>
                  </a:cubicBezTo>
                  <a:cubicBezTo>
                    <a:pt x="651" y="339"/>
                    <a:pt x="648" y="341"/>
                    <a:pt x="648" y="341"/>
                  </a:cubicBezTo>
                  <a:cubicBezTo>
                    <a:pt x="641" y="344"/>
                    <a:pt x="641" y="344"/>
                    <a:pt x="641" y="344"/>
                  </a:cubicBezTo>
                  <a:cubicBezTo>
                    <a:pt x="632" y="356"/>
                    <a:pt x="632" y="356"/>
                    <a:pt x="632" y="356"/>
                  </a:cubicBezTo>
                  <a:cubicBezTo>
                    <a:pt x="632" y="356"/>
                    <a:pt x="632" y="358"/>
                    <a:pt x="632" y="360"/>
                  </a:cubicBezTo>
                  <a:cubicBezTo>
                    <a:pt x="632" y="361"/>
                    <a:pt x="627" y="362"/>
                    <a:pt x="625" y="362"/>
                  </a:cubicBezTo>
                  <a:cubicBezTo>
                    <a:pt x="623" y="362"/>
                    <a:pt x="617" y="360"/>
                    <a:pt x="616" y="360"/>
                  </a:cubicBezTo>
                  <a:cubicBezTo>
                    <a:pt x="616" y="360"/>
                    <a:pt x="614" y="360"/>
                    <a:pt x="612" y="359"/>
                  </a:cubicBezTo>
                  <a:cubicBezTo>
                    <a:pt x="609" y="358"/>
                    <a:pt x="608" y="357"/>
                    <a:pt x="607" y="355"/>
                  </a:cubicBezTo>
                  <a:cubicBezTo>
                    <a:pt x="607" y="352"/>
                    <a:pt x="606" y="352"/>
                    <a:pt x="603" y="352"/>
                  </a:cubicBezTo>
                  <a:cubicBezTo>
                    <a:pt x="600" y="351"/>
                    <a:pt x="598" y="345"/>
                    <a:pt x="598" y="343"/>
                  </a:cubicBezTo>
                  <a:cubicBezTo>
                    <a:pt x="599" y="341"/>
                    <a:pt x="602" y="342"/>
                    <a:pt x="604" y="342"/>
                  </a:cubicBezTo>
                  <a:cubicBezTo>
                    <a:pt x="605" y="342"/>
                    <a:pt x="607" y="341"/>
                    <a:pt x="608" y="341"/>
                  </a:cubicBezTo>
                  <a:cubicBezTo>
                    <a:pt x="609" y="340"/>
                    <a:pt x="614" y="337"/>
                    <a:pt x="615" y="336"/>
                  </a:cubicBezTo>
                  <a:cubicBezTo>
                    <a:pt x="615" y="335"/>
                    <a:pt x="622" y="335"/>
                    <a:pt x="622" y="335"/>
                  </a:cubicBezTo>
                  <a:cubicBezTo>
                    <a:pt x="622" y="335"/>
                    <a:pt x="646" y="324"/>
                    <a:pt x="679" y="315"/>
                  </a:cubicBezTo>
                  <a:cubicBezTo>
                    <a:pt x="712" y="307"/>
                    <a:pt x="785" y="290"/>
                    <a:pt x="788" y="289"/>
                  </a:cubicBezTo>
                  <a:cubicBezTo>
                    <a:pt x="791" y="289"/>
                    <a:pt x="819" y="283"/>
                    <a:pt x="819" y="283"/>
                  </a:cubicBezTo>
                  <a:cubicBezTo>
                    <a:pt x="819" y="283"/>
                    <a:pt x="880" y="273"/>
                    <a:pt x="886" y="271"/>
                  </a:cubicBezTo>
                  <a:cubicBezTo>
                    <a:pt x="892" y="269"/>
                    <a:pt x="890" y="271"/>
                    <a:pt x="892" y="271"/>
                  </a:cubicBezTo>
                  <a:cubicBezTo>
                    <a:pt x="895" y="271"/>
                    <a:pt x="899" y="271"/>
                    <a:pt x="901" y="270"/>
                  </a:cubicBezTo>
                  <a:cubicBezTo>
                    <a:pt x="904" y="269"/>
                    <a:pt x="907" y="268"/>
                    <a:pt x="909" y="268"/>
                  </a:cubicBezTo>
                  <a:cubicBezTo>
                    <a:pt x="912" y="267"/>
                    <a:pt x="917" y="267"/>
                    <a:pt x="919" y="267"/>
                  </a:cubicBezTo>
                  <a:cubicBezTo>
                    <a:pt x="921" y="267"/>
                    <a:pt x="941" y="263"/>
                    <a:pt x="943" y="263"/>
                  </a:cubicBezTo>
                  <a:cubicBezTo>
                    <a:pt x="946" y="263"/>
                    <a:pt x="946" y="264"/>
                    <a:pt x="949" y="264"/>
                  </a:cubicBezTo>
                  <a:cubicBezTo>
                    <a:pt x="952" y="265"/>
                    <a:pt x="957" y="266"/>
                    <a:pt x="961" y="266"/>
                  </a:cubicBezTo>
                  <a:cubicBezTo>
                    <a:pt x="965" y="266"/>
                    <a:pt x="966" y="267"/>
                    <a:pt x="966" y="268"/>
                  </a:cubicBezTo>
                  <a:cubicBezTo>
                    <a:pt x="966" y="269"/>
                    <a:pt x="969" y="271"/>
                    <a:pt x="970" y="271"/>
                  </a:cubicBezTo>
                  <a:cubicBezTo>
                    <a:pt x="971" y="272"/>
                    <a:pt x="974" y="274"/>
                    <a:pt x="974" y="274"/>
                  </a:cubicBezTo>
                  <a:cubicBezTo>
                    <a:pt x="974" y="274"/>
                    <a:pt x="977" y="278"/>
                    <a:pt x="975" y="281"/>
                  </a:cubicBezTo>
                  <a:cubicBezTo>
                    <a:pt x="972" y="285"/>
                    <a:pt x="969" y="293"/>
                    <a:pt x="968" y="295"/>
                  </a:cubicBezTo>
                  <a:cubicBezTo>
                    <a:pt x="968" y="296"/>
                    <a:pt x="969" y="296"/>
                    <a:pt x="969" y="298"/>
                  </a:cubicBezTo>
                  <a:cubicBezTo>
                    <a:pt x="969" y="299"/>
                    <a:pt x="966" y="300"/>
                    <a:pt x="966" y="301"/>
                  </a:cubicBezTo>
                  <a:cubicBezTo>
                    <a:pt x="966" y="303"/>
                    <a:pt x="971" y="304"/>
                    <a:pt x="971" y="303"/>
                  </a:cubicBezTo>
                  <a:cubicBezTo>
                    <a:pt x="972" y="302"/>
                    <a:pt x="972" y="302"/>
                    <a:pt x="972" y="301"/>
                  </a:cubicBezTo>
                  <a:cubicBezTo>
                    <a:pt x="973" y="299"/>
                    <a:pt x="972" y="299"/>
                    <a:pt x="974" y="296"/>
                  </a:cubicBezTo>
                  <a:cubicBezTo>
                    <a:pt x="975" y="293"/>
                    <a:pt x="975" y="293"/>
                    <a:pt x="975" y="291"/>
                  </a:cubicBezTo>
                  <a:cubicBezTo>
                    <a:pt x="976" y="289"/>
                    <a:pt x="978" y="289"/>
                    <a:pt x="979" y="288"/>
                  </a:cubicBezTo>
                  <a:cubicBezTo>
                    <a:pt x="980" y="286"/>
                    <a:pt x="980" y="284"/>
                    <a:pt x="982" y="285"/>
                  </a:cubicBezTo>
                  <a:cubicBezTo>
                    <a:pt x="983" y="286"/>
                    <a:pt x="987" y="285"/>
                    <a:pt x="987" y="285"/>
                  </a:cubicBezTo>
                  <a:cubicBezTo>
                    <a:pt x="987" y="285"/>
                    <a:pt x="1046" y="319"/>
                    <a:pt x="1048" y="321"/>
                  </a:cubicBezTo>
                  <a:cubicBezTo>
                    <a:pt x="1049" y="322"/>
                    <a:pt x="1050" y="322"/>
                    <a:pt x="1052" y="323"/>
                  </a:cubicBezTo>
                  <a:cubicBezTo>
                    <a:pt x="1054" y="324"/>
                    <a:pt x="1054" y="326"/>
                    <a:pt x="1053" y="327"/>
                  </a:cubicBezTo>
                  <a:cubicBezTo>
                    <a:pt x="1052" y="328"/>
                    <a:pt x="1052" y="329"/>
                    <a:pt x="1052" y="330"/>
                  </a:cubicBezTo>
                  <a:cubicBezTo>
                    <a:pt x="1052" y="331"/>
                    <a:pt x="1049" y="332"/>
                    <a:pt x="1049" y="334"/>
                  </a:cubicBezTo>
                  <a:cubicBezTo>
                    <a:pt x="1048" y="335"/>
                    <a:pt x="1049" y="335"/>
                    <a:pt x="1049" y="339"/>
                  </a:cubicBezTo>
                  <a:cubicBezTo>
                    <a:pt x="1049" y="342"/>
                    <a:pt x="1047" y="341"/>
                    <a:pt x="1047" y="343"/>
                  </a:cubicBezTo>
                  <a:cubicBezTo>
                    <a:pt x="1047" y="345"/>
                    <a:pt x="1049" y="346"/>
                    <a:pt x="1049" y="346"/>
                  </a:cubicBezTo>
                  <a:cubicBezTo>
                    <a:pt x="1050" y="346"/>
                    <a:pt x="1050" y="346"/>
                    <a:pt x="1050" y="346"/>
                  </a:cubicBezTo>
                  <a:cubicBezTo>
                    <a:pt x="1050" y="346"/>
                    <a:pt x="1051" y="344"/>
                    <a:pt x="1053" y="342"/>
                  </a:cubicBezTo>
                  <a:cubicBezTo>
                    <a:pt x="1055" y="340"/>
                    <a:pt x="1054" y="341"/>
                    <a:pt x="1054" y="339"/>
                  </a:cubicBezTo>
                  <a:cubicBezTo>
                    <a:pt x="1055" y="337"/>
                    <a:pt x="1056" y="338"/>
                    <a:pt x="1056" y="338"/>
                  </a:cubicBezTo>
                  <a:cubicBezTo>
                    <a:pt x="1056" y="338"/>
                    <a:pt x="1056" y="339"/>
                    <a:pt x="1056" y="340"/>
                  </a:cubicBezTo>
                  <a:cubicBezTo>
                    <a:pt x="1057" y="342"/>
                    <a:pt x="1056" y="340"/>
                    <a:pt x="1058" y="341"/>
                  </a:cubicBezTo>
                  <a:cubicBezTo>
                    <a:pt x="1061" y="341"/>
                    <a:pt x="1058" y="340"/>
                    <a:pt x="1058" y="338"/>
                  </a:cubicBezTo>
                  <a:cubicBezTo>
                    <a:pt x="1058" y="335"/>
                    <a:pt x="1058" y="335"/>
                    <a:pt x="1059" y="333"/>
                  </a:cubicBezTo>
                  <a:cubicBezTo>
                    <a:pt x="1060" y="331"/>
                    <a:pt x="1061" y="333"/>
                    <a:pt x="1061" y="333"/>
                  </a:cubicBezTo>
                  <a:cubicBezTo>
                    <a:pt x="1061" y="333"/>
                    <a:pt x="1061" y="338"/>
                    <a:pt x="1061" y="340"/>
                  </a:cubicBezTo>
                  <a:cubicBezTo>
                    <a:pt x="1061" y="341"/>
                    <a:pt x="1061" y="345"/>
                    <a:pt x="1062" y="347"/>
                  </a:cubicBezTo>
                  <a:cubicBezTo>
                    <a:pt x="1063" y="349"/>
                    <a:pt x="1064" y="347"/>
                    <a:pt x="1066" y="346"/>
                  </a:cubicBezTo>
                  <a:cubicBezTo>
                    <a:pt x="1068" y="345"/>
                    <a:pt x="1065" y="344"/>
                    <a:pt x="1065" y="341"/>
                  </a:cubicBezTo>
                  <a:cubicBezTo>
                    <a:pt x="1065" y="333"/>
                    <a:pt x="1065" y="333"/>
                    <a:pt x="1065" y="333"/>
                  </a:cubicBezTo>
                  <a:cubicBezTo>
                    <a:pt x="1065" y="331"/>
                    <a:pt x="1067" y="332"/>
                    <a:pt x="1067" y="332"/>
                  </a:cubicBezTo>
                  <a:cubicBezTo>
                    <a:pt x="1067" y="332"/>
                    <a:pt x="1074" y="336"/>
                    <a:pt x="1074" y="337"/>
                  </a:cubicBezTo>
                  <a:cubicBezTo>
                    <a:pt x="1074" y="339"/>
                    <a:pt x="1076" y="344"/>
                    <a:pt x="1076" y="346"/>
                  </a:cubicBezTo>
                  <a:cubicBezTo>
                    <a:pt x="1077" y="347"/>
                    <a:pt x="1076" y="351"/>
                    <a:pt x="1078" y="354"/>
                  </a:cubicBezTo>
                  <a:cubicBezTo>
                    <a:pt x="1079" y="357"/>
                    <a:pt x="1079" y="366"/>
                    <a:pt x="1080" y="368"/>
                  </a:cubicBezTo>
                  <a:cubicBezTo>
                    <a:pt x="1081" y="369"/>
                    <a:pt x="1082" y="371"/>
                    <a:pt x="1082" y="372"/>
                  </a:cubicBezTo>
                  <a:cubicBezTo>
                    <a:pt x="1082" y="374"/>
                    <a:pt x="1085" y="377"/>
                    <a:pt x="1085" y="377"/>
                  </a:cubicBezTo>
                  <a:cubicBezTo>
                    <a:pt x="1085" y="377"/>
                    <a:pt x="1085" y="378"/>
                    <a:pt x="1087" y="382"/>
                  </a:cubicBezTo>
                  <a:cubicBezTo>
                    <a:pt x="1089" y="385"/>
                    <a:pt x="1089" y="387"/>
                    <a:pt x="1089" y="388"/>
                  </a:cubicBezTo>
                  <a:cubicBezTo>
                    <a:pt x="1089" y="392"/>
                    <a:pt x="1089" y="392"/>
                    <a:pt x="1089" y="392"/>
                  </a:cubicBezTo>
                  <a:cubicBezTo>
                    <a:pt x="1089" y="393"/>
                    <a:pt x="1089" y="395"/>
                    <a:pt x="1091" y="400"/>
                  </a:cubicBezTo>
                  <a:cubicBezTo>
                    <a:pt x="1092" y="405"/>
                    <a:pt x="1091" y="403"/>
                    <a:pt x="1091" y="406"/>
                  </a:cubicBezTo>
                  <a:cubicBezTo>
                    <a:pt x="1091" y="410"/>
                    <a:pt x="1092" y="410"/>
                    <a:pt x="1094" y="409"/>
                  </a:cubicBezTo>
                  <a:cubicBezTo>
                    <a:pt x="1096" y="409"/>
                    <a:pt x="1105" y="401"/>
                    <a:pt x="1106" y="399"/>
                  </a:cubicBezTo>
                  <a:cubicBezTo>
                    <a:pt x="1107" y="397"/>
                    <a:pt x="1106" y="397"/>
                    <a:pt x="1107" y="393"/>
                  </a:cubicBezTo>
                  <a:cubicBezTo>
                    <a:pt x="1108" y="389"/>
                    <a:pt x="1108" y="392"/>
                    <a:pt x="1109" y="390"/>
                  </a:cubicBezTo>
                  <a:cubicBezTo>
                    <a:pt x="1109" y="388"/>
                    <a:pt x="1109" y="386"/>
                    <a:pt x="1109" y="384"/>
                  </a:cubicBezTo>
                  <a:cubicBezTo>
                    <a:pt x="1109" y="381"/>
                    <a:pt x="1108" y="380"/>
                    <a:pt x="1109" y="376"/>
                  </a:cubicBezTo>
                  <a:cubicBezTo>
                    <a:pt x="1110" y="372"/>
                    <a:pt x="1109" y="373"/>
                    <a:pt x="1109" y="371"/>
                  </a:cubicBezTo>
                  <a:cubicBezTo>
                    <a:pt x="1109" y="368"/>
                    <a:pt x="1109" y="369"/>
                    <a:pt x="1109" y="365"/>
                  </a:cubicBezTo>
                  <a:cubicBezTo>
                    <a:pt x="1108" y="360"/>
                    <a:pt x="1110" y="364"/>
                    <a:pt x="1111" y="363"/>
                  </a:cubicBezTo>
                  <a:cubicBezTo>
                    <a:pt x="1112" y="362"/>
                    <a:pt x="1113" y="359"/>
                    <a:pt x="1115" y="359"/>
                  </a:cubicBezTo>
                  <a:cubicBezTo>
                    <a:pt x="1117" y="359"/>
                    <a:pt x="1118" y="360"/>
                    <a:pt x="1119" y="360"/>
                  </a:cubicBezTo>
                  <a:cubicBezTo>
                    <a:pt x="1120" y="360"/>
                    <a:pt x="1121" y="363"/>
                    <a:pt x="1122" y="366"/>
                  </a:cubicBezTo>
                  <a:cubicBezTo>
                    <a:pt x="1124" y="369"/>
                    <a:pt x="1124" y="367"/>
                    <a:pt x="1127" y="367"/>
                  </a:cubicBezTo>
                  <a:cubicBezTo>
                    <a:pt x="1130" y="367"/>
                    <a:pt x="1129" y="368"/>
                    <a:pt x="1129" y="370"/>
                  </a:cubicBezTo>
                  <a:cubicBezTo>
                    <a:pt x="1130" y="372"/>
                    <a:pt x="1129" y="370"/>
                    <a:pt x="1134" y="378"/>
                  </a:cubicBezTo>
                  <a:cubicBezTo>
                    <a:pt x="1138" y="385"/>
                    <a:pt x="1137" y="381"/>
                    <a:pt x="1139" y="385"/>
                  </a:cubicBezTo>
                  <a:cubicBezTo>
                    <a:pt x="1141" y="388"/>
                    <a:pt x="1143" y="389"/>
                    <a:pt x="1145" y="391"/>
                  </a:cubicBezTo>
                  <a:cubicBezTo>
                    <a:pt x="1146" y="393"/>
                    <a:pt x="1149" y="394"/>
                    <a:pt x="1151" y="396"/>
                  </a:cubicBezTo>
                  <a:cubicBezTo>
                    <a:pt x="1153" y="398"/>
                    <a:pt x="1155" y="400"/>
                    <a:pt x="1156" y="402"/>
                  </a:cubicBezTo>
                  <a:cubicBezTo>
                    <a:pt x="1157" y="403"/>
                    <a:pt x="1162" y="405"/>
                    <a:pt x="1163" y="407"/>
                  </a:cubicBezTo>
                  <a:cubicBezTo>
                    <a:pt x="1165" y="409"/>
                    <a:pt x="1166" y="411"/>
                    <a:pt x="1168" y="414"/>
                  </a:cubicBezTo>
                  <a:cubicBezTo>
                    <a:pt x="1170" y="416"/>
                    <a:pt x="1182" y="426"/>
                    <a:pt x="1184" y="427"/>
                  </a:cubicBezTo>
                  <a:cubicBezTo>
                    <a:pt x="1187" y="428"/>
                    <a:pt x="1186" y="430"/>
                    <a:pt x="1188" y="430"/>
                  </a:cubicBezTo>
                  <a:cubicBezTo>
                    <a:pt x="1189" y="430"/>
                    <a:pt x="1189" y="430"/>
                    <a:pt x="1191" y="431"/>
                  </a:cubicBezTo>
                  <a:cubicBezTo>
                    <a:pt x="1194" y="431"/>
                    <a:pt x="1191" y="431"/>
                    <a:pt x="1193" y="433"/>
                  </a:cubicBezTo>
                  <a:cubicBezTo>
                    <a:pt x="1194" y="434"/>
                    <a:pt x="1194" y="433"/>
                    <a:pt x="1196" y="432"/>
                  </a:cubicBezTo>
                  <a:cubicBezTo>
                    <a:pt x="1199" y="432"/>
                    <a:pt x="1196" y="432"/>
                    <a:pt x="1196" y="431"/>
                  </a:cubicBezTo>
                  <a:cubicBezTo>
                    <a:pt x="1195" y="429"/>
                    <a:pt x="1196" y="428"/>
                    <a:pt x="1194" y="428"/>
                  </a:cubicBezTo>
                  <a:cubicBezTo>
                    <a:pt x="1192" y="428"/>
                    <a:pt x="1192" y="426"/>
                    <a:pt x="1192" y="426"/>
                  </a:cubicBezTo>
                  <a:cubicBezTo>
                    <a:pt x="1192" y="426"/>
                    <a:pt x="1194" y="425"/>
                    <a:pt x="1195" y="423"/>
                  </a:cubicBezTo>
                  <a:cubicBezTo>
                    <a:pt x="1196" y="422"/>
                    <a:pt x="1194" y="422"/>
                    <a:pt x="1192" y="421"/>
                  </a:cubicBezTo>
                  <a:cubicBezTo>
                    <a:pt x="1190" y="419"/>
                    <a:pt x="1192" y="419"/>
                    <a:pt x="1192" y="417"/>
                  </a:cubicBezTo>
                  <a:cubicBezTo>
                    <a:pt x="1191" y="415"/>
                    <a:pt x="1191" y="415"/>
                    <a:pt x="1190" y="414"/>
                  </a:cubicBezTo>
                  <a:cubicBezTo>
                    <a:pt x="1189" y="412"/>
                    <a:pt x="1189" y="411"/>
                    <a:pt x="1186" y="406"/>
                  </a:cubicBezTo>
                  <a:cubicBezTo>
                    <a:pt x="1184" y="401"/>
                    <a:pt x="1181" y="399"/>
                    <a:pt x="1180" y="397"/>
                  </a:cubicBezTo>
                  <a:cubicBezTo>
                    <a:pt x="1179" y="394"/>
                    <a:pt x="1172" y="384"/>
                    <a:pt x="1172" y="382"/>
                  </a:cubicBezTo>
                  <a:cubicBezTo>
                    <a:pt x="1172" y="380"/>
                    <a:pt x="1166" y="377"/>
                    <a:pt x="1164" y="376"/>
                  </a:cubicBezTo>
                  <a:cubicBezTo>
                    <a:pt x="1163" y="375"/>
                    <a:pt x="1156" y="370"/>
                    <a:pt x="1156" y="369"/>
                  </a:cubicBezTo>
                  <a:cubicBezTo>
                    <a:pt x="1156" y="368"/>
                    <a:pt x="1150" y="362"/>
                    <a:pt x="1149" y="360"/>
                  </a:cubicBezTo>
                  <a:cubicBezTo>
                    <a:pt x="1149" y="358"/>
                    <a:pt x="1144" y="358"/>
                    <a:pt x="1143" y="355"/>
                  </a:cubicBezTo>
                  <a:cubicBezTo>
                    <a:pt x="1142" y="352"/>
                    <a:pt x="1137" y="347"/>
                    <a:pt x="1134" y="345"/>
                  </a:cubicBezTo>
                  <a:cubicBezTo>
                    <a:pt x="1131" y="343"/>
                    <a:pt x="1137" y="341"/>
                    <a:pt x="1139" y="341"/>
                  </a:cubicBezTo>
                  <a:cubicBezTo>
                    <a:pt x="1141" y="341"/>
                    <a:pt x="1141" y="340"/>
                    <a:pt x="1146" y="340"/>
                  </a:cubicBezTo>
                  <a:cubicBezTo>
                    <a:pt x="1150" y="339"/>
                    <a:pt x="1149" y="340"/>
                    <a:pt x="1151" y="340"/>
                  </a:cubicBezTo>
                  <a:cubicBezTo>
                    <a:pt x="1154" y="340"/>
                    <a:pt x="1159" y="339"/>
                    <a:pt x="1161" y="338"/>
                  </a:cubicBezTo>
                  <a:cubicBezTo>
                    <a:pt x="1163" y="338"/>
                    <a:pt x="1169" y="338"/>
                    <a:pt x="1174" y="337"/>
                  </a:cubicBezTo>
                  <a:cubicBezTo>
                    <a:pt x="1179" y="337"/>
                    <a:pt x="1181" y="339"/>
                    <a:pt x="1181" y="339"/>
                  </a:cubicBezTo>
                  <a:cubicBezTo>
                    <a:pt x="1181" y="339"/>
                    <a:pt x="1181" y="339"/>
                    <a:pt x="1182" y="342"/>
                  </a:cubicBezTo>
                  <a:cubicBezTo>
                    <a:pt x="1182" y="346"/>
                    <a:pt x="1184" y="345"/>
                    <a:pt x="1186" y="347"/>
                  </a:cubicBezTo>
                  <a:cubicBezTo>
                    <a:pt x="1188" y="349"/>
                    <a:pt x="1191" y="350"/>
                    <a:pt x="1194" y="353"/>
                  </a:cubicBezTo>
                  <a:cubicBezTo>
                    <a:pt x="1197" y="356"/>
                    <a:pt x="1197" y="357"/>
                    <a:pt x="1199" y="360"/>
                  </a:cubicBezTo>
                  <a:cubicBezTo>
                    <a:pt x="1200" y="363"/>
                    <a:pt x="1204" y="365"/>
                    <a:pt x="1206" y="366"/>
                  </a:cubicBezTo>
                  <a:cubicBezTo>
                    <a:pt x="1208" y="367"/>
                    <a:pt x="1209" y="369"/>
                    <a:pt x="1209" y="369"/>
                  </a:cubicBezTo>
                  <a:cubicBezTo>
                    <a:pt x="1209" y="369"/>
                    <a:pt x="1213" y="372"/>
                    <a:pt x="1213" y="373"/>
                  </a:cubicBezTo>
                  <a:cubicBezTo>
                    <a:pt x="1214" y="374"/>
                    <a:pt x="1218" y="379"/>
                    <a:pt x="1219" y="381"/>
                  </a:cubicBezTo>
                  <a:cubicBezTo>
                    <a:pt x="1220" y="382"/>
                    <a:pt x="1220" y="385"/>
                    <a:pt x="1225" y="385"/>
                  </a:cubicBezTo>
                  <a:cubicBezTo>
                    <a:pt x="1230" y="385"/>
                    <a:pt x="1226" y="389"/>
                    <a:pt x="1231" y="394"/>
                  </a:cubicBezTo>
                  <a:cubicBezTo>
                    <a:pt x="1236" y="400"/>
                    <a:pt x="1234" y="398"/>
                    <a:pt x="1236" y="400"/>
                  </a:cubicBezTo>
                  <a:cubicBezTo>
                    <a:pt x="1237" y="402"/>
                    <a:pt x="1236" y="401"/>
                    <a:pt x="1239" y="404"/>
                  </a:cubicBezTo>
                  <a:cubicBezTo>
                    <a:pt x="1242" y="407"/>
                    <a:pt x="1241" y="406"/>
                    <a:pt x="1243" y="408"/>
                  </a:cubicBezTo>
                  <a:cubicBezTo>
                    <a:pt x="1245" y="410"/>
                    <a:pt x="1247" y="412"/>
                    <a:pt x="1248" y="413"/>
                  </a:cubicBezTo>
                  <a:cubicBezTo>
                    <a:pt x="1250" y="414"/>
                    <a:pt x="1250" y="414"/>
                    <a:pt x="1252" y="417"/>
                  </a:cubicBezTo>
                  <a:cubicBezTo>
                    <a:pt x="1254" y="419"/>
                    <a:pt x="1256" y="421"/>
                    <a:pt x="1256" y="423"/>
                  </a:cubicBezTo>
                  <a:cubicBezTo>
                    <a:pt x="1257" y="425"/>
                    <a:pt x="1256" y="423"/>
                    <a:pt x="1259" y="427"/>
                  </a:cubicBezTo>
                  <a:cubicBezTo>
                    <a:pt x="1262" y="431"/>
                    <a:pt x="1265" y="434"/>
                    <a:pt x="1267" y="436"/>
                  </a:cubicBezTo>
                  <a:cubicBezTo>
                    <a:pt x="1270" y="437"/>
                    <a:pt x="1270" y="438"/>
                    <a:pt x="1270" y="438"/>
                  </a:cubicBezTo>
                  <a:cubicBezTo>
                    <a:pt x="1270" y="438"/>
                    <a:pt x="1270" y="438"/>
                    <a:pt x="1270" y="440"/>
                  </a:cubicBezTo>
                  <a:cubicBezTo>
                    <a:pt x="1270" y="442"/>
                    <a:pt x="1271" y="442"/>
                    <a:pt x="1278" y="446"/>
                  </a:cubicBezTo>
                  <a:cubicBezTo>
                    <a:pt x="1285" y="451"/>
                    <a:pt x="1278" y="446"/>
                    <a:pt x="1280" y="448"/>
                  </a:cubicBezTo>
                  <a:cubicBezTo>
                    <a:pt x="1282" y="450"/>
                    <a:pt x="1282" y="451"/>
                    <a:pt x="1283" y="452"/>
                  </a:cubicBezTo>
                  <a:cubicBezTo>
                    <a:pt x="1284" y="453"/>
                    <a:pt x="1284" y="453"/>
                    <a:pt x="1286" y="456"/>
                  </a:cubicBezTo>
                  <a:cubicBezTo>
                    <a:pt x="1289" y="459"/>
                    <a:pt x="1289" y="458"/>
                    <a:pt x="1289" y="459"/>
                  </a:cubicBezTo>
                  <a:cubicBezTo>
                    <a:pt x="1289" y="459"/>
                    <a:pt x="1291" y="463"/>
                    <a:pt x="1295" y="465"/>
                  </a:cubicBezTo>
                  <a:cubicBezTo>
                    <a:pt x="1298" y="467"/>
                    <a:pt x="1295" y="465"/>
                    <a:pt x="1295" y="466"/>
                  </a:cubicBezTo>
                  <a:cubicBezTo>
                    <a:pt x="1295" y="467"/>
                    <a:pt x="1297" y="469"/>
                    <a:pt x="1298" y="471"/>
                  </a:cubicBezTo>
                  <a:cubicBezTo>
                    <a:pt x="1300" y="473"/>
                    <a:pt x="1310" y="484"/>
                    <a:pt x="1310" y="485"/>
                  </a:cubicBezTo>
                  <a:cubicBezTo>
                    <a:pt x="1310" y="486"/>
                    <a:pt x="1310" y="483"/>
                    <a:pt x="1310" y="481"/>
                  </a:cubicBezTo>
                  <a:cubicBezTo>
                    <a:pt x="1310" y="479"/>
                    <a:pt x="1306" y="474"/>
                    <a:pt x="1304" y="471"/>
                  </a:cubicBezTo>
                  <a:cubicBezTo>
                    <a:pt x="1302" y="468"/>
                    <a:pt x="1303" y="470"/>
                    <a:pt x="1302" y="469"/>
                  </a:cubicBezTo>
                  <a:cubicBezTo>
                    <a:pt x="1300" y="468"/>
                    <a:pt x="1302" y="466"/>
                    <a:pt x="1302" y="465"/>
                  </a:cubicBezTo>
                  <a:cubicBezTo>
                    <a:pt x="1302" y="463"/>
                    <a:pt x="1298" y="460"/>
                    <a:pt x="1297" y="458"/>
                  </a:cubicBezTo>
                  <a:cubicBezTo>
                    <a:pt x="1295" y="456"/>
                    <a:pt x="1295" y="456"/>
                    <a:pt x="1294" y="454"/>
                  </a:cubicBezTo>
                  <a:cubicBezTo>
                    <a:pt x="1293" y="452"/>
                    <a:pt x="1291" y="451"/>
                    <a:pt x="1290" y="449"/>
                  </a:cubicBezTo>
                  <a:cubicBezTo>
                    <a:pt x="1289" y="447"/>
                    <a:pt x="1288" y="444"/>
                    <a:pt x="1286" y="444"/>
                  </a:cubicBezTo>
                  <a:cubicBezTo>
                    <a:pt x="1284" y="443"/>
                    <a:pt x="1286" y="437"/>
                    <a:pt x="1286" y="437"/>
                  </a:cubicBezTo>
                  <a:cubicBezTo>
                    <a:pt x="1285" y="430"/>
                    <a:pt x="1281" y="433"/>
                    <a:pt x="1281" y="433"/>
                  </a:cubicBezTo>
                  <a:cubicBezTo>
                    <a:pt x="1281" y="433"/>
                    <a:pt x="1280" y="434"/>
                    <a:pt x="1280" y="432"/>
                  </a:cubicBezTo>
                  <a:cubicBezTo>
                    <a:pt x="1280" y="430"/>
                    <a:pt x="1280" y="429"/>
                    <a:pt x="1278" y="426"/>
                  </a:cubicBezTo>
                  <a:cubicBezTo>
                    <a:pt x="1277" y="424"/>
                    <a:pt x="1276" y="423"/>
                    <a:pt x="1276" y="421"/>
                  </a:cubicBezTo>
                  <a:cubicBezTo>
                    <a:pt x="1276" y="419"/>
                    <a:pt x="1277" y="421"/>
                    <a:pt x="1278" y="420"/>
                  </a:cubicBezTo>
                  <a:cubicBezTo>
                    <a:pt x="1278" y="418"/>
                    <a:pt x="1277" y="418"/>
                    <a:pt x="1275" y="418"/>
                  </a:cubicBezTo>
                  <a:cubicBezTo>
                    <a:pt x="1273" y="418"/>
                    <a:pt x="1274" y="418"/>
                    <a:pt x="1274" y="417"/>
                  </a:cubicBezTo>
                  <a:cubicBezTo>
                    <a:pt x="1274" y="415"/>
                    <a:pt x="1274" y="415"/>
                    <a:pt x="1274" y="415"/>
                  </a:cubicBezTo>
                  <a:cubicBezTo>
                    <a:pt x="1274" y="414"/>
                    <a:pt x="1276" y="412"/>
                    <a:pt x="1276" y="411"/>
                  </a:cubicBezTo>
                  <a:cubicBezTo>
                    <a:pt x="1276" y="410"/>
                    <a:pt x="1274" y="409"/>
                    <a:pt x="1274" y="409"/>
                  </a:cubicBezTo>
                  <a:cubicBezTo>
                    <a:pt x="1274" y="409"/>
                    <a:pt x="1273" y="408"/>
                    <a:pt x="1271" y="404"/>
                  </a:cubicBezTo>
                  <a:cubicBezTo>
                    <a:pt x="1269" y="402"/>
                    <a:pt x="1269" y="401"/>
                    <a:pt x="1269" y="401"/>
                  </a:cubicBezTo>
                  <a:cubicBezTo>
                    <a:pt x="1268" y="401"/>
                    <a:pt x="1267" y="401"/>
                    <a:pt x="1265" y="400"/>
                  </a:cubicBezTo>
                  <a:cubicBezTo>
                    <a:pt x="1264" y="399"/>
                    <a:pt x="1262" y="397"/>
                    <a:pt x="1262" y="396"/>
                  </a:cubicBezTo>
                  <a:cubicBezTo>
                    <a:pt x="1262" y="395"/>
                    <a:pt x="1265" y="396"/>
                    <a:pt x="1265" y="396"/>
                  </a:cubicBezTo>
                  <a:cubicBezTo>
                    <a:pt x="1269" y="394"/>
                    <a:pt x="1264" y="389"/>
                    <a:pt x="1264" y="389"/>
                  </a:cubicBezTo>
                  <a:cubicBezTo>
                    <a:pt x="1264" y="389"/>
                    <a:pt x="1258" y="385"/>
                    <a:pt x="1258" y="384"/>
                  </a:cubicBezTo>
                  <a:cubicBezTo>
                    <a:pt x="1258" y="382"/>
                    <a:pt x="1259" y="383"/>
                    <a:pt x="1261" y="383"/>
                  </a:cubicBezTo>
                  <a:cubicBezTo>
                    <a:pt x="1263" y="382"/>
                    <a:pt x="1260" y="378"/>
                    <a:pt x="1257" y="380"/>
                  </a:cubicBezTo>
                  <a:cubicBezTo>
                    <a:pt x="1254" y="382"/>
                    <a:pt x="1253" y="378"/>
                    <a:pt x="1253" y="378"/>
                  </a:cubicBezTo>
                  <a:cubicBezTo>
                    <a:pt x="1256" y="374"/>
                    <a:pt x="1253" y="372"/>
                    <a:pt x="1251" y="370"/>
                  </a:cubicBezTo>
                  <a:cubicBezTo>
                    <a:pt x="1250" y="368"/>
                    <a:pt x="1248" y="366"/>
                    <a:pt x="1248" y="364"/>
                  </a:cubicBezTo>
                  <a:cubicBezTo>
                    <a:pt x="1248" y="361"/>
                    <a:pt x="1239" y="353"/>
                    <a:pt x="1239" y="353"/>
                  </a:cubicBezTo>
                  <a:cubicBezTo>
                    <a:pt x="1239" y="351"/>
                    <a:pt x="1236" y="347"/>
                    <a:pt x="1236" y="345"/>
                  </a:cubicBezTo>
                  <a:cubicBezTo>
                    <a:pt x="1235" y="343"/>
                    <a:pt x="1232" y="341"/>
                    <a:pt x="1233" y="341"/>
                  </a:cubicBezTo>
                  <a:cubicBezTo>
                    <a:pt x="1234" y="341"/>
                    <a:pt x="1239" y="342"/>
                    <a:pt x="1240" y="342"/>
                  </a:cubicBezTo>
                  <a:cubicBezTo>
                    <a:pt x="1241" y="343"/>
                    <a:pt x="1242" y="343"/>
                    <a:pt x="1246" y="343"/>
                  </a:cubicBezTo>
                  <a:cubicBezTo>
                    <a:pt x="1249" y="344"/>
                    <a:pt x="1254" y="346"/>
                    <a:pt x="1257" y="345"/>
                  </a:cubicBezTo>
                  <a:cubicBezTo>
                    <a:pt x="1260" y="345"/>
                    <a:pt x="1257" y="345"/>
                    <a:pt x="1258" y="344"/>
                  </a:cubicBezTo>
                  <a:cubicBezTo>
                    <a:pt x="1259" y="344"/>
                    <a:pt x="1261" y="344"/>
                    <a:pt x="1261" y="344"/>
                  </a:cubicBezTo>
                  <a:cubicBezTo>
                    <a:pt x="1261" y="344"/>
                    <a:pt x="1264" y="347"/>
                    <a:pt x="1266" y="348"/>
                  </a:cubicBezTo>
                  <a:cubicBezTo>
                    <a:pt x="1267" y="349"/>
                    <a:pt x="1269" y="348"/>
                    <a:pt x="1269" y="348"/>
                  </a:cubicBezTo>
                  <a:cubicBezTo>
                    <a:pt x="1275" y="348"/>
                    <a:pt x="1275" y="348"/>
                    <a:pt x="1275" y="348"/>
                  </a:cubicBezTo>
                  <a:cubicBezTo>
                    <a:pt x="1275" y="348"/>
                    <a:pt x="1275" y="352"/>
                    <a:pt x="1275" y="354"/>
                  </a:cubicBezTo>
                  <a:cubicBezTo>
                    <a:pt x="1275" y="356"/>
                    <a:pt x="1275" y="357"/>
                    <a:pt x="1277" y="358"/>
                  </a:cubicBezTo>
                  <a:cubicBezTo>
                    <a:pt x="1279" y="359"/>
                    <a:pt x="1279" y="359"/>
                    <a:pt x="1279" y="360"/>
                  </a:cubicBezTo>
                  <a:cubicBezTo>
                    <a:pt x="1279" y="361"/>
                    <a:pt x="1279" y="363"/>
                    <a:pt x="1277" y="364"/>
                  </a:cubicBezTo>
                  <a:cubicBezTo>
                    <a:pt x="1276" y="365"/>
                    <a:pt x="1276" y="372"/>
                    <a:pt x="1276" y="372"/>
                  </a:cubicBezTo>
                  <a:cubicBezTo>
                    <a:pt x="1277" y="371"/>
                    <a:pt x="1277" y="371"/>
                    <a:pt x="1277" y="371"/>
                  </a:cubicBezTo>
                  <a:cubicBezTo>
                    <a:pt x="1281" y="370"/>
                    <a:pt x="1281" y="370"/>
                    <a:pt x="1281" y="370"/>
                  </a:cubicBezTo>
                  <a:cubicBezTo>
                    <a:pt x="1281" y="370"/>
                    <a:pt x="1281" y="374"/>
                    <a:pt x="1281" y="376"/>
                  </a:cubicBezTo>
                  <a:cubicBezTo>
                    <a:pt x="1281" y="378"/>
                    <a:pt x="1280" y="381"/>
                    <a:pt x="1280" y="383"/>
                  </a:cubicBezTo>
                  <a:cubicBezTo>
                    <a:pt x="1280" y="385"/>
                    <a:pt x="1283" y="387"/>
                    <a:pt x="1283" y="387"/>
                  </a:cubicBezTo>
                  <a:cubicBezTo>
                    <a:pt x="1283" y="387"/>
                    <a:pt x="1283" y="387"/>
                    <a:pt x="1283" y="390"/>
                  </a:cubicBezTo>
                  <a:cubicBezTo>
                    <a:pt x="1284" y="393"/>
                    <a:pt x="1286" y="394"/>
                    <a:pt x="1286" y="395"/>
                  </a:cubicBezTo>
                  <a:cubicBezTo>
                    <a:pt x="1286" y="397"/>
                    <a:pt x="1286" y="399"/>
                    <a:pt x="1288" y="405"/>
                  </a:cubicBezTo>
                  <a:cubicBezTo>
                    <a:pt x="1290" y="411"/>
                    <a:pt x="1294" y="421"/>
                    <a:pt x="1294" y="421"/>
                  </a:cubicBezTo>
                  <a:cubicBezTo>
                    <a:pt x="1297" y="419"/>
                    <a:pt x="1297" y="419"/>
                    <a:pt x="1297" y="419"/>
                  </a:cubicBezTo>
                  <a:cubicBezTo>
                    <a:pt x="1301" y="406"/>
                    <a:pt x="1295" y="353"/>
                    <a:pt x="1295" y="353"/>
                  </a:cubicBezTo>
                  <a:cubicBezTo>
                    <a:pt x="1295" y="353"/>
                    <a:pt x="1295" y="353"/>
                    <a:pt x="1299" y="353"/>
                  </a:cubicBezTo>
                  <a:cubicBezTo>
                    <a:pt x="1303" y="354"/>
                    <a:pt x="1308" y="356"/>
                    <a:pt x="1311" y="357"/>
                  </a:cubicBezTo>
                  <a:cubicBezTo>
                    <a:pt x="1314" y="358"/>
                    <a:pt x="1313" y="357"/>
                    <a:pt x="1315" y="357"/>
                  </a:cubicBezTo>
                  <a:cubicBezTo>
                    <a:pt x="1317" y="357"/>
                    <a:pt x="1317" y="358"/>
                    <a:pt x="1317" y="358"/>
                  </a:cubicBezTo>
                  <a:cubicBezTo>
                    <a:pt x="1317" y="358"/>
                    <a:pt x="1321" y="361"/>
                    <a:pt x="1324" y="361"/>
                  </a:cubicBezTo>
                  <a:cubicBezTo>
                    <a:pt x="1327" y="361"/>
                    <a:pt x="1327" y="361"/>
                    <a:pt x="1327" y="361"/>
                  </a:cubicBezTo>
                  <a:cubicBezTo>
                    <a:pt x="1327" y="361"/>
                    <a:pt x="1334" y="362"/>
                    <a:pt x="1338" y="365"/>
                  </a:cubicBezTo>
                  <a:cubicBezTo>
                    <a:pt x="1342" y="367"/>
                    <a:pt x="1342" y="363"/>
                    <a:pt x="1342" y="363"/>
                  </a:cubicBezTo>
                  <a:cubicBezTo>
                    <a:pt x="1333" y="359"/>
                    <a:pt x="1303" y="347"/>
                    <a:pt x="1302" y="346"/>
                  </a:cubicBezTo>
                  <a:cubicBezTo>
                    <a:pt x="1301" y="346"/>
                    <a:pt x="1299" y="345"/>
                    <a:pt x="1299" y="345"/>
                  </a:cubicBezTo>
                  <a:cubicBezTo>
                    <a:pt x="1299" y="345"/>
                    <a:pt x="1294" y="342"/>
                    <a:pt x="1296" y="342"/>
                  </a:cubicBezTo>
                  <a:cubicBezTo>
                    <a:pt x="1297" y="341"/>
                    <a:pt x="1296" y="341"/>
                    <a:pt x="1296" y="339"/>
                  </a:cubicBezTo>
                  <a:cubicBezTo>
                    <a:pt x="1296" y="337"/>
                    <a:pt x="1293" y="338"/>
                    <a:pt x="1293" y="338"/>
                  </a:cubicBezTo>
                  <a:cubicBezTo>
                    <a:pt x="1293" y="338"/>
                    <a:pt x="1293" y="335"/>
                    <a:pt x="1293" y="334"/>
                  </a:cubicBezTo>
                  <a:cubicBezTo>
                    <a:pt x="1293" y="333"/>
                    <a:pt x="1293" y="332"/>
                    <a:pt x="1295" y="332"/>
                  </a:cubicBezTo>
                  <a:cubicBezTo>
                    <a:pt x="1296" y="331"/>
                    <a:pt x="1296" y="329"/>
                    <a:pt x="1296" y="329"/>
                  </a:cubicBezTo>
                  <a:cubicBezTo>
                    <a:pt x="1293" y="327"/>
                    <a:pt x="1293" y="327"/>
                    <a:pt x="1293" y="327"/>
                  </a:cubicBezTo>
                  <a:cubicBezTo>
                    <a:pt x="1293" y="327"/>
                    <a:pt x="1296" y="327"/>
                    <a:pt x="1297" y="327"/>
                  </a:cubicBezTo>
                  <a:cubicBezTo>
                    <a:pt x="1298" y="327"/>
                    <a:pt x="1298" y="327"/>
                    <a:pt x="1300" y="327"/>
                  </a:cubicBezTo>
                  <a:cubicBezTo>
                    <a:pt x="1302" y="327"/>
                    <a:pt x="1304" y="330"/>
                    <a:pt x="1305" y="330"/>
                  </a:cubicBezTo>
                  <a:cubicBezTo>
                    <a:pt x="1306" y="330"/>
                    <a:pt x="1309" y="332"/>
                    <a:pt x="1310" y="333"/>
                  </a:cubicBezTo>
                  <a:cubicBezTo>
                    <a:pt x="1311" y="334"/>
                    <a:pt x="1314" y="335"/>
                    <a:pt x="1316" y="336"/>
                  </a:cubicBezTo>
                  <a:cubicBezTo>
                    <a:pt x="1319" y="337"/>
                    <a:pt x="1320" y="338"/>
                    <a:pt x="1320" y="338"/>
                  </a:cubicBezTo>
                  <a:cubicBezTo>
                    <a:pt x="1320" y="338"/>
                    <a:pt x="1319" y="339"/>
                    <a:pt x="1317" y="339"/>
                  </a:cubicBezTo>
                  <a:cubicBezTo>
                    <a:pt x="1316" y="339"/>
                    <a:pt x="1319" y="341"/>
                    <a:pt x="1320" y="342"/>
                  </a:cubicBezTo>
                  <a:cubicBezTo>
                    <a:pt x="1322" y="343"/>
                    <a:pt x="1325" y="342"/>
                    <a:pt x="1325" y="342"/>
                  </a:cubicBezTo>
                  <a:cubicBezTo>
                    <a:pt x="1322" y="340"/>
                    <a:pt x="1322" y="340"/>
                    <a:pt x="1322" y="340"/>
                  </a:cubicBezTo>
                  <a:cubicBezTo>
                    <a:pt x="1322" y="340"/>
                    <a:pt x="1323" y="341"/>
                    <a:pt x="1327" y="342"/>
                  </a:cubicBezTo>
                  <a:cubicBezTo>
                    <a:pt x="1330" y="342"/>
                    <a:pt x="1331" y="346"/>
                    <a:pt x="1331" y="346"/>
                  </a:cubicBezTo>
                  <a:cubicBezTo>
                    <a:pt x="1331" y="346"/>
                    <a:pt x="1333" y="348"/>
                    <a:pt x="1334" y="348"/>
                  </a:cubicBezTo>
                  <a:cubicBezTo>
                    <a:pt x="1334" y="348"/>
                    <a:pt x="1336" y="348"/>
                    <a:pt x="1337" y="348"/>
                  </a:cubicBezTo>
                  <a:cubicBezTo>
                    <a:pt x="1338" y="348"/>
                    <a:pt x="1340" y="349"/>
                    <a:pt x="1340" y="350"/>
                  </a:cubicBezTo>
                  <a:cubicBezTo>
                    <a:pt x="1340" y="350"/>
                    <a:pt x="1336" y="349"/>
                    <a:pt x="1335" y="350"/>
                  </a:cubicBezTo>
                  <a:cubicBezTo>
                    <a:pt x="1334" y="350"/>
                    <a:pt x="1337" y="351"/>
                    <a:pt x="1338" y="353"/>
                  </a:cubicBezTo>
                  <a:cubicBezTo>
                    <a:pt x="1340" y="355"/>
                    <a:pt x="1345" y="356"/>
                    <a:pt x="1347" y="359"/>
                  </a:cubicBezTo>
                  <a:cubicBezTo>
                    <a:pt x="1350" y="361"/>
                    <a:pt x="1351" y="357"/>
                    <a:pt x="1351" y="357"/>
                  </a:cubicBezTo>
                  <a:cubicBezTo>
                    <a:pt x="1351" y="357"/>
                    <a:pt x="1353" y="359"/>
                    <a:pt x="1355" y="361"/>
                  </a:cubicBezTo>
                  <a:cubicBezTo>
                    <a:pt x="1357" y="363"/>
                    <a:pt x="1359" y="364"/>
                    <a:pt x="1359" y="364"/>
                  </a:cubicBezTo>
                  <a:cubicBezTo>
                    <a:pt x="1365" y="367"/>
                    <a:pt x="1365" y="367"/>
                    <a:pt x="1365" y="367"/>
                  </a:cubicBezTo>
                  <a:cubicBezTo>
                    <a:pt x="1371" y="369"/>
                    <a:pt x="1371" y="369"/>
                    <a:pt x="1371" y="369"/>
                  </a:cubicBezTo>
                  <a:cubicBezTo>
                    <a:pt x="1376" y="373"/>
                    <a:pt x="1376" y="373"/>
                    <a:pt x="1376" y="373"/>
                  </a:cubicBezTo>
                  <a:cubicBezTo>
                    <a:pt x="1381" y="377"/>
                    <a:pt x="1381" y="377"/>
                    <a:pt x="1381" y="377"/>
                  </a:cubicBezTo>
                  <a:cubicBezTo>
                    <a:pt x="1381" y="377"/>
                    <a:pt x="1383" y="375"/>
                    <a:pt x="1385" y="377"/>
                  </a:cubicBezTo>
                  <a:cubicBezTo>
                    <a:pt x="1388" y="378"/>
                    <a:pt x="1388" y="377"/>
                    <a:pt x="1389" y="376"/>
                  </a:cubicBezTo>
                  <a:cubicBezTo>
                    <a:pt x="1389" y="375"/>
                    <a:pt x="1389" y="377"/>
                    <a:pt x="1390" y="378"/>
                  </a:cubicBezTo>
                  <a:cubicBezTo>
                    <a:pt x="1392" y="378"/>
                    <a:pt x="1394" y="380"/>
                    <a:pt x="1394" y="380"/>
                  </a:cubicBezTo>
                  <a:cubicBezTo>
                    <a:pt x="1397" y="381"/>
                    <a:pt x="1397" y="381"/>
                    <a:pt x="1397" y="381"/>
                  </a:cubicBezTo>
                  <a:cubicBezTo>
                    <a:pt x="1397" y="381"/>
                    <a:pt x="1399" y="382"/>
                    <a:pt x="1404" y="387"/>
                  </a:cubicBezTo>
                  <a:cubicBezTo>
                    <a:pt x="1410" y="391"/>
                    <a:pt x="1404" y="384"/>
                    <a:pt x="1404" y="384"/>
                  </a:cubicBezTo>
                  <a:cubicBezTo>
                    <a:pt x="1404" y="384"/>
                    <a:pt x="1408" y="387"/>
                    <a:pt x="1410" y="388"/>
                  </a:cubicBezTo>
                  <a:cubicBezTo>
                    <a:pt x="1412" y="389"/>
                    <a:pt x="1420" y="394"/>
                    <a:pt x="1424" y="396"/>
                  </a:cubicBezTo>
                  <a:cubicBezTo>
                    <a:pt x="1427" y="398"/>
                    <a:pt x="1436" y="397"/>
                    <a:pt x="1439" y="401"/>
                  </a:cubicBezTo>
                  <a:cubicBezTo>
                    <a:pt x="1442" y="404"/>
                    <a:pt x="1446" y="399"/>
                    <a:pt x="1442" y="397"/>
                  </a:cubicBezTo>
                  <a:cubicBezTo>
                    <a:pt x="1437" y="395"/>
                    <a:pt x="1425" y="383"/>
                    <a:pt x="1424" y="381"/>
                  </a:cubicBezTo>
                  <a:cubicBezTo>
                    <a:pt x="1422" y="378"/>
                    <a:pt x="1416" y="372"/>
                    <a:pt x="1413" y="370"/>
                  </a:cubicBezTo>
                  <a:cubicBezTo>
                    <a:pt x="1410" y="368"/>
                    <a:pt x="1404" y="363"/>
                    <a:pt x="1393" y="354"/>
                  </a:cubicBezTo>
                  <a:cubicBezTo>
                    <a:pt x="1382" y="344"/>
                    <a:pt x="1359" y="330"/>
                    <a:pt x="1359" y="329"/>
                  </a:cubicBezTo>
                  <a:cubicBezTo>
                    <a:pt x="1358" y="328"/>
                    <a:pt x="1355" y="322"/>
                    <a:pt x="1353" y="322"/>
                  </a:cubicBezTo>
                  <a:cubicBezTo>
                    <a:pt x="1352" y="322"/>
                    <a:pt x="1348" y="323"/>
                    <a:pt x="1346" y="321"/>
                  </a:cubicBezTo>
                  <a:cubicBezTo>
                    <a:pt x="1344" y="320"/>
                    <a:pt x="1339" y="312"/>
                    <a:pt x="1339" y="311"/>
                  </a:cubicBezTo>
                  <a:cubicBezTo>
                    <a:pt x="1338" y="310"/>
                    <a:pt x="1334" y="308"/>
                    <a:pt x="1332" y="308"/>
                  </a:cubicBezTo>
                  <a:cubicBezTo>
                    <a:pt x="1329" y="308"/>
                    <a:pt x="1328" y="305"/>
                    <a:pt x="1323" y="304"/>
                  </a:cubicBezTo>
                  <a:cubicBezTo>
                    <a:pt x="1317" y="304"/>
                    <a:pt x="1316" y="301"/>
                    <a:pt x="1316" y="300"/>
                  </a:cubicBezTo>
                  <a:cubicBezTo>
                    <a:pt x="1315" y="299"/>
                    <a:pt x="1318" y="300"/>
                    <a:pt x="1320" y="300"/>
                  </a:cubicBezTo>
                  <a:cubicBezTo>
                    <a:pt x="1322" y="300"/>
                    <a:pt x="1326" y="299"/>
                    <a:pt x="1329" y="298"/>
                  </a:cubicBezTo>
                  <a:cubicBezTo>
                    <a:pt x="1332" y="297"/>
                    <a:pt x="1332" y="298"/>
                    <a:pt x="1335" y="300"/>
                  </a:cubicBezTo>
                  <a:cubicBezTo>
                    <a:pt x="1337" y="301"/>
                    <a:pt x="1342" y="300"/>
                    <a:pt x="1346" y="300"/>
                  </a:cubicBezTo>
                  <a:cubicBezTo>
                    <a:pt x="1349" y="300"/>
                    <a:pt x="1352" y="299"/>
                    <a:pt x="1353" y="299"/>
                  </a:cubicBezTo>
                  <a:cubicBezTo>
                    <a:pt x="1353" y="298"/>
                    <a:pt x="1355" y="299"/>
                    <a:pt x="1360" y="300"/>
                  </a:cubicBezTo>
                  <a:cubicBezTo>
                    <a:pt x="1365" y="301"/>
                    <a:pt x="1363" y="300"/>
                    <a:pt x="1364" y="298"/>
                  </a:cubicBezTo>
                  <a:cubicBezTo>
                    <a:pt x="1366" y="296"/>
                    <a:pt x="1368" y="300"/>
                    <a:pt x="1372" y="300"/>
                  </a:cubicBezTo>
                  <a:cubicBezTo>
                    <a:pt x="1376" y="300"/>
                    <a:pt x="1379" y="300"/>
                    <a:pt x="1383" y="300"/>
                  </a:cubicBezTo>
                  <a:cubicBezTo>
                    <a:pt x="1387" y="300"/>
                    <a:pt x="1393" y="302"/>
                    <a:pt x="1395" y="302"/>
                  </a:cubicBezTo>
                  <a:cubicBezTo>
                    <a:pt x="1396" y="301"/>
                    <a:pt x="1404" y="302"/>
                    <a:pt x="1405" y="302"/>
                  </a:cubicBezTo>
                  <a:cubicBezTo>
                    <a:pt x="1406" y="302"/>
                    <a:pt x="1410" y="302"/>
                    <a:pt x="1412" y="302"/>
                  </a:cubicBezTo>
                  <a:cubicBezTo>
                    <a:pt x="1413" y="303"/>
                    <a:pt x="1417" y="303"/>
                    <a:pt x="1421" y="303"/>
                  </a:cubicBezTo>
                  <a:cubicBezTo>
                    <a:pt x="1424" y="303"/>
                    <a:pt x="1423" y="303"/>
                    <a:pt x="1426" y="303"/>
                  </a:cubicBezTo>
                  <a:cubicBezTo>
                    <a:pt x="1428" y="303"/>
                    <a:pt x="1431" y="303"/>
                    <a:pt x="1432" y="302"/>
                  </a:cubicBezTo>
                  <a:cubicBezTo>
                    <a:pt x="1434" y="302"/>
                    <a:pt x="1440" y="304"/>
                    <a:pt x="1443" y="303"/>
                  </a:cubicBezTo>
                  <a:cubicBezTo>
                    <a:pt x="1445" y="303"/>
                    <a:pt x="1446" y="304"/>
                    <a:pt x="1447" y="305"/>
                  </a:cubicBezTo>
                  <a:cubicBezTo>
                    <a:pt x="1449" y="305"/>
                    <a:pt x="1450" y="305"/>
                    <a:pt x="1452" y="305"/>
                  </a:cubicBezTo>
                  <a:cubicBezTo>
                    <a:pt x="1457" y="305"/>
                    <a:pt x="1457" y="305"/>
                    <a:pt x="1457" y="305"/>
                  </a:cubicBezTo>
                  <a:cubicBezTo>
                    <a:pt x="1460" y="305"/>
                    <a:pt x="1459" y="305"/>
                    <a:pt x="1459" y="305"/>
                  </a:cubicBezTo>
                  <a:cubicBezTo>
                    <a:pt x="1459" y="305"/>
                    <a:pt x="1463" y="305"/>
                    <a:pt x="1466" y="305"/>
                  </a:cubicBezTo>
                  <a:cubicBezTo>
                    <a:pt x="1469" y="305"/>
                    <a:pt x="1468" y="306"/>
                    <a:pt x="1470" y="306"/>
                  </a:cubicBezTo>
                  <a:cubicBezTo>
                    <a:pt x="1471" y="306"/>
                    <a:pt x="1474" y="306"/>
                    <a:pt x="1476" y="306"/>
                  </a:cubicBezTo>
                  <a:cubicBezTo>
                    <a:pt x="1479" y="306"/>
                    <a:pt x="1481" y="307"/>
                    <a:pt x="1483" y="307"/>
                  </a:cubicBezTo>
                  <a:cubicBezTo>
                    <a:pt x="1484" y="306"/>
                    <a:pt x="1487" y="308"/>
                    <a:pt x="1488" y="308"/>
                  </a:cubicBezTo>
                  <a:cubicBezTo>
                    <a:pt x="1490" y="308"/>
                    <a:pt x="1491" y="308"/>
                    <a:pt x="1492" y="308"/>
                  </a:cubicBezTo>
                  <a:cubicBezTo>
                    <a:pt x="1494" y="308"/>
                    <a:pt x="1495" y="309"/>
                    <a:pt x="1497" y="309"/>
                  </a:cubicBezTo>
                  <a:cubicBezTo>
                    <a:pt x="1498" y="310"/>
                    <a:pt x="1498" y="309"/>
                    <a:pt x="1502" y="309"/>
                  </a:cubicBezTo>
                  <a:cubicBezTo>
                    <a:pt x="1506" y="309"/>
                    <a:pt x="1503" y="310"/>
                    <a:pt x="1505" y="309"/>
                  </a:cubicBezTo>
                  <a:cubicBezTo>
                    <a:pt x="1508" y="309"/>
                    <a:pt x="1508" y="309"/>
                    <a:pt x="1510" y="310"/>
                  </a:cubicBezTo>
                  <a:cubicBezTo>
                    <a:pt x="1511" y="311"/>
                    <a:pt x="1516" y="312"/>
                    <a:pt x="1519" y="312"/>
                  </a:cubicBezTo>
                  <a:cubicBezTo>
                    <a:pt x="1521" y="312"/>
                    <a:pt x="1522" y="311"/>
                    <a:pt x="1524" y="311"/>
                  </a:cubicBezTo>
                  <a:cubicBezTo>
                    <a:pt x="1526" y="311"/>
                    <a:pt x="1531" y="311"/>
                    <a:pt x="1533" y="311"/>
                  </a:cubicBezTo>
                  <a:cubicBezTo>
                    <a:pt x="1535" y="311"/>
                    <a:pt x="1534" y="312"/>
                    <a:pt x="1536" y="313"/>
                  </a:cubicBezTo>
                  <a:cubicBezTo>
                    <a:pt x="1538" y="315"/>
                    <a:pt x="1539" y="313"/>
                    <a:pt x="1540" y="312"/>
                  </a:cubicBezTo>
                  <a:cubicBezTo>
                    <a:pt x="1542" y="311"/>
                    <a:pt x="1541" y="312"/>
                    <a:pt x="1544" y="311"/>
                  </a:cubicBezTo>
                  <a:cubicBezTo>
                    <a:pt x="1547" y="310"/>
                    <a:pt x="1546" y="312"/>
                    <a:pt x="1549" y="312"/>
                  </a:cubicBezTo>
                  <a:cubicBezTo>
                    <a:pt x="1552" y="312"/>
                    <a:pt x="1553" y="310"/>
                    <a:pt x="1555" y="311"/>
                  </a:cubicBezTo>
                  <a:cubicBezTo>
                    <a:pt x="1557" y="311"/>
                    <a:pt x="1558" y="313"/>
                    <a:pt x="1559" y="313"/>
                  </a:cubicBezTo>
                  <a:cubicBezTo>
                    <a:pt x="1559" y="312"/>
                    <a:pt x="1560" y="311"/>
                    <a:pt x="1560" y="311"/>
                  </a:cubicBezTo>
                  <a:cubicBezTo>
                    <a:pt x="1562" y="312"/>
                    <a:pt x="1562" y="312"/>
                    <a:pt x="1562" y="312"/>
                  </a:cubicBezTo>
                  <a:cubicBezTo>
                    <a:pt x="1562" y="312"/>
                    <a:pt x="1562" y="309"/>
                    <a:pt x="1567" y="313"/>
                  </a:cubicBezTo>
                  <a:cubicBezTo>
                    <a:pt x="1571" y="316"/>
                    <a:pt x="1570" y="313"/>
                    <a:pt x="1569" y="312"/>
                  </a:cubicBezTo>
                  <a:cubicBezTo>
                    <a:pt x="1568" y="311"/>
                    <a:pt x="1569" y="311"/>
                    <a:pt x="1570" y="310"/>
                  </a:cubicBezTo>
                  <a:cubicBezTo>
                    <a:pt x="1572" y="308"/>
                    <a:pt x="1574" y="309"/>
                    <a:pt x="1573" y="311"/>
                  </a:cubicBezTo>
                  <a:cubicBezTo>
                    <a:pt x="1573" y="312"/>
                    <a:pt x="1572" y="312"/>
                    <a:pt x="1572" y="312"/>
                  </a:cubicBezTo>
                  <a:cubicBezTo>
                    <a:pt x="1572" y="313"/>
                    <a:pt x="1573" y="313"/>
                    <a:pt x="1576" y="313"/>
                  </a:cubicBezTo>
                  <a:cubicBezTo>
                    <a:pt x="1579" y="313"/>
                    <a:pt x="1579" y="313"/>
                    <a:pt x="1581" y="312"/>
                  </a:cubicBezTo>
                  <a:cubicBezTo>
                    <a:pt x="1582" y="311"/>
                    <a:pt x="1582" y="312"/>
                    <a:pt x="1584" y="312"/>
                  </a:cubicBezTo>
                  <a:cubicBezTo>
                    <a:pt x="1586" y="312"/>
                    <a:pt x="1587" y="312"/>
                    <a:pt x="1590" y="313"/>
                  </a:cubicBezTo>
                  <a:cubicBezTo>
                    <a:pt x="1593" y="314"/>
                    <a:pt x="1594" y="315"/>
                    <a:pt x="1595" y="312"/>
                  </a:cubicBezTo>
                  <a:cubicBezTo>
                    <a:pt x="1596" y="309"/>
                    <a:pt x="1591" y="309"/>
                    <a:pt x="1589" y="307"/>
                  </a:cubicBezTo>
                  <a:close/>
                  <a:moveTo>
                    <a:pt x="787" y="41"/>
                  </a:move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6" y="41"/>
                    <a:pt x="787" y="41"/>
                  </a:cubicBezTo>
                  <a:close/>
                  <a:moveTo>
                    <a:pt x="181" y="457"/>
                  </a:moveTo>
                  <a:cubicBezTo>
                    <a:pt x="181" y="459"/>
                    <a:pt x="172" y="467"/>
                    <a:pt x="171" y="468"/>
                  </a:cubicBezTo>
                  <a:cubicBezTo>
                    <a:pt x="170" y="469"/>
                    <a:pt x="174" y="472"/>
                    <a:pt x="174" y="472"/>
                  </a:cubicBezTo>
                  <a:cubicBezTo>
                    <a:pt x="174" y="472"/>
                    <a:pt x="170" y="474"/>
                    <a:pt x="169" y="474"/>
                  </a:cubicBezTo>
                  <a:cubicBezTo>
                    <a:pt x="169" y="474"/>
                    <a:pt x="163" y="477"/>
                    <a:pt x="161" y="478"/>
                  </a:cubicBezTo>
                  <a:cubicBezTo>
                    <a:pt x="159" y="478"/>
                    <a:pt x="154" y="483"/>
                    <a:pt x="154" y="483"/>
                  </a:cubicBezTo>
                  <a:cubicBezTo>
                    <a:pt x="154" y="483"/>
                    <a:pt x="149" y="485"/>
                    <a:pt x="147" y="486"/>
                  </a:cubicBezTo>
                  <a:cubicBezTo>
                    <a:pt x="146" y="487"/>
                    <a:pt x="143" y="489"/>
                    <a:pt x="142" y="491"/>
                  </a:cubicBezTo>
                  <a:cubicBezTo>
                    <a:pt x="140" y="494"/>
                    <a:pt x="133" y="495"/>
                    <a:pt x="132" y="495"/>
                  </a:cubicBezTo>
                  <a:cubicBezTo>
                    <a:pt x="131" y="494"/>
                    <a:pt x="129" y="492"/>
                    <a:pt x="127" y="492"/>
                  </a:cubicBezTo>
                  <a:cubicBezTo>
                    <a:pt x="125" y="493"/>
                    <a:pt x="119" y="490"/>
                    <a:pt x="118" y="488"/>
                  </a:cubicBezTo>
                  <a:cubicBezTo>
                    <a:pt x="117" y="487"/>
                    <a:pt x="112" y="487"/>
                    <a:pt x="111" y="487"/>
                  </a:cubicBezTo>
                  <a:cubicBezTo>
                    <a:pt x="111" y="487"/>
                    <a:pt x="106" y="485"/>
                    <a:pt x="106" y="484"/>
                  </a:cubicBezTo>
                  <a:cubicBezTo>
                    <a:pt x="105" y="482"/>
                    <a:pt x="109" y="485"/>
                    <a:pt x="110" y="485"/>
                  </a:cubicBezTo>
                  <a:cubicBezTo>
                    <a:pt x="111" y="485"/>
                    <a:pt x="117" y="486"/>
                    <a:pt x="119" y="486"/>
                  </a:cubicBezTo>
                  <a:cubicBezTo>
                    <a:pt x="120" y="486"/>
                    <a:pt x="125" y="487"/>
                    <a:pt x="129" y="487"/>
                  </a:cubicBezTo>
                  <a:cubicBezTo>
                    <a:pt x="133" y="487"/>
                    <a:pt x="133" y="486"/>
                    <a:pt x="137" y="486"/>
                  </a:cubicBezTo>
                  <a:cubicBezTo>
                    <a:pt x="141" y="486"/>
                    <a:pt x="140" y="482"/>
                    <a:pt x="140" y="482"/>
                  </a:cubicBezTo>
                  <a:cubicBezTo>
                    <a:pt x="140" y="482"/>
                    <a:pt x="138" y="481"/>
                    <a:pt x="134" y="482"/>
                  </a:cubicBezTo>
                  <a:cubicBezTo>
                    <a:pt x="129" y="482"/>
                    <a:pt x="116" y="480"/>
                    <a:pt x="116" y="480"/>
                  </a:cubicBezTo>
                  <a:cubicBezTo>
                    <a:pt x="111" y="480"/>
                    <a:pt x="111" y="480"/>
                    <a:pt x="111" y="480"/>
                  </a:cubicBezTo>
                  <a:cubicBezTo>
                    <a:pt x="110" y="480"/>
                    <a:pt x="105" y="479"/>
                    <a:pt x="102" y="478"/>
                  </a:cubicBezTo>
                  <a:cubicBezTo>
                    <a:pt x="99" y="478"/>
                    <a:pt x="93" y="478"/>
                    <a:pt x="92" y="478"/>
                  </a:cubicBezTo>
                  <a:cubicBezTo>
                    <a:pt x="91" y="478"/>
                    <a:pt x="90" y="478"/>
                    <a:pt x="88" y="477"/>
                  </a:cubicBezTo>
                  <a:cubicBezTo>
                    <a:pt x="86" y="476"/>
                    <a:pt x="89" y="474"/>
                    <a:pt x="89" y="474"/>
                  </a:cubicBezTo>
                  <a:cubicBezTo>
                    <a:pt x="89" y="474"/>
                    <a:pt x="94" y="473"/>
                    <a:pt x="94" y="470"/>
                  </a:cubicBezTo>
                  <a:cubicBezTo>
                    <a:pt x="94" y="467"/>
                    <a:pt x="96" y="468"/>
                    <a:pt x="98" y="465"/>
                  </a:cubicBezTo>
                  <a:cubicBezTo>
                    <a:pt x="99" y="462"/>
                    <a:pt x="100" y="465"/>
                    <a:pt x="102" y="465"/>
                  </a:cubicBezTo>
                  <a:cubicBezTo>
                    <a:pt x="104" y="465"/>
                    <a:pt x="105" y="463"/>
                    <a:pt x="107" y="462"/>
                  </a:cubicBezTo>
                  <a:cubicBezTo>
                    <a:pt x="109" y="460"/>
                    <a:pt x="116" y="459"/>
                    <a:pt x="117" y="459"/>
                  </a:cubicBezTo>
                  <a:cubicBezTo>
                    <a:pt x="119" y="458"/>
                    <a:pt x="121" y="457"/>
                    <a:pt x="122" y="455"/>
                  </a:cubicBezTo>
                  <a:cubicBezTo>
                    <a:pt x="122" y="453"/>
                    <a:pt x="125" y="455"/>
                    <a:pt x="128" y="455"/>
                  </a:cubicBezTo>
                  <a:cubicBezTo>
                    <a:pt x="131" y="454"/>
                    <a:pt x="135" y="453"/>
                    <a:pt x="136" y="453"/>
                  </a:cubicBezTo>
                  <a:cubicBezTo>
                    <a:pt x="138" y="453"/>
                    <a:pt x="141" y="451"/>
                    <a:pt x="143" y="451"/>
                  </a:cubicBezTo>
                  <a:cubicBezTo>
                    <a:pt x="146" y="451"/>
                    <a:pt x="150" y="451"/>
                    <a:pt x="154" y="450"/>
                  </a:cubicBezTo>
                  <a:cubicBezTo>
                    <a:pt x="159" y="448"/>
                    <a:pt x="157" y="450"/>
                    <a:pt x="159" y="450"/>
                  </a:cubicBezTo>
                  <a:cubicBezTo>
                    <a:pt x="162" y="450"/>
                    <a:pt x="166" y="449"/>
                    <a:pt x="170" y="448"/>
                  </a:cubicBezTo>
                  <a:cubicBezTo>
                    <a:pt x="173" y="447"/>
                    <a:pt x="174" y="448"/>
                    <a:pt x="178" y="447"/>
                  </a:cubicBezTo>
                  <a:cubicBezTo>
                    <a:pt x="181" y="447"/>
                    <a:pt x="179" y="448"/>
                    <a:pt x="180" y="451"/>
                  </a:cubicBezTo>
                  <a:cubicBezTo>
                    <a:pt x="182" y="454"/>
                    <a:pt x="181" y="456"/>
                    <a:pt x="181" y="457"/>
                  </a:cubicBezTo>
                  <a:close/>
                  <a:moveTo>
                    <a:pt x="178" y="344"/>
                  </a:moveTo>
                  <a:cubicBezTo>
                    <a:pt x="178" y="347"/>
                    <a:pt x="180" y="346"/>
                    <a:pt x="178" y="349"/>
                  </a:cubicBezTo>
                  <a:cubicBezTo>
                    <a:pt x="176" y="351"/>
                    <a:pt x="176" y="352"/>
                    <a:pt x="176" y="352"/>
                  </a:cubicBezTo>
                  <a:cubicBezTo>
                    <a:pt x="176" y="352"/>
                    <a:pt x="178" y="354"/>
                    <a:pt x="178" y="358"/>
                  </a:cubicBezTo>
                  <a:cubicBezTo>
                    <a:pt x="178" y="362"/>
                    <a:pt x="179" y="362"/>
                    <a:pt x="179" y="364"/>
                  </a:cubicBezTo>
                  <a:cubicBezTo>
                    <a:pt x="179" y="365"/>
                    <a:pt x="181" y="367"/>
                    <a:pt x="181" y="367"/>
                  </a:cubicBezTo>
                  <a:cubicBezTo>
                    <a:pt x="181" y="367"/>
                    <a:pt x="180" y="373"/>
                    <a:pt x="179" y="374"/>
                  </a:cubicBezTo>
                  <a:cubicBezTo>
                    <a:pt x="179" y="376"/>
                    <a:pt x="179" y="373"/>
                    <a:pt x="179" y="376"/>
                  </a:cubicBezTo>
                  <a:cubicBezTo>
                    <a:pt x="178" y="378"/>
                    <a:pt x="181" y="379"/>
                    <a:pt x="180" y="382"/>
                  </a:cubicBezTo>
                  <a:cubicBezTo>
                    <a:pt x="179" y="384"/>
                    <a:pt x="177" y="386"/>
                    <a:pt x="177" y="386"/>
                  </a:cubicBezTo>
                  <a:cubicBezTo>
                    <a:pt x="177" y="386"/>
                    <a:pt x="175" y="380"/>
                    <a:pt x="175" y="385"/>
                  </a:cubicBezTo>
                  <a:cubicBezTo>
                    <a:pt x="176" y="391"/>
                    <a:pt x="178" y="390"/>
                    <a:pt x="179" y="393"/>
                  </a:cubicBezTo>
                  <a:cubicBezTo>
                    <a:pt x="179" y="395"/>
                    <a:pt x="179" y="395"/>
                    <a:pt x="177" y="398"/>
                  </a:cubicBezTo>
                  <a:cubicBezTo>
                    <a:pt x="174" y="401"/>
                    <a:pt x="174" y="403"/>
                    <a:pt x="174" y="404"/>
                  </a:cubicBezTo>
                  <a:cubicBezTo>
                    <a:pt x="174" y="405"/>
                    <a:pt x="174" y="404"/>
                    <a:pt x="175" y="408"/>
                  </a:cubicBezTo>
                  <a:cubicBezTo>
                    <a:pt x="176" y="411"/>
                    <a:pt x="176" y="411"/>
                    <a:pt x="175" y="414"/>
                  </a:cubicBezTo>
                  <a:cubicBezTo>
                    <a:pt x="175" y="416"/>
                    <a:pt x="175" y="419"/>
                    <a:pt x="176" y="420"/>
                  </a:cubicBezTo>
                  <a:cubicBezTo>
                    <a:pt x="177" y="422"/>
                    <a:pt x="177" y="425"/>
                    <a:pt x="177" y="428"/>
                  </a:cubicBezTo>
                  <a:cubicBezTo>
                    <a:pt x="177" y="431"/>
                    <a:pt x="176" y="433"/>
                    <a:pt x="177" y="435"/>
                  </a:cubicBezTo>
                  <a:cubicBezTo>
                    <a:pt x="179" y="438"/>
                    <a:pt x="177" y="439"/>
                    <a:pt x="177" y="439"/>
                  </a:cubicBezTo>
                  <a:cubicBezTo>
                    <a:pt x="177" y="439"/>
                    <a:pt x="161" y="437"/>
                    <a:pt x="154" y="441"/>
                  </a:cubicBezTo>
                  <a:cubicBezTo>
                    <a:pt x="146" y="446"/>
                    <a:pt x="141" y="441"/>
                    <a:pt x="141" y="441"/>
                  </a:cubicBezTo>
                  <a:cubicBezTo>
                    <a:pt x="141" y="441"/>
                    <a:pt x="135" y="445"/>
                    <a:pt x="132" y="444"/>
                  </a:cubicBezTo>
                  <a:cubicBezTo>
                    <a:pt x="129" y="444"/>
                    <a:pt x="125" y="445"/>
                    <a:pt x="124" y="445"/>
                  </a:cubicBezTo>
                  <a:cubicBezTo>
                    <a:pt x="124" y="445"/>
                    <a:pt x="117" y="447"/>
                    <a:pt x="116" y="448"/>
                  </a:cubicBezTo>
                  <a:cubicBezTo>
                    <a:pt x="115" y="448"/>
                    <a:pt x="109" y="450"/>
                    <a:pt x="107" y="451"/>
                  </a:cubicBezTo>
                  <a:cubicBezTo>
                    <a:pt x="104" y="452"/>
                    <a:pt x="95" y="453"/>
                    <a:pt x="95" y="453"/>
                  </a:cubicBezTo>
                  <a:cubicBezTo>
                    <a:pt x="95" y="453"/>
                    <a:pt x="86" y="459"/>
                    <a:pt x="83" y="455"/>
                  </a:cubicBezTo>
                  <a:cubicBezTo>
                    <a:pt x="81" y="451"/>
                    <a:pt x="87" y="451"/>
                    <a:pt x="85" y="449"/>
                  </a:cubicBezTo>
                  <a:cubicBezTo>
                    <a:pt x="84" y="447"/>
                    <a:pt x="81" y="447"/>
                    <a:pt x="81" y="446"/>
                  </a:cubicBezTo>
                  <a:cubicBezTo>
                    <a:pt x="81" y="445"/>
                    <a:pt x="78" y="441"/>
                    <a:pt x="77" y="443"/>
                  </a:cubicBezTo>
                  <a:cubicBezTo>
                    <a:pt x="76" y="446"/>
                    <a:pt x="73" y="449"/>
                    <a:pt x="73" y="451"/>
                  </a:cubicBezTo>
                  <a:cubicBezTo>
                    <a:pt x="73" y="452"/>
                    <a:pt x="73" y="455"/>
                    <a:pt x="73" y="458"/>
                  </a:cubicBezTo>
                  <a:cubicBezTo>
                    <a:pt x="73" y="461"/>
                    <a:pt x="72" y="463"/>
                    <a:pt x="73" y="463"/>
                  </a:cubicBezTo>
                  <a:cubicBezTo>
                    <a:pt x="74" y="463"/>
                    <a:pt x="76" y="465"/>
                    <a:pt x="76" y="468"/>
                  </a:cubicBezTo>
                  <a:cubicBezTo>
                    <a:pt x="76" y="470"/>
                    <a:pt x="76" y="472"/>
                    <a:pt x="77" y="473"/>
                  </a:cubicBezTo>
                  <a:cubicBezTo>
                    <a:pt x="79" y="474"/>
                    <a:pt x="80" y="475"/>
                    <a:pt x="81" y="477"/>
                  </a:cubicBezTo>
                  <a:cubicBezTo>
                    <a:pt x="82" y="478"/>
                    <a:pt x="83" y="478"/>
                    <a:pt x="83" y="478"/>
                  </a:cubicBezTo>
                  <a:cubicBezTo>
                    <a:pt x="82" y="478"/>
                    <a:pt x="78" y="479"/>
                    <a:pt x="77" y="477"/>
                  </a:cubicBezTo>
                  <a:cubicBezTo>
                    <a:pt x="75" y="476"/>
                    <a:pt x="74" y="476"/>
                    <a:pt x="73" y="476"/>
                  </a:cubicBezTo>
                  <a:cubicBezTo>
                    <a:pt x="72" y="476"/>
                    <a:pt x="70" y="477"/>
                    <a:pt x="69" y="476"/>
                  </a:cubicBezTo>
                  <a:cubicBezTo>
                    <a:pt x="68" y="476"/>
                    <a:pt x="65" y="476"/>
                    <a:pt x="67" y="472"/>
                  </a:cubicBezTo>
                  <a:cubicBezTo>
                    <a:pt x="69" y="468"/>
                    <a:pt x="70" y="469"/>
                    <a:pt x="71" y="468"/>
                  </a:cubicBezTo>
                  <a:cubicBezTo>
                    <a:pt x="72" y="468"/>
                    <a:pt x="74" y="464"/>
                    <a:pt x="73" y="464"/>
                  </a:cubicBezTo>
                  <a:cubicBezTo>
                    <a:pt x="71" y="464"/>
                    <a:pt x="71" y="465"/>
                    <a:pt x="70" y="462"/>
                  </a:cubicBezTo>
                  <a:cubicBezTo>
                    <a:pt x="69" y="458"/>
                    <a:pt x="70" y="456"/>
                    <a:pt x="70" y="456"/>
                  </a:cubicBezTo>
                  <a:cubicBezTo>
                    <a:pt x="70" y="456"/>
                    <a:pt x="70" y="453"/>
                    <a:pt x="69" y="452"/>
                  </a:cubicBezTo>
                  <a:cubicBezTo>
                    <a:pt x="69" y="452"/>
                    <a:pt x="69" y="447"/>
                    <a:pt x="69" y="447"/>
                  </a:cubicBezTo>
                  <a:cubicBezTo>
                    <a:pt x="69" y="447"/>
                    <a:pt x="67" y="444"/>
                    <a:pt x="66" y="447"/>
                  </a:cubicBezTo>
                  <a:cubicBezTo>
                    <a:pt x="65" y="449"/>
                    <a:pt x="64" y="451"/>
                    <a:pt x="64" y="453"/>
                  </a:cubicBezTo>
                  <a:cubicBezTo>
                    <a:pt x="64" y="454"/>
                    <a:pt x="61" y="459"/>
                    <a:pt x="60" y="460"/>
                  </a:cubicBezTo>
                  <a:cubicBezTo>
                    <a:pt x="59" y="461"/>
                    <a:pt x="60" y="463"/>
                    <a:pt x="59" y="463"/>
                  </a:cubicBezTo>
                  <a:cubicBezTo>
                    <a:pt x="57" y="464"/>
                    <a:pt x="57" y="461"/>
                    <a:pt x="54" y="464"/>
                  </a:cubicBezTo>
                  <a:cubicBezTo>
                    <a:pt x="52" y="467"/>
                    <a:pt x="52" y="467"/>
                    <a:pt x="48" y="468"/>
                  </a:cubicBezTo>
                  <a:cubicBezTo>
                    <a:pt x="44" y="468"/>
                    <a:pt x="45" y="469"/>
                    <a:pt x="42" y="470"/>
                  </a:cubicBezTo>
                  <a:cubicBezTo>
                    <a:pt x="39" y="472"/>
                    <a:pt x="34" y="472"/>
                    <a:pt x="34" y="474"/>
                  </a:cubicBezTo>
                  <a:cubicBezTo>
                    <a:pt x="33" y="475"/>
                    <a:pt x="32" y="473"/>
                    <a:pt x="31" y="474"/>
                  </a:cubicBezTo>
                  <a:cubicBezTo>
                    <a:pt x="30" y="475"/>
                    <a:pt x="29" y="476"/>
                    <a:pt x="27" y="476"/>
                  </a:cubicBezTo>
                  <a:cubicBezTo>
                    <a:pt x="26" y="477"/>
                    <a:pt x="22" y="480"/>
                    <a:pt x="23" y="477"/>
                  </a:cubicBezTo>
                  <a:cubicBezTo>
                    <a:pt x="23" y="477"/>
                    <a:pt x="28" y="473"/>
                    <a:pt x="30" y="471"/>
                  </a:cubicBezTo>
                  <a:cubicBezTo>
                    <a:pt x="31" y="470"/>
                    <a:pt x="31" y="464"/>
                    <a:pt x="31" y="464"/>
                  </a:cubicBezTo>
                  <a:cubicBezTo>
                    <a:pt x="31" y="464"/>
                    <a:pt x="38" y="458"/>
                    <a:pt x="41" y="455"/>
                  </a:cubicBezTo>
                  <a:cubicBezTo>
                    <a:pt x="44" y="453"/>
                    <a:pt x="54" y="443"/>
                    <a:pt x="54" y="441"/>
                  </a:cubicBezTo>
                  <a:cubicBezTo>
                    <a:pt x="55" y="438"/>
                    <a:pt x="60" y="434"/>
                    <a:pt x="60" y="434"/>
                  </a:cubicBezTo>
                  <a:cubicBezTo>
                    <a:pt x="60" y="434"/>
                    <a:pt x="64" y="431"/>
                    <a:pt x="65" y="428"/>
                  </a:cubicBezTo>
                  <a:cubicBezTo>
                    <a:pt x="66" y="426"/>
                    <a:pt x="70" y="424"/>
                    <a:pt x="70" y="424"/>
                  </a:cubicBezTo>
                  <a:cubicBezTo>
                    <a:pt x="70" y="423"/>
                    <a:pt x="70" y="419"/>
                    <a:pt x="71" y="419"/>
                  </a:cubicBezTo>
                  <a:cubicBezTo>
                    <a:pt x="72" y="418"/>
                    <a:pt x="79" y="413"/>
                    <a:pt x="80" y="411"/>
                  </a:cubicBezTo>
                  <a:cubicBezTo>
                    <a:pt x="82" y="410"/>
                    <a:pt x="85" y="405"/>
                    <a:pt x="86" y="405"/>
                  </a:cubicBezTo>
                  <a:cubicBezTo>
                    <a:pt x="87" y="405"/>
                    <a:pt x="89" y="403"/>
                    <a:pt x="89" y="403"/>
                  </a:cubicBezTo>
                  <a:cubicBezTo>
                    <a:pt x="89" y="403"/>
                    <a:pt x="94" y="406"/>
                    <a:pt x="96" y="406"/>
                  </a:cubicBezTo>
                  <a:cubicBezTo>
                    <a:pt x="97" y="406"/>
                    <a:pt x="100" y="402"/>
                    <a:pt x="100" y="400"/>
                  </a:cubicBezTo>
                  <a:cubicBezTo>
                    <a:pt x="100" y="398"/>
                    <a:pt x="110" y="392"/>
                    <a:pt x="112" y="391"/>
                  </a:cubicBezTo>
                  <a:cubicBezTo>
                    <a:pt x="114" y="389"/>
                    <a:pt x="120" y="386"/>
                    <a:pt x="120" y="384"/>
                  </a:cubicBezTo>
                  <a:cubicBezTo>
                    <a:pt x="120" y="382"/>
                    <a:pt x="124" y="376"/>
                    <a:pt x="124" y="376"/>
                  </a:cubicBezTo>
                  <a:cubicBezTo>
                    <a:pt x="124" y="376"/>
                    <a:pt x="133" y="369"/>
                    <a:pt x="139" y="366"/>
                  </a:cubicBezTo>
                  <a:cubicBezTo>
                    <a:pt x="144" y="363"/>
                    <a:pt x="148" y="359"/>
                    <a:pt x="149" y="358"/>
                  </a:cubicBezTo>
                  <a:cubicBezTo>
                    <a:pt x="150" y="357"/>
                    <a:pt x="156" y="354"/>
                    <a:pt x="157" y="353"/>
                  </a:cubicBezTo>
                  <a:cubicBezTo>
                    <a:pt x="158" y="352"/>
                    <a:pt x="162" y="348"/>
                    <a:pt x="167" y="346"/>
                  </a:cubicBezTo>
                  <a:cubicBezTo>
                    <a:pt x="171" y="343"/>
                    <a:pt x="176" y="339"/>
                    <a:pt x="177" y="339"/>
                  </a:cubicBezTo>
                  <a:cubicBezTo>
                    <a:pt x="179" y="339"/>
                    <a:pt x="182" y="337"/>
                    <a:pt x="181" y="339"/>
                  </a:cubicBezTo>
                  <a:cubicBezTo>
                    <a:pt x="181" y="341"/>
                    <a:pt x="178" y="341"/>
                    <a:pt x="178" y="344"/>
                  </a:cubicBezTo>
                  <a:close/>
                  <a:moveTo>
                    <a:pt x="1062" y="872"/>
                  </a:moveTo>
                  <a:cubicBezTo>
                    <a:pt x="1064" y="873"/>
                    <a:pt x="1065" y="875"/>
                    <a:pt x="1065" y="873"/>
                  </a:cubicBezTo>
                  <a:cubicBezTo>
                    <a:pt x="1065" y="870"/>
                    <a:pt x="1065" y="872"/>
                    <a:pt x="1065" y="870"/>
                  </a:cubicBezTo>
                  <a:cubicBezTo>
                    <a:pt x="1065" y="867"/>
                    <a:pt x="1066" y="867"/>
                    <a:pt x="1067" y="867"/>
                  </a:cubicBezTo>
                  <a:cubicBezTo>
                    <a:pt x="1067" y="866"/>
                    <a:pt x="1066" y="863"/>
                    <a:pt x="1068" y="865"/>
                  </a:cubicBezTo>
                  <a:cubicBezTo>
                    <a:pt x="1069" y="867"/>
                    <a:pt x="1075" y="878"/>
                    <a:pt x="1075" y="880"/>
                  </a:cubicBezTo>
                  <a:cubicBezTo>
                    <a:pt x="1075" y="881"/>
                    <a:pt x="1077" y="886"/>
                    <a:pt x="1078" y="889"/>
                  </a:cubicBezTo>
                  <a:cubicBezTo>
                    <a:pt x="1080" y="891"/>
                    <a:pt x="1087" y="901"/>
                    <a:pt x="1087" y="902"/>
                  </a:cubicBezTo>
                  <a:cubicBezTo>
                    <a:pt x="1087" y="904"/>
                    <a:pt x="1092" y="911"/>
                    <a:pt x="1093" y="913"/>
                  </a:cubicBezTo>
                  <a:cubicBezTo>
                    <a:pt x="1095" y="915"/>
                    <a:pt x="1098" y="921"/>
                    <a:pt x="1098" y="922"/>
                  </a:cubicBezTo>
                  <a:cubicBezTo>
                    <a:pt x="1098" y="923"/>
                    <a:pt x="1100" y="921"/>
                    <a:pt x="1098" y="926"/>
                  </a:cubicBezTo>
                  <a:cubicBezTo>
                    <a:pt x="1097" y="930"/>
                    <a:pt x="1092" y="931"/>
                    <a:pt x="1093" y="934"/>
                  </a:cubicBezTo>
                  <a:cubicBezTo>
                    <a:pt x="1094" y="937"/>
                    <a:pt x="1096" y="939"/>
                    <a:pt x="1094" y="939"/>
                  </a:cubicBezTo>
                  <a:cubicBezTo>
                    <a:pt x="1091" y="939"/>
                    <a:pt x="1091" y="936"/>
                    <a:pt x="1090" y="939"/>
                  </a:cubicBezTo>
                  <a:cubicBezTo>
                    <a:pt x="1090" y="942"/>
                    <a:pt x="1091" y="940"/>
                    <a:pt x="1090" y="944"/>
                  </a:cubicBezTo>
                  <a:cubicBezTo>
                    <a:pt x="1088" y="947"/>
                    <a:pt x="1089" y="951"/>
                    <a:pt x="1088" y="948"/>
                  </a:cubicBezTo>
                  <a:cubicBezTo>
                    <a:pt x="1087" y="946"/>
                    <a:pt x="1088" y="945"/>
                    <a:pt x="1087" y="943"/>
                  </a:cubicBezTo>
                  <a:cubicBezTo>
                    <a:pt x="1085" y="941"/>
                    <a:pt x="1084" y="941"/>
                    <a:pt x="1082" y="940"/>
                  </a:cubicBezTo>
                  <a:cubicBezTo>
                    <a:pt x="1081" y="940"/>
                    <a:pt x="1083" y="945"/>
                    <a:pt x="1079" y="939"/>
                  </a:cubicBezTo>
                  <a:cubicBezTo>
                    <a:pt x="1076" y="933"/>
                    <a:pt x="1075" y="929"/>
                    <a:pt x="1074" y="928"/>
                  </a:cubicBezTo>
                  <a:cubicBezTo>
                    <a:pt x="1073" y="926"/>
                    <a:pt x="1073" y="925"/>
                    <a:pt x="1070" y="925"/>
                  </a:cubicBezTo>
                  <a:cubicBezTo>
                    <a:pt x="1068" y="925"/>
                    <a:pt x="1068" y="924"/>
                    <a:pt x="1068" y="923"/>
                  </a:cubicBezTo>
                  <a:cubicBezTo>
                    <a:pt x="1068" y="923"/>
                    <a:pt x="1066" y="921"/>
                    <a:pt x="1065" y="920"/>
                  </a:cubicBezTo>
                  <a:cubicBezTo>
                    <a:pt x="1064" y="919"/>
                    <a:pt x="1064" y="917"/>
                    <a:pt x="1062" y="916"/>
                  </a:cubicBezTo>
                  <a:cubicBezTo>
                    <a:pt x="1060" y="915"/>
                    <a:pt x="1061" y="916"/>
                    <a:pt x="1059" y="913"/>
                  </a:cubicBezTo>
                  <a:cubicBezTo>
                    <a:pt x="1057" y="910"/>
                    <a:pt x="1057" y="910"/>
                    <a:pt x="1055" y="908"/>
                  </a:cubicBezTo>
                  <a:cubicBezTo>
                    <a:pt x="1052" y="906"/>
                    <a:pt x="1051" y="906"/>
                    <a:pt x="1051" y="906"/>
                  </a:cubicBezTo>
                  <a:cubicBezTo>
                    <a:pt x="1051" y="906"/>
                    <a:pt x="1054" y="901"/>
                    <a:pt x="1051" y="900"/>
                  </a:cubicBezTo>
                  <a:cubicBezTo>
                    <a:pt x="1048" y="899"/>
                    <a:pt x="1045" y="898"/>
                    <a:pt x="1045" y="898"/>
                  </a:cubicBezTo>
                  <a:cubicBezTo>
                    <a:pt x="1045" y="896"/>
                    <a:pt x="1045" y="896"/>
                    <a:pt x="1045" y="896"/>
                  </a:cubicBezTo>
                  <a:cubicBezTo>
                    <a:pt x="1045" y="896"/>
                    <a:pt x="1045" y="896"/>
                    <a:pt x="1047" y="893"/>
                  </a:cubicBezTo>
                  <a:cubicBezTo>
                    <a:pt x="1048" y="889"/>
                    <a:pt x="1048" y="889"/>
                    <a:pt x="1050" y="887"/>
                  </a:cubicBezTo>
                  <a:cubicBezTo>
                    <a:pt x="1051" y="886"/>
                    <a:pt x="1050" y="886"/>
                    <a:pt x="1051" y="884"/>
                  </a:cubicBezTo>
                  <a:cubicBezTo>
                    <a:pt x="1052" y="883"/>
                    <a:pt x="1053" y="882"/>
                    <a:pt x="1053" y="881"/>
                  </a:cubicBezTo>
                  <a:cubicBezTo>
                    <a:pt x="1053" y="880"/>
                    <a:pt x="1054" y="879"/>
                    <a:pt x="1056" y="879"/>
                  </a:cubicBezTo>
                  <a:cubicBezTo>
                    <a:pt x="1058" y="880"/>
                    <a:pt x="1058" y="880"/>
                    <a:pt x="1060" y="879"/>
                  </a:cubicBezTo>
                  <a:cubicBezTo>
                    <a:pt x="1061" y="877"/>
                    <a:pt x="1061" y="876"/>
                    <a:pt x="1061" y="874"/>
                  </a:cubicBezTo>
                  <a:cubicBezTo>
                    <a:pt x="1061" y="872"/>
                    <a:pt x="1060" y="872"/>
                    <a:pt x="1059" y="871"/>
                  </a:cubicBezTo>
                  <a:cubicBezTo>
                    <a:pt x="1058" y="870"/>
                    <a:pt x="1057" y="868"/>
                    <a:pt x="1059" y="868"/>
                  </a:cubicBezTo>
                  <a:cubicBezTo>
                    <a:pt x="1061" y="869"/>
                    <a:pt x="1061" y="870"/>
                    <a:pt x="1062" y="872"/>
                  </a:cubicBezTo>
                  <a:close/>
                  <a:moveTo>
                    <a:pt x="1036" y="802"/>
                  </a:moveTo>
                  <a:cubicBezTo>
                    <a:pt x="1038" y="806"/>
                    <a:pt x="1042" y="809"/>
                    <a:pt x="1042" y="810"/>
                  </a:cubicBezTo>
                  <a:cubicBezTo>
                    <a:pt x="1042" y="811"/>
                    <a:pt x="1045" y="816"/>
                    <a:pt x="1047" y="820"/>
                  </a:cubicBezTo>
                  <a:cubicBezTo>
                    <a:pt x="1048" y="823"/>
                    <a:pt x="1052" y="827"/>
                    <a:pt x="1052" y="830"/>
                  </a:cubicBezTo>
                  <a:cubicBezTo>
                    <a:pt x="1052" y="833"/>
                    <a:pt x="1054" y="837"/>
                    <a:pt x="1055" y="840"/>
                  </a:cubicBezTo>
                  <a:cubicBezTo>
                    <a:pt x="1055" y="843"/>
                    <a:pt x="1058" y="849"/>
                    <a:pt x="1058" y="850"/>
                  </a:cubicBezTo>
                  <a:cubicBezTo>
                    <a:pt x="1058" y="851"/>
                    <a:pt x="1054" y="867"/>
                    <a:pt x="1054" y="869"/>
                  </a:cubicBezTo>
                  <a:cubicBezTo>
                    <a:pt x="1053" y="871"/>
                    <a:pt x="1052" y="874"/>
                    <a:pt x="1050" y="876"/>
                  </a:cubicBezTo>
                  <a:cubicBezTo>
                    <a:pt x="1049" y="878"/>
                    <a:pt x="1048" y="880"/>
                    <a:pt x="1047" y="882"/>
                  </a:cubicBezTo>
                  <a:cubicBezTo>
                    <a:pt x="1046" y="884"/>
                    <a:pt x="1044" y="888"/>
                    <a:pt x="1044" y="889"/>
                  </a:cubicBezTo>
                  <a:cubicBezTo>
                    <a:pt x="1043" y="890"/>
                    <a:pt x="1041" y="891"/>
                    <a:pt x="1041" y="889"/>
                  </a:cubicBezTo>
                  <a:cubicBezTo>
                    <a:pt x="1041" y="888"/>
                    <a:pt x="1043" y="883"/>
                    <a:pt x="1042" y="883"/>
                  </a:cubicBezTo>
                  <a:cubicBezTo>
                    <a:pt x="1041" y="883"/>
                    <a:pt x="1041" y="886"/>
                    <a:pt x="1040" y="883"/>
                  </a:cubicBezTo>
                  <a:cubicBezTo>
                    <a:pt x="1038" y="879"/>
                    <a:pt x="1038" y="878"/>
                    <a:pt x="1038" y="875"/>
                  </a:cubicBezTo>
                  <a:cubicBezTo>
                    <a:pt x="1038" y="871"/>
                    <a:pt x="1040" y="872"/>
                    <a:pt x="1038" y="868"/>
                  </a:cubicBezTo>
                  <a:cubicBezTo>
                    <a:pt x="1036" y="863"/>
                    <a:pt x="1035" y="864"/>
                    <a:pt x="1036" y="862"/>
                  </a:cubicBezTo>
                  <a:cubicBezTo>
                    <a:pt x="1036" y="859"/>
                    <a:pt x="1036" y="857"/>
                    <a:pt x="1035" y="854"/>
                  </a:cubicBezTo>
                  <a:cubicBezTo>
                    <a:pt x="1034" y="851"/>
                    <a:pt x="1039" y="844"/>
                    <a:pt x="1037" y="840"/>
                  </a:cubicBezTo>
                  <a:cubicBezTo>
                    <a:pt x="1034" y="836"/>
                    <a:pt x="1034" y="832"/>
                    <a:pt x="1034" y="831"/>
                  </a:cubicBezTo>
                  <a:cubicBezTo>
                    <a:pt x="1034" y="830"/>
                    <a:pt x="1039" y="837"/>
                    <a:pt x="1039" y="837"/>
                  </a:cubicBezTo>
                  <a:cubicBezTo>
                    <a:pt x="1039" y="837"/>
                    <a:pt x="1044" y="839"/>
                    <a:pt x="1042" y="836"/>
                  </a:cubicBezTo>
                  <a:cubicBezTo>
                    <a:pt x="1040" y="832"/>
                    <a:pt x="1036" y="829"/>
                    <a:pt x="1035" y="827"/>
                  </a:cubicBezTo>
                  <a:cubicBezTo>
                    <a:pt x="1035" y="824"/>
                    <a:pt x="1033" y="825"/>
                    <a:pt x="1033" y="822"/>
                  </a:cubicBezTo>
                  <a:cubicBezTo>
                    <a:pt x="1033" y="819"/>
                    <a:pt x="1037" y="819"/>
                    <a:pt x="1038" y="817"/>
                  </a:cubicBezTo>
                  <a:cubicBezTo>
                    <a:pt x="1040" y="814"/>
                    <a:pt x="1038" y="812"/>
                    <a:pt x="1038" y="809"/>
                  </a:cubicBezTo>
                  <a:cubicBezTo>
                    <a:pt x="1037" y="807"/>
                    <a:pt x="1033" y="804"/>
                    <a:pt x="1033" y="804"/>
                  </a:cubicBezTo>
                  <a:cubicBezTo>
                    <a:pt x="1033" y="804"/>
                    <a:pt x="1034" y="798"/>
                    <a:pt x="1036" y="802"/>
                  </a:cubicBezTo>
                  <a:close/>
                  <a:moveTo>
                    <a:pt x="894" y="778"/>
                  </a:moveTo>
                  <a:cubicBezTo>
                    <a:pt x="893" y="779"/>
                    <a:pt x="891" y="780"/>
                    <a:pt x="889" y="780"/>
                  </a:cubicBezTo>
                  <a:cubicBezTo>
                    <a:pt x="888" y="781"/>
                    <a:pt x="886" y="775"/>
                    <a:pt x="884" y="772"/>
                  </a:cubicBezTo>
                  <a:cubicBezTo>
                    <a:pt x="883" y="769"/>
                    <a:pt x="878" y="762"/>
                    <a:pt x="878" y="760"/>
                  </a:cubicBezTo>
                  <a:cubicBezTo>
                    <a:pt x="877" y="757"/>
                    <a:pt x="873" y="748"/>
                    <a:pt x="872" y="746"/>
                  </a:cubicBezTo>
                  <a:cubicBezTo>
                    <a:pt x="872" y="743"/>
                    <a:pt x="868" y="737"/>
                    <a:pt x="867" y="736"/>
                  </a:cubicBezTo>
                  <a:cubicBezTo>
                    <a:pt x="867" y="734"/>
                    <a:pt x="865" y="726"/>
                    <a:pt x="864" y="725"/>
                  </a:cubicBezTo>
                  <a:cubicBezTo>
                    <a:pt x="864" y="723"/>
                    <a:pt x="861" y="718"/>
                    <a:pt x="860" y="716"/>
                  </a:cubicBezTo>
                  <a:cubicBezTo>
                    <a:pt x="859" y="715"/>
                    <a:pt x="856" y="708"/>
                    <a:pt x="855" y="706"/>
                  </a:cubicBezTo>
                  <a:cubicBezTo>
                    <a:pt x="855" y="706"/>
                    <a:pt x="854" y="703"/>
                    <a:pt x="854" y="702"/>
                  </a:cubicBezTo>
                  <a:cubicBezTo>
                    <a:pt x="853" y="702"/>
                    <a:pt x="853" y="702"/>
                    <a:pt x="853" y="702"/>
                  </a:cubicBezTo>
                  <a:cubicBezTo>
                    <a:pt x="853" y="701"/>
                    <a:pt x="853" y="701"/>
                    <a:pt x="853" y="701"/>
                  </a:cubicBezTo>
                  <a:cubicBezTo>
                    <a:pt x="853" y="701"/>
                    <a:pt x="853" y="701"/>
                    <a:pt x="854" y="702"/>
                  </a:cubicBezTo>
                  <a:cubicBezTo>
                    <a:pt x="857" y="702"/>
                    <a:pt x="857" y="702"/>
                    <a:pt x="857" y="702"/>
                  </a:cubicBezTo>
                  <a:cubicBezTo>
                    <a:pt x="859" y="700"/>
                    <a:pt x="859" y="700"/>
                    <a:pt x="859" y="700"/>
                  </a:cubicBezTo>
                  <a:cubicBezTo>
                    <a:pt x="859" y="700"/>
                    <a:pt x="885" y="739"/>
                    <a:pt x="892" y="750"/>
                  </a:cubicBezTo>
                  <a:cubicBezTo>
                    <a:pt x="899" y="757"/>
                    <a:pt x="899" y="756"/>
                    <a:pt x="899" y="756"/>
                  </a:cubicBezTo>
                  <a:cubicBezTo>
                    <a:pt x="899" y="756"/>
                    <a:pt x="905" y="758"/>
                    <a:pt x="902" y="750"/>
                  </a:cubicBezTo>
                  <a:cubicBezTo>
                    <a:pt x="900" y="742"/>
                    <a:pt x="896" y="737"/>
                    <a:pt x="896" y="737"/>
                  </a:cubicBezTo>
                  <a:cubicBezTo>
                    <a:pt x="896" y="737"/>
                    <a:pt x="883" y="722"/>
                    <a:pt x="883" y="722"/>
                  </a:cubicBezTo>
                  <a:cubicBezTo>
                    <a:pt x="883" y="721"/>
                    <a:pt x="885" y="717"/>
                    <a:pt x="881" y="715"/>
                  </a:cubicBezTo>
                  <a:cubicBezTo>
                    <a:pt x="877" y="712"/>
                    <a:pt x="875" y="710"/>
                    <a:pt x="875" y="710"/>
                  </a:cubicBezTo>
                  <a:cubicBezTo>
                    <a:pt x="873" y="705"/>
                    <a:pt x="873" y="705"/>
                    <a:pt x="873" y="705"/>
                  </a:cubicBezTo>
                  <a:cubicBezTo>
                    <a:pt x="873" y="705"/>
                    <a:pt x="893" y="713"/>
                    <a:pt x="900" y="718"/>
                  </a:cubicBezTo>
                  <a:cubicBezTo>
                    <a:pt x="908" y="722"/>
                    <a:pt x="914" y="726"/>
                    <a:pt x="914" y="726"/>
                  </a:cubicBezTo>
                  <a:cubicBezTo>
                    <a:pt x="914" y="726"/>
                    <a:pt x="919" y="733"/>
                    <a:pt x="923" y="733"/>
                  </a:cubicBezTo>
                  <a:cubicBezTo>
                    <a:pt x="923" y="733"/>
                    <a:pt x="915" y="747"/>
                    <a:pt x="914" y="748"/>
                  </a:cubicBezTo>
                  <a:cubicBezTo>
                    <a:pt x="914" y="749"/>
                    <a:pt x="912" y="751"/>
                    <a:pt x="910" y="753"/>
                  </a:cubicBezTo>
                  <a:cubicBezTo>
                    <a:pt x="909" y="755"/>
                    <a:pt x="908" y="757"/>
                    <a:pt x="906" y="759"/>
                  </a:cubicBezTo>
                  <a:cubicBezTo>
                    <a:pt x="905" y="761"/>
                    <a:pt x="904" y="765"/>
                    <a:pt x="904" y="765"/>
                  </a:cubicBezTo>
                  <a:cubicBezTo>
                    <a:pt x="904" y="765"/>
                    <a:pt x="902" y="767"/>
                    <a:pt x="901" y="768"/>
                  </a:cubicBezTo>
                  <a:cubicBezTo>
                    <a:pt x="899" y="769"/>
                    <a:pt x="899" y="773"/>
                    <a:pt x="898" y="774"/>
                  </a:cubicBezTo>
                  <a:cubicBezTo>
                    <a:pt x="897" y="775"/>
                    <a:pt x="894" y="777"/>
                    <a:pt x="894" y="778"/>
                  </a:cubicBezTo>
                  <a:close/>
                  <a:moveTo>
                    <a:pt x="983" y="808"/>
                  </a:moveTo>
                  <a:cubicBezTo>
                    <a:pt x="984" y="811"/>
                    <a:pt x="982" y="812"/>
                    <a:pt x="982" y="815"/>
                  </a:cubicBezTo>
                  <a:cubicBezTo>
                    <a:pt x="983" y="819"/>
                    <a:pt x="985" y="824"/>
                    <a:pt x="985" y="825"/>
                  </a:cubicBezTo>
                  <a:cubicBezTo>
                    <a:pt x="985" y="826"/>
                    <a:pt x="984" y="828"/>
                    <a:pt x="984" y="831"/>
                  </a:cubicBezTo>
                  <a:cubicBezTo>
                    <a:pt x="984" y="833"/>
                    <a:pt x="987" y="844"/>
                    <a:pt x="989" y="845"/>
                  </a:cubicBezTo>
                  <a:cubicBezTo>
                    <a:pt x="990" y="847"/>
                    <a:pt x="989" y="848"/>
                    <a:pt x="988" y="851"/>
                  </a:cubicBezTo>
                  <a:cubicBezTo>
                    <a:pt x="988" y="855"/>
                    <a:pt x="988" y="859"/>
                    <a:pt x="988" y="859"/>
                  </a:cubicBezTo>
                  <a:cubicBezTo>
                    <a:pt x="988" y="859"/>
                    <a:pt x="988" y="860"/>
                    <a:pt x="986" y="860"/>
                  </a:cubicBezTo>
                  <a:cubicBezTo>
                    <a:pt x="984" y="860"/>
                    <a:pt x="979" y="857"/>
                    <a:pt x="978" y="857"/>
                  </a:cubicBezTo>
                  <a:cubicBezTo>
                    <a:pt x="977" y="857"/>
                    <a:pt x="973" y="857"/>
                    <a:pt x="971" y="855"/>
                  </a:cubicBezTo>
                  <a:cubicBezTo>
                    <a:pt x="968" y="853"/>
                    <a:pt x="966" y="853"/>
                    <a:pt x="963" y="852"/>
                  </a:cubicBezTo>
                  <a:cubicBezTo>
                    <a:pt x="960" y="851"/>
                    <a:pt x="961" y="852"/>
                    <a:pt x="958" y="850"/>
                  </a:cubicBezTo>
                  <a:cubicBezTo>
                    <a:pt x="955" y="847"/>
                    <a:pt x="956" y="848"/>
                    <a:pt x="953" y="847"/>
                  </a:cubicBezTo>
                  <a:cubicBezTo>
                    <a:pt x="950" y="845"/>
                    <a:pt x="948" y="842"/>
                    <a:pt x="948" y="842"/>
                  </a:cubicBezTo>
                  <a:cubicBezTo>
                    <a:pt x="945" y="841"/>
                    <a:pt x="945" y="841"/>
                    <a:pt x="945" y="841"/>
                  </a:cubicBezTo>
                  <a:cubicBezTo>
                    <a:pt x="945" y="841"/>
                    <a:pt x="952" y="837"/>
                    <a:pt x="952" y="836"/>
                  </a:cubicBezTo>
                  <a:cubicBezTo>
                    <a:pt x="951" y="834"/>
                    <a:pt x="947" y="834"/>
                    <a:pt x="947" y="834"/>
                  </a:cubicBezTo>
                  <a:cubicBezTo>
                    <a:pt x="947" y="834"/>
                    <a:pt x="955" y="834"/>
                    <a:pt x="956" y="833"/>
                  </a:cubicBezTo>
                  <a:cubicBezTo>
                    <a:pt x="956" y="831"/>
                    <a:pt x="956" y="829"/>
                    <a:pt x="954" y="829"/>
                  </a:cubicBezTo>
                  <a:cubicBezTo>
                    <a:pt x="952" y="828"/>
                    <a:pt x="951" y="827"/>
                    <a:pt x="953" y="827"/>
                  </a:cubicBezTo>
                  <a:cubicBezTo>
                    <a:pt x="954" y="827"/>
                    <a:pt x="957" y="824"/>
                    <a:pt x="958" y="823"/>
                  </a:cubicBezTo>
                  <a:cubicBezTo>
                    <a:pt x="958" y="822"/>
                    <a:pt x="958" y="821"/>
                    <a:pt x="957" y="821"/>
                  </a:cubicBezTo>
                  <a:cubicBezTo>
                    <a:pt x="956" y="820"/>
                    <a:pt x="960" y="817"/>
                    <a:pt x="963" y="814"/>
                  </a:cubicBezTo>
                  <a:cubicBezTo>
                    <a:pt x="966" y="811"/>
                    <a:pt x="966" y="810"/>
                    <a:pt x="966" y="808"/>
                  </a:cubicBezTo>
                  <a:cubicBezTo>
                    <a:pt x="966" y="805"/>
                    <a:pt x="967" y="805"/>
                    <a:pt x="965" y="802"/>
                  </a:cubicBezTo>
                  <a:cubicBezTo>
                    <a:pt x="963" y="799"/>
                    <a:pt x="960" y="800"/>
                    <a:pt x="963" y="799"/>
                  </a:cubicBezTo>
                  <a:cubicBezTo>
                    <a:pt x="966" y="798"/>
                    <a:pt x="968" y="798"/>
                    <a:pt x="969" y="797"/>
                  </a:cubicBezTo>
                  <a:cubicBezTo>
                    <a:pt x="969" y="795"/>
                    <a:pt x="969" y="793"/>
                    <a:pt x="969" y="793"/>
                  </a:cubicBezTo>
                  <a:cubicBezTo>
                    <a:pt x="969" y="793"/>
                    <a:pt x="965" y="794"/>
                    <a:pt x="968" y="792"/>
                  </a:cubicBezTo>
                  <a:cubicBezTo>
                    <a:pt x="971" y="790"/>
                    <a:pt x="973" y="787"/>
                    <a:pt x="973" y="787"/>
                  </a:cubicBezTo>
                  <a:cubicBezTo>
                    <a:pt x="972" y="784"/>
                    <a:pt x="972" y="784"/>
                    <a:pt x="972" y="784"/>
                  </a:cubicBezTo>
                  <a:cubicBezTo>
                    <a:pt x="974" y="784"/>
                    <a:pt x="974" y="784"/>
                    <a:pt x="974" y="784"/>
                  </a:cubicBezTo>
                  <a:cubicBezTo>
                    <a:pt x="976" y="786"/>
                    <a:pt x="976" y="786"/>
                    <a:pt x="976" y="786"/>
                  </a:cubicBezTo>
                  <a:cubicBezTo>
                    <a:pt x="976" y="786"/>
                    <a:pt x="976" y="785"/>
                    <a:pt x="976" y="788"/>
                  </a:cubicBezTo>
                  <a:cubicBezTo>
                    <a:pt x="976" y="790"/>
                    <a:pt x="977" y="789"/>
                    <a:pt x="977" y="793"/>
                  </a:cubicBezTo>
                  <a:cubicBezTo>
                    <a:pt x="977" y="796"/>
                    <a:pt x="982" y="806"/>
                    <a:pt x="983" y="808"/>
                  </a:cubicBezTo>
                  <a:close/>
                  <a:moveTo>
                    <a:pt x="950" y="727"/>
                  </a:moveTo>
                  <a:cubicBezTo>
                    <a:pt x="950" y="726"/>
                    <a:pt x="953" y="726"/>
                    <a:pt x="953" y="726"/>
                  </a:cubicBezTo>
                  <a:cubicBezTo>
                    <a:pt x="956" y="725"/>
                    <a:pt x="956" y="725"/>
                    <a:pt x="956" y="725"/>
                  </a:cubicBezTo>
                  <a:cubicBezTo>
                    <a:pt x="956" y="725"/>
                    <a:pt x="960" y="728"/>
                    <a:pt x="961" y="728"/>
                  </a:cubicBezTo>
                  <a:cubicBezTo>
                    <a:pt x="962" y="729"/>
                    <a:pt x="965" y="730"/>
                    <a:pt x="965" y="731"/>
                  </a:cubicBezTo>
                  <a:cubicBezTo>
                    <a:pt x="965" y="732"/>
                    <a:pt x="964" y="736"/>
                    <a:pt x="966" y="736"/>
                  </a:cubicBezTo>
                  <a:cubicBezTo>
                    <a:pt x="968" y="737"/>
                    <a:pt x="973" y="734"/>
                    <a:pt x="973" y="734"/>
                  </a:cubicBezTo>
                  <a:cubicBezTo>
                    <a:pt x="973" y="734"/>
                    <a:pt x="973" y="729"/>
                    <a:pt x="972" y="728"/>
                  </a:cubicBezTo>
                  <a:cubicBezTo>
                    <a:pt x="971" y="727"/>
                    <a:pt x="968" y="724"/>
                    <a:pt x="967" y="723"/>
                  </a:cubicBezTo>
                  <a:cubicBezTo>
                    <a:pt x="966" y="722"/>
                    <a:pt x="962" y="719"/>
                    <a:pt x="962" y="719"/>
                  </a:cubicBezTo>
                  <a:cubicBezTo>
                    <a:pt x="962" y="719"/>
                    <a:pt x="966" y="716"/>
                    <a:pt x="968" y="715"/>
                  </a:cubicBezTo>
                  <a:cubicBezTo>
                    <a:pt x="970" y="714"/>
                    <a:pt x="972" y="714"/>
                    <a:pt x="972" y="713"/>
                  </a:cubicBezTo>
                  <a:cubicBezTo>
                    <a:pt x="972" y="712"/>
                    <a:pt x="972" y="709"/>
                    <a:pt x="972" y="709"/>
                  </a:cubicBezTo>
                  <a:cubicBezTo>
                    <a:pt x="972" y="709"/>
                    <a:pt x="972" y="707"/>
                    <a:pt x="973" y="707"/>
                  </a:cubicBezTo>
                  <a:cubicBezTo>
                    <a:pt x="974" y="707"/>
                    <a:pt x="976" y="710"/>
                    <a:pt x="978" y="710"/>
                  </a:cubicBezTo>
                  <a:cubicBezTo>
                    <a:pt x="980" y="711"/>
                    <a:pt x="980" y="713"/>
                    <a:pt x="980" y="714"/>
                  </a:cubicBezTo>
                  <a:cubicBezTo>
                    <a:pt x="980" y="719"/>
                    <a:pt x="980" y="719"/>
                    <a:pt x="980" y="719"/>
                  </a:cubicBezTo>
                  <a:cubicBezTo>
                    <a:pt x="980" y="721"/>
                    <a:pt x="978" y="723"/>
                    <a:pt x="978" y="726"/>
                  </a:cubicBezTo>
                  <a:cubicBezTo>
                    <a:pt x="977" y="729"/>
                    <a:pt x="976" y="730"/>
                    <a:pt x="975" y="733"/>
                  </a:cubicBezTo>
                  <a:cubicBezTo>
                    <a:pt x="975" y="735"/>
                    <a:pt x="975" y="737"/>
                    <a:pt x="975" y="738"/>
                  </a:cubicBezTo>
                  <a:cubicBezTo>
                    <a:pt x="975" y="740"/>
                    <a:pt x="972" y="743"/>
                    <a:pt x="971" y="744"/>
                  </a:cubicBezTo>
                  <a:cubicBezTo>
                    <a:pt x="971" y="746"/>
                    <a:pt x="968" y="750"/>
                    <a:pt x="968" y="751"/>
                  </a:cubicBezTo>
                  <a:cubicBezTo>
                    <a:pt x="968" y="753"/>
                    <a:pt x="968" y="753"/>
                    <a:pt x="968" y="753"/>
                  </a:cubicBezTo>
                  <a:cubicBezTo>
                    <a:pt x="968" y="753"/>
                    <a:pt x="966" y="754"/>
                    <a:pt x="964" y="751"/>
                  </a:cubicBezTo>
                  <a:cubicBezTo>
                    <a:pt x="962" y="748"/>
                    <a:pt x="960" y="743"/>
                    <a:pt x="959" y="742"/>
                  </a:cubicBezTo>
                  <a:cubicBezTo>
                    <a:pt x="958" y="742"/>
                    <a:pt x="955" y="739"/>
                    <a:pt x="955" y="739"/>
                  </a:cubicBezTo>
                  <a:cubicBezTo>
                    <a:pt x="955" y="739"/>
                    <a:pt x="952" y="737"/>
                    <a:pt x="952" y="735"/>
                  </a:cubicBezTo>
                  <a:cubicBezTo>
                    <a:pt x="951" y="734"/>
                    <a:pt x="949" y="733"/>
                    <a:pt x="949" y="733"/>
                  </a:cubicBezTo>
                  <a:cubicBezTo>
                    <a:pt x="951" y="730"/>
                    <a:pt x="951" y="730"/>
                    <a:pt x="951" y="730"/>
                  </a:cubicBezTo>
                  <a:cubicBezTo>
                    <a:pt x="951" y="730"/>
                    <a:pt x="950" y="727"/>
                    <a:pt x="950" y="727"/>
                  </a:cubicBezTo>
                  <a:close/>
                  <a:moveTo>
                    <a:pt x="938" y="735"/>
                  </a:moveTo>
                  <a:cubicBezTo>
                    <a:pt x="938" y="735"/>
                    <a:pt x="942" y="735"/>
                    <a:pt x="944" y="735"/>
                  </a:cubicBezTo>
                  <a:cubicBezTo>
                    <a:pt x="945" y="735"/>
                    <a:pt x="946" y="738"/>
                    <a:pt x="948" y="740"/>
                  </a:cubicBezTo>
                  <a:cubicBezTo>
                    <a:pt x="950" y="743"/>
                    <a:pt x="952" y="742"/>
                    <a:pt x="953" y="742"/>
                  </a:cubicBezTo>
                  <a:cubicBezTo>
                    <a:pt x="953" y="743"/>
                    <a:pt x="958" y="749"/>
                    <a:pt x="960" y="752"/>
                  </a:cubicBezTo>
                  <a:cubicBezTo>
                    <a:pt x="961" y="754"/>
                    <a:pt x="964" y="757"/>
                    <a:pt x="966" y="758"/>
                  </a:cubicBezTo>
                  <a:cubicBezTo>
                    <a:pt x="967" y="760"/>
                    <a:pt x="964" y="763"/>
                    <a:pt x="962" y="761"/>
                  </a:cubicBezTo>
                  <a:cubicBezTo>
                    <a:pt x="960" y="760"/>
                    <a:pt x="943" y="746"/>
                    <a:pt x="942" y="745"/>
                  </a:cubicBezTo>
                  <a:cubicBezTo>
                    <a:pt x="941" y="743"/>
                    <a:pt x="938" y="739"/>
                    <a:pt x="938" y="739"/>
                  </a:cubicBezTo>
                  <a:lnTo>
                    <a:pt x="938" y="735"/>
                  </a:lnTo>
                  <a:close/>
                  <a:moveTo>
                    <a:pt x="937" y="747"/>
                  </a:moveTo>
                  <a:cubicBezTo>
                    <a:pt x="940" y="749"/>
                    <a:pt x="961" y="765"/>
                    <a:pt x="962" y="766"/>
                  </a:cubicBezTo>
                  <a:cubicBezTo>
                    <a:pt x="962" y="767"/>
                    <a:pt x="962" y="772"/>
                    <a:pt x="962" y="772"/>
                  </a:cubicBezTo>
                  <a:cubicBezTo>
                    <a:pt x="961" y="773"/>
                    <a:pt x="960" y="778"/>
                    <a:pt x="959" y="780"/>
                  </a:cubicBezTo>
                  <a:cubicBezTo>
                    <a:pt x="957" y="781"/>
                    <a:pt x="955" y="782"/>
                    <a:pt x="955" y="784"/>
                  </a:cubicBezTo>
                  <a:cubicBezTo>
                    <a:pt x="955" y="785"/>
                    <a:pt x="956" y="787"/>
                    <a:pt x="955" y="789"/>
                  </a:cubicBezTo>
                  <a:cubicBezTo>
                    <a:pt x="954" y="791"/>
                    <a:pt x="952" y="796"/>
                    <a:pt x="952" y="796"/>
                  </a:cubicBezTo>
                  <a:cubicBezTo>
                    <a:pt x="952" y="796"/>
                    <a:pt x="946" y="796"/>
                    <a:pt x="944" y="796"/>
                  </a:cubicBezTo>
                  <a:cubicBezTo>
                    <a:pt x="942" y="797"/>
                    <a:pt x="941" y="800"/>
                    <a:pt x="941" y="800"/>
                  </a:cubicBezTo>
                  <a:cubicBezTo>
                    <a:pt x="941" y="800"/>
                    <a:pt x="946" y="807"/>
                    <a:pt x="948" y="809"/>
                  </a:cubicBezTo>
                  <a:cubicBezTo>
                    <a:pt x="949" y="812"/>
                    <a:pt x="949" y="812"/>
                    <a:pt x="947" y="814"/>
                  </a:cubicBezTo>
                  <a:cubicBezTo>
                    <a:pt x="945" y="816"/>
                    <a:pt x="944" y="811"/>
                    <a:pt x="943" y="817"/>
                  </a:cubicBezTo>
                  <a:cubicBezTo>
                    <a:pt x="942" y="822"/>
                    <a:pt x="942" y="821"/>
                    <a:pt x="942" y="823"/>
                  </a:cubicBezTo>
                  <a:cubicBezTo>
                    <a:pt x="942" y="825"/>
                    <a:pt x="942" y="824"/>
                    <a:pt x="940" y="827"/>
                  </a:cubicBezTo>
                  <a:cubicBezTo>
                    <a:pt x="939" y="830"/>
                    <a:pt x="939" y="832"/>
                    <a:pt x="939" y="831"/>
                  </a:cubicBezTo>
                  <a:cubicBezTo>
                    <a:pt x="939" y="830"/>
                    <a:pt x="935" y="829"/>
                    <a:pt x="937" y="823"/>
                  </a:cubicBezTo>
                  <a:cubicBezTo>
                    <a:pt x="940" y="817"/>
                    <a:pt x="941" y="817"/>
                    <a:pt x="941" y="816"/>
                  </a:cubicBezTo>
                  <a:cubicBezTo>
                    <a:pt x="940" y="815"/>
                    <a:pt x="939" y="816"/>
                    <a:pt x="938" y="813"/>
                  </a:cubicBezTo>
                  <a:cubicBezTo>
                    <a:pt x="936" y="809"/>
                    <a:pt x="937" y="805"/>
                    <a:pt x="937" y="804"/>
                  </a:cubicBezTo>
                  <a:cubicBezTo>
                    <a:pt x="937" y="803"/>
                    <a:pt x="934" y="794"/>
                    <a:pt x="932" y="791"/>
                  </a:cubicBezTo>
                  <a:cubicBezTo>
                    <a:pt x="931" y="789"/>
                    <a:pt x="932" y="787"/>
                    <a:pt x="930" y="787"/>
                  </a:cubicBezTo>
                  <a:cubicBezTo>
                    <a:pt x="928" y="788"/>
                    <a:pt x="925" y="788"/>
                    <a:pt x="922" y="788"/>
                  </a:cubicBezTo>
                  <a:cubicBezTo>
                    <a:pt x="920" y="787"/>
                    <a:pt x="920" y="786"/>
                    <a:pt x="916" y="787"/>
                  </a:cubicBezTo>
                  <a:cubicBezTo>
                    <a:pt x="912" y="789"/>
                    <a:pt x="909" y="789"/>
                    <a:pt x="909" y="789"/>
                  </a:cubicBezTo>
                  <a:cubicBezTo>
                    <a:pt x="909" y="789"/>
                    <a:pt x="909" y="788"/>
                    <a:pt x="908" y="788"/>
                  </a:cubicBezTo>
                  <a:cubicBezTo>
                    <a:pt x="906" y="789"/>
                    <a:pt x="905" y="791"/>
                    <a:pt x="905" y="792"/>
                  </a:cubicBezTo>
                  <a:cubicBezTo>
                    <a:pt x="905" y="793"/>
                    <a:pt x="902" y="793"/>
                    <a:pt x="900" y="795"/>
                  </a:cubicBezTo>
                  <a:cubicBezTo>
                    <a:pt x="898" y="797"/>
                    <a:pt x="896" y="798"/>
                    <a:pt x="896" y="798"/>
                  </a:cubicBezTo>
                  <a:cubicBezTo>
                    <a:pt x="896" y="798"/>
                    <a:pt x="898" y="793"/>
                    <a:pt x="896" y="792"/>
                  </a:cubicBezTo>
                  <a:cubicBezTo>
                    <a:pt x="895" y="791"/>
                    <a:pt x="899" y="788"/>
                    <a:pt x="900" y="788"/>
                  </a:cubicBezTo>
                  <a:cubicBezTo>
                    <a:pt x="901" y="788"/>
                    <a:pt x="904" y="787"/>
                    <a:pt x="907" y="786"/>
                  </a:cubicBezTo>
                  <a:cubicBezTo>
                    <a:pt x="909" y="785"/>
                    <a:pt x="912" y="784"/>
                    <a:pt x="913" y="784"/>
                  </a:cubicBezTo>
                  <a:cubicBezTo>
                    <a:pt x="915" y="784"/>
                    <a:pt x="915" y="785"/>
                    <a:pt x="919" y="784"/>
                  </a:cubicBezTo>
                  <a:cubicBezTo>
                    <a:pt x="922" y="784"/>
                    <a:pt x="924" y="781"/>
                    <a:pt x="924" y="781"/>
                  </a:cubicBezTo>
                  <a:cubicBezTo>
                    <a:pt x="924" y="781"/>
                    <a:pt x="925" y="781"/>
                    <a:pt x="928" y="781"/>
                  </a:cubicBezTo>
                  <a:cubicBezTo>
                    <a:pt x="930" y="781"/>
                    <a:pt x="938" y="781"/>
                    <a:pt x="940" y="779"/>
                  </a:cubicBezTo>
                  <a:cubicBezTo>
                    <a:pt x="942" y="778"/>
                    <a:pt x="945" y="778"/>
                    <a:pt x="945" y="776"/>
                  </a:cubicBezTo>
                  <a:cubicBezTo>
                    <a:pt x="945" y="769"/>
                    <a:pt x="945" y="769"/>
                    <a:pt x="945" y="769"/>
                  </a:cubicBezTo>
                  <a:cubicBezTo>
                    <a:pt x="945" y="768"/>
                    <a:pt x="942" y="767"/>
                    <a:pt x="941" y="765"/>
                  </a:cubicBezTo>
                  <a:cubicBezTo>
                    <a:pt x="939" y="764"/>
                    <a:pt x="938" y="762"/>
                    <a:pt x="938" y="760"/>
                  </a:cubicBezTo>
                  <a:cubicBezTo>
                    <a:pt x="937" y="759"/>
                    <a:pt x="936" y="759"/>
                    <a:pt x="934" y="758"/>
                  </a:cubicBezTo>
                  <a:cubicBezTo>
                    <a:pt x="932" y="757"/>
                    <a:pt x="932" y="756"/>
                    <a:pt x="930" y="755"/>
                  </a:cubicBezTo>
                  <a:cubicBezTo>
                    <a:pt x="928" y="753"/>
                    <a:pt x="927" y="754"/>
                    <a:pt x="927" y="753"/>
                  </a:cubicBezTo>
                  <a:cubicBezTo>
                    <a:pt x="926" y="751"/>
                    <a:pt x="930" y="748"/>
                    <a:pt x="930" y="748"/>
                  </a:cubicBezTo>
                  <a:cubicBezTo>
                    <a:pt x="930" y="746"/>
                    <a:pt x="930" y="746"/>
                    <a:pt x="930" y="746"/>
                  </a:cubicBezTo>
                  <a:cubicBezTo>
                    <a:pt x="930" y="746"/>
                    <a:pt x="932" y="746"/>
                    <a:pt x="934" y="745"/>
                  </a:cubicBezTo>
                  <a:cubicBezTo>
                    <a:pt x="935" y="743"/>
                    <a:pt x="935" y="746"/>
                    <a:pt x="937" y="747"/>
                  </a:cubicBezTo>
                  <a:close/>
                  <a:moveTo>
                    <a:pt x="837" y="641"/>
                  </a:moveTo>
                  <a:cubicBezTo>
                    <a:pt x="857" y="660"/>
                    <a:pt x="885" y="675"/>
                    <a:pt x="886" y="676"/>
                  </a:cubicBezTo>
                  <a:cubicBezTo>
                    <a:pt x="886" y="677"/>
                    <a:pt x="879" y="683"/>
                    <a:pt x="871" y="685"/>
                  </a:cubicBezTo>
                  <a:cubicBezTo>
                    <a:pt x="864" y="686"/>
                    <a:pt x="865" y="691"/>
                    <a:pt x="865" y="691"/>
                  </a:cubicBezTo>
                  <a:cubicBezTo>
                    <a:pt x="865" y="691"/>
                    <a:pt x="869" y="692"/>
                    <a:pt x="872" y="689"/>
                  </a:cubicBezTo>
                  <a:cubicBezTo>
                    <a:pt x="876" y="688"/>
                    <a:pt x="890" y="684"/>
                    <a:pt x="892" y="679"/>
                  </a:cubicBezTo>
                  <a:cubicBezTo>
                    <a:pt x="894" y="675"/>
                    <a:pt x="925" y="714"/>
                    <a:pt x="930" y="719"/>
                  </a:cubicBezTo>
                  <a:cubicBezTo>
                    <a:pt x="932" y="720"/>
                    <a:pt x="933" y="721"/>
                    <a:pt x="933" y="721"/>
                  </a:cubicBezTo>
                  <a:cubicBezTo>
                    <a:pt x="933" y="721"/>
                    <a:pt x="933" y="721"/>
                    <a:pt x="933" y="721"/>
                  </a:cubicBezTo>
                  <a:cubicBezTo>
                    <a:pt x="933" y="721"/>
                    <a:pt x="934" y="722"/>
                    <a:pt x="933" y="721"/>
                  </a:cubicBezTo>
                  <a:cubicBezTo>
                    <a:pt x="932" y="723"/>
                    <a:pt x="926" y="730"/>
                    <a:pt x="925" y="730"/>
                  </a:cubicBezTo>
                  <a:cubicBezTo>
                    <a:pt x="924" y="730"/>
                    <a:pt x="922" y="727"/>
                    <a:pt x="921" y="726"/>
                  </a:cubicBezTo>
                  <a:cubicBezTo>
                    <a:pt x="920" y="726"/>
                    <a:pt x="914" y="722"/>
                    <a:pt x="912" y="721"/>
                  </a:cubicBezTo>
                  <a:cubicBezTo>
                    <a:pt x="911" y="720"/>
                    <a:pt x="884" y="705"/>
                    <a:pt x="876" y="702"/>
                  </a:cubicBezTo>
                  <a:cubicBezTo>
                    <a:pt x="868" y="699"/>
                    <a:pt x="865" y="696"/>
                    <a:pt x="865" y="696"/>
                  </a:cubicBezTo>
                  <a:cubicBezTo>
                    <a:pt x="865" y="696"/>
                    <a:pt x="860" y="688"/>
                    <a:pt x="859" y="685"/>
                  </a:cubicBezTo>
                  <a:cubicBezTo>
                    <a:pt x="859" y="682"/>
                    <a:pt x="866" y="685"/>
                    <a:pt x="866" y="682"/>
                  </a:cubicBezTo>
                  <a:cubicBezTo>
                    <a:pt x="867" y="679"/>
                    <a:pt x="868" y="677"/>
                    <a:pt x="866" y="677"/>
                  </a:cubicBezTo>
                  <a:cubicBezTo>
                    <a:pt x="865" y="677"/>
                    <a:pt x="860" y="674"/>
                    <a:pt x="860" y="674"/>
                  </a:cubicBezTo>
                  <a:cubicBezTo>
                    <a:pt x="860" y="674"/>
                    <a:pt x="853" y="675"/>
                    <a:pt x="852" y="676"/>
                  </a:cubicBezTo>
                  <a:cubicBezTo>
                    <a:pt x="852" y="677"/>
                    <a:pt x="850" y="676"/>
                    <a:pt x="849" y="674"/>
                  </a:cubicBezTo>
                  <a:cubicBezTo>
                    <a:pt x="848" y="673"/>
                    <a:pt x="832" y="652"/>
                    <a:pt x="831" y="648"/>
                  </a:cubicBezTo>
                  <a:cubicBezTo>
                    <a:pt x="830" y="644"/>
                    <a:pt x="827" y="643"/>
                    <a:pt x="825" y="642"/>
                  </a:cubicBezTo>
                  <a:cubicBezTo>
                    <a:pt x="823" y="641"/>
                    <a:pt x="819" y="635"/>
                    <a:pt x="819" y="635"/>
                  </a:cubicBezTo>
                  <a:cubicBezTo>
                    <a:pt x="812" y="630"/>
                    <a:pt x="812" y="630"/>
                    <a:pt x="812" y="630"/>
                  </a:cubicBezTo>
                  <a:cubicBezTo>
                    <a:pt x="812" y="630"/>
                    <a:pt x="806" y="626"/>
                    <a:pt x="805" y="625"/>
                  </a:cubicBezTo>
                  <a:cubicBezTo>
                    <a:pt x="803" y="624"/>
                    <a:pt x="798" y="619"/>
                    <a:pt x="798" y="619"/>
                  </a:cubicBezTo>
                  <a:cubicBezTo>
                    <a:pt x="794" y="618"/>
                    <a:pt x="794" y="618"/>
                    <a:pt x="794" y="618"/>
                  </a:cubicBezTo>
                  <a:cubicBezTo>
                    <a:pt x="790" y="614"/>
                    <a:pt x="790" y="614"/>
                    <a:pt x="790" y="614"/>
                  </a:cubicBezTo>
                  <a:cubicBezTo>
                    <a:pt x="790" y="614"/>
                    <a:pt x="817" y="622"/>
                    <a:pt x="837" y="641"/>
                  </a:cubicBezTo>
                  <a:close/>
                  <a:moveTo>
                    <a:pt x="683" y="562"/>
                  </a:moveTo>
                  <a:cubicBezTo>
                    <a:pt x="679" y="562"/>
                    <a:pt x="674" y="560"/>
                    <a:pt x="673" y="560"/>
                  </a:cubicBezTo>
                  <a:cubicBezTo>
                    <a:pt x="672" y="559"/>
                    <a:pt x="667" y="558"/>
                    <a:pt x="663" y="559"/>
                  </a:cubicBezTo>
                  <a:cubicBezTo>
                    <a:pt x="658" y="561"/>
                    <a:pt x="656" y="559"/>
                    <a:pt x="655" y="557"/>
                  </a:cubicBezTo>
                  <a:cubicBezTo>
                    <a:pt x="654" y="555"/>
                    <a:pt x="651" y="551"/>
                    <a:pt x="648" y="544"/>
                  </a:cubicBezTo>
                  <a:cubicBezTo>
                    <a:pt x="646" y="537"/>
                    <a:pt x="643" y="537"/>
                    <a:pt x="641" y="532"/>
                  </a:cubicBezTo>
                  <a:cubicBezTo>
                    <a:pt x="638" y="527"/>
                    <a:pt x="635" y="529"/>
                    <a:pt x="635" y="523"/>
                  </a:cubicBezTo>
                  <a:cubicBezTo>
                    <a:pt x="635" y="523"/>
                    <a:pt x="635" y="523"/>
                    <a:pt x="636" y="522"/>
                  </a:cubicBezTo>
                  <a:cubicBezTo>
                    <a:pt x="636" y="520"/>
                    <a:pt x="638" y="518"/>
                    <a:pt x="639" y="518"/>
                  </a:cubicBezTo>
                  <a:cubicBezTo>
                    <a:pt x="642" y="519"/>
                    <a:pt x="657" y="525"/>
                    <a:pt x="659" y="526"/>
                  </a:cubicBezTo>
                  <a:cubicBezTo>
                    <a:pt x="660" y="527"/>
                    <a:pt x="669" y="528"/>
                    <a:pt x="669" y="528"/>
                  </a:cubicBezTo>
                  <a:cubicBezTo>
                    <a:pt x="673" y="533"/>
                    <a:pt x="673" y="533"/>
                    <a:pt x="673" y="533"/>
                  </a:cubicBezTo>
                  <a:cubicBezTo>
                    <a:pt x="673" y="533"/>
                    <a:pt x="680" y="550"/>
                    <a:pt x="680" y="553"/>
                  </a:cubicBezTo>
                  <a:cubicBezTo>
                    <a:pt x="680" y="555"/>
                    <a:pt x="687" y="561"/>
                    <a:pt x="683" y="562"/>
                  </a:cubicBezTo>
                  <a:close/>
                  <a:moveTo>
                    <a:pt x="639" y="462"/>
                  </a:moveTo>
                  <a:cubicBezTo>
                    <a:pt x="639" y="460"/>
                    <a:pt x="641" y="457"/>
                    <a:pt x="641" y="457"/>
                  </a:cubicBezTo>
                  <a:cubicBezTo>
                    <a:pt x="644" y="459"/>
                    <a:pt x="644" y="459"/>
                    <a:pt x="644" y="459"/>
                  </a:cubicBezTo>
                  <a:cubicBezTo>
                    <a:pt x="644" y="459"/>
                    <a:pt x="647" y="466"/>
                    <a:pt x="647" y="468"/>
                  </a:cubicBezTo>
                  <a:cubicBezTo>
                    <a:pt x="648" y="470"/>
                    <a:pt x="651" y="476"/>
                    <a:pt x="653" y="478"/>
                  </a:cubicBezTo>
                  <a:cubicBezTo>
                    <a:pt x="654" y="480"/>
                    <a:pt x="653" y="484"/>
                    <a:pt x="653" y="484"/>
                  </a:cubicBezTo>
                  <a:cubicBezTo>
                    <a:pt x="653" y="484"/>
                    <a:pt x="645" y="479"/>
                    <a:pt x="642" y="477"/>
                  </a:cubicBezTo>
                  <a:cubicBezTo>
                    <a:pt x="638" y="475"/>
                    <a:pt x="641" y="472"/>
                    <a:pt x="641" y="471"/>
                  </a:cubicBezTo>
                  <a:cubicBezTo>
                    <a:pt x="641" y="470"/>
                    <a:pt x="639" y="463"/>
                    <a:pt x="639" y="462"/>
                  </a:cubicBezTo>
                  <a:close/>
                  <a:moveTo>
                    <a:pt x="642" y="486"/>
                  </a:moveTo>
                  <a:cubicBezTo>
                    <a:pt x="642" y="486"/>
                    <a:pt x="648" y="489"/>
                    <a:pt x="652" y="491"/>
                  </a:cubicBezTo>
                  <a:cubicBezTo>
                    <a:pt x="655" y="492"/>
                    <a:pt x="659" y="496"/>
                    <a:pt x="659" y="497"/>
                  </a:cubicBezTo>
                  <a:cubicBezTo>
                    <a:pt x="659" y="499"/>
                    <a:pt x="659" y="501"/>
                    <a:pt x="661" y="504"/>
                  </a:cubicBezTo>
                  <a:cubicBezTo>
                    <a:pt x="662" y="507"/>
                    <a:pt x="665" y="509"/>
                    <a:pt x="665" y="512"/>
                  </a:cubicBezTo>
                  <a:cubicBezTo>
                    <a:pt x="665" y="514"/>
                    <a:pt x="665" y="516"/>
                    <a:pt x="665" y="516"/>
                  </a:cubicBezTo>
                  <a:cubicBezTo>
                    <a:pt x="665" y="516"/>
                    <a:pt x="661" y="514"/>
                    <a:pt x="655" y="512"/>
                  </a:cubicBezTo>
                  <a:cubicBezTo>
                    <a:pt x="649" y="509"/>
                    <a:pt x="649" y="508"/>
                    <a:pt x="647" y="508"/>
                  </a:cubicBezTo>
                  <a:cubicBezTo>
                    <a:pt x="644" y="508"/>
                    <a:pt x="641" y="508"/>
                    <a:pt x="641" y="508"/>
                  </a:cubicBezTo>
                  <a:cubicBezTo>
                    <a:pt x="638" y="506"/>
                    <a:pt x="638" y="506"/>
                    <a:pt x="638" y="506"/>
                  </a:cubicBezTo>
                  <a:cubicBezTo>
                    <a:pt x="638" y="506"/>
                    <a:pt x="637" y="495"/>
                    <a:pt x="638" y="493"/>
                  </a:cubicBezTo>
                  <a:cubicBezTo>
                    <a:pt x="639" y="490"/>
                    <a:pt x="642" y="486"/>
                    <a:pt x="642" y="486"/>
                  </a:cubicBezTo>
                  <a:close/>
                  <a:moveTo>
                    <a:pt x="683" y="412"/>
                  </a:moveTo>
                  <a:cubicBezTo>
                    <a:pt x="683" y="413"/>
                    <a:pt x="690" y="416"/>
                    <a:pt x="680" y="419"/>
                  </a:cubicBezTo>
                  <a:cubicBezTo>
                    <a:pt x="680" y="419"/>
                    <a:pt x="677" y="437"/>
                    <a:pt x="677" y="439"/>
                  </a:cubicBezTo>
                  <a:cubicBezTo>
                    <a:pt x="677" y="441"/>
                    <a:pt x="674" y="444"/>
                    <a:pt x="673" y="443"/>
                  </a:cubicBezTo>
                  <a:cubicBezTo>
                    <a:pt x="672" y="443"/>
                    <a:pt x="665" y="440"/>
                    <a:pt x="662" y="440"/>
                  </a:cubicBezTo>
                  <a:cubicBezTo>
                    <a:pt x="659" y="440"/>
                    <a:pt x="658" y="440"/>
                    <a:pt x="655" y="440"/>
                  </a:cubicBezTo>
                  <a:cubicBezTo>
                    <a:pt x="652" y="440"/>
                    <a:pt x="645" y="437"/>
                    <a:pt x="645" y="437"/>
                  </a:cubicBezTo>
                  <a:cubicBezTo>
                    <a:pt x="645" y="437"/>
                    <a:pt x="645" y="439"/>
                    <a:pt x="641" y="436"/>
                  </a:cubicBezTo>
                  <a:cubicBezTo>
                    <a:pt x="637" y="433"/>
                    <a:pt x="636" y="430"/>
                    <a:pt x="636" y="428"/>
                  </a:cubicBezTo>
                  <a:cubicBezTo>
                    <a:pt x="636" y="426"/>
                    <a:pt x="634" y="416"/>
                    <a:pt x="634" y="412"/>
                  </a:cubicBezTo>
                  <a:cubicBezTo>
                    <a:pt x="634" y="409"/>
                    <a:pt x="633" y="400"/>
                    <a:pt x="632" y="397"/>
                  </a:cubicBezTo>
                  <a:cubicBezTo>
                    <a:pt x="632" y="395"/>
                    <a:pt x="631" y="387"/>
                    <a:pt x="631" y="387"/>
                  </a:cubicBezTo>
                  <a:cubicBezTo>
                    <a:pt x="631" y="387"/>
                    <a:pt x="683" y="411"/>
                    <a:pt x="683" y="412"/>
                  </a:cubicBezTo>
                  <a:close/>
                  <a:moveTo>
                    <a:pt x="579" y="347"/>
                  </a:moveTo>
                  <a:cubicBezTo>
                    <a:pt x="579" y="345"/>
                    <a:pt x="582" y="346"/>
                    <a:pt x="583" y="346"/>
                  </a:cubicBezTo>
                  <a:cubicBezTo>
                    <a:pt x="585" y="346"/>
                    <a:pt x="589" y="348"/>
                    <a:pt x="589" y="348"/>
                  </a:cubicBezTo>
                  <a:cubicBezTo>
                    <a:pt x="589" y="348"/>
                    <a:pt x="592" y="351"/>
                    <a:pt x="592" y="353"/>
                  </a:cubicBezTo>
                  <a:cubicBezTo>
                    <a:pt x="592" y="354"/>
                    <a:pt x="592" y="358"/>
                    <a:pt x="592" y="358"/>
                  </a:cubicBezTo>
                  <a:cubicBezTo>
                    <a:pt x="592" y="358"/>
                    <a:pt x="593" y="360"/>
                    <a:pt x="590" y="360"/>
                  </a:cubicBezTo>
                  <a:cubicBezTo>
                    <a:pt x="587" y="360"/>
                    <a:pt x="582" y="359"/>
                    <a:pt x="581" y="358"/>
                  </a:cubicBezTo>
                  <a:cubicBezTo>
                    <a:pt x="580" y="357"/>
                    <a:pt x="577" y="358"/>
                    <a:pt x="577" y="356"/>
                  </a:cubicBezTo>
                  <a:cubicBezTo>
                    <a:pt x="576" y="355"/>
                    <a:pt x="575" y="353"/>
                    <a:pt x="575" y="353"/>
                  </a:cubicBezTo>
                  <a:cubicBezTo>
                    <a:pt x="575" y="353"/>
                    <a:pt x="579" y="350"/>
                    <a:pt x="579" y="347"/>
                  </a:cubicBezTo>
                  <a:close/>
                  <a:moveTo>
                    <a:pt x="545" y="324"/>
                  </a:moveTo>
                  <a:cubicBezTo>
                    <a:pt x="546" y="323"/>
                    <a:pt x="548" y="319"/>
                    <a:pt x="548" y="319"/>
                  </a:cubicBezTo>
                  <a:cubicBezTo>
                    <a:pt x="548" y="319"/>
                    <a:pt x="551" y="317"/>
                    <a:pt x="551" y="316"/>
                  </a:cubicBezTo>
                  <a:cubicBezTo>
                    <a:pt x="551" y="316"/>
                    <a:pt x="550" y="312"/>
                    <a:pt x="550" y="312"/>
                  </a:cubicBezTo>
                  <a:cubicBezTo>
                    <a:pt x="550" y="312"/>
                    <a:pt x="552" y="309"/>
                    <a:pt x="554" y="308"/>
                  </a:cubicBezTo>
                  <a:cubicBezTo>
                    <a:pt x="556" y="308"/>
                    <a:pt x="557" y="307"/>
                    <a:pt x="560" y="306"/>
                  </a:cubicBezTo>
                  <a:cubicBezTo>
                    <a:pt x="563" y="305"/>
                    <a:pt x="563" y="303"/>
                    <a:pt x="565" y="305"/>
                  </a:cubicBezTo>
                  <a:cubicBezTo>
                    <a:pt x="567" y="308"/>
                    <a:pt x="572" y="309"/>
                    <a:pt x="572" y="311"/>
                  </a:cubicBezTo>
                  <a:cubicBezTo>
                    <a:pt x="573" y="312"/>
                    <a:pt x="575" y="315"/>
                    <a:pt x="575" y="317"/>
                  </a:cubicBezTo>
                  <a:cubicBezTo>
                    <a:pt x="575" y="319"/>
                    <a:pt x="579" y="319"/>
                    <a:pt x="573" y="319"/>
                  </a:cubicBezTo>
                  <a:cubicBezTo>
                    <a:pt x="567" y="320"/>
                    <a:pt x="566" y="321"/>
                    <a:pt x="563" y="322"/>
                  </a:cubicBezTo>
                  <a:cubicBezTo>
                    <a:pt x="561" y="323"/>
                    <a:pt x="558" y="323"/>
                    <a:pt x="557" y="324"/>
                  </a:cubicBezTo>
                  <a:cubicBezTo>
                    <a:pt x="555" y="324"/>
                    <a:pt x="550" y="326"/>
                    <a:pt x="549" y="326"/>
                  </a:cubicBezTo>
                  <a:cubicBezTo>
                    <a:pt x="548" y="326"/>
                    <a:pt x="546" y="327"/>
                    <a:pt x="546" y="327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45" y="328"/>
                    <a:pt x="544" y="326"/>
                    <a:pt x="545" y="324"/>
                  </a:cubicBezTo>
                  <a:close/>
                  <a:moveTo>
                    <a:pt x="566" y="361"/>
                  </a:moveTo>
                  <a:cubicBezTo>
                    <a:pt x="564" y="363"/>
                    <a:pt x="563" y="363"/>
                    <a:pt x="562" y="363"/>
                  </a:cubicBezTo>
                  <a:cubicBezTo>
                    <a:pt x="561" y="363"/>
                    <a:pt x="558" y="363"/>
                    <a:pt x="557" y="363"/>
                  </a:cubicBezTo>
                  <a:cubicBezTo>
                    <a:pt x="556" y="363"/>
                    <a:pt x="554" y="362"/>
                    <a:pt x="554" y="362"/>
                  </a:cubicBezTo>
                  <a:cubicBezTo>
                    <a:pt x="554" y="362"/>
                    <a:pt x="555" y="359"/>
                    <a:pt x="557" y="359"/>
                  </a:cubicBezTo>
                  <a:cubicBezTo>
                    <a:pt x="559" y="359"/>
                    <a:pt x="559" y="360"/>
                    <a:pt x="561" y="360"/>
                  </a:cubicBezTo>
                  <a:cubicBezTo>
                    <a:pt x="563" y="360"/>
                    <a:pt x="565" y="359"/>
                    <a:pt x="565" y="359"/>
                  </a:cubicBezTo>
                  <a:cubicBezTo>
                    <a:pt x="565" y="359"/>
                    <a:pt x="567" y="360"/>
                    <a:pt x="566" y="361"/>
                  </a:cubicBezTo>
                  <a:close/>
                  <a:moveTo>
                    <a:pt x="549" y="365"/>
                  </a:moveTo>
                  <a:cubicBezTo>
                    <a:pt x="549" y="365"/>
                    <a:pt x="553" y="374"/>
                    <a:pt x="563" y="372"/>
                  </a:cubicBezTo>
                  <a:cubicBezTo>
                    <a:pt x="563" y="372"/>
                    <a:pt x="565" y="373"/>
                    <a:pt x="563" y="379"/>
                  </a:cubicBezTo>
                  <a:cubicBezTo>
                    <a:pt x="562" y="384"/>
                    <a:pt x="563" y="388"/>
                    <a:pt x="563" y="388"/>
                  </a:cubicBezTo>
                  <a:cubicBezTo>
                    <a:pt x="561" y="391"/>
                    <a:pt x="561" y="391"/>
                    <a:pt x="561" y="391"/>
                  </a:cubicBezTo>
                  <a:cubicBezTo>
                    <a:pt x="561" y="391"/>
                    <a:pt x="557" y="391"/>
                    <a:pt x="556" y="391"/>
                  </a:cubicBezTo>
                  <a:cubicBezTo>
                    <a:pt x="555" y="391"/>
                    <a:pt x="553" y="391"/>
                    <a:pt x="552" y="391"/>
                  </a:cubicBezTo>
                  <a:cubicBezTo>
                    <a:pt x="550" y="391"/>
                    <a:pt x="545" y="390"/>
                    <a:pt x="546" y="385"/>
                  </a:cubicBezTo>
                  <a:cubicBezTo>
                    <a:pt x="547" y="379"/>
                    <a:pt x="550" y="378"/>
                    <a:pt x="550" y="377"/>
                  </a:cubicBezTo>
                  <a:cubicBezTo>
                    <a:pt x="550" y="376"/>
                    <a:pt x="547" y="374"/>
                    <a:pt x="547" y="373"/>
                  </a:cubicBezTo>
                  <a:cubicBezTo>
                    <a:pt x="546" y="372"/>
                    <a:pt x="545" y="370"/>
                    <a:pt x="544" y="370"/>
                  </a:cubicBezTo>
                  <a:cubicBezTo>
                    <a:pt x="543" y="370"/>
                    <a:pt x="541" y="369"/>
                    <a:pt x="541" y="369"/>
                  </a:cubicBezTo>
                  <a:cubicBezTo>
                    <a:pt x="541" y="369"/>
                    <a:pt x="547" y="366"/>
                    <a:pt x="549" y="365"/>
                  </a:cubicBezTo>
                  <a:close/>
                  <a:moveTo>
                    <a:pt x="554" y="440"/>
                  </a:moveTo>
                  <a:cubicBezTo>
                    <a:pt x="555" y="441"/>
                    <a:pt x="555" y="441"/>
                    <a:pt x="555" y="441"/>
                  </a:cubicBezTo>
                  <a:cubicBezTo>
                    <a:pt x="555" y="441"/>
                    <a:pt x="554" y="442"/>
                    <a:pt x="553" y="442"/>
                  </a:cubicBezTo>
                  <a:cubicBezTo>
                    <a:pt x="551" y="442"/>
                    <a:pt x="549" y="441"/>
                    <a:pt x="547" y="441"/>
                  </a:cubicBezTo>
                  <a:cubicBezTo>
                    <a:pt x="545" y="440"/>
                    <a:pt x="543" y="438"/>
                    <a:pt x="540" y="438"/>
                  </a:cubicBezTo>
                  <a:cubicBezTo>
                    <a:pt x="537" y="438"/>
                    <a:pt x="533" y="438"/>
                    <a:pt x="532" y="437"/>
                  </a:cubicBezTo>
                  <a:cubicBezTo>
                    <a:pt x="531" y="436"/>
                    <a:pt x="536" y="434"/>
                    <a:pt x="538" y="433"/>
                  </a:cubicBezTo>
                  <a:cubicBezTo>
                    <a:pt x="540" y="432"/>
                    <a:pt x="541" y="433"/>
                    <a:pt x="544" y="432"/>
                  </a:cubicBezTo>
                  <a:cubicBezTo>
                    <a:pt x="546" y="431"/>
                    <a:pt x="547" y="431"/>
                    <a:pt x="547" y="431"/>
                  </a:cubicBezTo>
                  <a:cubicBezTo>
                    <a:pt x="555" y="427"/>
                    <a:pt x="555" y="427"/>
                    <a:pt x="555" y="427"/>
                  </a:cubicBezTo>
                  <a:cubicBezTo>
                    <a:pt x="557" y="428"/>
                    <a:pt x="557" y="428"/>
                    <a:pt x="557" y="428"/>
                  </a:cubicBezTo>
                  <a:cubicBezTo>
                    <a:pt x="557" y="428"/>
                    <a:pt x="556" y="431"/>
                    <a:pt x="555" y="434"/>
                  </a:cubicBezTo>
                  <a:cubicBezTo>
                    <a:pt x="554" y="436"/>
                    <a:pt x="554" y="440"/>
                    <a:pt x="554" y="440"/>
                  </a:cubicBezTo>
                  <a:close/>
                  <a:moveTo>
                    <a:pt x="554" y="409"/>
                  </a:moveTo>
                  <a:cubicBezTo>
                    <a:pt x="552" y="411"/>
                    <a:pt x="552" y="412"/>
                    <a:pt x="549" y="412"/>
                  </a:cubicBezTo>
                  <a:cubicBezTo>
                    <a:pt x="546" y="413"/>
                    <a:pt x="545" y="413"/>
                    <a:pt x="543" y="414"/>
                  </a:cubicBezTo>
                  <a:cubicBezTo>
                    <a:pt x="541" y="414"/>
                    <a:pt x="544" y="415"/>
                    <a:pt x="538" y="416"/>
                  </a:cubicBezTo>
                  <a:cubicBezTo>
                    <a:pt x="532" y="416"/>
                    <a:pt x="537" y="416"/>
                    <a:pt x="529" y="416"/>
                  </a:cubicBezTo>
                  <a:cubicBezTo>
                    <a:pt x="521" y="416"/>
                    <a:pt x="519" y="416"/>
                    <a:pt x="519" y="416"/>
                  </a:cubicBezTo>
                  <a:cubicBezTo>
                    <a:pt x="519" y="414"/>
                    <a:pt x="519" y="414"/>
                    <a:pt x="519" y="414"/>
                  </a:cubicBezTo>
                  <a:cubicBezTo>
                    <a:pt x="529" y="409"/>
                    <a:pt x="529" y="409"/>
                    <a:pt x="529" y="409"/>
                  </a:cubicBezTo>
                  <a:cubicBezTo>
                    <a:pt x="529" y="409"/>
                    <a:pt x="531" y="409"/>
                    <a:pt x="536" y="408"/>
                  </a:cubicBezTo>
                  <a:cubicBezTo>
                    <a:pt x="540" y="408"/>
                    <a:pt x="542" y="405"/>
                    <a:pt x="543" y="405"/>
                  </a:cubicBezTo>
                  <a:cubicBezTo>
                    <a:pt x="545" y="404"/>
                    <a:pt x="550" y="403"/>
                    <a:pt x="552" y="402"/>
                  </a:cubicBezTo>
                  <a:cubicBezTo>
                    <a:pt x="555" y="401"/>
                    <a:pt x="558" y="397"/>
                    <a:pt x="559" y="397"/>
                  </a:cubicBezTo>
                  <a:cubicBezTo>
                    <a:pt x="560" y="397"/>
                    <a:pt x="562" y="403"/>
                    <a:pt x="560" y="404"/>
                  </a:cubicBezTo>
                  <a:cubicBezTo>
                    <a:pt x="559" y="406"/>
                    <a:pt x="557" y="407"/>
                    <a:pt x="554" y="409"/>
                  </a:cubicBezTo>
                  <a:close/>
                  <a:moveTo>
                    <a:pt x="523" y="402"/>
                  </a:moveTo>
                  <a:cubicBezTo>
                    <a:pt x="523" y="402"/>
                    <a:pt x="528" y="401"/>
                    <a:pt x="528" y="396"/>
                  </a:cubicBezTo>
                  <a:cubicBezTo>
                    <a:pt x="528" y="396"/>
                    <a:pt x="526" y="395"/>
                    <a:pt x="531" y="396"/>
                  </a:cubicBezTo>
                  <a:cubicBezTo>
                    <a:pt x="536" y="397"/>
                    <a:pt x="536" y="390"/>
                    <a:pt x="536" y="390"/>
                  </a:cubicBezTo>
                  <a:cubicBezTo>
                    <a:pt x="536" y="390"/>
                    <a:pt x="539" y="393"/>
                    <a:pt x="541" y="394"/>
                  </a:cubicBezTo>
                  <a:cubicBezTo>
                    <a:pt x="542" y="394"/>
                    <a:pt x="548" y="395"/>
                    <a:pt x="549" y="395"/>
                  </a:cubicBezTo>
                  <a:cubicBezTo>
                    <a:pt x="550" y="395"/>
                    <a:pt x="550" y="395"/>
                    <a:pt x="550" y="395"/>
                  </a:cubicBezTo>
                  <a:cubicBezTo>
                    <a:pt x="550" y="395"/>
                    <a:pt x="550" y="395"/>
                    <a:pt x="549" y="395"/>
                  </a:cubicBezTo>
                  <a:cubicBezTo>
                    <a:pt x="549" y="396"/>
                    <a:pt x="547" y="396"/>
                    <a:pt x="547" y="397"/>
                  </a:cubicBezTo>
                  <a:cubicBezTo>
                    <a:pt x="545" y="398"/>
                    <a:pt x="531" y="404"/>
                    <a:pt x="531" y="404"/>
                  </a:cubicBezTo>
                  <a:cubicBezTo>
                    <a:pt x="531" y="404"/>
                    <a:pt x="527" y="405"/>
                    <a:pt x="525" y="406"/>
                  </a:cubicBezTo>
                  <a:cubicBezTo>
                    <a:pt x="523" y="407"/>
                    <a:pt x="520" y="408"/>
                    <a:pt x="519" y="408"/>
                  </a:cubicBezTo>
                  <a:cubicBezTo>
                    <a:pt x="518" y="408"/>
                    <a:pt x="515" y="410"/>
                    <a:pt x="515" y="408"/>
                  </a:cubicBezTo>
                  <a:cubicBezTo>
                    <a:pt x="515" y="408"/>
                    <a:pt x="523" y="406"/>
                    <a:pt x="523" y="402"/>
                  </a:cubicBezTo>
                  <a:close/>
                  <a:moveTo>
                    <a:pt x="510" y="387"/>
                  </a:moveTo>
                  <a:cubicBezTo>
                    <a:pt x="510" y="385"/>
                    <a:pt x="511" y="383"/>
                    <a:pt x="512" y="382"/>
                  </a:cubicBezTo>
                  <a:cubicBezTo>
                    <a:pt x="513" y="381"/>
                    <a:pt x="518" y="379"/>
                    <a:pt x="518" y="379"/>
                  </a:cubicBezTo>
                  <a:cubicBezTo>
                    <a:pt x="518" y="379"/>
                    <a:pt x="517" y="380"/>
                    <a:pt x="516" y="382"/>
                  </a:cubicBezTo>
                  <a:cubicBezTo>
                    <a:pt x="514" y="385"/>
                    <a:pt x="514" y="385"/>
                    <a:pt x="514" y="387"/>
                  </a:cubicBezTo>
                  <a:cubicBezTo>
                    <a:pt x="515" y="388"/>
                    <a:pt x="516" y="388"/>
                    <a:pt x="514" y="390"/>
                  </a:cubicBezTo>
                  <a:cubicBezTo>
                    <a:pt x="512" y="391"/>
                    <a:pt x="511" y="393"/>
                    <a:pt x="510" y="393"/>
                  </a:cubicBezTo>
                  <a:cubicBezTo>
                    <a:pt x="509" y="393"/>
                    <a:pt x="508" y="389"/>
                    <a:pt x="508" y="389"/>
                  </a:cubicBezTo>
                  <a:cubicBezTo>
                    <a:pt x="508" y="389"/>
                    <a:pt x="510" y="389"/>
                    <a:pt x="510" y="387"/>
                  </a:cubicBezTo>
                  <a:close/>
                  <a:moveTo>
                    <a:pt x="422" y="327"/>
                  </a:moveTo>
                  <a:cubicBezTo>
                    <a:pt x="425" y="326"/>
                    <a:pt x="426" y="325"/>
                    <a:pt x="428" y="325"/>
                  </a:cubicBezTo>
                  <a:cubicBezTo>
                    <a:pt x="430" y="324"/>
                    <a:pt x="432" y="322"/>
                    <a:pt x="434" y="323"/>
                  </a:cubicBezTo>
                  <a:cubicBezTo>
                    <a:pt x="435" y="324"/>
                    <a:pt x="440" y="326"/>
                    <a:pt x="441" y="329"/>
                  </a:cubicBezTo>
                  <a:cubicBezTo>
                    <a:pt x="442" y="332"/>
                    <a:pt x="443" y="336"/>
                    <a:pt x="445" y="337"/>
                  </a:cubicBezTo>
                  <a:cubicBezTo>
                    <a:pt x="448" y="337"/>
                    <a:pt x="450" y="337"/>
                    <a:pt x="450" y="337"/>
                  </a:cubicBezTo>
                  <a:cubicBezTo>
                    <a:pt x="450" y="338"/>
                    <a:pt x="446" y="342"/>
                    <a:pt x="445" y="343"/>
                  </a:cubicBezTo>
                  <a:cubicBezTo>
                    <a:pt x="444" y="345"/>
                    <a:pt x="444" y="347"/>
                    <a:pt x="444" y="349"/>
                  </a:cubicBezTo>
                  <a:cubicBezTo>
                    <a:pt x="444" y="352"/>
                    <a:pt x="443" y="351"/>
                    <a:pt x="444" y="354"/>
                  </a:cubicBezTo>
                  <a:cubicBezTo>
                    <a:pt x="445" y="356"/>
                    <a:pt x="445" y="357"/>
                    <a:pt x="446" y="357"/>
                  </a:cubicBezTo>
                  <a:cubicBezTo>
                    <a:pt x="447" y="357"/>
                    <a:pt x="447" y="353"/>
                    <a:pt x="447" y="357"/>
                  </a:cubicBezTo>
                  <a:cubicBezTo>
                    <a:pt x="446" y="360"/>
                    <a:pt x="446" y="360"/>
                    <a:pt x="445" y="363"/>
                  </a:cubicBezTo>
                  <a:cubicBezTo>
                    <a:pt x="443" y="366"/>
                    <a:pt x="443" y="368"/>
                    <a:pt x="441" y="369"/>
                  </a:cubicBezTo>
                  <a:cubicBezTo>
                    <a:pt x="439" y="371"/>
                    <a:pt x="439" y="370"/>
                    <a:pt x="438" y="372"/>
                  </a:cubicBezTo>
                  <a:cubicBezTo>
                    <a:pt x="437" y="374"/>
                    <a:pt x="430" y="373"/>
                    <a:pt x="426" y="377"/>
                  </a:cubicBezTo>
                  <a:cubicBezTo>
                    <a:pt x="421" y="380"/>
                    <a:pt x="423" y="380"/>
                    <a:pt x="415" y="379"/>
                  </a:cubicBezTo>
                  <a:cubicBezTo>
                    <a:pt x="408" y="378"/>
                    <a:pt x="414" y="379"/>
                    <a:pt x="405" y="381"/>
                  </a:cubicBezTo>
                  <a:cubicBezTo>
                    <a:pt x="396" y="383"/>
                    <a:pt x="397" y="381"/>
                    <a:pt x="395" y="383"/>
                  </a:cubicBezTo>
                  <a:cubicBezTo>
                    <a:pt x="392" y="386"/>
                    <a:pt x="388" y="384"/>
                    <a:pt x="386" y="385"/>
                  </a:cubicBezTo>
                  <a:cubicBezTo>
                    <a:pt x="383" y="387"/>
                    <a:pt x="384" y="388"/>
                    <a:pt x="376" y="388"/>
                  </a:cubicBezTo>
                  <a:cubicBezTo>
                    <a:pt x="369" y="389"/>
                    <a:pt x="363" y="391"/>
                    <a:pt x="361" y="392"/>
                  </a:cubicBezTo>
                  <a:cubicBezTo>
                    <a:pt x="359" y="393"/>
                    <a:pt x="359" y="392"/>
                    <a:pt x="356" y="394"/>
                  </a:cubicBezTo>
                  <a:cubicBezTo>
                    <a:pt x="354" y="395"/>
                    <a:pt x="360" y="394"/>
                    <a:pt x="353" y="395"/>
                  </a:cubicBezTo>
                  <a:cubicBezTo>
                    <a:pt x="346" y="396"/>
                    <a:pt x="345" y="394"/>
                    <a:pt x="343" y="396"/>
                  </a:cubicBezTo>
                  <a:cubicBezTo>
                    <a:pt x="341" y="397"/>
                    <a:pt x="339" y="398"/>
                    <a:pt x="338" y="397"/>
                  </a:cubicBezTo>
                  <a:cubicBezTo>
                    <a:pt x="338" y="396"/>
                    <a:pt x="325" y="384"/>
                    <a:pt x="326" y="381"/>
                  </a:cubicBezTo>
                  <a:cubicBezTo>
                    <a:pt x="326" y="381"/>
                    <a:pt x="334" y="378"/>
                    <a:pt x="335" y="376"/>
                  </a:cubicBezTo>
                  <a:cubicBezTo>
                    <a:pt x="336" y="374"/>
                    <a:pt x="346" y="371"/>
                    <a:pt x="348" y="369"/>
                  </a:cubicBezTo>
                  <a:cubicBezTo>
                    <a:pt x="350" y="368"/>
                    <a:pt x="354" y="362"/>
                    <a:pt x="357" y="361"/>
                  </a:cubicBezTo>
                  <a:cubicBezTo>
                    <a:pt x="360" y="360"/>
                    <a:pt x="374" y="355"/>
                    <a:pt x="375" y="355"/>
                  </a:cubicBezTo>
                  <a:cubicBezTo>
                    <a:pt x="376" y="355"/>
                    <a:pt x="380" y="356"/>
                    <a:pt x="382" y="355"/>
                  </a:cubicBezTo>
                  <a:cubicBezTo>
                    <a:pt x="385" y="355"/>
                    <a:pt x="385" y="353"/>
                    <a:pt x="385" y="351"/>
                  </a:cubicBezTo>
                  <a:cubicBezTo>
                    <a:pt x="384" y="350"/>
                    <a:pt x="378" y="350"/>
                    <a:pt x="384" y="347"/>
                  </a:cubicBezTo>
                  <a:cubicBezTo>
                    <a:pt x="389" y="345"/>
                    <a:pt x="395" y="341"/>
                    <a:pt x="395" y="341"/>
                  </a:cubicBezTo>
                  <a:cubicBezTo>
                    <a:pt x="395" y="341"/>
                    <a:pt x="398" y="339"/>
                    <a:pt x="399" y="339"/>
                  </a:cubicBezTo>
                  <a:cubicBezTo>
                    <a:pt x="401" y="339"/>
                    <a:pt x="402" y="339"/>
                    <a:pt x="404" y="339"/>
                  </a:cubicBezTo>
                  <a:cubicBezTo>
                    <a:pt x="405" y="339"/>
                    <a:pt x="407" y="340"/>
                    <a:pt x="408" y="337"/>
                  </a:cubicBezTo>
                  <a:cubicBezTo>
                    <a:pt x="410" y="335"/>
                    <a:pt x="409" y="332"/>
                    <a:pt x="412" y="331"/>
                  </a:cubicBezTo>
                  <a:cubicBezTo>
                    <a:pt x="415" y="329"/>
                    <a:pt x="419" y="329"/>
                    <a:pt x="422" y="327"/>
                  </a:cubicBezTo>
                  <a:close/>
                  <a:moveTo>
                    <a:pt x="342" y="285"/>
                  </a:moveTo>
                  <a:cubicBezTo>
                    <a:pt x="349" y="282"/>
                    <a:pt x="351" y="283"/>
                    <a:pt x="351" y="283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50" y="278"/>
                    <a:pt x="347" y="278"/>
                    <a:pt x="347" y="279"/>
                  </a:cubicBezTo>
                  <a:cubicBezTo>
                    <a:pt x="346" y="280"/>
                    <a:pt x="343" y="279"/>
                    <a:pt x="343" y="279"/>
                  </a:cubicBezTo>
                  <a:cubicBezTo>
                    <a:pt x="343" y="279"/>
                    <a:pt x="342" y="277"/>
                    <a:pt x="342" y="274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2" y="270"/>
                    <a:pt x="342" y="268"/>
                    <a:pt x="342" y="266"/>
                  </a:cubicBezTo>
                  <a:cubicBezTo>
                    <a:pt x="342" y="264"/>
                    <a:pt x="343" y="263"/>
                    <a:pt x="343" y="262"/>
                  </a:cubicBezTo>
                  <a:cubicBezTo>
                    <a:pt x="343" y="257"/>
                    <a:pt x="343" y="257"/>
                    <a:pt x="343" y="257"/>
                  </a:cubicBezTo>
                  <a:cubicBezTo>
                    <a:pt x="343" y="256"/>
                    <a:pt x="342" y="253"/>
                    <a:pt x="342" y="253"/>
                  </a:cubicBezTo>
                  <a:cubicBezTo>
                    <a:pt x="342" y="253"/>
                    <a:pt x="346" y="253"/>
                    <a:pt x="347" y="253"/>
                  </a:cubicBezTo>
                  <a:cubicBezTo>
                    <a:pt x="347" y="254"/>
                    <a:pt x="351" y="257"/>
                    <a:pt x="351" y="258"/>
                  </a:cubicBezTo>
                  <a:cubicBezTo>
                    <a:pt x="351" y="259"/>
                    <a:pt x="354" y="261"/>
                    <a:pt x="355" y="262"/>
                  </a:cubicBezTo>
                  <a:cubicBezTo>
                    <a:pt x="356" y="263"/>
                    <a:pt x="359" y="265"/>
                    <a:pt x="359" y="266"/>
                  </a:cubicBezTo>
                  <a:cubicBezTo>
                    <a:pt x="359" y="266"/>
                    <a:pt x="361" y="270"/>
                    <a:pt x="363" y="271"/>
                  </a:cubicBezTo>
                  <a:cubicBezTo>
                    <a:pt x="365" y="272"/>
                    <a:pt x="367" y="273"/>
                    <a:pt x="368" y="273"/>
                  </a:cubicBezTo>
                  <a:cubicBezTo>
                    <a:pt x="369" y="273"/>
                    <a:pt x="371" y="274"/>
                    <a:pt x="369" y="274"/>
                  </a:cubicBezTo>
                  <a:cubicBezTo>
                    <a:pt x="367" y="274"/>
                    <a:pt x="367" y="275"/>
                    <a:pt x="364" y="275"/>
                  </a:cubicBezTo>
                  <a:cubicBezTo>
                    <a:pt x="362" y="275"/>
                    <a:pt x="360" y="275"/>
                    <a:pt x="360" y="277"/>
                  </a:cubicBezTo>
                  <a:cubicBezTo>
                    <a:pt x="360" y="278"/>
                    <a:pt x="359" y="278"/>
                    <a:pt x="361" y="279"/>
                  </a:cubicBezTo>
                  <a:cubicBezTo>
                    <a:pt x="362" y="280"/>
                    <a:pt x="364" y="281"/>
                    <a:pt x="365" y="280"/>
                  </a:cubicBezTo>
                  <a:cubicBezTo>
                    <a:pt x="366" y="279"/>
                    <a:pt x="368" y="278"/>
                    <a:pt x="369" y="279"/>
                  </a:cubicBezTo>
                  <a:cubicBezTo>
                    <a:pt x="371" y="279"/>
                    <a:pt x="372" y="277"/>
                    <a:pt x="374" y="277"/>
                  </a:cubicBezTo>
                  <a:cubicBezTo>
                    <a:pt x="375" y="277"/>
                    <a:pt x="376" y="278"/>
                    <a:pt x="378" y="280"/>
                  </a:cubicBezTo>
                  <a:cubicBezTo>
                    <a:pt x="380" y="282"/>
                    <a:pt x="387" y="284"/>
                    <a:pt x="387" y="285"/>
                  </a:cubicBezTo>
                  <a:cubicBezTo>
                    <a:pt x="388" y="285"/>
                    <a:pt x="390" y="286"/>
                    <a:pt x="387" y="286"/>
                  </a:cubicBezTo>
                  <a:cubicBezTo>
                    <a:pt x="384" y="286"/>
                    <a:pt x="382" y="286"/>
                    <a:pt x="382" y="287"/>
                  </a:cubicBezTo>
                  <a:cubicBezTo>
                    <a:pt x="382" y="287"/>
                    <a:pt x="377" y="287"/>
                    <a:pt x="377" y="287"/>
                  </a:cubicBezTo>
                  <a:cubicBezTo>
                    <a:pt x="376" y="287"/>
                    <a:pt x="373" y="287"/>
                    <a:pt x="370" y="287"/>
                  </a:cubicBezTo>
                  <a:cubicBezTo>
                    <a:pt x="367" y="287"/>
                    <a:pt x="368" y="288"/>
                    <a:pt x="366" y="287"/>
                  </a:cubicBezTo>
                  <a:cubicBezTo>
                    <a:pt x="365" y="287"/>
                    <a:pt x="364" y="286"/>
                    <a:pt x="363" y="287"/>
                  </a:cubicBezTo>
                  <a:cubicBezTo>
                    <a:pt x="361" y="287"/>
                    <a:pt x="361" y="287"/>
                    <a:pt x="361" y="288"/>
                  </a:cubicBezTo>
                  <a:cubicBezTo>
                    <a:pt x="361" y="288"/>
                    <a:pt x="361" y="290"/>
                    <a:pt x="362" y="290"/>
                  </a:cubicBezTo>
                  <a:cubicBezTo>
                    <a:pt x="364" y="291"/>
                    <a:pt x="367" y="291"/>
                    <a:pt x="369" y="291"/>
                  </a:cubicBezTo>
                  <a:cubicBezTo>
                    <a:pt x="372" y="291"/>
                    <a:pt x="378" y="291"/>
                    <a:pt x="378" y="290"/>
                  </a:cubicBezTo>
                  <a:cubicBezTo>
                    <a:pt x="378" y="290"/>
                    <a:pt x="379" y="289"/>
                    <a:pt x="381" y="290"/>
                  </a:cubicBezTo>
                  <a:cubicBezTo>
                    <a:pt x="384" y="291"/>
                    <a:pt x="387" y="292"/>
                    <a:pt x="388" y="291"/>
                  </a:cubicBezTo>
                  <a:cubicBezTo>
                    <a:pt x="389" y="290"/>
                    <a:pt x="388" y="290"/>
                    <a:pt x="390" y="290"/>
                  </a:cubicBezTo>
                  <a:cubicBezTo>
                    <a:pt x="391" y="290"/>
                    <a:pt x="395" y="291"/>
                    <a:pt x="397" y="293"/>
                  </a:cubicBezTo>
                  <a:cubicBezTo>
                    <a:pt x="399" y="296"/>
                    <a:pt x="401" y="295"/>
                    <a:pt x="402" y="297"/>
                  </a:cubicBezTo>
                  <a:cubicBezTo>
                    <a:pt x="404" y="299"/>
                    <a:pt x="405" y="301"/>
                    <a:pt x="408" y="302"/>
                  </a:cubicBezTo>
                  <a:cubicBezTo>
                    <a:pt x="411" y="303"/>
                    <a:pt x="412" y="300"/>
                    <a:pt x="414" y="303"/>
                  </a:cubicBezTo>
                  <a:cubicBezTo>
                    <a:pt x="416" y="307"/>
                    <a:pt x="415" y="307"/>
                    <a:pt x="417" y="308"/>
                  </a:cubicBezTo>
                  <a:cubicBezTo>
                    <a:pt x="418" y="310"/>
                    <a:pt x="419" y="311"/>
                    <a:pt x="419" y="311"/>
                  </a:cubicBezTo>
                  <a:cubicBezTo>
                    <a:pt x="419" y="311"/>
                    <a:pt x="421" y="312"/>
                    <a:pt x="420" y="313"/>
                  </a:cubicBezTo>
                  <a:cubicBezTo>
                    <a:pt x="419" y="314"/>
                    <a:pt x="416" y="316"/>
                    <a:pt x="416" y="316"/>
                  </a:cubicBezTo>
                  <a:cubicBezTo>
                    <a:pt x="415" y="317"/>
                    <a:pt x="414" y="318"/>
                    <a:pt x="411" y="319"/>
                  </a:cubicBezTo>
                  <a:cubicBezTo>
                    <a:pt x="408" y="320"/>
                    <a:pt x="406" y="320"/>
                    <a:pt x="406" y="320"/>
                  </a:cubicBezTo>
                  <a:cubicBezTo>
                    <a:pt x="406" y="320"/>
                    <a:pt x="404" y="319"/>
                    <a:pt x="402" y="321"/>
                  </a:cubicBezTo>
                  <a:cubicBezTo>
                    <a:pt x="399" y="322"/>
                    <a:pt x="400" y="323"/>
                    <a:pt x="397" y="323"/>
                  </a:cubicBezTo>
                  <a:cubicBezTo>
                    <a:pt x="394" y="323"/>
                    <a:pt x="392" y="322"/>
                    <a:pt x="391" y="322"/>
                  </a:cubicBezTo>
                  <a:cubicBezTo>
                    <a:pt x="390" y="322"/>
                    <a:pt x="390" y="322"/>
                    <a:pt x="390" y="322"/>
                  </a:cubicBezTo>
                  <a:cubicBezTo>
                    <a:pt x="390" y="322"/>
                    <a:pt x="390" y="322"/>
                    <a:pt x="391" y="322"/>
                  </a:cubicBezTo>
                  <a:cubicBezTo>
                    <a:pt x="391" y="322"/>
                    <a:pt x="391" y="322"/>
                    <a:pt x="387" y="321"/>
                  </a:cubicBezTo>
                  <a:cubicBezTo>
                    <a:pt x="380" y="320"/>
                    <a:pt x="379" y="320"/>
                    <a:pt x="378" y="321"/>
                  </a:cubicBezTo>
                  <a:cubicBezTo>
                    <a:pt x="377" y="322"/>
                    <a:pt x="375" y="321"/>
                    <a:pt x="375" y="323"/>
                  </a:cubicBezTo>
                  <a:cubicBezTo>
                    <a:pt x="374" y="325"/>
                    <a:pt x="371" y="326"/>
                    <a:pt x="371" y="329"/>
                  </a:cubicBezTo>
                  <a:cubicBezTo>
                    <a:pt x="371" y="331"/>
                    <a:pt x="373" y="333"/>
                    <a:pt x="374" y="334"/>
                  </a:cubicBezTo>
                  <a:cubicBezTo>
                    <a:pt x="376" y="335"/>
                    <a:pt x="378" y="333"/>
                    <a:pt x="377" y="335"/>
                  </a:cubicBezTo>
                  <a:cubicBezTo>
                    <a:pt x="375" y="336"/>
                    <a:pt x="371" y="338"/>
                    <a:pt x="371" y="338"/>
                  </a:cubicBezTo>
                  <a:cubicBezTo>
                    <a:pt x="369" y="338"/>
                    <a:pt x="369" y="338"/>
                    <a:pt x="369" y="338"/>
                  </a:cubicBezTo>
                  <a:cubicBezTo>
                    <a:pt x="367" y="338"/>
                    <a:pt x="367" y="338"/>
                    <a:pt x="367" y="338"/>
                  </a:cubicBezTo>
                  <a:cubicBezTo>
                    <a:pt x="367" y="338"/>
                    <a:pt x="365" y="338"/>
                    <a:pt x="367" y="336"/>
                  </a:cubicBezTo>
                  <a:cubicBezTo>
                    <a:pt x="369" y="334"/>
                    <a:pt x="370" y="334"/>
                    <a:pt x="369" y="332"/>
                  </a:cubicBezTo>
                  <a:cubicBezTo>
                    <a:pt x="367" y="330"/>
                    <a:pt x="366" y="331"/>
                    <a:pt x="366" y="330"/>
                  </a:cubicBezTo>
                  <a:cubicBezTo>
                    <a:pt x="366" y="330"/>
                    <a:pt x="365" y="327"/>
                    <a:pt x="363" y="324"/>
                  </a:cubicBezTo>
                  <a:cubicBezTo>
                    <a:pt x="361" y="322"/>
                    <a:pt x="360" y="321"/>
                    <a:pt x="358" y="319"/>
                  </a:cubicBezTo>
                  <a:cubicBezTo>
                    <a:pt x="356" y="316"/>
                    <a:pt x="356" y="315"/>
                    <a:pt x="355" y="313"/>
                  </a:cubicBezTo>
                  <a:cubicBezTo>
                    <a:pt x="354" y="311"/>
                    <a:pt x="354" y="309"/>
                    <a:pt x="354" y="308"/>
                  </a:cubicBezTo>
                  <a:cubicBezTo>
                    <a:pt x="353" y="307"/>
                    <a:pt x="352" y="304"/>
                    <a:pt x="349" y="301"/>
                  </a:cubicBezTo>
                  <a:cubicBezTo>
                    <a:pt x="345" y="299"/>
                    <a:pt x="344" y="298"/>
                    <a:pt x="343" y="297"/>
                  </a:cubicBezTo>
                  <a:cubicBezTo>
                    <a:pt x="342" y="295"/>
                    <a:pt x="342" y="295"/>
                    <a:pt x="342" y="293"/>
                  </a:cubicBezTo>
                  <a:cubicBezTo>
                    <a:pt x="342" y="290"/>
                    <a:pt x="342" y="288"/>
                    <a:pt x="341" y="288"/>
                  </a:cubicBezTo>
                  <a:cubicBezTo>
                    <a:pt x="339" y="288"/>
                    <a:pt x="336" y="287"/>
                    <a:pt x="342" y="285"/>
                  </a:cubicBezTo>
                  <a:close/>
                  <a:moveTo>
                    <a:pt x="323" y="306"/>
                  </a:moveTo>
                  <a:cubicBezTo>
                    <a:pt x="326" y="304"/>
                    <a:pt x="324" y="302"/>
                    <a:pt x="324" y="302"/>
                  </a:cubicBezTo>
                  <a:cubicBezTo>
                    <a:pt x="325" y="299"/>
                    <a:pt x="325" y="299"/>
                    <a:pt x="325" y="299"/>
                  </a:cubicBezTo>
                  <a:cubicBezTo>
                    <a:pt x="325" y="299"/>
                    <a:pt x="325" y="297"/>
                    <a:pt x="327" y="297"/>
                  </a:cubicBezTo>
                  <a:cubicBezTo>
                    <a:pt x="327" y="297"/>
                    <a:pt x="328" y="299"/>
                    <a:pt x="329" y="300"/>
                  </a:cubicBezTo>
                  <a:cubicBezTo>
                    <a:pt x="330" y="301"/>
                    <a:pt x="331" y="302"/>
                    <a:pt x="332" y="303"/>
                  </a:cubicBezTo>
                  <a:cubicBezTo>
                    <a:pt x="333" y="303"/>
                    <a:pt x="335" y="307"/>
                    <a:pt x="336" y="309"/>
                  </a:cubicBezTo>
                  <a:cubicBezTo>
                    <a:pt x="338" y="311"/>
                    <a:pt x="340" y="315"/>
                    <a:pt x="341" y="316"/>
                  </a:cubicBezTo>
                  <a:cubicBezTo>
                    <a:pt x="342" y="317"/>
                    <a:pt x="343" y="317"/>
                    <a:pt x="343" y="317"/>
                  </a:cubicBezTo>
                  <a:cubicBezTo>
                    <a:pt x="343" y="317"/>
                    <a:pt x="341" y="319"/>
                    <a:pt x="342" y="320"/>
                  </a:cubicBezTo>
                  <a:cubicBezTo>
                    <a:pt x="343" y="322"/>
                    <a:pt x="343" y="319"/>
                    <a:pt x="346" y="322"/>
                  </a:cubicBezTo>
                  <a:cubicBezTo>
                    <a:pt x="349" y="325"/>
                    <a:pt x="350" y="326"/>
                    <a:pt x="350" y="327"/>
                  </a:cubicBezTo>
                  <a:cubicBezTo>
                    <a:pt x="350" y="328"/>
                    <a:pt x="350" y="328"/>
                    <a:pt x="350" y="329"/>
                  </a:cubicBezTo>
                  <a:cubicBezTo>
                    <a:pt x="349" y="331"/>
                    <a:pt x="351" y="332"/>
                    <a:pt x="348" y="332"/>
                  </a:cubicBezTo>
                  <a:cubicBezTo>
                    <a:pt x="346" y="332"/>
                    <a:pt x="344" y="332"/>
                    <a:pt x="343" y="332"/>
                  </a:cubicBezTo>
                  <a:cubicBezTo>
                    <a:pt x="342" y="333"/>
                    <a:pt x="345" y="334"/>
                    <a:pt x="341" y="334"/>
                  </a:cubicBezTo>
                  <a:cubicBezTo>
                    <a:pt x="338" y="333"/>
                    <a:pt x="338" y="332"/>
                    <a:pt x="336" y="333"/>
                  </a:cubicBezTo>
                  <a:cubicBezTo>
                    <a:pt x="335" y="334"/>
                    <a:pt x="336" y="335"/>
                    <a:pt x="336" y="335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8" y="337"/>
                    <a:pt x="341" y="342"/>
                    <a:pt x="343" y="342"/>
                  </a:cubicBezTo>
                  <a:cubicBezTo>
                    <a:pt x="344" y="342"/>
                    <a:pt x="346" y="341"/>
                    <a:pt x="347" y="342"/>
                  </a:cubicBezTo>
                  <a:cubicBezTo>
                    <a:pt x="348" y="342"/>
                    <a:pt x="346" y="346"/>
                    <a:pt x="345" y="346"/>
                  </a:cubicBezTo>
                  <a:cubicBezTo>
                    <a:pt x="344" y="346"/>
                    <a:pt x="342" y="345"/>
                    <a:pt x="340" y="347"/>
                  </a:cubicBezTo>
                  <a:cubicBezTo>
                    <a:pt x="339" y="349"/>
                    <a:pt x="340" y="348"/>
                    <a:pt x="337" y="350"/>
                  </a:cubicBezTo>
                  <a:cubicBezTo>
                    <a:pt x="334" y="353"/>
                    <a:pt x="332" y="353"/>
                    <a:pt x="331" y="355"/>
                  </a:cubicBezTo>
                  <a:cubicBezTo>
                    <a:pt x="329" y="357"/>
                    <a:pt x="327" y="358"/>
                    <a:pt x="327" y="358"/>
                  </a:cubicBezTo>
                  <a:cubicBezTo>
                    <a:pt x="327" y="358"/>
                    <a:pt x="327" y="360"/>
                    <a:pt x="324" y="361"/>
                  </a:cubicBezTo>
                  <a:cubicBezTo>
                    <a:pt x="321" y="362"/>
                    <a:pt x="321" y="361"/>
                    <a:pt x="319" y="362"/>
                  </a:cubicBezTo>
                  <a:cubicBezTo>
                    <a:pt x="318" y="363"/>
                    <a:pt x="318" y="364"/>
                    <a:pt x="316" y="364"/>
                  </a:cubicBezTo>
                  <a:cubicBezTo>
                    <a:pt x="314" y="364"/>
                    <a:pt x="313" y="363"/>
                    <a:pt x="313" y="362"/>
                  </a:cubicBezTo>
                  <a:cubicBezTo>
                    <a:pt x="313" y="360"/>
                    <a:pt x="310" y="359"/>
                    <a:pt x="310" y="357"/>
                  </a:cubicBezTo>
                  <a:cubicBezTo>
                    <a:pt x="310" y="356"/>
                    <a:pt x="310" y="354"/>
                    <a:pt x="310" y="352"/>
                  </a:cubicBezTo>
                  <a:cubicBezTo>
                    <a:pt x="311" y="350"/>
                    <a:pt x="312" y="333"/>
                    <a:pt x="313" y="332"/>
                  </a:cubicBezTo>
                  <a:cubicBezTo>
                    <a:pt x="315" y="330"/>
                    <a:pt x="317" y="329"/>
                    <a:pt x="317" y="325"/>
                  </a:cubicBezTo>
                  <a:cubicBezTo>
                    <a:pt x="317" y="322"/>
                    <a:pt x="316" y="323"/>
                    <a:pt x="317" y="321"/>
                  </a:cubicBezTo>
                  <a:cubicBezTo>
                    <a:pt x="317" y="320"/>
                    <a:pt x="318" y="320"/>
                    <a:pt x="318" y="319"/>
                  </a:cubicBezTo>
                  <a:cubicBezTo>
                    <a:pt x="319" y="317"/>
                    <a:pt x="318" y="315"/>
                    <a:pt x="319" y="314"/>
                  </a:cubicBezTo>
                  <a:cubicBezTo>
                    <a:pt x="319" y="313"/>
                    <a:pt x="319" y="313"/>
                    <a:pt x="320" y="312"/>
                  </a:cubicBezTo>
                  <a:cubicBezTo>
                    <a:pt x="321" y="310"/>
                    <a:pt x="321" y="308"/>
                    <a:pt x="323" y="306"/>
                  </a:cubicBezTo>
                  <a:close/>
                  <a:moveTo>
                    <a:pt x="313" y="257"/>
                  </a:moveTo>
                  <a:cubicBezTo>
                    <a:pt x="314" y="255"/>
                    <a:pt x="314" y="254"/>
                    <a:pt x="316" y="254"/>
                  </a:cubicBezTo>
                  <a:cubicBezTo>
                    <a:pt x="317" y="254"/>
                    <a:pt x="318" y="254"/>
                    <a:pt x="318" y="254"/>
                  </a:cubicBezTo>
                  <a:cubicBezTo>
                    <a:pt x="318" y="254"/>
                    <a:pt x="317" y="256"/>
                    <a:pt x="319" y="257"/>
                  </a:cubicBezTo>
                  <a:cubicBezTo>
                    <a:pt x="320" y="257"/>
                    <a:pt x="320" y="256"/>
                    <a:pt x="320" y="260"/>
                  </a:cubicBezTo>
                  <a:cubicBezTo>
                    <a:pt x="319" y="263"/>
                    <a:pt x="320" y="263"/>
                    <a:pt x="319" y="264"/>
                  </a:cubicBezTo>
                  <a:cubicBezTo>
                    <a:pt x="318" y="265"/>
                    <a:pt x="319" y="267"/>
                    <a:pt x="316" y="265"/>
                  </a:cubicBezTo>
                  <a:cubicBezTo>
                    <a:pt x="314" y="263"/>
                    <a:pt x="312" y="262"/>
                    <a:pt x="311" y="261"/>
                  </a:cubicBezTo>
                  <a:cubicBezTo>
                    <a:pt x="311" y="259"/>
                    <a:pt x="311" y="259"/>
                    <a:pt x="313" y="257"/>
                  </a:cubicBezTo>
                  <a:close/>
                  <a:moveTo>
                    <a:pt x="275" y="255"/>
                  </a:moveTo>
                  <a:cubicBezTo>
                    <a:pt x="276" y="255"/>
                    <a:pt x="280" y="255"/>
                    <a:pt x="280" y="256"/>
                  </a:cubicBezTo>
                  <a:cubicBezTo>
                    <a:pt x="280" y="256"/>
                    <a:pt x="283" y="257"/>
                    <a:pt x="285" y="258"/>
                  </a:cubicBezTo>
                  <a:cubicBezTo>
                    <a:pt x="286" y="259"/>
                    <a:pt x="292" y="265"/>
                    <a:pt x="293" y="266"/>
                  </a:cubicBezTo>
                  <a:cubicBezTo>
                    <a:pt x="293" y="267"/>
                    <a:pt x="303" y="273"/>
                    <a:pt x="304" y="274"/>
                  </a:cubicBezTo>
                  <a:cubicBezTo>
                    <a:pt x="305" y="275"/>
                    <a:pt x="308" y="277"/>
                    <a:pt x="309" y="280"/>
                  </a:cubicBezTo>
                  <a:cubicBezTo>
                    <a:pt x="310" y="282"/>
                    <a:pt x="313" y="286"/>
                    <a:pt x="313" y="286"/>
                  </a:cubicBezTo>
                  <a:cubicBezTo>
                    <a:pt x="314" y="290"/>
                    <a:pt x="314" y="290"/>
                    <a:pt x="314" y="290"/>
                  </a:cubicBezTo>
                  <a:cubicBezTo>
                    <a:pt x="314" y="290"/>
                    <a:pt x="314" y="300"/>
                    <a:pt x="313" y="304"/>
                  </a:cubicBezTo>
                  <a:cubicBezTo>
                    <a:pt x="312" y="307"/>
                    <a:pt x="312" y="309"/>
                    <a:pt x="312" y="312"/>
                  </a:cubicBezTo>
                  <a:cubicBezTo>
                    <a:pt x="311" y="314"/>
                    <a:pt x="305" y="349"/>
                    <a:pt x="305" y="350"/>
                  </a:cubicBezTo>
                  <a:cubicBezTo>
                    <a:pt x="305" y="351"/>
                    <a:pt x="301" y="346"/>
                    <a:pt x="300" y="344"/>
                  </a:cubicBezTo>
                  <a:cubicBezTo>
                    <a:pt x="299" y="343"/>
                    <a:pt x="294" y="338"/>
                    <a:pt x="293" y="337"/>
                  </a:cubicBezTo>
                  <a:cubicBezTo>
                    <a:pt x="292" y="335"/>
                    <a:pt x="291" y="334"/>
                    <a:pt x="290" y="333"/>
                  </a:cubicBezTo>
                  <a:cubicBezTo>
                    <a:pt x="289" y="332"/>
                    <a:pt x="290" y="331"/>
                    <a:pt x="289" y="331"/>
                  </a:cubicBezTo>
                  <a:cubicBezTo>
                    <a:pt x="287" y="330"/>
                    <a:pt x="285" y="330"/>
                    <a:pt x="283" y="328"/>
                  </a:cubicBezTo>
                  <a:cubicBezTo>
                    <a:pt x="282" y="326"/>
                    <a:pt x="283" y="325"/>
                    <a:pt x="280" y="324"/>
                  </a:cubicBezTo>
                  <a:cubicBezTo>
                    <a:pt x="277" y="323"/>
                    <a:pt x="275" y="320"/>
                    <a:pt x="274" y="320"/>
                  </a:cubicBezTo>
                  <a:cubicBezTo>
                    <a:pt x="274" y="319"/>
                    <a:pt x="273" y="320"/>
                    <a:pt x="273" y="318"/>
                  </a:cubicBezTo>
                  <a:cubicBezTo>
                    <a:pt x="272" y="316"/>
                    <a:pt x="273" y="313"/>
                    <a:pt x="273" y="311"/>
                  </a:cubicBezTo>
                  <a:cubicBezTo>
                    <a:pt x="272" y="310"/>
                    <a:pt x="273" y="309"/>
                    <a:pt x="273" y="308"/>
                  </a:cubicBezTo>
                  <a:cubicBezTo>
                    <a:pt x="274" y="307"/>
                    <a:pt x="274" y="301"/>
                    <a:pt x="274" y="301"/>
                  </a:cubicBezTo>
                  <a:cubicBezTo>
                    <a:pt x="274" y="301"/>
                    <a:pt x="278" y="300"/>
                    <a:pt x="279" y="299"/>
                  </a:cubicBezTo>
                  <a:cubicBezTo>
                    <a:pt x="280" y="299"/>
                    <a:pt x="285" y="296"/>
                    <a:pt x="287" y="297"/>
                  </a:cubicBezTo>
                  <a:cubicBezTo>
                    <a:pt x="289" y="297"/>
                    <a:pt x="290" y="298"/>
                    <a:pt x="291" y="297"/>
                  </a:cubicBezTo>
                  <a:cubicBezTo>
                    <a:pt x="292" y="297"/>
                    <a:pt x="294" y="295"/>
                    <a:pt x="295" y="295"/>
                  </a:cubicBezTo>
                  <a:cubicBezTo>
                    <a:pt x="297" y="295"/>
                    <a:pt x="299" y="294"/>
                    <a:pt x="300" y="293"/>
                  </a:cubicBezTo>
                  <a:cubicBezTo>
                    <a:pt x="301" y="292"/>
                    <a:pt x="301" y="292"/>
                    <a:pt x="304" y="292"/>
                  </a:cubicBezTo>
                  <a:cubicBezTo>
                    <a:pt x="307" y="292"/>
                    <a:pt x="307" y="291"/>
                    <a:pt x="308" y="291"/>
                  </a:cubicBezTo>
                  <a:cubicBezTo>
                    <a:pt x="308" y="290"/>
                    <a:pt x="311" y="291"/>
                    <a:pt x="312" y="290"/>
                  </a:cubicBezTo>
                  <a:cubicBezTo>
                    <a:pt x="312" y="289"/>
                    <a:pt x="311" y="286"/>
                    <a:pt x="310" y="286"/>
                  </a:cubicBezTo>
                  <a:cubicBezTo>
                    <a:pt x="309" y="287"/>
                    <a:pt x="308" y="287"/>
                    <a:pt x="306" y="288"/>
                  </a:cubicBezTo>
                  <a:cubicBezTo>
                    <a:pt x="304" y="288"/>
                    <a:pt x="303" y="288"/>
                    <a:pt x="302" y="289"/>
                  </a:cubicBezTo>
                  <a:cubicBezTo>
                    <a:pt x="301" y="290"/>
                    <a:pt x="299" y="291"/>
                    <a:pt x="297" y="291"/>
                  </a:cubicBezTo>
                  <a:cubicBezTo>
                    <a:pt x="295" y="291"/>
                    <a:pt x="294" y="291"/>
                    <a:pt x="293" y="292"/>
                  </a:cubicBezTo>
                  <a:cubicBezTo>
                    <a:pt x="293" y="293"/>
                    <a:pt x="290" y="293"/>
                    <a:pt x="287" y="294"/>
                  </a:cubicBezTo>
                  <a:cubicBezTo>
                    <a:pt x="284" y="294"/>
                    <a:pt x="283" y="293"/>
                    <a:pt x="280" y="294"/>
                  </a:cubicBezTo>
                  <a:cubicBezTo>
                    <a:pt x="278" y="296"/>
                    <a:pt x="277" y="296"/>
                    <a:pt x="277" y="296"/>
                  </a:cubicBezTo>
                  <a:cubicBezTo>
                    <a:pt x="277" y="296"/>
                    <a:pt x="274" y="265"/>
                    <a:pt x="269" y="259"/>
                  </a:cubicBezTo>
                  <a:cubicBezTo>
                    <a:pt x="269" y="259"/>
                    <a:pt x="273" y="255"/>
                    <a:pt x="275" y="255"/>
                  </a:cubicBezTo>
                  <a:close/>
                  <a:moveTo>
                    <a:pt x="243" y="404"/>
                  </a:moveTo>
                  <a:cubicBezTo>
                    <a:pt x="243" y="400"/>
                    <a:pt x="243" y="398"/>
                    <a:pt x="244" y="396"/>
                  </a:cubicBezTo>
                  <a:cubicBezTo>
                    <a:pt x="246" y="393"/>
                    <a:pt x="245" y="389"/>
                    <a:pt x="246" y="388"/>
                  </a:cubicBezTo>
                  <a:cubicBezTo>
                    <a:pt x="247" y="387"/>
                    <a:pt x="248" y="384"/>
                    <a:pt x="248" y="382"/>
                  </a:cubicBezTo>
                  <a:cubicBezTo>
                    <a:pt x="247" y="381"/>
                    <a:pt x="247" y="380"/>
                    <a:pt x="251" y="381"/>
                  </a:cubicBezTo>
                  <a:cubicBezTo>
                    <a:pt x="254" y="381"/>
                    <a:pt x="255" y="380"/>
                    <a:pt x="255" y="379"/>
                  </a:cubicBezTo>
                  <a:cubicBezTo>
                    <a:pt x="256" y="378"/>
                    <a:pt x="257" y="373"/>
                    <a:pt x="257" y="372"/>
                  </a:cubicBezTo>
                  <a:cubicBezTo>
                    <a:pt x="257" y="371"/>
                    <a:pt x="258" y="372"/>
                    <a:pt x="259" y="370"/>
                  </a:cubicBezTo>
                  <a:cubicBezTo>
                    <a:pt x="259" y="369"/>
                    <a:pt x="260" y="367"/>
                    <a:pt x="260" y="366"/>
                  </a:cubicBezTo>
                  <a:cubicBezTo>
                    <a:pt x="260" y="365"/>
                    <a:pt x="262" y="364"/>
                    <a:pt x="262" y="361"/>
                  </a:cubicBezTo>
                  <a:cubicBezTo>
                    <a:pt x="262" y="358"/>
                    <a:pt x="261" y="355"/>
                    <a:pt x="263" y="353"/>
                  </a:cubicBezTo>
                  <a:cubicBezTo>
                    <a:pt x="265" y="352"/>
                    <a:pt x="266" y="351"/>
                    <a:pt x="265" y="350"/>
                  </a:cubicBezTo>
                  <a:cubicBezTo>
                    <a:pt x="265" y="349"/>
                    <a:pt x="264" y="346"/>
                    <a:pt x="264" y="346"/>
                  </a:cubicBezTo>
                  <a:cubicBezTo>
                    <a:pt x="265" y="348"/>
                    <a:pt x="265" y="349"/>
                    <a:pt x="268" y="350"/>
                  </a:cubicBezTo>
                  <a:cubicBezTo>
                    <a:pt x="270" y="351"/>
                    <a:pt x="272" y="352"/>
                    <a:pt x="273" y="353"/>
                  </a:cubicBezTo>
                  <a:cubicBezTo>
                    <a:pt x="275" y="355"/>
                    <a:pt x="275" y="355"/>
                    <a:pt x="277" y="356"/>
                  </a:cubicBezTo>
                  <a:cubicBezTo>
                    <a:pt x="279" y="357"/>
                    <a:pt x="282" y="361"/>
                    <a:pt x="285" y="364"/>
                  </a:cubicBezTo>
                  <a:cubicBezTo>
                    <a:pt x="289" y="367"/>
                    <a:pt x="289" y="367"/>
                    <a:pt x="292" y="369"/>
                  </a:cubicBezTo>
                  <a:cubicBezTo>
                    <a:pt x="295" y="371"/>
                    <a:pt x="295" y="371"/>
                    <a:pt x="296" y="371"/>
                  </a:cubicBezTo>
                  <a:cubicBezTo>
                    <a:pt x="296" y="372"/>
                    <a:pt x="298" y="371"/>
                    <a:pt x="296" y="374"/>
                  </a:cubicBezTo>
                  <a:cubicBezTo>
                    <a:pt x="294" y="376"/>
                    <a:pt x="293" y="378"/>
                    <a:pt x="290" y="380"/>
                  </a:cubicBezTo>
                  <a:cubicBezTo>
                    <a:pt x="288" y="382"/>
                    <a:pt x="286" y="384"/>
                    <a:pt x="285" y="384"/>
                  </a:cubicBezTo>
                  <a:cubicBezTo>
                    <a:pt x="284" y="384"/>
                    <a:pt x="282" y="384"/>
                    <a:pt x="280" y="385"/>
                  </a:cubicBezTo>
                  <a:cubicBezTo>
                    <a:pt x="278" y="387"/>
                    <a:pt x="277" y="387"/>
                    <a:pt x="275" y="390"/>
                  </a:cubicBezTo>
                  <a:cubicBezTo>
                    <a:pt x="273" y="393"/>
                    <a:pt x="272" y="393"/>
                    <a:pt x="271" y="393"/>
                  </a:cubicBezTo>
                  <a:cubicBezTo>
                    <a:pt x="269" y="393"/>
                    <a:pt x="269" y="395"/>
                    <a:pt x="267" y="396"/>
                  </a:cubicBezTo>
                  <a:cubicBezTo>
                    <a:pt x="265" y="398"/>
                    <a:pt x="262" y="399"/>
                    <a:pt x="262" y="399"/>
                  </a:cubicBezTo>
                  <a:cubicBezTo>
                    <a:pt x="262" y="399"/>
                    <a:pt x="255" y="400"/>
                    <a:pt x="254" y="403"/>
                  </a:cubicBezTo>
                  <a:cubicBezTo>
                    <a:pt x="253" y="405"/>
                    <a:pt x="253" y="405"/>
                    <a:pt x="251" y="406"/>
                  </a:cubicBezTo>
                  <a:cubicBezTo>
                    <a:pt x="250" y="406"/>
                    <a:pt x="251" y="404"/>
                    <a:pt x="249" y="407"/>
                  </a:cubicBezTo>
                  <a:cubicBezTo>
                    <a:pt x="247" y="409"/>
                    <a:pt x="247" y="409"/>
                    <a:pt x="246" y="411"/>
                  </a:cubicBezTo>
                  <a:cubicBezTo>
                    <a:pt x="245" y="412"/>
                    <a:pt x="243" y="411"/>
                    <a:pt x="242" y="411"/>
                  </a:cubicBezTo>
                  <a:cubicBezTo>
                    <a:pt x="242" y="410"/>
                    <a:pt x="243" y="407"/>
                    <a:pt x="243" y="404"/>
                  </a:cubicBezTo>
                  <a:close/>
                  <a:moveTo>
                    <a:pt x="214" y="310"/>
                  </a:moveTo>
                  <a:cubicBezTo>
                    <a:pt x="215" y="308"/>
                    <a:pt x="215" y="307"/>
                    <a:pt x="217" y="306"/>
                  </a:cubicBezTo>
                  <a:cubicBezTo>
                    <a:pt x="219" y="305"/>
                    <a:pt x="223" y="302"/>
                    <a:pt x="225" y="302"/>
                  </a:cubicBezTo>
                  <a:cubicBezTo>
                    <a:pt x="227" y="302"/>
                    <a:pt x="228" y="300"/>
                    <a:pt x="228" y="300"/>
                  </a:cubicBezTo>
                  <a:cubicBezTo>
                    <a:pt x="228" y="299"/>
                    <a:pt x="228" y="297"/>
                    <a:pt x="228" y="297"/>
                  </a:cubicBezTo>
                  <a:cubicBezTo>
                    <a:pt x="228" y="297"/>
                    <a:pt x="231" y="296"/>
                    <a:pt x="232" y="295"/>
                  </a:cubicBezTo>
                  <a:cubicBezTo>
                    <a:pt x="233" y="294"/>
                    <a:pt x="234" y="292"/>
                    <a:pt x="235" y="291"/>
                  </a:cubicBezTo>
                  <a:cubicBezTo>
                    <a:pt x="236" y="291"/>
                    <a:pt x="237" y="294"/>
                    <a:pt x="237" y="294"/>
                  </a:cubicBezTo>
                  <a:cubicBezTo>
                    <a:pt x="237" y="295"/>
                    <a:pt x="238" y="299"/>
                    <a:pt x="238" y="299"/>
                  </a:cubicBezTo>
                  <a:cubicBezTo>
                    <a:pt x="238" y="300"/>
                    <a:pt x="237" y="301"/>
                    <a:pt x="235" y="301"/>
                  </a:cubicBezTo>
                  <a:cubicBezTo>
                    <a:pt x="234" y="301"/>
                    <a:pt x="233" y="300"/>
                    <a:pt x="231" y="302"/>
                  </a:cubicBezTo>
                  <a:cubicBezTo>
                    <a:pt x="229" y="304"/>
                    <a:pt x="228" y="304"/>
                    <a:pt x="227" y="305"/>
                  </a:cubicBezTo>
                  <a:cubicBezTo>
                    <a:pt x="226" y="306"/>
                    <a:pt x="226" y="307"/>
                    <a:pt x="224" y="308"/>
                  </a:cubicBezTo>
                  <a:cubicBezTo>
                    <a:pt x="222" y="310"/>
                    <a:pt x="222" y="309"/>
                    <a:pt x="220" y="310"/>
                  </a:cubicBezTo>
                  <a:cubicBezTo>
                    <a:pt x="219" y="311"/>
                    <a:pt x="217" y="311"/>
                    <a:pt x="216" y="313"/>
                  </a:cubicBezTo>
                  <a:cubicBezTo>
                    <a:pt x="215" y="315"/>
                    <a:pt x="215" y="316"/>
                    <a:pt x="214" y="316"/>
                  </a:cubicBezTo>
                  <a:cubicBezTo>
                    <a:pt x="213" y="317"/>
                    <a:pt x="207" y="318"/>
                    <a:pt x="207" y="314"/>
                  </a:cubicBezTo>
                  <a:cubicBezTo>
                    <a:pt x="207" y="314"/>
                    <a:pt x="213" y="312"/>
                    <a:pt x="214" y="310"/>
                  </a:cubicBezTo>
                  <a:close/>
                  <a:moveTo>
                    <a:pt x="226" y="417"/>
                  </a:moveTo>
                  <a:cubicBezTo>
                    <a:pt x="224" y="416"/>
                    <a:pt x="224" y="417"/>
                    <a:pt x="221" y="418"/>
                  </a:cubicBezTo>
                  <a:cubicBezTo>
                    <a:pt x="218" y="420"/>
                    <a:pt x="217" y="419"/>
                    <a:pt x="217" y="422"/>
                  </a:cubicBezTo>
                  <a:cubicBezTo>
                    <a:pt x="216" y="425"/>
                    <a:pt x="218" y="425"/>
                    <a:pt x="217" y="428"/>
                  </a:cubicBezTo>
                  <a:cubicBezTo>
                    <a:pt x="215" y="431"/>
                    <a:pt x="216" y="433"/>
                    <a:pt x="213" y="433"/>
                  </a:cubicBezTo>
                  <a:cubicBezTo>
                    <a:pt x="210" y="433"/>
                    <a:pt x="212" y="433"/>
                    <a:pt x="208" y="435"/>
                  </a:cubicBezTo>
                  <a:cubicBezTo>
                    <a:pt x="204" y="436"/>
                    <a:pt x="204" y="439"/>
                    <a:pt x="203" y="436"/>
                  </a:cubicBezTo>
                  <a:cubicBezTo>
                    <a:pt x="202" y="434"/>
                    <a:pt x="202" y="432"/>
                    <a:pt x="202" y="430"/>
                  </a:cubicBezTo>
                  <a:cubicBezTo>
                    <a:pt x="202" y="429"/>
                    <a:pt x="200" y="430"/>
                    <a:pt x="200" y="429"/>
                  </a:cubicBezTo>
                  <a:cubicBezTo>
                    <a:pt x="200" y="428"/>
                    <a:pt x="198" y="426"/>
                    <a:pt x="202" y="426"/>
                  </a:cubicBezTo>
                  <a:cubicBezTo>
                    <a:pt x="205" y="426"/>
                    <a:pt x="208" y="425"/>
                    <a:pt x="205" y="422"/>
                  </a:cubicBezTo>
                  <a:cubicBezTo>
                    <a:pt x="201" y="420"/>
                    <a:pt x="197" y="423"/>
                    <a:pt x="200" y="418"/>
                  </a:cubicBezTo>
                  <a:cubicBezTo>
                    <a:pt x="203" y="414"/>
                    <a:pt x="204" y="413"/>
                    <a:pt x="205" y="413"/>
                  </a:cubicBezTo>
                  <a:cubicBezTo>
                    <a:pt x="206" y="413"/>
                    <a:pt x="208" y="409"/>
                    <a:pt x="208" y="406"/>
                  </a:cubicBezTo>
                  <a:cubicBezTo>
                    <a:pt x="208" y="404"/>
                    <a:pt x="207" y="402"/>
                    <a:pt x="210" y="402"/>
                  </a:cubicBezTo>
                  <a:cubicBezTo>
                    <a:pt x="212" y="401"/>
                    <a:pt x="216" y="401"/>
                    <a:pt x="213" y="399"/>
                  </a:cubicBezTo>
                  <a:cubicBezTo>
                    <a:pt x="211" y="397"/>
                    <a:pt x="208" y="400"/>
                    <a:pt x="210" y="397"/>
                  </a:cubicBezTo>
                  <a:cubicBezTo>
                    <a:pt x="212" y="394"/>
                    <a:pt x="213" y="396"/>
                    <a:pt x="214" y="393"/>
                  </a:cubicBezTo>
                  <a:cubicBezTo>
                    <a:pt x="215" y="391"/>
                    <a:pt x="214" y="391"/>
                    <a:pt x="216" y="389"/>
                  </a:cubicBezTo>
                  <a:cubicBezTo>
                    <a:pt x="217" y="388"/>
                    <a:pt x="223" y="381"/>
                    <a:pt x="224" y="379"/>
                  </a:cubicBezTo>
                  <a:cubicBezTo>
                    <a:pt x="225" y="376"/>
                    <a:pt x="228" y="372"/>
                    <a:pt x="228" y="369"/>
                  </a:cubicBezTo>
                  <a:cubicBezTo>
                    <a:pt x="229" y="367"/>
                    <a:pt x="230" y="361"/>
                    <a:pt x="231" y="358"/>
                  </a:cubicBezTo>
                  <a:cubicBezTo>
                    <a:pt x="231" y="355"/>
                    <a:pt x="232" y="348"/>
                    <a:pt x="232" y="346"/>
                  </a:cubicBezTo>
                  <a:cubicBezTo>
                    <a:pt x="231" y="343"/>
                    <a:pt x="233" y="340"/>
                    <a:pt x="233" y="340"/>
                  </a:cubicBezTo>
                  <a:cubicBezTo>
                    <a:pt x="233" y="339"/>
                    <a:pt x="235" y="339"/>
                    <a:pt x="233" y="336"/>
                  </a:cubicBezTo>
                  <a:cubicBezTo>
                    <a:pt x="230" y="334"/>
                    <a:pt x="230" y="335"/>
                    <a:pt x="228" y="332"/>
                  </a:cubicBezTo>
                  <a:cubicBezTo>
                    <a:pt x="227" y="329"/>
                    <a:pt x="223" y="325"/>
                    <a:pt x="223" y="325"/>
                  </a:cubicBezTo>
                  <a:cubicBezTo>
                    <a:pt x="222" y="323"/>
                    <a:pt x="222" y="323"/>
                    <a:pt x="222" y="323"/>
                  </a:cubicBezTo>
                  <a:cubicBezTo>
                    <a:pt x="222" y="323"/>
                    <a:pt x="221" y="322"/>
                    <a:pt x="223" y="322"/>
                  </a:cubicBezTo>
                  <a:cubicBezTo>
                    <a:pt x="226" y="323"/>
                    <a:pt x="228" y="321"/>
                    <a:pt x="228" y="322"/>
                  </a:cubicBezTo>
                  <a:cubicBezTo>
                    <a:pt x="228" y="324"/>
                    <a:pt x="234" y="324"/>
                    <a:pt x="235" y="324"/>
                  </a:cubicBezTo>
                  <a:cubicBezTo>
                    <a:pt x="237" y="323"/>
                    <a:pt x="238" y="327"/>
                    <a:pt x="238" y="327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38" y="333"/>
                    <a:pt x="236" y="345"/>
                    <a:pt x="237" y="347"/>
                  </a:cubicBezTo>
                  <a:cubicBezTo>
                    <a:pt x="237" y="348"/>
                    <a:pt x="237" y="352"/>
                    <a:pt x="236" y="354"/>
                  </a:cubicBezTo>
                  <a:cubicBezTo>
                    <a:pt x="236" y="356"/>
                    <a:pt x="236" y="359"/>
                    <a:pt x="236" y="362"/>
                  </a:cubicBezTo>
                  <a:cubicBezTo>
                    <a:pt x="236" y="365"/>
                    <a:pt x="236" y="368"/>
                    <a:pt x="236" y="370"/>
                  </a:cubicBezTo>
                  <a:cubicBezTo>
                    <a:pt x="236" y="372"/>
                    <a:pt x="236" y="377"/>
                    <a:pt x="236" y="380"/>
                  </a:cubicBezTo>
                  <a:cubicBezTo>
                    <a:pt x="236" y="384"/>
                    <a:pt x="238" y="389"/>
                    <a:pt x="238" y="390"/>
                  </a:cubicBezTo>
                  <a:cubicBezTo>
                    <a:pt x="238" y="392"/>
                    <a:pt x="238" y="393"/>
                    <a:pt x="238" y="397"/>
                  </a:cubicBezTo>
                  <a:cubicBezTo>
                    <a:pt x="238" y="401"/>
                    <a:pt x="238" y="403"/>
                    <a:pt x="238" y="405"/>
                  </a:cubicBezTo>
                  <a:cubicBezTo>
                    <a:pt x="238" y="407"/>
                    <a:pt x="238" y="410"/>
                    <a:pt x="238" y="410"/>
                  </a:cubicBezTo>
                  <a:cubicBezTo>
                    <a:pt x="238" y="410"/>
                    <a:pt x="237" y="415"/>
                    <a:pt x="235" y="415"/>
                  </a:cubicBezTo>
                  <a:cubicBezTo>
                    <a:pt x="233" y="416"/>
                    <a:pt x="231" y="417"/>
                    <a:pt x="230" y="417"/>
                  </a:cubicBezTo>
                  <a:cubicBezTo>
                    <a:pt x="229" y="417"/>
                    <a:pt x="227" y="417"/>
                    <a:pt x="226" y="417"/>
                  </a:cubicBezTo>
                  <a:close/>
                  <a:moveTo>
                    <a:pt x="297" y="399"/>
                  </a:moveTo>
                  <a:cubicBezTo>
                    <a:pt x="296" y="400"/>
                    <a:pt x="295" y="400"/>
                    <a:pt x="295" y="403"/>
                  </a:cubicBezTo>
                  <a:cubicBezTo>
                    <a:pt x="295" y="406"/>
                    <a:pt x="296" y="407"/>
                    <a:pt x="296" y="408"/>
                  </a:cubicBezTo>
                  <a:cubicBezTo>
                    <a:pt x="296" y="410"/>
                    <a:pt x="297" y="413"/>
                    <a:pt x="294" y="413"/>
                  </a:cubicBezTo>
                  <a:cubicBezTo>
                    <a:pt x="291" y="413"/>
                    <a:pt x="289" y="413"/>
                    <a:pt x="288" y="413"/>
                  </a:cubicBezTo>
                  <a:cubicBezTo>
                    <a:pt x="287" y="414"/>
                    <a:pt x="286" y="416"/>
                    <a:pt x="284" y="416"/>
                  </a:cubicBezTo>
                  <a:cubicBezTo>
                    <a:pt x="282" y="416"/>
                    <a:pt x="280" y="414"/>
                    <a:pt x="280" y="416"/>
                  </a:cubicBezTo>
                  <a:cubicBezTo>
                    <a:pt x="279" y="418"/>
                    <a:pt x="282" y="419"/>
                    <a:pt x="280" y="420"/>
                  </a:cubicBezTo>
                  <a:cubicBezTo>
                    <a:pt x="277" y="421"/>
                    <a:pt x="275" y="421"/>
                    <a:pt x="275" y="421"/>
                  </a:cubicBezTo>
                  <a:cubicBezTo>
                    <a:pt x="275" y="421"/>
                    <a:pt x="273" y="420"/>
                    <a:pt x="272" y="420"/>
                  </a:cubicBezTo>
                  <a:cubicBezTo>
                    <a:pt x="270" y="420"/>
                    <a:pt x="265" y="422"/>
                    <a:pt x="264" y="424"/>
                  </a:cubicBezTo>
                  <a:cubicBezTo>
                    <a:pt x="263" y="425"/>
                    <a:pt x="263" y="426"/>
                    <a:pt x="261" y="426"/>
                  </a:cubicBezTo>
                  <a:cubicBezTo>
                    <a:pt x="259" y="426"/>
                    <a:pt x="261" y="425"/>
                    <a:pt x="257" y="426"/>
                  </a:cubicBezTo>
                  <a:cubicBezTo>
                    <a:pt x="253" y="427"/>
                    <a:pt x="254" y="429"/>
                    <a:pt x="252" y="431"/>
                  </a:cubicBezTo>
                  <a:cubicBezTo>
                    <a:pt x="249" y="432"/>
                    <a:pt x="249" y="432"/>
                    <a:pt x="247" y="432"/>
                  </a:cubicBezTo>
                  <a:cubicBezTo>
                    <a:pt x="245" y="432"/>
                    <a:pt x="244" y="434"/>
                    <a:pt x="242" y="435"/>
                  </a:cubicBezTo>
                  <a:cubicBezTo>
                    <a:pt x="240" y="436"/>
                    <a:pt x="237" y="437"/>
                    <a:pt x="236" y="437"/>
                  </a:cubicBezTo>
                  <a:cubicBezTo>
                    <a:pt x="236" y="437"/>
                    <a:pt x="233" y="437"/>
                    <a:pt x="234" y="435"/>
                  </a:cubicBezTo>
                  <a:cubicBezTo>
                    <a:pt x="234" y="435"/>
                    <a:pt x="238" y="433"/>
                    <a:pt x="240" y="429"/>
                  </a:cubicBezTo>
                  <a:cubicBezTo>
                    <a:pt x="242" y="426"/>
                    <a:pt x="247" y="423"/>
                    <a:pt x="247" y="423"/>
                  </a:cubicBezTo>
                  <a:cubicBezTo>
                    <a:pt x="248" y="422"/>
                    <a:pt x="254" y="419"/>
                    <a:pt x="256" y="418"/>
                  </a:cubicBezTo>
                  <a:cubicBezTo>
                    <a:pt x="258" y="417"/>
                    <a:pt x="266" y="416"/>
                    <a:pt x="270" y="411"/>
                  </a:cubicBezTo>
                  <a:cubicBezTo>
                    <a:pt x="275" y="406"/>
                    <a:pt x="278" y="408"/>
                    <a:pt x="280" y="405"/>
                  </a:cubicBezTo>
                  <a:cubicBezTo>
                    <a:pt x="283" y="403"/>
                    <a:pt x="290" y="400"/>
                    <a:pt x="290" y="400"/>
                  </a:cubicBezTo>
                  <a:cubicBezTo>
                    <a:pt x="290" y="400"/>
                    <a:pt x="294" y="397"/>
                    <a:pt x="297" y="396"/>
                  </a:cubicBezTo>
                  <a:cubicBezTo>
                    <a:pt x="301" y="394"/>
                    <a:pt x="304" y="392"/>
                    <a:pt x="306" y="391"/>
                  </a:cubicBezTo>
                  <a:cubicBezTo>
                    <a:pt x="308" y="391"/>
                    <a:pt x="311" y="389"/>
                    <a:pt x="313" y="389"/>
                  </a:cubicBezTo>
                  <a:cubicBezTo>
                    <a:pt x="314" y="389"/>
                    <a:pt x="318" y="390"/>
                    <a:pt x="319" y="392"/>
                  </a:cubicBezTo>
                  <a:cubicBezTo>
                    <a:pt x="320" y="393"/>
                    <a:pt x="324" y="396"/>
                    <a:pt x="324" y="397"/>
                  </a:cubicBezTo>
                  <a:cubicBezTo>
                    <a:pt x="324" y="398"/>
                    <a:pt x="327" y="398"/>
                    <a:pt x="327" y="400"/>
                  </a:cubicBezTo>
                  <a:cubicBezTo>
                    <a:pt x="326" y="401"/>
                    <a:pt x="324" y="402"/>
                    <a:pt x="322" y="403"/>
                  </a:cubicBezTo>
                  <a:cubicBezTo>
                    <a:pt x="320" y="403"/>
                    <a:pt x="317" y="404"/>
                    <a:pt x="315" y="405"/>
                  </a:cubicBezTo>
                  <a:cubicBezTo>
                    <a:pt x="313" y="406"/>
                    <a:pt x="312" y="405"/>
                    <a:pt x="310" y="407"/>
                  </a:cubicBezTo>
                  <a:cubicBezTo>
                    <a:pt x="309" y="408"/>
                    <a:pt x="308" y="409"/>
                    <a:pt x="308" y="409"/>
                  </a:cubicBezTo>
                  <a:cubicBezTo>
                    <a:pt x="308" y="404"/>
                    <a:pt x="308" y="404"/>
                    <a:pt x="308" y="404"/>
                  </a:cubicBezTo>
                  <a:cubicBezTo>
                    <a:pt x="308" y="404"/>
                    <a:pt x="309" y="403"/>
                    <a:pt x="306" y="402"/>
                  </a:cubicBezTo>
                  <a:cubicBezTo>
                    <a:pt x="304" y="401"/>
                    <a:pt x="303" y="401"/>
                    <a:pt x="302" y="399"/>
                  </a:cubicBezTo>
                  <a:cubicBezTo>
                    <a:pt x="301" y="398"/>
                    <a:pt x="297" y="398"/>
                    <a:pt x="297" y="399"/>
                  </a:cubicBezTo>
                  <a:close/>
                  <a:moveTo>
                    <a:pt x="430" y="460"/>
                  </a:moveTo>
                  <a:cubicBezTo>
                    <a:pt x="426" y="460"/>
                    <a:pt x="419" y="459"/>
                    <a:pt x="417" y="459"/>
                  </a:cubicBezTo>
                  <a:cubicBezTo>
                    <a:pt x="415" y="458"/>
                    <a:pt x="411" y="458"/>
                    <a:pt x="410" y="456"/>
                  </a:cubicBezTo>
                  <a:cubicBezTo>
                    <a:pt x="409" y="455"/>
                    <a:pt x="407" y="453"/>
                    <a:pt x="407" y="453"/>
                  </a:cubicBezTo>
                  <a:cubicBezTo>
                    <a:pt x="407" y="453"/>
                    <a:pt x="407" y="454"/>
                    <a:pt x="406" y="454"/>
                  </a:cubicBezTo>
                  <a:cubicBezTo>
                    <a:pt x="405" y="454"/>
                    <a:pt x="404" y="453"/>
                    <a:pt x="404" y="453"/>
                  </a:cubicBezTo>
                  <a:cubicBezTo>
                    <a:pt x="404" y="453"/>
                    <a:pt x="403" y="447"/>
                    <a:pt x="404" y="446"/>
                  </a:cubicBezTo>
                  <a:cubicBezTo>
                    <a:pt x="404" y="444"/>
                    <a:pt x="406" y="444"/>
                    <a:pt x="408" y="444"/>
                  </a:cubicBezTo>
                  <a:cubicBezTo>
                    <a:pt x="410" y="444"/>
                    <a:pt x="410" y="444"/>
                    <a:pt x="411" y="444"/>
                  </a:cubicBezTo>
                  <a:cubicBezTo>
                    <a:pt x="413" y="444"/>
                    <a:pt x="417" y="447"/>
                    <a:pt x="419" y="448"/>
                  </a:cubicBezTo>
                  <a:cubicBezTo>
                    <a:pt x="421" y="448"/>
                    <a:pt x="425" y="447"/>
                    <a:pt x="425" y="449"/>
                  </a:cubicBezTo>
                  <a:cubicBezTo>
                    <a:pt x="426" y="450"/>
                    <a:pt x="425" y="451"/>
                    <a:pt x="427" y="452"/>
                  </a:cubicBezTo>
                  <a:cubicBezTo>
                    <a:pt x="430" y="453"/>
                    <a:pt x="433" y="457"/>
                    <a:pt x="434" y="457"/>
                  </a:cubicBezTo>
                  <a:cubicBezTo>
                    <a:pt x="436" y="457"/>
                    <a:pt x="437" y="460"/>
                    <a:pt x="437" y="460"/>
                  </a:cubicBezTo>
                  <a:cubicBezTo>
                    <a:pt x="437" y="460"/>
                    <a:pt x="433" y="461"/>
                    <a:pt x="430" y="460"/>
                  </a:cubicBezTo>
                  <a:close/>
                  <a:moveTo>
                    <a:pt x="465" y="452"/>
                  </a:moveTo>
                  <a:cubicBezTo>
                    <a:pt x="464" y="451"/>
                    <a:pt x="460" y="450"/>
                    <a:pt x="460" y="448"/>
                  </a:cubicBezTo>
                  <a:cubicBezTo>
                    <a:pt x="459" y="447"/>
                    <a:pt x="459" y="443"/>
                    <a:pt x="457" y="443"/>
                  </a:cubicBezTo>
                  <a:cubicBezTo>
                    <a:pt x="454" y="443"/>
                    <a:pt x="452" y="444"/>
                    <a:pt x="452" y="444"/>
                  </a:cubicBezTo>
                  <a:cubicBezTo>
                    <a:pt x="452" y="444"/>
                    <a:pt x="448" y="445"/>
                    <a:pt x="446" y="444"/>
                  </a:cubicBezTo>
                  <a:cubicBezTo>
                    <a:pt x="445" y="443"/>
                    <a:pt x="444" y="442"/>
                    <a:pt x="445" y="441"/>
                  </a:cubicBezTo>
                  <a:cubicBezTo>
                    <a:pt x="445" y="440"/>
                    <a:pt x="446" y="438"/>
                    <a:pt x="446" y="438"/>
                  </a:cubicBezTo>
                  <a:cubicBezTo>
                    <a:pt x="446" y="438"/>
                    <a:pt x="444" y="436"/>
                    <a:pt x="443" y="437"/>
                  </a:cubicBezTo>
                  <a:cubicBezTo>
                    <a:pt x="442" y="439"/>
                    <a:pt x="440" y="440"/>
                    <a:pt x="440" y="440"/>
                  </a:cubicBezTo>
                  <a:cubicBezTo>
                    <a:pt x="440" y="440"/>
                    <a:pt x="440" y="440"/>
                    <a:pt x="440" y="439"/>
                  </a:cubicBezTo>
                  <a:cubicBezTo>
                    <a:pt x="440" y="438"/>
                    <a:pt x="441" y="436"/>
                    <a:pt x="444" y="436"/>
                  </a:cubicBezTo>
                  <a:cubicBezTo>
                    <a:pt x="448" y="436"/>
                    <a:pt x="452" y="437"/>
                    <a:pt x="452" y="436"/>
                  </a:cubicBezTo>
                  <a:cubicBezTo>
                    <a:pt x="452" y="435"/>
                    <a:pt x="453" y="434"/>
                    <a:pt x="453" y="434"/>
                  </a:cubicBezTo>
                  <a:cubicBezTo>
                    <a:pt x="453" y="434"/>
                    <a:pt x="457" y="443"/>
                    <a:pt x="459" y="443"/>
                  </a:cubicBezTo>
                  <a:cubicBezTo>
                    <a:pt x="461" y="444"/>
                    <a:pt x="462" y="448"/>
                    <a:pt x="464" y="449"/>
                  </a:cubicBezTo>
                  <a:cubicBezTo>
                    <a:pt x="465" y="450"/>
                    <a:pt x="467" y="452"/>
                    <a:pt x="467" y="452"/>
                  </a:cubicBezTo>
                  <a:cubicBezTo>
                    <a:pt x="467" y="452"/>
                    <a:pt x="466" y="453"/>
                    <a:pt x="465" y="452"/>
                  </a:cubicBezTo>
                  <a:close/>
                  <a:moveTo>
                    <a:pt x="467" y="420"/>
                  </a:moveTo>
                  <a:cubicBezTo>
                    <a:pt x="465" y="420"/>
                    <a:pt x="465" y="420"/>
                    <a:pt x="461" y="421"/>
                  </a:cubicBezTo>
                  <a:cubicBezTo>
                    <a:pt x="457" y="421"/>
                    <a:pt x="457" y="421"/>
                    <a:pt x="455" y="421"/>
                  </a:cubicBezTo>
                  <a:cubicBezTo>
                    <a:pt x="452" y="421"/>
                    <a:pt x="450" y="422"/>
                    <a:pt x="448" y="422"/>
                  </a:cubicBezTo>
                  <a:cubicBezTo>
                    <a:pt x="446" y="422"/>
                    <a:pt x="438" y="422"/>
                    <a:pt x="437" y="422"/>
                  </a:cubicBezTo>
                  <a:cubicBezTo>
                    <a:pt x="435" y="422"/>
                    <a:pt x="432" y="422"/>
                    <a:pt x="430" y="422"/>
                  </a:cubicBezTo>
                  <a:cubicBezTo>
                    <a:pt x="428" y="422"/>
                    <a:pt x="419" y="425"/>
                    <a:pt x="416" y="425"/>
                  </a:cubicBezTo>
                  <a:cubicBezTo>
                    <a:pt x="413" y="425"/>
                    <a:pt x="406" y="425"/>
                    <a:pt x="403" y="427"/>
                  </a:cubicBezTo>
                  <a:cubicBezTo>
                    <a:pt x="400" y="428"/>
                    <a:pt x="401" y="429"/>
                    <a:pt x="397" y="430"/>
                  </a:cubicBezTo>
                  <a:cubicBezTo>
                    <a:pt x="393" y="431"/>
                    <a:pt x="393" y="434"/>
                    <a:pt x="390" y="434"/>
                  </a:cubicBezTo>
                  <a:cubicBezTo>
                    <a:pt x="386" y="435"/>
                    <a:pt x="382" y="435"/>
                    <a:pt x="379" y="437"/>
                  </a:cubicBezTo>
                  <a:cubicBezTo>
                    <a:pt x="376" y="438"/>
                    <a:pt x="372" y="441"/>
                    <a:pt x="371" y="441"/>
                  </a:cubicBezTo>
                  <a:cubicBezTo>
                    <a:pt x="369" y="442"/>
                    <a:pt x="364" y="441"/>
                    <a:pt x="368" y="442"/>
                  </a:cubicBezTo>
                  <a:cubicBezTo>
                    <a:pt x="372" y="444"/>
                    <a:pt x="374" y="445"/>
                    <a:pt x="379" y="445"/>
                  </a:cubicBezTo>
                  <a:cubicBezTo>
                    <a:pt x="389" y="445"/>
                    <a:pt x="389" y="445"/>
                    <a:pt x="389" y="445"/>
                  </a:cubicBezTo>
                  <a:cubicBezTo>
                    <a:pt x="390" y="445"/>
                    <a:pt x="393" y="445"/>
                    <a:pt x="393" y="445"/>
                  </a:cubicBezTo>
                  <a:cubicBezTo>
                    <a:pt x="393" y="445"/>
                    <a:pt x="393" y="445"/>
                    <a:pt x="394" y="448"/>
                  </a:cubicBezTo>
                  <a:cubicBezTo>
                    <a:pt x="395" y="450"/>
                    <a:pt x="396" y="453"/>
                    <a:pt x="396" y="453"/>
                  </a:cubicBezTo>
                  <a:cubicBezTo>
                    <a:pt x="396" y="453"/>
                    <a:pt x="391" y="454"/>
                    <a:pt x="390" y="454"/>
                  </a:cubicBezTo>
                  <a:cubicBezTo>
                    <a:pt x="389" y="454"/>
                    <a:pt x="393" y="455"/>
                    <a:pt x="387" y="455"/>
                  </a:cubicBezTo>
                  <a:cubicBezTo>
                    <a:pt x="380" y="455"/>
                    <a:pt x="375" y="453"/>
                    <a:pt x="372" y="453"/>
                  </a:cubicBezTo>
                  <a:cubicBezTo>
                    <a:pt x="368" y="453"/>
                    <a:pt x="368" y="450"/>
                    <a:pt x="361" y="454"/>
                  </a:cubicBezTo>
                  <a:cubicBezTo>
                    <a:pt x="339" y="451"/>
                    <a:pt x="339" y="451"/>
                    <a:pt x="339" y="451"/>
                  </a:cubicBezTo>
                  <a:cubicBezTo>
                    <a:pt x="339" y="451"/>
                    <a:pt x="332" y="449"/>
                    <a:pt x="329" y="448"/>
                  </a:cubicBezTo>
                  <a:cubicBezTo>
                    <a:pt x="326" y="447"/>
                    <a:pt x="321" y="446"/>
                    <a:pt x="319" y="446"/>
                  </a:cubicBezTo>
                  <a:cubicBezTo>
                    <a:pt x="316" y="446"/>
                    <a:pt x="307" y="441"/>
                    <a:pt x="303" y="443"/>
                  </a:cubicBezTo>
                  <a:cubicBezTo>
                    <a:pt x="303" y="443"/>
                    <a:pt x="333" y="433"/>
                    <a:pt x="336" y="430"/>
                  </a:cubicBezTo>
                  <a:cubicBezTo>
                    <a:pt x="340" y="427"/>
                    <a:pt x="344" y="427"/>
                    <a:pt x="345" y="427"/>
                  </a:cubicBezTo>
                  <a:cubicBezTo>
                    <a:pt x="346" y="427"/>
                    <a:pt x="359" y="424"/>
                    <a:pt x="362" y="423"/>
                  </a:cubicBezTo>
                  <a:cubicBezTo>
                    <a:pt x="365" y="422"/>
                    <a:pt x="373" y="420"/>
                    <a:pt x="379" y="418"/>
                  </a:cubicBezTo>
                  <a:cubicBezTo>
                    <a:pt x="385" y="416"/>
                    <a:pt x="397" y="413"/>
                    <a:pt x="399" y="413"/>
                  </a:cubicBezTo>
                  <a:cubicBezTo>
                    <a:pt x="402" y="412"/>
                    <a:pt x="415" y="406"/>
                    <a:pt x="421" y="405"/>
                  </a:cubicBezTo>
                  <a:cubicBezTo>
                    <a:pt x="426" y="403"/>
                    <a:pt x="440" y="400"/>
                    <a:pt x="440" y="400"/>
                  </a:cubicBezTo>
                  <a:cubicBezTo>
                    <a:pt x="440" y="400"/>
                    <a:pt x="449" y="397"/>
                    <a:pt x="450" y="398"/>
                  </a:cubicBezTo>
                  <a:cubicBezTo>
                    <a:pt x="451" y="399"/>
                    <a:pt x="458" y="398"/>
                    <a:pt x="461" y="397"/>
                  </a:cubicBezTo>
                  <a:cubicBezTo>
                    <a:pt x="464" y="396"/>
                    <a:pt x="468" y="393"/>
                    <a:pt x="471" y="392"/>
                  </a:cubicBezTo>
                  <a:cubicBezTo>
                    <a:pt x="474" y="391"/>
                    <a:pt x="480" y="387"/>
                    <a:pt x="481" y="384"/>
                  </a:cubicBezTo>
                  <a:cubicBezTo>
                    <a:pt x="482" y="382"/>
                    <a:pt x="485" y="378"/>
                    <a:pt x="485" y="378"/>
                  </a:cubicBezTo>
                  <a:cubicBezTo>
                    <a:pt x="485" y="378"/>
                    <a:pt x="487" y="378"/>
                    <a:pt x="488" y="378"/>
                  </a:cubicBezTo>
                  <a:cubicBezTo>
                    <a:pt x="489" y="378"/>
                    <a:pt x="492" y="384"/>
                    <a:pt x="492" y="386"/>
                  </a:cubicBezTo>
                  <a:cubicBezTo>
                    <a:pt x="492" y="388"/>
                    <a:pt x="492" y="391"/>
                    <a:pt x="492" y="391"/>
                  </a:cubicBezTo>
                  <a:cubicBezTo>
                    <a:pt x="492" y="391"/>
                    <a:pt x="489" y="393"/>
                    <a:pt x="488" y="393"/>
                  </a:cubicBezTo>
                  <a:cubicBezTo>
                    <a:pt x="486" y="393"/>
                    <a:pt x="481" y="394"/>
                    <a:pt x="478" y="394"/>
                  </a:cubicBezTo>
                  <a:cubicBezTo>
                    <a:pt x="476" y="395"/>
                    <a:pt x="472" y="396"/>
                    <a:pt x="471" y="396"/>
                  </a:cubicBezTo>
                  <a:cubicBezTo>
                    <a:pt x="470" y="397"/>
                    <a:pt x="470" y="398"/>
                    <a:pt x="468" y="399"/>
                  </a:cubicBezTo>
                  <a:cubicBezTo>
                    <a:pt x="466" y="400"/>
                    <a:pt x="462" y="401"/>
                    <a:pt x="460" y="401"/>
                  </a:cubicBezTo>
                  <a:cubicBezTo>
                    <a:pt x="458" y="401"/>
                    <a:pt x="457" y="404"/>
                    <a:pt x="455" y="405"/>
                  </a:cubicBezTo>
                  <a:cubicBezTo>
                    <a:pt x="454" y="407"/>
                    <a:pt x="452" y="404"/>
                    <a:pt x="452" y="407"/>
                  </a:cubicBezTo>
                  <a:cubicBezTo>
                    <a:pt x="453" y="411"/>
                    <a:pt x="453" y="416"/>
                    <a:pt x="455" y="416"/>
                  </a:cubicBezTo>
                  <a:cubicBezTo>
                    <a:pt x="457" y="415"/>
                    <a:pt x="460" y="415"/>
                    <a:pt x="460" y="415"/>
                  </a:cubicBezTo>
                  <a:cubicBezTo>
                    <a:pt x="461" y="414"/>
                    <a:pt x="466" y="413"/>
                    <a:pt x="467" y="412"/>
                  </a:cubicBezTo>
                  <a:cubicBezTo>
                    <a:pt x="468" y="411"/>
                    <a:pt x="472" y="410"/>
                    <a:pt x="472" y="410"/>
                  </a:cubicBezTo>
                  <a:cubicBezTo>
                    <a:pt x="473" y="412"/>
                    <a:pt x="473" y="412"/>
                    <a:pt x="473" y="412"/>
                  </a:cubicBezTo>
                  <a:cubicBezTo>
                    <a:pt x="476" y="412"/>
                    <a:pt x="476" y="412"/>
                    <a:pt x="476" y="412"/>
                  </a:cubicBezTo>
                  <a:cubicBezTo>
                    <a:pt x="476" y="412"/>
                    <a:pt x="481" y="405"/>
                    <a:pt x="483" y="405"/>
                  </a:cubicBezTo>
                  <a:cubicBezTo>
                    <a:pt x="485" y="404"/>
                    <a:pt x="485" y="407"/>
                    <a:pt x="486" y="407"/>
                  </a:cubicBezTo>
                  <a:cubicBezTo>
                    <a:pt x="487" y="407"/>
                    <a:pt x="496" y="405"/>
                    <a:pt x="496" y="405"/>
                  </a:cubicBezTo>
                  <a:cubicBezTo>
                    <a:pt x="497" y="405"/>
                    <a:pt x="500" y="404"/>
                    <a:pt x="500" y="405"/>
                  </a:cubicBezTo>
                  <a:cubicBezTo>
                    <a:pt x="500" y="406"/>
                    <a:pt x="498" y="407"/>
                    <a:pt x="499" y="410"/>
                  </a:cubicBezTo>
                  <a:cubicBezTo>
                    <a:pt x="501" y="414"/>
                    <a:pt x="496" y="418"/>
                    <a:pt x="495" y="418"/>
                  </a:cubicBezTo>
                  <a:cubicBezTo>
                    <a:pt x="493" y="419"/>
                    <a:pt x="489" y="419"/>
                    <a:pt x="487" y="419"/>
                  </a:cubicBezTo>
                  <a:cubicBezTo>
                    <a:pt x="476" y="419"/>
                    <a:pt x="476" y="419"/>
                    <a:pt x="476" y="419"/>
                  </a:cubicBezTo>
                  <a:cubicBezTo>
                    <a:pt x="475" y="419"/>
                    <a:pt x="470" y="420"/>
                    <a:pt x="467" y="420"/>
                  </a:cubicBezTo>
                  <a:close/>
                  <a:moveTo>
                    <a:pt x="483" y="448"/>
                  </a:moveTo>
                  <a:cubicBezTo>
                    <a:pt x="483" y="447"/>
                    <a:pt x="483" y="445"/>
                    <a:pt x="483" y="444"/>
                  </a:cubicBezTo>
                  <a:cubicBezTo>
                    <a:pt x="483" y="443"/>
                    <a:pt x="479" y="440"/>
                    <a:pt x="476" y="438"/>
                  </a:cubicBezTo>
                  <a:cubicBezTo>
                    <a:pt x="472" y="437"/>
                    <a:pt x="472" y="431"/>
                    <a:pt x="472" y="431"/>
                  </a:cubicBezTo>
                  <a:cubicBezTo>
                    <a:pt x="473" y="430"/>
                    <a:pt x="473" y="430"/>
                    <a:pt x="473" y="430"/>
                  </a:cubicBezTo>
                  <a:cubicBezTo>
                    <a:pt x="474" y="432"/>
                    <a:pt x="474" y="432"/>
                    <a:pt x="474" y="432"/>
                  </a:cubicBezTo>
                  <a:cubicBezTo>
                    <a:pt x="474" y="432"/>
                    <a:pt x="476" y="432"/>
                    <a:pt x="482" y="431"/>
                  </a:cubicBezTo>
                  <a:cubicBezTo>
                    <a:pt x="489" y="429"/>
                    <a:pt x="483" y="430"/>
                    <a:pt x="485" y="431"/>
                  </a:cubicBezTo>
                  <a:cubicBezTo>
                    <a:pt x="486" y="432"/>
                    <a:pt x="487" y="431"/>
                    <a:pt x="488" y="430"/>
                  </a:cubicBezTo>
                  <a:cubicBezTo>
                    <a:pt x="489" y="429"/>
                    <a:pt x="490" y="430"/>
                    <a:pt x="490" y="431"/>
                  </a:cubicBezTo>
                  <a:cubicBezTo>
                    <a:pt x="490" y="432"/>
                    <a:pt x="488" y="435"/>
                    <a:pt x="487" y="436"/>
                  </a:cubicBezTo>
                  <a:cubicBezTo>
                    <a:pt x="487" y="438"/>
                    <a:pt x="487" y="441"/>
                    <a:pt x="487" y="443"/>
                  </a:cubicBezTo>
                  <a:cubicBezTo>
                    <a:pt x="487" y="446"/>
                    <a:pt x="483" y="449"/>
                    <a:pt x="483" y="448"/>
                  </a:cubicBezTo>
                  <a:close/>
                  <a:moveTo>
                    <a:pt x="497" y="466"/>
                  </a:moveTo>
                  <a:cubicBezTo>
                    <a:pt x="494" y="466"/>
                    <a:pt x="489" y="466"/>
                    <a:pt x="489" y="466"/>
                  </a:cubicBezTo>
                  <a:cubicBezTo>
                    <a:pt x="489" y="466"/>
                    <a:pt x="490" y="463"/>
                    <a:pt x="490" y="461"/>
                  </a:cubicBezTo>
                  <a:cubicBezTo>
                    <a:pt x="491" y="459"/>
                    <a:pt x="489" y="457"/>
                    <a:pt x="487" y="457"/>
                  </a:cubicBezTo>
                  <a:cubicBezTo>
                    <a:pt x="485" y="458"/>
                    <a:pt x="486" y="452"/>
                    <a:pt x="488" y="450"/>
                  </a:cubicBezTo>
                  <a:cubicBezTo>
                    <a:pt x="491" y="448"/>
                    <a:pt x="492" y="444"/>
                    <a:pt x="493" y="442"/>
                  </a:cubicBezTo>
                  <a:cubicBezTo>
                    <a:pt x="494" y="440"/>
                    <a:pt x="494" y="435"/>
                    <a:pt x="494" y="435"/>
                  </a:cubicBezTo>
                  <a:cubicBezTo>
                    <a:pt x="494" y="435"/>
                    <a:pt x="497" y="434"/>
                    <a:pt x="498" y="433"/>
                  </a:cubicBezTo>
                  <a:cubicBezTo>
                    <a:pt x="500" y="431"/>
                    <a:pt x="503" y="428"/>
                    <a:pt x="503" y="426"/>
                  </a:cubicBezTo>
                  <a:cubicBezTo>
                    <a:pt x="506" y="427"/>
                    <a:pt x="506" y="427"/>
                    <a:pt x="506" y="427"/>
                  </a:cubicBezTo>
                  <a:cubicBezTo>
                    <a:pt x="506" y="427"/>
                    <a:pt x="510" y="426"/>
                    <a:pt x="511" y="426"/>
                  </a:cubicBezTo>
                  <a:cubicBezTo>
                    <a:pt x="512" y="425"/>
                    <a:pt x="514" y="425"/>
                    <a:pt x="514" y="425"/>
                  </a:cubicBezTo>
                  <a:cubicBezTo>
                    <a:pt x="514" y="425"/>
                    <a:pt x="518" y="426"/>
                    <a:pt x="519" y="426"/>
                  </a:cubicBezTo>
                  <a:cubicBezTo>
                    <a:pt x="520" y="425"/>
                    <a:pt x="525" y="424"/>
                    <a:pt x="525" y="424"/>
                  </a:cubicBezTo>
                  <a:cubicBezTo>
                    <a:pt x="525" y="424"/>
                    <a:pt x="528" y="422"/>
                    <a:pt x="530" y="423"/>
                  </a:cubicBezTo>
                  <a:cubicBezTo>
                    <a:pt x="532" y="423"/>
                    <a:pt x="533" y="423"/>
                    <a:pt x="532" y="423"/>
                  </a:cubicBezTo>
                  <a:cubicBezTo>
                    <a:pt x="532" y="424"/>
                    <a:pt x="523" y="431"/>
                    <a:pt x="522" y="432"/>
                  </a:cubicBezTo>
                  <a:cubicBezTo>
                    <a:pt x="521" y="433"/>
                    <a:pt x="517" y="436"/>
                    <a:pt x="516" y="437"/>
                  </a:cubicBezTo>
                  <a:cubicBezTo>
                    <a:pt x="515" y="438"/>
                    <a:pt x="512" y="440"/>
                    <a:pt x="512" y="441"/>
                  </a:cubicBezTo>
                  <a:cubicBezTo>
                    <a:pt x="512" y="442"/>
                    <a:pt x="513" y="443"/>
                    <a:pt x="514" y="443"/>
                  </a:cubicBezTo>
                  <a:cubicBezTo>
                    <a:pt x="515" y="443"/>
                    <a:pt x="526" y="440"/>
                    <a:pt x="526" y="440"/>
                  </a:cubicBezTo>
                  <a:cubicBezTo>
                    <a:pt x="529" y="440"/>
                    <a:pt x="529" y="440"/>
                    <a:pt x="529" y="440"/>
                  </a:cubicBezTo>
                  <a:cubicBezTo>
                    <a:pt x="534" y="443"/>
                    <a:pt x="534" y="443"/>
                    <a:pt x="534" y="443"/>
                  </a:cubicBezTo>
                  <a:cubicBezTo>
                    <a:pt x="534" y="443"/>
                    <a:pt x="539" y="444"/>
                    <a:pt x="541" y="444"/>
                  </a:cubicBezTo>
                  <a:cubicBezTo>
                    <a:pt x="544" y="445"/>
                    <a:pt x="548" y="446"/>
                    <a:pt x="549" y="446"/>
                  </a:cubicBezTo>
                  <a:cubicBezTo>
                    <a:pt x="549" y="446"/>
                    <a:pt x="552" y="448"/>
                    <a:pt x="552" y="448"/>
                  </a:cubicBezTo>
                  <a:cubicBezTo>
                    <a:pt x="552" y="448"/>
                    <a:pt x="551" y="452"/>
                    <a:pt x="553" y="454"/>
                  </a:cubicBezTo>
                  <a:cubicBezTo>
                    <a:pt x="555" y="455"/>
                    <a:pt x="552" y="456"/>
                    <a:pt x="552" y="457"/>
                  </a:cubicBezTo>
                  <a:cubicBezTo>
                    <a:pt x="552" y="458"/>
                    <a:pt x="556" y="459"/>
                    <a:pt x="556" y="459"/>
                  </a:cubicBezTo>
                  <a:cubicBezTo>
                    <a:pt x="556" y="459"/>
                    <a:pt x="559" y="455"/>
                    <a:pt x="559" y="454"/>
                  </a:cubicBezTo>
                  <a:cubicBezTo>
                    <a:pt x="560" y="452"/>
                    <a:pt x="562" y="450"/>
                    <a:pt x="565" y="451"/>
                  </a:cubicBezTo>
                  <a:cubicBezTo>
                    <a:pt x="567" y="452"/>
                    <a:pt x="578" y="456"/>
                    <a:pt x="579" y="456"/>
                  </a:cubicBezTo>
                  <a:cubicBezTo>
                    <a:pt x="580" y="456"/>
                    <a:pt x="583" y="459"/>
                    <a:pt x="584" y="460"/>
                  </a:cubicBezTo>
                  <a:cubicBezTo>
                    <a:pt x="586" y="461"/>
                    <a:pt x="594" y="469"/>
                    <a:pt x="594" y="470"/>
                  </a:cubicBezTo>
                  <a:cubicBezTo>
                    <a:pt x="594" y="470"/>
                    <a:pt x="595" y="476"/>
                    <a:pt x="595" y="477"/>
                  </a:cubicBezTo>
                  <a:cubicBezTo>
                    <a:pt x="595" y="478"/>
                    <a:pt x="596" y="482"/>
                    <a:pt x="596" y="483"/>
                  </a:cubicBezTo>
                  <a:cubicBezTo>
                    <a:pt x="596" y="484"/>
                    <a:pt x="599" y="489"/>
                    <a:pt x="596" y="489"/>
                  </a:cubicBezTo>
                  <a:cubicBezTo>
                    <a:pt x="593" y="489"/>
                    <a:pt x="593" y="487"/>
                    <a:pt x="590" y="487"/>
                  </a:cubicBezTo>
                  <a:cubicBezTo>
                    <a:pt x="587" y="487"/>
                    <a:pt x="575" y="483"/>
                    <a:pt x="569" y="482"/>
                  </a:cubicBezTo>
                  <a:cubicBezTo>
                    <a:pt x="563" y="481"/>
                    <a:pt x="560" y="479"/>
                    <a:pt x="557" y="478"/>
                  </a:cubicBezTo>
                  <a:cubicBezTo>
                    <a:pt x="554" y="477"/>
                    <a:pt x="556" y="476"/>
                    <a:pt x="552" y="476"/>
                  </a:cubicBezTo>
                  <a:cubicBezTo>
                    <a:pt x="548" y="477"/>
                    <a:pt x="546" y="477"/>
                    <a:pt x="546" y="477"/>
                  </a:cubicBezTo>
                  <a:cubicBezTo>
                    <a:pt x="546" y="477"/>
                    <a:pt x="547" y="474"/>
                    <a:pt x="544" y="474"/>
                  </a:cubicBezTo>
                  <a:cubicBezTo>
                    <a:pt x="540" y="474"/>
                    <a:pt x="538" y="475"/>
                    <a:pt x="534" y="473"/>
                  </a:cubicBezTo>
                  <a:cubicBezTo>
                    <a:pt x="530" y="471"/>
                    <a:pt x="538" y="470"/>
                    <a:pt x="528" y="470"/>
                  </a:cubicBezTo>
                  <a:cubicBezTo>
                    <a:pt x="518" y="470"/>
                    <a:pt x="513" y="468"/>
                    <a:pt x="509" y="468"/>
                  </a:cubicBezTo>
                  <a:cubicBezTo>
                    <a:pt x="505" y="467"/>
                    <a:pt x="499" y="467"/>
                    <a:pt x="497" y="466"/>
                  </a:cubicBezTo>
                  <a:close/>
                  <a:moveTo>
                    <a:pt x="597" y="513"/>
                  </a:moveTo>
                  <a:cubicBezTo>
                    <a:pt x="594" y="512"/>
                    <a:pt x="590" y="511"/>
                    <a:pt x="588" y="511"/>
                  </a:cubicBezTo>
                  <a:cubicBezTo>
                    <a:pt x="586" y="511"/>
                    <a:pt x="581" y="508"/>
                    <a:pt x="579" y="511"/>
                  </a:cubicBezTo>
                  <a:cubicBezTo>
                    <a:pt x="577" y="513"/>
                    <a:pt x="575" y="516"/>
                    <a:pt x="575" y="518"/>
                  </a:cubicBezTo>
                  <a:cubicBezTo>
                    <a:pt x="575" y="521"/>
                    <a:pt x="575" y="525"/>
                    <a:pt x="575" y="525"/>
                  </a:cubicBezTo>
                  <a:cubicBezTo>
                    <a:pt x="575" y="525"/>
                    <a:pt x="573" y="521"/>
                    <a:pt x="571" y="522"/>
                  </a:cubicBezTo>
                  <a:cubicBezTo>
                    <a:pt x="568" y="524"/>
                    <a:pt x="566" y="529"/>
                    <a:pt x="566" y="530"/>
                  </a:cubicBezTo>
                  <a:cubicBezTo>
                    <a:pt x="566" y="532"/>
                    <a:pt x="558" y="540"/>
                    <a:pt x="557" y="541"/>
                  </a:cubicBezTo>
                  <a:cubicBezTo>
                    <a:pt x="556" y="542"/>
                    <a:pt x="550" y="547"/>
                    <a:pt x="548" y="550"/>
                  </a:cubicBezTo>
                  <a:cubicBezTo>
                    <a:pt x="546" y="552"/>
                    <a:pt x="544" y="553"/>
                    <a:pt x="540" y="557"/>
                  </a:cubicBezTo>
                  <a:cubicBezTo>
                    <a:pt x="536" y="562"/>
                    <a:pt x="531" y="568"/>
                    <a:pt x="528" y="570"/>
                  </a:cubicBezTo>
                  <a:cubicBezTo>
                    <a:pt x="525" y="571"/>
                    <a:pt x="521" y="575"/>
                    <a:pt x="521" y="575"/>
                  </a:cubicBezTo>
                  <a:cubicBezTo>
                    <a:pt x="521" y="575"/>
                    <a:pt x="521" y="575"/>
                    <a:pt x="520" y="571"/>
                  </a:cubicBezTo>
                  <a:cubicBezTo>
                    <a:pt x="519" y="567"/>
                    <a:pt x="516" y="563"/>
                    <a:pt x="515" y="561"/>
                  </a:cubicBezTo>
                  <a:cubicBezTo>
                    <a:pt x="515" y="560"/>
                    <a:pt x="513" y="560"/>
                    <a:pt x="513" y="559"/>
                  </a:cubicBezTo>
                  <a:cubicBezTo>
                    <a:pt x="513" y="558"/>
                    <a:pt x="515" y="556"/>
                    <a:pt x="515" y="556"/>
                  </a:cubicBezTo>
                  <a:cubicBezTo>
                    <a:pt x="515" y="556"/>
                    <a:pt x="514" y="554"/>
                    <a:pt x="513" y="553"/>
                  </a:cubicBezTo>
                  <a:cubicBezTo>
                    <a:pt x="512" y="552"/>
                    <a:pt x="510" y="544"/>
                    <a:pt x="510" y="537"/>
                  </a:cubicBezTo>
                  <a:cubicBezTo>
                    <a:pt x="510" y="530"/>
                    <a:pt x="507" y="528"/>
                    <a:pt x="508" y="525"/>
                  </a:cubicBezTo>
                  <a:cubicBezTo>
                    <a:pt x="509" y="521"/>
                    <a:pt x="506" y="518"/>
                    <a:pt x="509" y="518"/>
                  </a:cubicBezTo>
                  <a:cubicBezTo>
                    <a:pt x="511" y="518"/>
                    <a:pt x="517" y="525"/>
                    <a:pt x="520" y="526"/>
                  </a:cubicBezTo>
                  <a:cubicBezTo>
                    <a:pt x="523" y="527"/>
                    <a:pt x="534" y="537"/>
                    <a:pt x="534" y="537"/>
                  </a:cubicBezTo>
                  <a:cubicBezTo>
                    <a:pt x="535" y="537"/>
                    <a:pt x="538" y="542"/>
                    <a:pt x="538" y="542"/>
                  </a:cubicBezTo>
                  <a:cubicBezTo>
                    <a:pt x="538" y="542"/>
                    <a:pt x="543" y="543"/>
                    <a:pt x="539" y="537"/>
                  </a:cubicBezTo>
                  <a:cubicBezTo>
                    <a:pt x="534" y="531"/>
                    <a:pt x="527" y="517"/>
                    <a:pt x="527" y="517"/>
                  </a:cubicBezTo>
                  <a:cubicBezTo>
                    <a:pt x="527" y="517"/>
                    <a:pt x="525" y="509"/>
                    <a:pt x="522" y="507"/>
                  </a:cubicBezTo>
                  <a:cubicBezTo>
                    <a:pt x="518" y="504"/>
                    <a:pt x="517" y="505"/>
                    <a:pt x="516" y="503"/>
                  </a:cubicBezTo>
                  <a:cubicBezTo>
                    <a:pt x="516" y="501"/>
                    <a:pt x="515" y="496"/>
                    <a:pt x="515" y="496"/>
                  </a:cubicBezTo>
                  <a:cubicBezTo>
                    <a:pt x="515" y="496"/>
                    <a:pt x="513" y="497"/>
                    <a:pt x="513" y="498"/>
                  </a:cubicBezTo>
                  <a:cubicBezTo>
                    <a:pt x="512" y="499"/>
                    <a:pt x="511" y="498"/>
                    <a:pt x="507" y="493"/>
                  </a:cubicBezTo>
                  <a:cubicBezTo>
                    <a:pt x="503" y="488"/>
                    <a:pt x="501" y="483"/>
                    <a:pt x="501" y="483"/>
                  </a:cubicBezTo>
                  <a:cubicBezTo>
                    <a:pt x="499" y="480"/>
                    <a:pt x="499" y="480"/>
                    <a:pt x="499" y="480"/>
                  </a:cubicBezTo>
                  <a:cubicBezTo>
                    <a:pt x="499" y="480"/>
                    <a:pt x="503" y="482"/>
                    <a:pt x="505" y="481"/>
                  </a:cubicBezTo>
                  <a:cubicBezTo>
                    <a:pt x="506" y="481"/>
                    <a:pt x="513" y="481"/>
                    <a:pt x="514" y="481"/>
                  </a:cubicBezTo>
                  <a:cubicBezTo>
                    <a:pt x="515" y="481"/>
                    <a:pt x="530" y="482"/>
                    <a:pt x="532" y="482"/>
                  </a:cubicBezTo>
                  <a:cubicBezTo>
                    <a:pt x="535" y="482"/>
                    <a:pt x="548" y="488"/>
                    <a:pt x="551" y="488"/>
                  </a:cubicBezTo>
                  <a:cubicBezTo>
                    <a:pt x="554" y="488"/>
                    <a:pt x="554" y="488"/>
                    <a:pt x="554" y="488"/>
                  </a:cubicBezTo>
                  <a:cubicBezTo>
                    <a:pt x="554" y="488"/>
                    <a:pt x="581" y="494"/>
                    <a:pt x="584" y="495"/>
                  </a:cubicBezTo>
                  <a:cubicBezTo>
                    <a:pt x="586" y="495"/>
                    <a:pt x="595" y="496"/>
                    <a:pt x="596" y="498"/>
                  </a:cubicBezTo>
                  <a:cubicBezTo>
                    <a:pt x="596" y="499"/>
                    <a:pt x="597" y="510"/>
                    <a:pt x="597" y="510"/>
                  </a:cubicBezTo>
                  <a:cubicBezTo>
                    <a:pt x="597" y="510"/>
                    <a:pt x="599" y="513"/>
                    <a:pt x="597" y="513"/>
                  </a:cubicBezTo>
                  <a:close/>
                  <a:moveTo>
                    <a:pt x="607" y="400"/>
                  </a:moveTo>
                  <a:cubicBezTo>
                    <a:pt x="608" y="401"/>
                    <a:pt x="611" y="408"/>
                    <a:pt x="612" y="411"/>
                  </a:cubicBezTo>
                  <a:cubicBezTo>
                    <a:pt x="612" y="413"/>
                    <a:pt x="613" y="419"/>
                    <a:pt x="615" y="420"/>
                  </a:cubicBezTo>
                  <a:cubicBezTo>
                    <a:pt x="617" y="422"/>
                    <a:pt x="618" y="426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6" y="427"/>
                    <a:pt x="611" y="426"/>
                  </a:cubicBezTo>
                  <a:cubicBezTo>
                    <a:pt x="606" y="424"/>
                    <a:pt x="599" y="424"/>
                    <a:pt x="599" y="424"/>
                  </a:cubicBezTo>
                  <a:cubicBezTo>
                    <a:pt x="593" y="426"/>
                    <a:pt x="593" y="426"/>
                    <a:pt x="593" y="426"/>
                  </a:cubicBezTo>
                  <a:cubicBezTo>
                    <a:pt x="593" y="426"/>
                    <a:pt x="593" y="430"/>
                    <a:pt x="593" y="434"/>
                  </a:cubicBezTo>
                  <a:cubicBezTo>
                    <a:pt x="593" y="437"/>
                    <a:pt x="593" y="438"/>
                    <a:pt x="593" y="440"/>
                  </a:cubicBezTo>
                  <a:cubicBezTo>
                    <a:pt x="594" y="442"/>
                    <a:pt x="594" y="444"/>
                    <a:pt x="594" y="446"/>
                  </a:cubicBezTo>
                  <a:cubicBezTo>
                    <a:pt x="594" y="448"/>
                    <a:pt x="592" y="450"/>
                    <a:pt x="594" y="452"/>
                  </a:cubicBezTo>
                  <a:cubicBezTo>
                    <a:pt x="596" y="454"/>
                    <a:pt x="594" y="457"/>
                    <a:pt x="593" y="456"/>
                  </a:cubicBezTo>
                  <a:cubicBezTo>
                    <a:pt x="593" y="456"/>
                    <a:pt x="592" y="454"/>
                    <a:pt x="590" y="454"/>
                  </a:cubicBezTo>
                  <a:cubicBezTo>
                    <a:pt x="587" y="454"/>
                    <a:pt x="585" y="452"/>
                    <a:pt x="583" y="451"/>
                  </a:cubicBezTo>
                  <a:cubicBezTo>
                    <a:pt x="580" y="450"/>
                    <a:pt x="577" y="448"/>
                    <a:pt x="576" y="448"/>
                  </a:cubicBezTo>
                  <a:cubicBezTo>
                    <a:pt x="575" y="447"/>
                    <a:pt x="570" y="447"/>
                    <a:pt x="568" y="447"/>
                  </a:cubicBezTo>
                  <a:cubicBezTo>
                    <a:pt x="566" y="447"/>
                    <a:pt x="563" y="447"/>
                    <a:pt x="563" y="447"/>
                  </a:cubicBezTo>
                  <a:cubicBezTo>
                    <a:pt x="566" y="447"/>
                    <a:pt x="565" y="442"/>
                    <a:pt x="565" y="440"/>
                  </a:cubicBezTo>
                  <a:cubicBezTo>
                    <a:pt x="565" y="439"/>
                    <a:pt x="569" y="436"/>
                    <a:pt x="569" y="434"/>
                  </a:cubicBezTo>
                  <a:cubicBezTo>
                    <a:pt x="570" y="432"/>
                    <a:pt x="570" y="431"/>
                    <a:pt x="573" y="431"/>
                  </a:cubicBezTo>
                  <a:cubicBezTo>
                    <a:pt x="577" y="430"/>
                    <a:pt x="576" y="427"/>
                    <a:pt x="576" y="427"/>
                  </a:cubicBezTo>
                  <a:cubicBezTo>
                    <a:pt x="576" y="427"/>
                    <a:pt x="573" y="427"/>
                    <a:pt x="571" y="425"/>
                  </a:cubicBezTo>
                  <a:cubicBezTo>
                    <a:pt x="569" y="423"/>
                    <a:pt x="575" y="424"/>
                    <a:pt x="577" y="424"/>
                  </a:cubicBezTo>
                  <a:cubicBezTo>
                    <a:pt x="579" y="424"/>
                    <a:pt x="584" y="423"/>
                    <a:pt x="588" y="423"/>
                  </a:cubicBezTo>
                  <a:cubicBezTo>
                    <a:pt x="591" y="423"/>
                    <a:pt x="590" y="420"/>
                    <a:pt x="591" y="417"/>
                  </a:cubicBezTo>
                  <a:cubicBezTo>
                    <a:pt x="593" y="414"/>
                    <a:pt x="591" y="414"/>
                    <a:pt x="590" y="412"/>
                  </a:cubicBezTo>
                  <a:cubicBezTo>
                    <a:pt x="588" y="410"/>
                    <a:pt x="585" y="412"/>
                    <a:pt x="585" y="410"/>
                  </a:cubicBezTo>
                  <a:cubicBezTo>
                    <a:pt x="584" y="408"/>
                    <a:pt x="589" y="409"/>
                    <a:pt x="590" y="407"/>
                  </a:cubicBezTo>
                  <a:cubicBezTo>
                    <a:pt x="592" y="405"/>
                    <a:pt x="593" y="407"/>
                    <a:pt x="594" y="406"/>
                  </a:cubicBezTo>
                  <a:cubicBezTo>
                    <a:pt x="595" y="406"/>
                    <a:pt x="598" y="403"/>
                    <a:pt x="601" y="402"/>
                  </a:cubicBezTo>
                  <a:cubicBezTo>
                    <a:pt x="604" y="401"/>
                    <a:pt x="605" y="400"/>
                    <a:pt x="606" y="399"/>
                  </a:cubicBezTo>
                  <a:cubicBezTo>
                    <a:pt x="607" y="399"/>
                    <a:pt x="607" y="399"/>
                    <a:pt x="607" y="400"/>
                  </a:cubicBezTo>
                  <a:close/>
                  <a:moveTo>
                    <a:pt x="603" y="381"/>
                  </a:moveTo>
                  <a:cubicBezTo>
                    <a:pt x="603" y="382"/>
                    <a:pt x="603" y="387"/>
                    <a:pt x="603" y="387"/>
                  </a:cubicBezTo>
                  <a:cubicBezTo>
                    <a:pt x="603" y="387"/>
                    <a:pt x="606" y="392"/>
                    <a:pt x="603" y="389"/>
                  </a:cubicBezTo>
                  <a:cubicBezTo>
                    <a:pt x="600" y="386"/>
                    <a:pt x="600" y="385"/>
                    <a:pt x="599" y="385"/>
                  </a:cubicBezTo>
                  <a:cubicBezTo>
                    <a:pt x="598" y="384"/>
                    <a:pt x="593" y="384"/>
                    <a:pt x="593" y="384"/>
                  </a:cubicBezTo>
                  <a:cubicBezTo>
                    <a:pt x="590" y="381"/>
                    <a:pt x="590" y="381"/>
                    <a:pt x="590" y="381"/>
                  </a:cubicBezTo>
                  <a:cubicBezTo>
                    <a:pt x="590" y="381"/>
                    <a:pt x="586" y="377"/>
                    <a:pt x="592" y="377"/>
                  </a:cubicBezTo>
                  <a:cubicBezTo>
                    <a:pt x="597" y="377"/>
                    <a:pt x="603" y="380"/>
                    <a:pt x="603" y="381"/>
                  </a:cubicBezTo>
                  <a:close/>
                  <a:moveTo>
                    <a:pt x="983" y="261"/>
                  </a:moveTo>
                  <a:cubicBezTo>
                    <a:pt x="983" y="262"/>
                    <a:pt x="982" y="264"/>
                    <a:pt x="981" y="265"/>
                  </a:cubicBezTo>
                  <a:cubicBezTo>
                    <a:pt x="979" y="266"/>
                    <a:pt x="979" y="267"/>
                    <a:pt x="978" y="267"/>
                  </a:cubicBezTo>
                  <a:cubicBezTo>
                    <a:pt x="976" y="267"/>
                    <a:pt x="974" y="266"/>
                    <a:pt x="972" y="265"/>
                  </a:cubicBezTo>
                  <a:cubicBezTo>
                    <a:pt x="970" y="265"/>
                    <a:pt x="968" y="265"/>
                    <a:pt x="967" y="264"/>
                  </a:cubicBezTo>
                  <a:cubicBezTo>
                    <a:pt x="966" y="263"/>
                    <a:pt x="963" y="262"/>
                    <a:pt x="965" y="261"/>
                  </a:cubicBezTo>
                  <a:cubicBezTo>
                    <a:pt x="965" y="261"/>
                    <a:pt x="969" y="261"/>
                    <a:pt x="972" y="261"/>
                  </a:cubicBezTo>
                  <a:cubicBezTo>
                    <a:pt x="975" y="260"/>
                    <a:pt x="976" y="260"/>
                    <a:pt x="980" y="260"/>
                  </a:cubicBezTo>
                  <a:cubicBezTo>
                    <a:pt x="984" y="259"/>
                    <a:pt x="983" y="259"/>
                    <a:pt x="983" y="261"/>
                  </a:cubicBezTo>
                  <a:close/>
                  <a:moveTo>
                    <a:pt x="988" y="269"/>
                  </a:moveTo>
                  <a:cubicBezTo>
                    <a:pt x="988" y="269"/>
                    <a:pt x="993" y="265"/>
                    <a:pt x="993" y="263"/>
                  </a:cubicBezTo>
                  <a:cubicBezTo>
                    <a:pt x="994" y="262"/>
                    <a:pt x="992" y="260"/>
                    <a:pt x="992" y="260"/>
                  </a:cubicBezTo>
                  <a:cubicBezTo>
                    <a:pt x="992" y="260"/>
                    <a:pt x="991" y="260"/>
                    <a:pt x="995" y="260"/>
                  </a:cubicBezTo>
                  <a:cubicBezTo>
                    <a:pt x="998" y="260"/>
                    <a:pt x="1000" y="260"/>
                    <a:pt x="999" y="261"/>
                  </a:cubicBezTo>
                  <a:cubicBezTo>
                    <a:pt x="999" y="262"/>
                    <a:pt x="995" y="265"/>
                    <a:pt x="995" y="267"/>
                  </a:cubicBezTo>
                  <a:cubicBezTo>
                    <a:pt x="996" y="269"/>
                    <a:pt x="996" y="270"/>
                    <a:pt x="997" y="270"/>
                  </a:cubicBezTo>
                  <a:cubicBezTo>
                    <a:pt x="998" y="269"/>
                    <a:pt x="1000" y="266"/>
                    <a:pt x="1001" y="264"/>
                  </a:cubicBezTo>
                  <a:cubicBezTo>
                    <a:pt x="1002" y="262"/>
                    <a:pt x="1003" y="260"/>
                    <a:pt x="1006" y="258"/>
                  </a:cubicBezTo>
                  <a:cubicBezTo>
                    <a:pt x="1008" y="256"/>
                    <a:pt x="1009" y="254"/>
                    <a:pt x="1012" y="253"/>
                  </a:cubicBezTo>
                  <a:cubicBezTo>
                    <a:pt x="1014" y="253"/>
                    <a:pt x="1014" y="251"/>
                    <a:pt x="1016" y="252"/>
                  </a:cubicBezTo>
                  <a:cubicBezTo>
                    <a:pt x="1017" y="253"/>
                    <a:pt x="1019" y="254"/>
                    <a:pt x="1020" y="254"/>
                  </a:cubicBezTo>
                  <a:cubicBezTo>
                    <a:pt x="1021" y="255"/>
                    <a:pt x="1021" y="257"/>
                    <a:pt x="1023" y="257"/>
                  </a:cubicBezTo>
                  <a:cubicBezTo>
                    <a:pt x="1025" y="256"/>
                    <a:pt x="1029" y="255"/>
                    <a:pt x="1031" y="255"/>
                  </a:cubicBezTo>
                  <a:cubicBezTo>
                    <a:pt x="1033" y="255"/>
                    <a:pt x="1036" y="255"/>
                    <a:pt x="1038" y="255"/>
                  </a:cubicBezTo>
                  <a:cubicBezTo>
                    <a:pt x="1039" y="255"/>
                    <a:pt x="1042" y="255"/>
                    <a:pt x="1044" y="255"/>
                  </a:cubicBezTo>
                  <a:cubicBezTo>
                    <a:pt x="1046" y="255"/>
                    <a:pt x="1047" y="257"/>
                    <a:pt x="1050" y="257"/>
                  </a:cubicBezTo>
                  <a:cubicBezTo>
                    <a:pt x="1053" y="257"/>
                    <a:pt x="1055" y="256"/>
                    <a:pt x="1055" y="257"/>
                  </a:cubicBezTo>
                  <a:cubicBezTo>
                    <a:pt x="1055" y="257"/>
                    <a:pt x="1057" y="258"/>
                    <a:pt x="1057" y="258"/>
                  </a:cubicBezTo>
                  <a:cubicBezTo>
                    <a:pt x="1057" y="258"/>
                    <a:pt x="1057" y="262"/>
                    <a:pt x="1057" y="263"/>
                  </a:cubicBezTo>
                  <a:cubicBezTo>
                    <a:pt x="1057" y="265"/>
                    <a:pt x="1058" y="266"/>
                    <a:pt x="1056" y="267"/>
                  </a:cubicBezTo>
                  <a:cubicBezTo>
                    <a:pt x="1055" y="268"/>
                    <a:pt x="1054" y="268"/>
                    <a:pt x="1052" y="268"/>
                  </a:cubicBezTo>
                  <a:cubicBezTo>
                    <a:pt x="1050" y="268"/>
                    <a:pt x="1047" y="268"/>
                    <a:pt x="1044" y="268"/>
                  </a:cubicBezTo>
                  <a:cubicBezTo>
                    <a:pt x="1040" y="268"/>
                    <a:pt x="1032" y="268"/>
                    <a:pt x="1030" y="268"/>
                  </a:cubicBezTo>
                  <a:cubicBezTo>
                    <a:pt x="1029" y="269"/>
                    <a:pt x="1027" y="267"/>
                    <a:pt x="1024" y="269"/>
                  </a:cubicBezTo>
                  <a:cubicBezTo>
                    <a:pt x="1021" y="270"/>
                    <a:pt x="1020" y="271"/>
                    <a:pt x="1017" y="271"/>
                  </a:cubicBezTo>
                  <a:cubicBezTo>
                    <a:pt x="1015" y="271"/>
                    <a:pt x="1008" y="271"/>
                    <a:pt x="1007" y="273"/>
                  </a:cubicBezTo>
                  <a:cubicBezTo>
                    <a:pt x="1005" y="274"/>
                    <a:pt x="1005" y="274"/>
                    <a:pt x="1004" y="274"/>
                  </a:cubicBezTo>
                  <a:cubicBezTo>
                    <a:pt x="1002" y="274"/>
                    <a:pt x="1000" y="273"/>
                    <a:pt x="997" y="273"/>
                  </a:cubicBezTo>
                  <a:cubicBezTo>
                    <a:pt x="995" y="273"/>
                    <a:pt x="995" y="271"/>
                    <a:pt x="992" y="271"/>
                  </a:cubicBezTo>
                  <a:cubicBezTo>
                    <a:pt x="990" y="270"/>
                    <a:pt x="988" y="270"/>
                    <a:pt x="988" y="270"/>
                  </a:cubicBezTo>
                  <a:lnTo>
                    <a:pt x="988" y="269"/>
                  </a:lnTo>
                  <a:close/>
                  <a:moveTo>
                    <a:pt x="991" y="279"/>
                  </a:moveTo>
                  <a:cubicBezTo>
                    <a:pt x="989" y="279"/>
                    <a:pt x="987" y="279"/>
                    <a:pt x="987" y="278"/>
                  </a:cubicBezTo>
                  <a:cubicBezTo>
                    <a:pt x="987" y="277"/>
                    <a:pt x="988" y="276"/>
                    <a:pt x="988" y="276"/>
                  </a:cubicBezTo>
                  <a:cubicBezTo>
                    <a:pt x="988" y="276"/>
                    <a:pt x="988" y="275"/>
                    <a:pt x="991" y="275"/>
                  </a:cubicBezTo>
                  <a:cubicBezTo>
                    <a:pt x="994" y="275"/>
                    <a:pt x="996" y="275"/>
                    <a:pt x="994" y="276"/>
                  </a:cubicBezTo>
                  <a:cubicBezTo>
                    <a:pt x="992" y="277"/>
                    <a:pt x="992" y="279"/>
                    <a:pt x="991" y="279"/>
                  </a:cubicBezTo>
                  <a:close/>
                  <a:moveTo>
                    <a:pt x="1059" y="316"/>
                  </a:moveTo>
                  <a:cubicBezTo>
                    <a:pt x="1057" y="318"/>
                    <a:pt x="1056" y="319"/>
                    <a:pt x="1056" y="319"/>
                  </a:cubicBezTo>
                  <a:cubicBezTo>
                    <a:pt x="1055" y="319"/>
                    <a:pt x="1032" y="307"/>
                    <a:pt x="1030" y="305"/>
                  </a:cubicBezTo>
                  <a:cubicBezTo>
                    <a:pt x="1027" y="303"/>
                    <a:pt x="1019" y="298"/>
                    <a:pt x="1017" y="298"/>
                  </a:cubicBezTo>
                  <a:cubicBezTo>
                    <a:pt x="1016" y="297"/>
                    <a:pt x="1006" y="291"/>
                    <a:pt x="1005" y="290"/>
                  </a:cubicBezTo>
                  <a:cubicBezTo>
                    <a:pt x="1003" y="289"/>
                    <a:pt x="997" y="285"/>
                    <a:pt x="997" y="285"/>
                  </a:cubicBezTo>
                  <a:cubicBezTo>
                    <a:pt x="993" y="283"/>
                    <a:pt x="993" y="283"/>
                    <a:pt x="993" y="283"/>
                  </a:cubicBezTo>
                  <a:cubicBezTo>
                    <a:pt x="993" y="283"/>
                    <a:pt x="995" y="279"/>
                    <a:pt x="998" y="279"/>
                  </a:cubicBezTo>
                  <a:cubicBezTo>
                    <a:pt x="1002" y="279"/>
                    <a:pt x="1014" y="286"/>
                    <a:pt x="1015" y="287"/>
                  </a:cubicBezTo>
                  <a:cubicBezTo>
                    <a:pt x="1017" y="287"/>
                    <a:pt x="1029" y="291"/>
                    <a:pt x="1029" y="291"/>
                  </a:cubicBezTo>
                  <a:cubicBezTo>
                    <a:pt x="1030" y="291"/>
                    <a:pt x="1039" y="294"/>
                    <a:pt x="1040" y="295"/>
                  </a:cubicBezTo>
                  <a:cubicBezTo>
                    <a:pt x="1041" y="295"/>
                    <a:pt x="1046" y="298"/>
                    <a:pt x="1046" y="298"/>
                  </a:cubicBezTo>
                  <a:cubicBezTo>
                    <a:pt x="1047" y="299"/>
                    <a:pt x="1049" y="299"/>
                    <a:pt x="1050" y="297"/>
                  </a:cubicBezTo>
                  <a:cubicBezTo>
                    <a:pt x="1052" y="295"/>
                    <a:pt x="1052" y="293"/>
                    <a:pt x="1051" y="292"/>
                  </a:cubicBezTo>
                  <a:cubicBezTo>
                    <a:pt x="1050" y="291"/>
                    <a:pt x="1047" y="290"/>
                    <a:pt x="1046" y="289"/>
                  </a:cubicBezTo>
                  <a:cubicBezTo>
                    <a:pt x="1045" y="289"/>
                    <a:pt x="1040" y="287"/>
                    <a:pt x="1039" y="287"/>
                  </a:cubicBezTo>
                  <a:cubicBezTo>
                    <a:pt x="1038" y="286"/>
                    <a:pt x="1030" y="284"/>
                    <a:pt x="1029" y="283"/>
                  </a:cubicBezTo>
                  <a:cubicBezTo>
                    <a:pt x="1029" y="283"/>
                    <a:pt x="1027" y="282"/>
                    <a:pt x="1026" y="282"/>
                  </a:cubicBezTo>
                  <a:cubicBezTo>
                    <a:pt x="1025" y="281"/>
                    <a:pt x="1022" y="281"/>
                    <a:pt x="1021" y="280"/>
                  </a:cubicBezTo>
                  <a:cubicBezTo>
                    <a:pt x="1020" y="279"/>
                    <a:pt x="1013" y="278"/>
                    <a:pt x="1013" y="278"/>
                  </a:cubicBezTo>
                  <a:cubicBezTo>
                    <a:pt x="1009" y="278"/>
                    <a:pt x="1009" y="278"/>
                    <a:pt x="1009" y="278"/>
                  </a:cubicBezTo>
                  <a:cubicBezTo>
                    <a:pt x="1009" y="278"/>
                    <a:pt x="1009" y="276"/>
                    <a:pt x="1011" y="275"/>
                  </a:cubicBezTo>
                  <a:cubicBezTo>
                    <a:pt x="1012" y="274"/>
                    <a:pt x="1016" y="274"/>
                    <a:pt x="1019" y="274"/>
                  </a:cubicBezTo>
                  <a:cubicBezTo>
                    <a:pt x="1022" y="274"/>
                    <a:pt x="1025" y="272"/>
                    <a:pt x="1029" y="272"/>
                  </a:cubicBezTo>
                  <a:cubicBezTo>
                    <a:pt x="1033" y="272"/>
                    <a:pt x="1038" y="271"/>
                    <a:pt x="1042" y="271"/>
                  </a:cubicBezTo>
                  <a:cubicBezTo>
                    <a:pt x="1045" y="271"/>
                    <a:pt x="1053" y="271"/>
                    <a:pt x="1053" y="271"/>
                  </a:cubicBezTo>
                  <a:cubicBezTo>
                    <a:pt x="1056" y="271"/>
                    <a:pt x="1056" y="271"/>
                    <a:pt x="1056" y="271"/>
                  </a:cubicBezTo>
                  <a:cubicBezTo>
                    <a:pt x="1056" y="271"/>
                    <a:pt x="1057" y="281"/>
                    <a:pt x="1057" y="282"/>
                  </a:cubicBezTo>
                  <a:cubicBezTo>
                    <a:pt x="1057" y="284"/>
                    <a:pt x="1058" y="286"/>
                    <a:pt x="1058" y="290"/>
                  </a:cubicBezTo>
                  <a:cubicBezTo>
                    <a:pt x="1058" y="295"/>
                    <a:pt x="1058" y="300"/>
                    <a:pt x="1058" y="302"/>
                  </a:cubicBezTo>
                  <a:cubicBezTo>
                    <a:pt x="1058" y="304"/>
                    <a:pt x="1058" y="308"/>
                    <a:pt x="1059" y="310"/>
                  </a:cubicBezTo>
                  <a:cubicBezTo>
                    <a:pt x="1059" y="312"/>
                    <a:pt x="1060" y="315"/>
                    <a:pt x="1059" y="316"/>
                  </a:cubicBezTo>
                  <a:close/>
                  <a:moveTo>
                    <a:pt x="1076" y="242"/>
                  </a:moveTo>
                  <a:cubicBezTo>
                    <a:pt x="1076" y="242"/>
                    <a:pt x="1077" y="238"/>
                    <a:pt x="1077" y="237"/>
                  </a:cubicBezTo>
                  <a:cubicBezTo>
                    <a:pt x="1078" y="236"/>
                    <a:pt x="1079" y="236"/>
                    <a:pt x="1079" y="235"/>
                  </a:cubicBezTo>
                  <a:cubicBezTo>
                    <a:pt x="1079" y="234"/>
                    <a:pt x="1079" y="233"/>
                    <a:pt x="1078" y="232"/>
                  </a:cubicBezTo>
                  <a:cubicBezTo>
                    <a:pt x="1077" y="231"/>
                    <a:pt x="1078" y="229"/>
                    <a:pt x="1080" y="229"/>
                  </a:cubicBezTo>
                  <a:cubicBezTo>
                    <a:pt x="1082" y="229"/>
                    <a:pt x="1084" y="229"/>
                    <a:pt x="1085" y="229"/>
                  </a:cubicBezTo>
                  <a:cubicBezTo>
                    <a:pt x="1086" y="230"/>
                    <a:pt x="1086" y="230"/>
                    <a:pt x="1087" y="232"/>
                  </a:cubicBezTo>
                  <a:cubicBezTo>
                    <a:pt x="1087" y="233"/>
                    <a:pt x="1089" y="233"/>
                    <a:pt x="1089" y="235"/>
                  </a:cubicBezTo>
                  <a:cubicBezTo>
                    <a:pt x="1089" y="237"/>
                    <a:pt x="1089" y="237"/>
                    <a:pt x="1089" y="239"/>
                  </a:cubicBezTo>
                  <a:cubicBezTo>
                    <a:pt x="1089" y="241"/>
                    <a:pt x="1090" y="242"/>
                    <a:pt x="1090" y="243"/>
                  </a:cubicBezTo>
                  <a:cubicBezTo>
                    <a:pt x="1090" y="245"/>
                    <a:pt x="1090" y="245"/>
                    <a:pt x="1089" y="245"/>
                  </a:cubicBezTo>
                  <a:cubicBezTo>
                    <a:pt x="1088" y="245"/>
                    <a:pt x="1085" y="244"/>
                    <a:pt x="1083" y="244"/>
                  </a:cubicBezTo>
                  <a:cubicBezTo>
                    <a:pt x="1080" y="243"/>
                    <a:pt x="1078" y="243"/>
                    <a:pt x="1078" y="243"/>
                  </a:cubicBezTo>
                  <a:cubicBezTo>
                    <a:pt x="1077" y="243"/>
                    <a:pt x="1076" y="243"/>
                    <a:pt x="1076" y="243"/>
                  </a:cubicBezTo>
                  <a:lnTo>
                    <a:pt x="1076" y="242"/>
                  </a:lnTo>
                  <a:close/>
                  <a:moveTo>
                    <a:pt x="1071" y="253"/>
                  </a:moveTo>
                  <a:cubicBezTo>
                    <a:pt x="1071" y="253"/>
                    <a:pt x="1073" y="252"/>
                    <a:pt x="1074" y="252"/>
                  </a:cubicBezTo>
                  <a:cubicBezTo>
                    <a:pt x="1076" y="251"/>
                    <a:pt x="1077" y="249"/>
                    <a:pt x="1077" y="249"/>
                  </a:cubicBezTo>
                  <a:cubicBezTo>
                    <a:pt x="1077" y="249"/>
                    <a:pt x="1079" y="251"/>
                    <a:pt x="1080" y="252"/>
                  </a:cubicBezTo>
                  <a:cubicBezTo>
                    <a:pt x="1081" y="253"/>
                    <a:pt x="1084" y="251"/>
                    <a:pt x="1084" y="251"/>
                  </a:cubicBezTo>
                  <a:cubicBezTo>
                    <a:pt x="1084" y="251"/>
                    <a:pt x="1085" y="251"/>
                    <a:pt x="1086" y="251"/>
                  </a:cubicBezTo>
                  <a:cubicBezTo>
                    <a:pt x="1087" y="252"/>
                    <a:pt x="1087" y="252"/>
                    <a:pt x="1089" y="251"/>
                  </a:cubicBezTo>
                  <a:cubicBezTo>
                    <a:pt x="1091" y="251"/>
                    <a:pt x="1090" y="250"/>
                    <a:pt x="1092" y="250"/>
                  </a:cubicBezTo>
                  <a:cubicBezTo>
                    <a:pt x="1093" y="250"/>
                    <a:pt x="1094" y="250"/>
                    <a:pt x="1094" y="251"/>
                  </a:cubicBezTo>
                  <a:cubicBezTo>
                    <a:pt x="1095" y="251"/>
                    <a:pt x="1095" y="257"/>
                    <a:pt x="1096" y="258"/>
                  </a:cubicBezTo>
                  <a:cubicBezTo>
                    <a:pt x="1096" y="259"/>
                    <a:pt x="1096" y="260"/>
                    <a:pt x="1096" y="261"/>
                  </a:cubicBezTo>
                  <a:cubicBezTo>
                    <a:pt x="1096" y="262"/>
                    <a:pt x="1099" y="263"/>
                    <a:pt x="1096" y="263"/>
                  </a:cubicBezTo>
                  <a:cubicBezTo>
                    <a:pt x="1094" y="262"/>
                    <a:pt x="1089" y="262"/>
                    <a:pt x="1087" y="261"/>
                  </a:cubicBezTo>
                  <a:cubicBezTo>
                    <a:pt x="1085" y="260"/>
                    <a:pt x="1082" y="259"/>
                    <a:pt x="1080" y="259"/>
                  </a:cubicBezTo>
                  <a:cubicBezTo>
                    <a:pt x="1078" y="259"/>
                    <a:pt x="1077" y="259"/>
                    <a:pt x="1076" y="259"/>
                  </a:cubicBezTo>
                  <a:cubicBezTo>
                    <a:pt x="1074" y="259"/>
                    <a:pt x="1073" y="259"/>
                    <a:pt x="1073" y="259"/>
                  </a:cubicBezTo>
                  <a:cubicBezTo>
                    <a:pt x="1073" y="258"/>
                    <a:pt x="1073" y="256"/>
                    <a:pt x="1074" y="255"/>
                  </a:cubicBezTo>
                  <a:cubicBezTo>
                    <a:pt x="1074" y="255"/>
                    <a:pt x="1071" y="255"/>
                    <a:pt x="1071" y="255"/>
                  </a:cubicBezTo>
                  <a:lnTo>
                    <a:pt x="1071" y="253"/>
                  </a:lnTo>
                  <a:close/>
                  <a:moveTo>
                    <a:pt x="1072" y="262"/>
                  </a:moveTo>
                  <a:cubicBezTo>
                    <a:pt x="1073" y="262"/>
                    <a:pt x="1075" y="263"/>
                    <a:pt x="1076" y="263"/>
                  </a:cubicBezTo>
                  <a:cubicBezTo>
                    <a:pt x="1077" y="263"/>
                    <a:pt x="1080" y="264"/>
                    <a:pt x="1082" y="264"/>
                  </a:cubicBezTo>
                  <a:cubicBezTo>
                    <a:pt x="1084" y="264"/>
                    <a:pt x="1088" y="265"/>
                    <a:pt x="1089" y="265"/>
                  </a:cubicBezTo>
                  <a:cubicBezTo>
                    <a:pt x="1089" y="265"/>
                    <a:pt x="1093" y="265"/>
                    <a:pt x="1094" y="266"/>
                  </a:cubicBezTo>
                  <a:cubicBezTo>
                    <a:pt x="1095" y="266"/>
                    <a:pt x="1097" y="267"/>
                    <a:pt x="1097" y="267"/>
                  </a:cubicBezTo>
                  <a:cubicBezTo>
                    <a:pt x="1098" y="268"/>
                    <a:pt x="1103" y="269"/>
                    <a:pt x="1100" y="270"/>
                  </a:cubicBezTo>
                  <a:cubicBezTo>
                    <a:pt x="1096" y="271"/>
                    <a:pt x="1095" y="270"/>
                    <a:pt x="1095" y="270"/>
                  </a:cubicBezTo>
                  <a:cubicBezTo>
                    <a:pt x="1095" y="270"/>
                    <a:pt x="1093" y="270"/>
                    <a:pt x="1091" y="270"/>
                  </a:cubicBezTo>
                  <a:cubicBezTo>
                    <a:pt x="1089" y="270"/>
                    <a:pt x="1088" y="270"/>
                    <a:pt x="1086" y="270"/>
                  </a:cubicBezTo>
                  <a:cubicBezTo>
                    <a:pt x="1085" y="270"/>
                    <a:pt x="1083" y="268"/>
                    <a:pt x="1081" y="268"/>
                  </a:cubicBezTo>
                  <a:cubicBezTo>
                    <a:pt x="1078" y="268"/>
                    <a:pt x="1076" y="268"/>
                    <a:pt x="1074" y="268"/>
                  </a:cubicBezTo>
                  <a:cubicBezTo>
                    <a:pt x="1072" y="268"/>
                    <a:pt x="1070" y="269"/>
                    <a:pt x="1070" y="268"/>
                  </a:cubicBezTo>
                  <a:cubicBezTo>
                    <a:pt x="1069" y="267"/>
                    <a:pt x="1068" y="265"/>
                    <a:pt x="1068" y="265"/>
                  </a:cubicBezTo>
                  <a:cubicBezTo>
                    <a:pt x="1068" y="265"/>
                    <a:pt x="1070" y="262"/>
                    <a:pt x="1072" y="262"/>
                  </a:cubicBezTo>
                  <a:close/>
                  <a:moveTo>
                    <a:pt x="1111" y="317"/>
                  </a:moveTo>
                  <a:cubicBezTo>
                    <a:pt x="1110" y="317"/>
                    <a:pt x="1108" y="318"/>
                    <a:pt x="1107" y="318"/>
                  </a:cubicBezTo>
                  <a:cubicBezTo>
                    <a:pt x="1105" y="317"/>
                    <a:pt x="1105" y="315"/>
                    <a:pt x="1103" y="314"/>
                  </a:cubicBezTo>
                  <a:cubicBezTo>
                    <a:pt x="1102" y="313"/>
                    <a:pt x="1099" y="311"/>
                    <a:pt x="1099" y="310"/>
                  </a:cubicBezTo>
                  <a:cubicBezTo>
                    <a:pt x="1099" y="308"/>
                    <a:pt x="1098" y="306"/>
                    <a:pt x="1097" y="305"/>
                  </a:cubicBezTo>
                  <a:cubicBezTo>
                    <a:pt x="1096" y="305"/>
                    <a:pt x="1094" y="306"/>
                    <a:pt x="1093" y="306"/>
                  </a:cubicBezTo>
                  <a:cubicBezTo>
                    <a:pt x="1093" y="306"/>
                    <a:pt x="1091" y="304"/>
                    <a:pt x="1089" y="305"/>
                  </a:cubicBezTo>
                  <a:cubicBezTo>
                    <a:pt x="1088" y="305"/>
                    <a:pt x="1087" y="305"/>
                    <a:pt x="1086" y="306"/>
                  </a:cubicBezTo>
                  <a:cubicBezTo>
                    <a:pt x="1084" y="306"/>
                    <a:pt x="1084" y="306"/>
                    <a:pt x="1082" y="307"/>
                  </a:cubicBezTo>
                  <a:cubicBezTo>
                    <a:pt x="1080" y="308"/>
                    <a:pt x="1079" y="308"/>
                    <a:pt x="1079" y="309"/>
                  </a:cubicBezTo>
                  <a:cubicBezTo>
                    <a:pt x="1079" y="311"/>
                    <a:pt x="1081" y="309"/>
                    <a:pt x="1078" y="312"/>
                  </a:cubicBezTo>
                  <a:cubicBezTo>
                    <a:pt x="1075" y="314"/>
                    <a:pt x="1073" y="314"/>
                    <a:pt x="1073" y="315"/>
                  </a:cubicBezTo>
                  <a:cubicBezTo>
                    <a:pt x="1072" y="316"/>
                    <a:pt x="1072" y="317"/>
                    <a:pt x="1072" y="319"/>
                  </a:cubicBezTo>
                  <a:cubicBezTo>
                    <a:pt x="1072" y="324"/>
                    <a:pt x="1072" y="324"/>
                    <a:pt x="1072" y="324"/>
                  </a:cubicBezTo>
                  <a:cubicBezTo>
                    <a:pt x="1072" y="325"/>
                    <a:pt x="1072" y="324"/>
                    <a:pt x="1072" y="325"/>
                  </a:cubicBezTo>
                  <a:cubicBezTo>
                    <a:pt x="1072" y="327"/>
                    <a:pt x="1073" y="327"/>
                    <a:pt x="1072" y="327"/>
                  </a:cubicBezTo>
                  <a:cubicBezTo>
                    <a:pt x="1070" y="326"/>
                    <a:pt x="1068" y="326"/>
                    <a:pt x="1068" y="325"/>
                  </a:cubicBezTo>
                  <a:cubicBezTo>
                    <a:pt x="1067" y="324"/>
                    <a:pt x="1066" y="325"/>
                    <a:pt x="1066" y="323"/>
                  </a:cubicBezTo>
                  <a:cubicBezTo>
                    <a:pt x="1066" y="321"/>
                    <a:pt x="1070" y="316"/>
                    <a:pt x="1071" y="315"/>
                  </a:cubicBezTo>
                  <a:cubicBezTo>
                    <a:pt x="1071" y="313"/>
                    <a:pt x="1073" y="311"/>
                    <a:pt x="1074" y="310"/>
                  </a:cubicBezTo>
                  <a:cubicBezTo>
                    <a:pt x="1076" y="309"/>
                    <a:pt x="1078" y="309"/>
                    <a:pt x="1079" y="307"/>
                  </a:cubicBezTo>
                  <a:cubicBezTo>
                    <a:pt x="1081" y="306"/>
                    <a:pt x="1081" y="303"/>
                    <a:pt x="1081" y="302"/>
                  </a:cubicBezTo>
                  <a:cubicBezTo>
                    <a:pt x="1081" y="301"/>
                    <a:pt x="1082" y="301"/>
                    <a:pt x="1086" y="298"/>
                  </a:cubicBezTo>
                  <a:cubicBezTo>
                    <a:pt x="1090" y="295"/>
                    <a:pt x="1092" y="290"/>
                    <a:pt x="1092" y="290"/>
                  </a:cubicBezTo>
                  <a:cubicBezTo>
                    <a:pt x="1092" y="290"/>
                    <a:pt x="1092" y="286"/>
                    <a:pt x="1090" y="285"/>
                  </a:cubicBezTo>
                  <a:cubicBezTo>
                    <a:pt x="1089" y="285"/>
                    <a:pt x="1086" y="284"/>
                    <a:pt x="1085" y="284"/>
                  </a:cubicBezTo>
                  <a:cubicBezTo>
                    <a:pt x="1083" y="284"/>
                    <a:pt x="1081" y="283"/>
                    <a:pt x="1081" y="283"/>
                  </a:cubicBezTo>
                  <a:cubicBezTo>
                    <a:pt x="1080" y="282"/>
                    <a:pt x="1080" y="282"/>
                    <a:pt x="1077" y="282"/>
                  </a:cubicBezTo>
                  <a:cubicBezTo>
                    <a:pt x="1073" y="283"/>
                    <a:pt x="1073" y="283"/>
                    <a:pt x="1072" y="283"/>
                  </a:cubicBezTo>
                  <a:cubicBezTo>
                    <a:pt x="1071" y="283"/>
                    <a:pt x="1070" y="284"/>
                    <a:pt x="1069" y="282"/>
                  </a:cubicBezTo>
                  <a:cubicBezTo>
                    <a:pt x="1069" y="281"/>
                    <a:pt x="1068" y="280"/>
                    <a:pt x="1068" y="279"/>
                  </a:cubicBezTo>
                  <a:cubicBezTo>
                    <a:pt x="1068" y="279"/>
                    <a:pt x="1068" y="277"/>
                    <a:pt x="1068" y="277"/>
                  </a:cubicBezTo>
                  <a:cubicBezTo>
                    <a:pt x="1068" y="277"/>
                    <a:pt x="1067" y="273"/>
                    <a:pt x="1070" y="273"/>
                  </a:cubicBezTo>
                  <a:cubicBezTo>
                    <a:pt x="1073" y="273"/>
                    <a:pt x="1077" y="272"/>
                    <a:pt x="1079" y="272"/>
                  </a:cubicBezTo>
                  <a:cubicBezTo>
                    <a:pt x="1081" y="273"/>
                    <a:pt x="1087" y="273"/>
                    <a:pt x="1089" y="273"/>
                  </a:cubicBezTo>
                  <a:cubicBezTo>
                    <a:pt x="1091" y="273"/>
                    <a:pt x="1095" y="274"/>
                    <a:pt x="1097" y="274"/>
                  </a:cubicBezTo>
                  <a:cubicBezTo>
                    <a:pt x="1098" y="274"/>
                    <a:pt x="1101" y="275"/>
                    <a:pt x="1101" y="275"/>
                  </a:cubicBezTo>
                  <a:cubicBezTo>
                    <a:pt x="1101" y="276"/>
                    <a:pt x="1103" y="284"/>
                    <a:pt x="1103" y="285"/>
                  </a:cubicBezTo>
                  <a:cubicBezTo>
                    <a:pt x="1103" y="287"/>
                    <a:pt x="1106" y="290"/>
                    <a:pt x="1106" y="291"/>
                  </a:cubicBezTo>
                  <a:cubicBezTo>
                    <a:pt x="1106" y="292"/>
                    <a:pt x="1105" y="292"/>
                    <a:pt x="1106" y="294"/>
                  </a:cubicBezTo>
                  <a:cubicBezTo>
                    <a:pt x="1106" y="296"/>
                    <a:pt x="1107" y="297"/>
                    <a:pt x="1107" y="298"/>
                  </a:cubicBezTo>
                  <a:cubicBezTo>
                    <a:pt x="1107" y="299"/>
                    <a:pt x="1106" y="301"/>
                    <a:pt x="1104" y="302"/>
                  </a:cubicBezTo>
                  <a:cubicBezTo>
                    <a:pt x="1103" y="303"/>
                    <a:pt x="1100" y="303"/>
                    <a:pt x="1101" y="304"/>
                  </a:cubicBezTo>
                  <a:cubicBezTo>
                    <a:pt x="1101" y="306"/>
                    <a:pt x="1103" y="305"/>
                    <a:pt x="1104" y="306"/>
                  </a:cubicBezTo>
                  <a:cubicBezTo>
                    <a:pt x="1106" y="308"/>
                    <a:pt x="1107" y="310"/>
                    <a:pt x="1107" y="310"/>
                  </a:cubicBezTo>
                  <a:cubicBezTo>
                    <a:pt x="1108" y="310"/>
                    <a:pt x="1109" y="309"/>
                    <a:pt x="1110" y="310"/>
                  </a:cubicBezTo>
                  <a:cubicBezTo>
                    <a:pt x="1111" y="310"/>
                    <a:pt x="1111" y="312"/>
                    <a:pt x="1111" y="314"/>
                  </a:cubicBezTo>
                  <a:cubicBezTo>
                    <a:pt x="1111" y="315"/>
                    <a:pt x="1111" y="316"/>
                    <a:pt x="1111" y="317"/>
                  </a:cubicBezTo>
                  <a:close/>
                  <a:moveTo>
                    <a:pt x="1160" y="326"/>
                  </a:moveTo>
                  <a:cubicBezTo>
                    <a:pt x="1158" y="326"/>
                    <a:pt x="1150" y="327"/>
                    <a:pt x="1148" y="329"/>
                  </a:cubicBezTo>
                  <a:cubicBezTo>
                    <a:pt x="1146" y="330"/>
                    <a:pt x="1142" y="332"/>
                    <a:pt x="1140" y="332"/>
                  </a:cubicBezTo>
                  <a:cubicBezTo>
                    <a:pt x="1131" y="332"/>
                    <a:pt x="1131" y="332"/>
                    <a:pt x="1131" y="332"/>
                  </a:cubicBezTo>
                  <a:cubicBezTo>
                    <a:pt x="1130" y="332"/>
                    <a:pt x="1129" y="333"/>
                    <a:pt x="1128" y="332"/>
                  </a:cubicBezTo>
                  <a:cubicBezTo>
                    <a:pt x="1127" y="331"/>
                    <a:pt x="1126" y="328"/>
                    <a:pt x="1126" y="327"/>
                  </a:cubicBezTo>
                  <a:cubicBezTo>
                    <a:pt x="1127" y="326"/>
                    <a:pt x="1129" y="325"/>
                    <a:pt x="1127" y="322"/>
                  </a:cubicBezTo>
                  <a:cubicBezTo>
                    <a:pt x="1125" y="319"/>
                    <a:pt x="1125" y="320"/>
                    <a:pt x="1124" y="317"/>
                  </a:cubicBezTo>
                  <a:cubicBezTo>
                    <a:pt x="1123" y="315"/>
                    <a:pt x="1122" y="315"/>
                    <a:pt x="1122" y="314"/>
                  </a:cubicBezTo>
                  <a:cubicBezTo>
                    <a:pt x="1122" y="313"/>
                    <a:pt x="1122" y="309"/>
                    <a:pt x="1122" y="308"/>
                  </a:cubicBezTo>
                  <a:cubicBezTo>
                    <a:pt x="1123" y="307"/>
                    <a:pt x="1123" y="305"/>
                    <a:pt x="1121" y="302"/>
                  </a:cubicBezTo>
                  <a:cubicBezTo>
                    <a:pt x="1119" y="299"/>
                    <a:pt x="1119" y="298"/>
                    <a:pt x="1118" y="298"/>
                  </a:cubicBezTo>
                  <a:cubicBezTo>
                    <a:pt x="1117" y="298"/>
                    <a:pt x="1115" y="298"/>
                    <a:pt x="1115" y="297"/>
                  </a:cubicBezTo>
                  <a:cubicBezTo>
                    <a:pt x="1115" y="296"/>
                    <a:pt x="1116" y="294"/>
                    <a:pt x="1118" y="293"/>
                  </a:cubicBezTo>
                  <a:cubicBezTo>
                    <a:pt x="1120" y="291"/>
                    <a:pt x="1121" y="290"/>
                    <a:pt x="1120" y="290"/>
                  </a:cubicBezTo>
                  <a:cubicBezTo>
                    <a:pt x="1118" y="289"/>
                    <a:pt x="1117" y="290"/>
                    <a:pt x="1117" y="287"/>
                  </a:cubicBezTo>
                  <a:cubicBezTo>
                    <a:pt x="1117" y="285"/>
                    <a:pt x="1118" y="282"/>
                    <a:pt x="1118" y="282"/>
                  </a:cubicBezTo>
                  <a:cubicBezTo>
                    <a:pt x="1119" y="283"/>
                    <a:pt x="1123" y="285"/>
                    <a:pt x="1124" y="286"/>
                  </a:cubicBezTo>
                  <a:cubicBezTo>
                    <a:pt x="1124" y="287"/>
                    <a:pt x="1132" y="293"/>
                    <a:pt x="1134" y="293"/>
                  </a:cubicBezTo>
                  <a:cubicBezTo>
                    <a:pt x="1135" y="293"/>
                    <a:pt x="1135" y="297"/>
                    <a:pt x="1141" y="300"/>
                  </a:cubicBezTo>
                  <a:cubicBezTo>
                    <a:pt x="1146" y="302"/>
                    <a:pt x="1146" y="303"/>
                    <a:pt x="1146" y="305"/>
                  </a:cubicBezTo>
                  <a:cubicBezTo>
                    <a:pt x="1146" y="307"/>
                    <a:pt x="1150" y="312"/>
                    <a:pt x="1150" y="312"/>
                  </a:cubicBezTo>
                  <a:cubicBezTo>
                    <a:pt x="1150" y="312"/>
                    <a:pt x="1159" y="317"/>
                    <a:pt x="1159" y="318"/>
                  </a:cubicBezTo>
                  <a:cubicBezTo>
                    <a:pt x="1160" y="320"/>
                    <a:pt x="1162" y="322"/>
                    <a:pt x="1162" y="323"/>
                  </a:cubicBezTo>
                  <a:cubicBezTo>
                    <a:pt x="1162" y="324"/>
                    <a:pt x="1163" y="326"/>
                    <a:pt x="1160" y="326"/>
                  </a:cubicBezTo>
                  <a:close/>
                  <a:moveTo>
                    <a:pt x="1274" y="336"/>
                  </a:moveTo>
                  <a:cubicBezTo>
                    <a:pt x="1274" y="336"/>
                    <a:pt x="1272" y="335"/>
                    <a:pt x="1271" y="334"/>
                  </a:cubicBezTo>
                  <a:cubicBezTo>
                    <a:pt x="1270" y="333"/>
                    <a:pt x="1268" y="333"/>
                    <a:pt x="1267" y="334"/>
                  </a:cubicBezTo>
                  <a:cubicBezTo>
                    <a:pt x="1267" y="334"/>
                    <a:pt x="1265" y="334"/>
                    <a:pt x="1264" y="334"/>
                  </a:cubicBezTo>
                  <a:cubicBezTo>
                    <a:pt x="1263" y="333"/>
                    <a:pt x="1259" y="332"/>
                    <a:pt x="1258" y="331"/>
                  </a:cubicBezTo>
                  <a:cubicBezTo>
                    <a:pt x="1257" y="330"/>
                    <a:pt x="1256" y="330"/>
                    <a:pt x="1253" y="330"/>
                  </a:cubicBezTo>
                  <a:cubicBezTo>
                    <a:pt x="1251" y="330"/>
                    <a:pt x="1251" y="330"/>
                    <a:pt x="1249" y="330"/>
                  </a:cubicBezTo>
                  <a:cubicBezTo>
                    <a:pt x="1247" y="330"/>
                    <a:pt x="1253" y="329"/>
                    <a:pt x="1246" y="328"/>
                  </a:cubicBezTo>
                  <a:cubicBezTo>
                    <a:pt x="1240" y="328"/>
                    <a:pt x="1237" y="328"/>
                    <a:pt x="1237" y="328"/>
                  </a:cubicBezTo>
                  <a:cubicBezTo>
                    <a:pt x="1236" y="328"/>
                    <a:pt x="1233" y="328"/>
                    <a:pt x="1231" y="327"/>
                  </a:cubicBezTo>
                  <a:cubicBezTo>
                    <a:pt x="1230" y="327"/>
                    <a:pt x="1227" y="326"/>
                    <a:pt x="1227" y="326"/>
                  </a:cubicBezTo>
                  <a:cubicBezTo>
                    <a:pt x="1226" y="326"/>
                    <a:pt x="1226" y="323"/>
                    <a:pt x="1225" y="323"/>
                  </a:cubicBezTo>
                  <a:cubicBezTo>
                    <a:pt x="1225" y="323"/>
                    <a:pt x="1224" y="323"/>
                    <a:pt x="1222" y="324"/>
                  </a:cubicBezTo>
                  <a:cubicBezTo>
                    <a:pt x="1221" y="324"/>
                    <a:pt x="1220" y="325"/>
                    <a:pt x="1219" y="323"/>
                  </a:cubicBezTo>
                  <a:cubicBezTo>
                    <a:pt x="1219" y="321"/>
                    <a:pt x="1219" y="312"/>
                    <a:pt x="1218" y="310"/>
                  </a:cubicBezTo>
                  <a:cubicBezTo>
                    <a:pt x="1217" y="308"/>
                    <a:pt x="1215" y="305"/>
                    <a:pt x="1215" y="305"/>
                  </a:cubicBezTo>
                  <a:cubicBezTo>
                    <a:pt x="1215" y="305"/>
                    <a:pt x="1214" y="305"/>
                    <a:pt x="1214" y="306"/>
                  </a:cubicBezTo>
                  <a:cubicBezTo>
                    <a:pt x="1214" y="308"/>
                    <a:pt x="1214" y="310"/>
                    <a:pt x="1214" y="312"/>
                  </a:cubicBezTo>
                  <a:cubicBezTo>
                    <a:pt x="1214" y="314"/>
                    <a:pt x="1215" y="316"/>
                    <a:pt x="1215" y="317"/>
                  </a:cubicBezTo>
                  <a:cubicBezTo>
                    <a:pt x="1215" y="319"/>
                    <a:pt x="1214" y="321"/>
                    <a:pt x="1214" y="320"/>
                  </a:cubicBezTo>
                  <a:cubicBezTo>
                    <a:pt x="1213" y="319"/>
                    <a:pt x="1213" y="316"/>
                    <a:pt x="1213" y="316"/>
                  </a:cubicBezTo>
                  <a:cubicBezTo>
                    <a:pt x="1213" y="315"/>
                    <a:pt x="1211" y="314"/>
                    <a:pt x="1210" y="314"/>
                  </a:cubicBezTo>
                  <a:cubicBezTo>
                    <a:pt x="1210" y="315"/>
                    <a:pt x="1208" y="315"/>
                    <a:pt x="1208" y="315"/>
                  </a:cubicBezTo>
                  <a:cubicBezTo>
                    <a:pt x="1208" y="315"/>
                    <a:pt x="1201" y="308"/>
                    <a:pt x="1200" y="306"/>
                  </a:cubicBezTo>
                  <a:cubicBezTo>
                    <a:pt x="1199" y="304"/>
                    <a:pt x="1198" y="305"/>
                    <a:pt x="1197" y="304"/>
                  </a:cubicBezTo>
                  <a:cubicBezTo>
                    <a:pt x="1196" y="304"/>
                    <a:pt x="1195" y="301"/>
                    <a:pt x="1193" y="299"/>
                  </a:cubicBezTo>
                  <a:cubicBezTo>
                    <a:pt x="1191" y="297"/>
                    <a:pt x="1188" y="295"/>
                    <a:pt x="1188" y="293"/>
                  </a:cubicBezTo>
                  <a:cubicBezTo>
                    <a:pt x="1188" y="291"/>
                    <a:pt x="1188" y="289"/>
                    <a:pt x="1187" y="288"/>
                  </a:cubicBezTo>
                  <a:cubicBezTo>
                    <a:pt x="1187" y="287"/>
                    <a:pt x="1189" y="286"/>
                    <a:pt x="1189" y="286"/>
                  </a:cubicBezTo>
                  <a:cubicBezTo>
                    <a:pt x="1189" y="285"/>
                    <a:pt x="1186" y="282"/>
                    <a:pt x="1186" y="281"/>
                  </a:cubicBezTo>
                  <a:cubicBezTo>
                    <a:pt x="1185" y="281"/>
                    <a:pt x="1182" y="280"/>
                    <a:pt x="1180" y="280"/>
                  </a:cubicBezTo>
                  <a:cubicBezTo>
                    <a:pt x="1178" y="280"/>
                    <a:pt x="1177" y="280"/>
                    <a:pt x="1176" y="279"/>
                  </a:cubicBezTo>
                  <a:cubicBezTo>
                    <a:pt x="1176" y="279"/>
                    <a:pt x="1173" y="275"/>
                    <a:pt x="1173" y="275"/>
                  </a:cubicBezTo>
                  <a:cubicBezTo>
                    <a:pt x="1173" y="275"/>
                    <a:pt x="1178" y="271"/>
                    <a:pt x="1175" y="269"/>
                  </a:cubicBezTo>
                  <a:cubicBezTo>
                    <a:pt x="1171" y="268"/>
                    <a:pt x="1170" y="267"/>
                    <a:pt x="1168" y="266"/>
                  </a:cubicBezTo>
                  <a:cubicBezTo>
                    <a:pt x="1167" y="265"/>
                    <a:pt x="1166" y="265"/>
                    <a:pt x="1166" y="265"/>
                  </a:cubicBezTo>
                  <a:cubicBezTo>
                    <a:pt x="1166" y="264"/>
                    <a:pt x="1166" y="264"/>
                    <a:pt x="1166" y="264"/>
                  </a:cubicBezTo>
                  <a:cubicBezTo>
                    <a:pt x="1166" y="264"/>
                    <a:pt x="1176" y="264"/>
                    <a:pt x="1179" y="266"/>
                  </a:cubicBezTo>
                  <a:cubicBezTo>
                    <a:pt x="1181" y="269"/>
                    <a:pt x="1180" y="271"/>
                    <a:pt x="1182" y="271"/>
                  </a:cubicBezTo>
                  <a:cubicBezTo>
                    <a:pt x="1184" y="271"/>
                    <a:pt x="1186" y="270"/>
                    <a:pt x="1187" y="272"/>
                  </a:cubicBezTo>
                  <a:cubicBezTo>
                    <a:pt x="1189" y="273"/>
                    <a:pt x="1192" y="276"/>
                    <a:pt x="1195" y="277"/>
                  </a:cubicBezTo>
                  <a:cubicBezTo>
                    <a:pt x="1198" y="278"/>
                    <a:pt x="1201" y="280"/>
                    <a:pt x="1202" y="282"/>
                  </a:cubicBezTo>
                  <a:cubicBezTo>
                    <a:pt x="1204" y="283"/>
                    <a:pt x="1205" y="283"/>
                    <a:pt x="1205" y="284"/>
                  </a:cubicBezTo>
                  <a:cubicBezTo>
                    <a:pt x="1206" y="285"/>
                    <a:pt x="1210" y="293"/>
                    <a:pt x="1210" y="295"/>
                  </a:cubicBezTo>
                  <a:cubicBezTo>
                    <a:pt x="1210" y="296"/>
                    <a:pt x="1211" y="296"/>
                    <a:pt x="1211" y="300"/>
                  </a:cubicBezTo>
                  <a:cubicBezTo>
                    <a:pt x="1211" y="303"/>
                    <a:pt x="1214" y="304"/>
                    <a:pt x="1214" y="304"/>
                  </a:cubicBezTo>
                  <a:cubicBezTo>
                    <a:pt x="1214" y="304"/>
                    <a:pt x="1215" y="303"/>
                    <a:pt x="1215" y="302"/>
                  </a:cubicBezTo>
                  <a:cubicBezTo>
                    <a:pt x="1215" y="300"/>
                    <a:pt x="1215" y="297"/>
                    <a:pt x="1215" y="297"/>
                  </a:cubicBezTo>
                  <a:cubicBezTo>
                    <a:pt x="1215" y="297"/>
                    <a:pt x="1220" y="297"/>
                    <a:pt x="1220" y="298"/>
                  </a:cubicBezTo>
                  <a:cubicBezTo>
                    <a:pt x="1221" y="299"/>
                    <a:pt x="1223" y="300"/>
                    <a:pt x="1223" y="299"/>
                  </a:cubicBezTo>
                  <a:cubicBezTo>
                    <a:pt x="1223" y="297"/>
                    <a:pt x="1220" y="295"/>
                    <a:pt x="1220" y="294"/>
                  </a:cubicBezTo>
                  <a:cubicBezTo>
                    <a:pt x="1220" y="292"/>
                    <a:pt x="1220" y="291"/>
                    <a:pt x="1221" y="291"/>
                  </a:cubicBezTo>
                  <a:cubicBezTo>
                    <a:pt x="1222" y="291"/>
                    <a:pt x="1230" y="296"/>
                    <a:pt x="1232" y="297"/>
                  </a:cubicBezTo>
                  <a:cubicBezTo>
                    <a:pt x="1234" y="299"/>
                    <a:pt x="1235" y="301"/>
                    <a:pt x="1238" y="301"/>
                  </a:cubicBezTo>
                  <a:cubicBezTo>
                    <a:pt x="1242" y="301"/>
                    <a:pt x="1248" y="304"/>
                    <a:pt x="1248" y="304"/>
                  </a:cubicBezTo>
                  <a:cubicBezTo>
                    <a:pt x="1248" y="304"/>
                    <a:pt x="1250" y="306"/>
                    <a:pt x="1252" y="306"/>
                  </a:cubicBezTo>
                  <a:cubicBezTo>
                    <a:pt x="1254" y="307"/>
                    <a:pt x="1266" y="313"/>
                    <a:pt x="1267" y="314"/>
                  </a:cubicBezTo>
                  <a:cubicBezTo>
                    <a:pt x="1268" y="315"/>
                    <a:pt x="1270" y="316"/>
                    <a:pt x="1270" y="316"/>
                  </a:cubicBezTo>
                  <a:cubicBezTo>
                    <a:pt x="1270" y="316"/>
                    <a:pt x="1271" y="325"/>
                    <a:pt x="1272" y="325"/>
                  </a:cubicBezTo>
                  <a:cubicBezTo>
                    <a:pt x="1273" y="326"/>
                    <a:pt x="1273" y="327"/>
                    <a:pt x="1273" y="329"/>
                  </a:cubicBezTo>
                  <a:cubicBezTo>
                    <a:pt x="1273" y="331"/>
                    <a:pt x="1274" y="332"/>
                    <a:pt x="1274" y="333"/>
                  </a:cubicBezTo>
                  <a:cubicBezTo>
                    <a:pt x="1274" y="334"/>
                    <a:pt x="1274" y="336"/>
                    <a:pt x="1274" y="33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11" name="组合 10"/>
            <p:cNvGrpSpPr/>
            <p:nvPr userDrawn="1"/>
          </p:nvGrpSpPr>
          <p:grpSpPr>
            <a:xfrm>
              <a:off x="-35" y="-100"/>
              <a:ext cx="19235" cy="12206"/>
              <a:chOff x="-35" y="-100"/>
              <a:chExt cx="19235" cy="1220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0" y="-100"/>
                <a:ext cx="19200" cy="1524"/>
                <a:chOff x="0" y="-100"/>
                <a:chExt cx="19200" cy="1524"/>
              </a:xfrm>
            </p:grpSpPr>
            <p:graphicFrame>
              <p:nvGraphicFramePr>
                <p:cNvPr id="14" name="对象 13"/>
                <p:cNvGraphicFramePr/>
                <p:nvPr/>
              </p:nvGraphicFramePr>
              <p:xfrm>
                <a:off x="0" y="0"/>
                <a:ext cx="1822" cy="14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" name="" r:id="rId6" imgW="1600200" imgH="1495425" progId="Paint.Picture">
                        <p:embed/>
                      </p:oleObj>
                    </mc:Choice>
                    <mc:Fallback>
                      <p:oleObj name="" r:id="rId6" imgW="1600200" imgH="1495425" progId="Paint.Picture">
                        <p:embed/>
                        <p:pic>
                          <p:nvPicPr>
                            <p:cNvPr id="0" name="图片 9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0" y="0"/>
                              <a:ext cx="1822" cy="142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8" name="组合 17"/>
                <p:cNvGrpSpPr/>
                <p:nvPr/>
              </p:nvGrpSpPr>
              <p:grpSpPr>
                <a:xfrm>
                  <a:off x="8187" y="-100"/>
                  <a:ext cx="11013" cy="1016"/>
                  <a:chOff x="8187" y="-100"/>
                  <a:chExt cx="11013" cy="1016"/>
                </a:xfrm>
              </p:grpSpPr>
              <p:sp>
                <p:nvSpPr>
                  <p:cNvPr id="19" name="任意多边形: 形状 20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8187" y="0"/>
                    <a:ext cx="11013" cy="877"/>
                  </a:xfrm>
                  <a:custGeom>
                    <a:avLst/>
                    <a:gdLst>
                      <a:gd name="connsiteX0" fmla="*/ 342570 w 6993507"/>
                      <a:gd name="connsiteY0" fmla="*/ 0 h 556590"/>
                      <a:gd name="connsiteX1" fmla="*/ 6993507 w 6993507"/>
                      <a:gd name="connsiteY1" fmla="*/ 0 h 556590"/>
                      <a:gd name="connsiteX2" fmla="*/ 6993507 w 6993507"/>
                      <a:gd name="connsiteY2" fmla="*/ 556590 h 556590"/>
                      <a:gd name="connsiteX3" fmla="*/ 0 w 6993507"/>
                      <a:gd name="connsiteY3" fmla="*/ 556590 h 556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93507" h="556590">
                        <a:moveTo>
                          <a:pt x="342570" y="0"/>
                        </a:moveTo>
                        <a:lnTo>
                          <a:pt x="6993507" y="0"/>
                        </a:lnTo>
                        <a:lnTo>
                          <a:pt x="6993507" y="556590"/>
                        </a:lnTo>
                        <a:lnTo>
                          <a:pt x="0" y="55659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3">
                          <a:alpha val="5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0" name="矩形 19"/>
                  <p:cNvSpPr/>
                  <p:nvPr/>
                </p:nvSpPr>
                <p:spPr>
                  <a:xfrm>
                    <a:off x="11166" y="-100"/>
                    <a:ext cx="8035" cy="10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t">
                    <a:spAutoFit/>
                    <a:scene3d>
                      <a:camera prst="orthographicFront">
                        <a:rot lat="0" lon="19800000" rev="0"/>
                      </a:camera>
                      <a:lightRig rig="threePt" dir="t"/>
                    </a:scene3d>
                  </a:bodyPr>
                  <a:p>
                    <a:pPr algn="dist"/>
                    <a:r>
                      <a:rPr lang="zh-CN" altLang="en-US" sz="3600" b="1">
                        <a:solidFill>
                          <a:srgbClr val="7030A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楷体" panose="02010609060101010101" charset="-122"/>
                        <a:ea typeface="楷体" panose="02010609060101010101" charset="-122"/>
                      </a:rPr>
                      <a:t>愿做那束光</a:t>
                    </a:r>
                    <a:endParaRPr lang="zh-CN" altLang="en-US" sz="3600" b="1">
                      <a:solidFill>
                        <a:srgbClr val="7030A0"/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</p:grpSp>
          </p:grpSp>
          <p:sp>
            <p:nvSpPr>
              <p:cNvPr id="22" name="矩形 21"/>
              <p:cNvSpPr/>
              <p:nvPr/>
            </p:nvSpPr>
            <p:spPr>
              <a:xfrm rot="6540000">
                <a:off x="-2447" y="8678"/>
                <a:ext cx="5840" cy="1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  <a:scene3d>
                  <a:camera prst="isometricOffAxis1Top">
                    <a:rot lat="378000" lon="18990000" rev="756000"/>
                  </a:camera>
                  <a:lightRig rig="threePt" dir="t"/>
                </a:scene3d>
              </a:bodyPr>
              <a:p>
                <a:pPr algn="l"/>
                <a:r>
                  <a:rPr lang="en-US" altLang="zh-CN" sz="3600"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  <a:sym typeface="+mn-ea"/>
                  </a:rPr>
                  <a:t>physicalstation</a:t>
                </a:r>
                <a:endParaRPr lang="en-US" altLang="zh-CN" sz="3600" b="1">
                  <a:ln>
                    <a:solidFill>
                      <a:schemeClr val="bg2">
                        <a:lumMod val="75000"/>
                      </a:schemeClr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endParaRPr>
              </a:p>
            </p:txBody>
          </p:sp>
        </p:grpSp>
      </p:grpSp>
      <p:graphicFrame>
        <p:nvGraphicFramePr>
          <p:cNvPr id="335874" name="对象 335873"/>
          <p:cNvGraphicFramePr/>
          <p:nvPr/>
        </p:nvGraphicFramePr>
        <p:xfrm>
          <a:off x="490855" y="1533525"/>
          <a:ext cx="11029315" cy="379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9" imgW="11521440" imgH="3791585" progId="Word.Document.8">
                  <p:embed/>
                </p:oleObj>
              </mc:Choice>
              <mc:Fallback>
                <p:oleObj name="" r:id="rId9" imgW="11521440" imgH="3791585" progId="Word.Document.8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0855" y="1533525"/>
                        <a:ext cx="11029315" cy="3790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5875" name="矩形 335874"/>
          <p:cNvSpPr/>
          <p:nvPr/>
        </p:nvSpPr>
        <p:spPr>
          <a:xfrm>
            <a:off x="7933690" y="2696528"/>
            <a:ext cx="1344613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作用力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5876" name="矩形 335875"/>
          <p:cNvSpPr/>
          <p:nvPr/>
        </p:nvSpPr>
        <p:spPr>
          <a:xfrm>
            <a:off x="1090930" y="3344228"/>
            <a:ext cx="98742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质量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5877" name="矩形 335876"/>
          <p:cNvSpPr/>
          <p:nvPr/>
        </p:nvSpPr>
        <p:spPr>
          <a:xfrm>
            <a:off x="6460490" y="3344228"/>
            <a:ext cx="1344613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作用力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5878" name="矩形 335877"/>
          <p:cNvSpPr/>
          <p:nvPr/>
        </p:nvSpPr>
        <p:spPr>
          <a:xfrm>
            <a:off x="10768965" y="4052411"/>
            <a:ext cx="3352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5879" name="矩形 335878"/>
          <p:cNvSpPr/>
          <p:nvPr/>
        </p:nvSpPr>
        <p:spPr>
          <a:xfrm>
            <a:off x="1789430" y="4707097"/>
            <a:ext cx="57213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ma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5" grpId="0"/>
      <p:bldP spid="335876" grpId="0"/>
      <p:bldP spid="335877" grpId="0"/>
      <p:bldP spid="335878" grpId="0"/>
      <p:bldP spid="3358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 userDrawn="1"/>
        </p:nvGrpSpPr>
        <p:grpSpPr>
          <a:xfrm>
            <a:off x="-22225" y="-63500"/>
            <a:ext cx="12214225" cy="7750810"/>
            <a:chOff x="-35" y="-100"/>
            <a:chExt cx="19235" cy="12206"/>
          </a:xfrm>
        </p:grpSpPr>
        <p:pic>
          <p:nvPicPr>
            <p:cNvPr id="3" name="图片 2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8" y="8890"/>
              <a:ext cx="2503" cy="19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970" y="1339"/>
              <a:ext cx="2429" cy="1353"/>
            </a:xfrm>
            <a:prstGeom prst="rect">
              <a:avLst/>
            </a:prstGeom>
          </p:spPr>
        </p:pic>
        <p:sp>
          <p:nvSpPr>
            <p:cNvPr id="10" name="Freeform 5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822" y="0"/>
              <a:ext cx="2511" cy="1632"/>
            </a:xfrm>
            <a:custGeom>
              <a:avLst/>
              <a:gdLst>
                <a:gd name="T0" fmla="*/ 222 w 1596"/>
                <a:gd name="T1" fmla="*/ 617 h 1147"/>
                <a:gd name="T2" fmla="*/ 286 w 1596"/>
                <a:gd name="T3" fmla="*/ 527 h 1147"/>
                <a:gd name="T4" fmla="*/ 551 w 1596"/>
                <a:gd name="T5" fmla="*/ 462 h 1147"/>
                <a:gd name="T6" fmla="*/ 1223 w 1596"/>
                <a:gd name="T7" fmla="*/ 876 h 1147"/>
                <a:gd name="T8" fmla="*/ 1315 w 1596"/>
                <a:gd name="T9" fmla="*/ 264 h 1147"/>
                <a:gd name="T10" fmla="*/ 612 w 1596"/>
                <a:gd name="T11" fmla="*/ 156 h 1147"/>
                <a:gd name="T12" fmla="*/ 1372 w 1596"/>
                <a:gd name="T13" fmla="*/ 264 h 1147"/>
                <a:gd name="T14" fmla="*/ 1215 w 1596"/>
                <a:gd name="T15" fmla="*/ 253 h 1147"/>
                <a:gd name="T16" fmla="*/ 1093 w 1596"/>
                <a:gd name="T17" fmla="*/ 219 h 1147"/>
                <a:gd name="T18" fmla="*/ 1004 w 1596"/>
                <a:gd name="T19" fmla="*/ 241 h 1147"/>
                <a:gd name="T20" fmla="*/ 859 w 1596"/>
                <a:gd name="T21" fmla="*/ 165 h 1147"/>
                <a:gd name="T22" fmla="*/ 907 w 1596"/>
                <a:gd name="T23" fmla="*/ 120 h 1147"/>
                <a:gd name="T24" fmla="*/ 979 w 1596"/>
                <a:gd name="T25" fmla="*/ 106 h 1147"/>
                <a:gd name="T26" fmla="*/ 863 w 1596"/>
                <a:gd name="T27" fmla="*/ 144 h 1147"/>
                <a:gd name="T28" fmla="*/ 842 w 1596"/>
                <a:gd name="T29" fmla="*/ 115 h 1147"/>
                <a:gd name="T30" fmla="*/ 897 w 1596"/>
                <a:gd name="T31" fmla="*/ 6 h 1147"/>
                <a:gd name="T32" fmla="*/ 889 w 1596"/>
                <a:gd name="T33" fmla="*/ 30 h 1147"/>
                <a:gd name="T34" fmla="*/ 761 w 1596"/>
                <a:gd name="T35" fmla="*/ 261 h 1147"/>
                <a:gd name="T36" fmla="*/ 450 w 1596"/>
                <a:gd name="T37" fmla="*/ 309 h 1147"/>
                <a:gd name="T38" fmla="*/ 631 w 1596"/>
                <a:gd name="T39" fmla="*/ 219 h 1147"/>
                <a:gd name="T40" fmla="*/ 630 w 1596"/>
                <a:gd name="T41" fmla="*/ 178 h 1147"/>
                <a:gd name="T42" fmla="*/ 405 w 1596"/>
                <a:gd name="T43" fmla="*/ 270 h 1147"/>
                <a:gd name="T44" fmla="*/ 313 w 1596"/>
                <a:gd name="T45" fmla="*/ 252 h 1147"/>
                <a:gd name="T46" fmla="*/ 143 w 1596"/>
                <a:gd name="T47" fmla="*/ 229 h 1147"/>
                <a:gd name="T48" fmla="*/ 158 w 1596"/>
                <a:gd name="T49" fmla="*/ 304 h 1147"/>
                <a:gd name="T50" fmla="*/ 237 w 1596"/>
                <a:gd name="T51" fmla="*/ 260 h 1147"/>
                <a:gd name="T52" fmla="*/ 33 w 1596"/>
                <a:gd name="T53" fmla="*/ 487 h 1147"/>
                <a:gd name="T54" fmla="*/ 11 w 1596"/>
                <a:gd name="T55" fmla="*/ 628 h 1147"/>
                <a:gd name="T56" fmla="*/ 206 w 1596"/>
                <a:gd name="T57" fmla="*/ 569 h 1147"/>
                <a:gd name="T58" fmla="*/ 212 w 1596"/>
                <a:gd name="T59" fmla="*/ 499 h 1147"/>
                <a:gd name="T60" fmla="*/ 456 w 1596"/>
                <a:gd name="T61" fmla="*/ 477 h 1147"/>
                <a:gd name="T62" fmla="*/ 666 w 1596"/>
                <a:gd name="T63" fmla="*/ 696 h 1147"/>
                <a:gd name="T64" fmla="*/ 768 w 1596"/>
                <a:gd name="T65" fmla="*/ 709 h 1147"/>
                <a:gd name="T66" fmla="*/ 930 w 1596"/>
                <a:gd name="T67" fmla="*/ 962 h 1147"/>
                <a:gd name="T68" fmla="*/ 1050 w 1596"/>
                <a:gd name="T69" fmla="*/ 1046 h 1147"/>
                <a:gd name="T70" fmla="*/ 1133 w 1596"/>
                <a:gd name="T71" fmla="*/ 874 h 1147"/>
                <a:gd name="T72" fmla="*/ 981 w 1596"/>
                <a:gd name="T73" fmla="*/ 655 h 1147"/>
                <a:gd name="T74" fmla="*/ 961 w 1596"/>
                <a:gd name="T75" fmla="*/ 561 h 1147"/>
                <a:gd name="T76" fmla="*/ 886 w 1596"/>
                <a:gd name="T77" fmla="*/ 352 h 1147"/>
                <a:gd name="T78" fmla="*/ 1047 w 1596"/>
                <a:gd name="T79" fmla="*/ 343 h 1147"/>
                <a:gd name="T80" fmla="*/ 1146 w 1596"/>
                <a:gd name="T81" fmla="*/ 340 h 1147"/>
                <a:gd name="T82" fmla="*/ 1257 w 1596"/>
                <a:gd name="T83" fmla="*/ 345 h 1147"/>
                <a:gd name="T84" fmla="*/ 1404 w 1596"/>
                <a:gd name="T85" fmla="*/ 384 h 1147"/>
                <a:gd name="T86" fmla="*/ 181 w 1596"/>
                <a:gd name="T87" fmla="*/ 457 h 1147"/>
                <a:gd name="T88" fmla="*/ 77 w 1596"/>
                <a:gd name="T89" fmla="*/ 443 h 1147"/>
                <a:gd name="T90" fmla="*/ 1079 w 1596"/>
                <a:gd name="T91" fmla="*/ 939 h 1147"/>
                <a:gd name="T92" fmla="*/ 875 w 1596"/>
                <a:gd name="T93" fmla="*/ 710 h 1147"/>
                <a:gd name="T94" fmla="*/ 968 w 1596"/>
                <a:gd name="T95" fmla="*/ 753 h 1147"/>
                <a:gd name="T96" fmla="*/ 892 w 1596"/>
                <a:gd name="T97" fmla="*/ 679 h 1147"/>
                <a:gd name="T98" fmla="*/ 632 w 1596"/>
                <a:gd name="T99" fmla="*/ 397 h 1147"/>
                <a:gd name="T100" fmla="*/ 529 w 1596"/>
                <a:gd name="T101" fmla="*/ 409 h 1147"/>
                <a:gd name="T102" fmla="*/ 351 w 1596"/>
                <a:gd name="T103" fmla="*/ 283 h 1147"/>
                <a:gd name="T104" fmla="*/ 343 w 1596"/>
                <a:gd name="T105" fmla="*/ 297 h 1147"/>
                <a:gd name="T106" fmla="*/ 273 w 1596"/>
                <a:gd name="T107" fmla="*/ 318 h 1147"/>
                <a:gd name="T108" fmla="*/ 214 w 1596"/>
                <a:gd name="T109" fmla="*/ 316 h 1147"/>
                <a:gd name="T110" fmla="*/ 280 w 1596"/>
                <a:gd name="T111" fmla="*/ 405 h 1147"/>
                <a:gd name="T112" fmla="*/ 339 w 1596"/>
                <a:gd name="T113" fmla="*/ 451 h 1147"/>
                <a:gd name="T114" fmla="*/ 522 w 1596"/>
                <a:gd name="T115" fmla="*/ 432 h 1147"/>
                <a:gd name="T116" fmla="*/ 597 w 1596"/>
                <a:gd name="T117" fmla="*/ 510 h 1147"/>
                <a:gd name="T118" fmla="*/ 1055 w 1596"/>
                <a:gd name="T119" fmla="*/ 257 h 1147"/>
                <a:gd name="T120" fmla="*/ 1077 w 1596"/>
                <a:gd name="T121" fmla="*/ 249 h 1147"/>
                <a:gd name="T122" fmla="*/ 1106 w 1596"/>
                <a:gd name="T123" fmla="*/ 291 h 1147"/>
                <a:gd name="T124" fmla="*/ 1166 w 1596"/>
                <a:gd name="T125" fmla="*/ 265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6" h="1147">
                  <a:moveTo>
                    <a:pt x="67" y="591"/>
                  </a:moveTo>
                  <a:cubicBezTo>
                    <a:pt x="64" y="593"/>
                    <a:pt x="53" y="601"/>
                    <a:pt x="53" y="601"/>
                  </a:cubicBezTo>
                  <a:cubicBezTo>
                    <a:pt x="50" y="606"/>
                    <a:pt x="50" y="606"/>
                    <a:pt x="50" y="606"/>
                  </a:cubicBezTo>
                  <a:cubicBezTo>
                    <a:pt x="50" y="606"/>
                    <a:pt x="45" y="609"/>
                    <a:pt x="45" y="609"/>
                  </a:cubicBezTo>
                  <a:cubicBezTo>
                    <a:pt x="44" y="610"/>
                    <a:pt x="42" y="612"/>
                    <a:pt x="42" y="612"/>
                  </a:cubicBezTo>
                  <a:cubicBezTo>
                    <a:pt x="42" y="612"/>
                    <a:pt x="38" y="615"/>
                    <a:pt x="38" y="616"/>
                  </a:cubicBezTo>
                  <a:cubicBezTo>
                    <a:pt x="37" y="617"/>
                    <a:pt x="36" y="618"/>
                    <a:pt x="36" y="618"/>
                  </a:cubicBezTo>
                  <a:cubicBezTo>
                    <a:pt x="36" y="618"/>
                    <a:pt x="33" y="617"/>
                    <a:pt x="32" y="622"/>
                  </a:cubicBezTo>
                  <a:cubicBezTo>
                    <a:pt x="29" y="623"/>
                    <a:pt x="29" y="623"/>
                    <a:pt x="29" y="623"/>
                  </a:cubicBezTo>
                  <a:cubicBezTo>
                    <a:pt x="29" y="623"/>
                    <a:pt x="26" y="626"/>
                    <a:pt x="26" y="627"/>
                  </a:cubicBezTo>
                  <a:cubicBezTo>
                    <a:pt x="26" y="628"/>
                    <a:pt x="24" y="630"/>
                    <a:pt x="24" y="631"/>
                  </a:cubicBezTo>
                  <a:cubicBezTo>
                    <a:pt x="24" y="631"/>
                    <a:pt x="22" y="633"/>
                    <a:pt x="21" y="633"/>
                  </a:cubicBezTo>
                  <a:cubicBezTo>
                    <a:pt x="21" y="633"/>
                    <a:pt x="19" y="636"/>
                    <a:pt x="19" y="636"/>
                  </a:cubicBezTo>
                  <a:cubicBezTo>
                    <a:pt x="18" y="637"/>
                    <a:pt x="16" y="639"/>
                    <a:pt x="16" y="639"/>
                  </a:cubicBezTo>
                  <a:cubicBezTo>
                    <a:pt x="16" y="639"/>
                    <a:pt x="13" y="640"/>
                    <a:pt x="13" y="641"/>
                  </a:cubicBezTo>
                  <a:cubicBezTo>
                    <a:pt x="13" y="643"/>
                    <a:pt x="10" y="645"/>
                    <a:pt x="10" y="645"/>
                  </a:cubicBezTo>
                  <a:cubicBezTo>
                    <a:pt x="10" y="646"/>
                    <a:pt x="7" y="649"/>
                    <a:pt x="7" y="649"/>
                  </a:cubicBezTo>
                  <a:cubicBezTo>
                    <a:pt x="7" y="650"/>
                    <a:pt x="5" y="653"/>
                    <a:pt x="5" y="653"/>
                  </a:cubicBezTo>
                  <a:cubicBezTo>
                    <a:pt x="4" y="654"/>
                    <a:pt x="3" y="656"/>
                    <a:pt x="3" y="656"/>
                  </a:cubicBezTo>
                  <a:cubicBezTo>
                    <a:pt x="3" y="657"/>
                    <a:pt x="2" y="657"/>
                    <a:pt x="2" y="657"/>
                  </a:cubicBezTo>
                  <a:cubicBezTo>
                    <a:pt x="2" y="674"/>
                    <a:pt x="2" y="674"/>
                    <a:pt x="2" y="674"/>
                  </a:cubicBezTo>
                  <a:cubicBezTo>
                    <a:pt x="2" y="674"/>
                    <a:pt x="4" y="675"/>
                    <a:pt x="7" y="673"/>
                  </a:cubicBezTo>
                  <a:cubicBezTo>
                    <a:pt x="10" y="671"/>
                    <a:pt x="12" y="667"/>
                    <a:pt x="12" y="667"/>
                  </a:cubicBezTo>
                  <a:cubicBezTo>
                    <a:pt x="12" y="664"/>
                    <a:pt x="12" y="664"/>
                    <a:pt x="12" y="664"/>
                  </a:cubicBezTo>
                  <a:cubicBezTo>
                    <a:pt x="15" y="664"/>
                    <a:pt x="15" y="664"/>
                    <a:pt x="15" y="664"/>
                  </a:cubicBezTo>
                  <a:cubicBezTo>
                    <a:pt x="18" y="660"/>
                    <a:pt x="18" y="660"/>
                    <a:pt x="18" y="660"/>
                  </a:cubicBezTo>
                  <a:cubicBezTo>
                    <a:pt x="21" y="658"/>
                    <a:pt x="21" y="658"/>
                    <a:pt x="21" y="658"/>
                  </a:cubicBezTo>
                  <a:cubicBezTo>
                    <a:pt x="23" y="656"/>
                    <a:pt x="23" y="656"/>
                    <a:pt x="23" y="656"/>
                  </a:cubicBezTo>
                  <a:cubicBezTo>
                    <a:pt x="23" y="654"/>
                    <a:pt x="23" y="654"/>
                    <a:pt x="23" y="654"/>
                  </a:cubicBezTo>
                  <a:cubicBezTo>
                    <a:pt x="23" y="652"/>
                    <a:pt x="23" y="652"/>
                    <a:pt x="23" y="652"/>
                  </a:cubicBezTo>
                  <a:cubicBezTo>
                    <a:pt x="25" y="649"/>
                    <a:pt x="25" y="649"/>
                    <a:pt x="25" y="649"/>
                  </a:cubicBezTo>
                  <a:cubicBezTo>
                    <a:pt x="28" y="646"/>
                    <a:pt x="28" y="646"/>
                    <a:pt x="28" y="646"/>
                  </a:cubicBezTo>
                  <a:cubicBezTo>
                    <a:pt x="31" y="645"/>
                    <a:pt x="31" y="645"/>
                    <a:pt x="31" y="645"/>
                  </a:cubicBezTo>
                  <a:cubicBezTo>
                    <a:pt x="33" y="642"/>
                    <a:pt x="33" y="642"/>
                    <a:pt x="33" y="642"/>
                  </a:cubicBezTo>
                  <a:cubicBezTo>
                    <a:pt x="32" y="640"/>
                    <a:pt x="32" y="640"/>
                    <a:pt x="32" y="640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34"/>
                    <a:pt x="36" y="634"/>
                    <a:pt x="36" y="634"/>
                  </a:cubicBezTo>
                  <a:cubicBezTo>
                    <a:pt x="38" y="633"/>
                    <a:pt x="38" y="633"/>
                    <a:pt x="38" y="633"/>
                  </a:cubicBezTo>
                  <a:cubicBezTo>
                    <a:pt x="38" y="633"/>
                    <a:pt x="40" y="631"/>
                    <a:pt x="40" y="629"/>
                  </a:cubicBezTo>
                  <a:cubicBezTo>
                    <a:pt x="40" y="628"/>
                    <a:pt x="42" y="629"/>
                    <a:pt x="43" y="624"/>
                  </a:cubicBezTo>
                  <a:cubicBezTo>
                    <a:pt x="48" y="620"/>
                    <a:pt x="48" y="620"/>
                    <a:pt x="48" y="620"/>
                  </a:cubicBezTo>
                  <a:cubicBezTo>
                    <a:pt x="50" y="617"/>
                    <a:pt x="50" y="617"/>
                    <a:pt x="50" y="617"/>
                  </a:cubicBezTo>
                  <a:cubicBezTo>
                    <a:pt x="54" y="617"/>
                    <a:pt x="54" y="617"/>
                    <a:pt x="54" y="617"/>
                  </a:cubicBezTo>
                  <a:cubicBezTo>
                    <a:pt x="56" y="613"/>
                    <a:pt x="56" y="613"/>
                    <a:pt x="56" y="613"/>
                  </a:cubicBezTo>
                  <a:cubicBezTo>
                    <a:pt x="57" y="612"/>
                    <a:pt x="57" y="612"/>
                    <a:pt x="57" y="612"/>
                  </a:cubicBezTo>
                  <a:cubicBezTo>
                    <a:pt x="57" y="612"/>
                    <a:pt x="62" y="608"/>
                    <a:pt x="63" y="607"/>
                  </a:cubicBezTo>
                  <a:cubicBezTo>
                    <a:pt x="64" y="607"/>
                    <a:pt x="64" y="605"/>
                    <a:pt x="64" y="605"/>
                  </a:cubicBezTo>
                  <a:cubicBezTo>
                    <a:pt x="64" y="605"/>
                    <a:pt x="66" y="604"/>
                    <a:pt x="66" y="604"/>
                  </a:cubicBezTo>
                  <a:cubicBezTo>
                    <a:pt x="66" y="603"/>
                    <a:pt x="69" y="604"/>
                    <a:pt x="70" y="603"/>
                  </a:cubicBezTo>
                  <a:cubicBezTo>
                    <a:pt x="71" y="602"/>
                    <a:pt x="71" y="600"/>
                    <a:pt x="71" y="600"/>
                  </a:cubicBezTo>
                  <a:cubicBezTo>
                    <a:pt x="74" y="600"/>
                    <a:pt x="74" y="600"/>
                    <a:pt x="74" y="600"/>
                  </a:cubicBezTo>
                  <a:cubicBezTo>
                    <a:pt x="75" y="597"/>
                    <a:pt x="75" y="597"/>
                    <a:pt x="75" y="597"/>
                  </a:cubicBezTo>
                  <a:cubicBezTo>
                    <a:pt x="77" y="597"/>
                    <a:pt x="77" y="597"/>
                    <a:pt x="77" y="597"/>
                  </a:cubicBezTo>
                  <a:cubicBezTo>
                    <a:pt x="77" y="597"/>
                    <a:pt x="77" y="592"/>
                    <a:pt x="75" y="590"/>
                  </a:cubicBezTo>
                  <a:cubicBezTo>
                    <a:pt x="73" y="589"/>
                    <a:pt x="70" y="588"/>
                    <a:pt x="67" y="591"/>
                  </a:cubicBezTo>
                  <a:close/>
                  <a:moveTo>
                    <a:pt x="226" y="596"/>
                  </a:moveTo>
                  <a:cubicBezTo>
                    <a:pt x="226" y="597"/>
                    <a:pt x="223" y="600"/>
                    <a:pt x="223" y="601"/>
                  </a:cubicBezTo>
                  <a:cubicBezTo>
                    <a:pt x="222" y="601"/>
                    <a:pt x="223" y="602"/>
                    <a:pt x="223" y="602"/>
                  </a:cubicBezTo>
                  <a:cubicBezTo>
                    <a:pt x="223" y="603"/>
                    <a:pt x="223" y="603"/>
                    <a:pt x="223" y="603"/>
                  </a:cubicBezTo>
                  <a:cubicBezTo>
                    <a:pt x="223" y="603"/>
                    <a:pt x="227" y="605"/>
                    <a:pt x="227" y="603"/>
                  </a:cubicBezTo>
                  <a:cubicBezTo>
                    <a:pt x="228" y="602"/>
                    <a:pt x="228" y="600"/>
                    <a:pt x="229" y="599"/>
                  </a:cubicBezTo>
                  <a:cubicBezTo>
                    <a:pt x="230" y="598"/>
                    <a:pt x="231" y="595"/>
                    <a:pt x="231" y="595"/>
                  </a:cubicBezTo>
                  <a:cubicBezTo>
                    <a:pt x="228" y="593"/>
                    <a:pt x="228" y="593"/>
                    <a:pt x="228" y="593"/>
                  </a:cubicBezTo>
                  <a:cubicBezTo>
                    <a:pt x="228" y="593"/>
                    <a:pt x="226" y="595"/>
                    <a:pt x="226" y="596"/>
                  </a:cubicBezTo>
                  <a:close/>
                  <a:moveTo>
                    <a:pt x="227" y="619"/>
                  </a:moveTo>
                  <a:cubicBezTo>
                    <a:pt x="228" y="618"/>
                    <a:pt x="227" y="616"/>
                    <a:pt x="227" y="615"/>
                  </a:cubicBezTo>
                  <a:cubicBezTo>
                    <a:pt x="227" y="614"/>
                    <a:pt x="226" y="613"/>
                    <a:pt x="225" y="613"/>
                  </a:cubicBezTo>
                  <a:cubicBezTo>
                    <a:pt x="225" y="612"/>
                    <a:pt x="223" y="613"/>
                    <a:pt x="223" y="613"/>
                  </a:cubicBezTo>
                  <a:cubicBezTo>
                    <a:pt x="222" y="614"/>
                    <a:pt x="222" y="614"/>
                    <a:pt x="222" y="614"/>
                  </a:cubicBezTo>
                  <a:cubicBezTo>
                    <a:pt x="222" y="614"/>
                    <a:pt x="222" y="616"/>
                    <a:pt x="222" y="617"/>
                  </a:cubicBezTo>
                  <a:cubicBezTo>
                    <a:pt x="222" y="618"/>
                    <a:pt x="222" y="620"/>
                    <a:pt x="222" y="621"/>
                  </a:cubicBezTo>
                  <a:cubicBezTo>
                    <a:pt x="223" y="622"/>
                    <a:pt x="224" y="621"/>
                    <a:pt x="225" y="621"/>
                  </a:cubicBezTo>
                  <a:cubicBezTo>
                    <a:pt x="227" y="621"/>
                    <a:pt x="226" y="620"/>
                    <a:pt x="227" y="619"/>
                  </a:cubicBezTo>
                  <a:close/>
                  <a:moveTo>
                    <a:pt x="228" y="610"/>
                  </a:moveTo>
                  <a:cubicBezTo>
                    <a:pt x="227" y="609"/>
                    <a:pt x="228" y="610"/>
                    <a:pt x="228" y="610"/>
                  </a:cubicBezTo>
                  <a:cubicBezTo>
                    <a:pt x="227" y="611"/>
                    <a:pt x="228" y="611"/>
                    <a:pt x="228" y="613"/>
                  </a:cubicBezTo>
                  <a:cubicBezTo>
                    <a:pt x="228" y="614"/>
                    <a:pt x="230" y="612"/>
                    <a:pt x="230" y="612"/>
                  </a:cubicBezTo>
                  <a:cubicBezTo>
                    <a:pt x="230" y="611"/>
                    <a:pt x="230" y="611"/>
                    <a:pt x="230" y="611"/>
                  </a:cubicBezTo>
                  <a:cubicBezTo>
                    <a:pt x="230" y="611"/>
                    <a:pt x="229" y="610"/>
                    <a:pt x="228" y="610"/>
                  </a:cubicBezTo>
                  <a:close/>
                  <a:moveTo>
                    <a:pt x="227" y="623"/>
                  </a:moveTo>
                  <a:cubicBezTo>
                    <a:pt x="226" y="623"/>
                    <a:pt x="224" y="623"/>
                    <a:pt x="224" y="623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4" y="625"/>
                    <a:pt x="224" y="627"/>
                    <a:pt x="225" y="627"/>
                  </a:cubicBezTo>
                  <a:cubicBezTo>
                    <a:pt x="226" y="627"/>
                    <a:pt x="226" y="626"/>
                    <a:pt x="227" y="625"/>
                  </a:cubicBezTo>
                  <a:cubicBezTo>
                    <a:pt x="229" y="624"/>
                    <a:pt x="227" y="625"/>
                    <a:pt x="228" y="623"/>
                  </a:cubicBezTo>
                  <a:cubicBezTo>
                    <a:pt x="229" y="620"/>
                    <a:pt x="228" y="623"/>
                    <a:pt x="227" y="623"/>
                  </a:cubicBezTo>
                  <a:close/>
                  <a:moveTo>
                    <a:pt x="227" y="632"/>
                  </a:moveTo>
                  <a:cubicBezTo>
                    <a:pt x="227" y="631"/>
                    <a:pt x="226" y="632"/>
                    <a:pt x="225" y="632"/>
                  </a:cubicBezTo>
                  <a:cubicBezTo>
                    <a:pt x="224" y="633"/>
                    <a:pt x="224" y="635"/>
                    <a:pt x="224" y="635"/>
                  </a:cubicBezTo>
                  <a:cubicBezTo>
                    <a:pt x="224" y="635"/>
                    <a:pt x="224" y="635"/>
                    <a:pt x="223" y="635"/>
                  </a:cubicBezTo>
                  <a:cubicBezTo>
                    <a:pt x="222" y="636"/>
                    <a:pt x="223" y="636"/>
                    <a:pt x="223" y="638"/>
                  </a:cubicBezTo>
                  <a:cubicBezTo>
                    <a:pt x="222" y="639"/>
                    <a:pt x="223" y="640"/>
                    <a:pt x="224" y="641"/>
                  </a:cubicBezTo>
                  <a:cubicBezTo>
                    <a:pt x="225" y="642"/>
                    <a:pt x="224" y="641"/>
                    <a:pt x="225" y="641"/>
                  </a:cubicBezTo>
                  <a:cubicBezTo>
                    <a:pt x="226" y="641"/>
                    <a:pt x="226" y="640"/>
                    <a:pt x="226" y="639"/>
                  </a:cubicBezTo>
                  <a:cubicBezTo>
                    <a:pt x="226" y="638"/>
                    <a:pt x="226" y="637"/>
                    <a:pt x="226" y="636"/>
                  </a:cubicBezTo>
                  <a:cubicBezTo>
                    <a:pt x="227" y="635"/>
                    <a:pt x="227" y="633"/>
                    <a:pt x="227" y="632"/>
                  </a:cubicBezTo>
                  <a:close/>
                  <a:moveTo>
                    <a:pt x="223" y="650"/>
                  </a:moveTo>
                  <a:cubicBezTo>
                    <a:pt x="224" y="650"/>
                    <a:pt x="224" y="649"/>
                    <a:pt x="225" y="648"/>
                  </a:cubicBezTo>
                  <a:cubicBezTo>
                    <a:pt x="226" y="647"/>
                    <a:pt x="225" y="647"/>
                    <a:pt x="224" y="645"/>
                  </a:cubicBezTo>
                  <a:cubicBezTo>
                    <a:pt x="224" y="644"/>
                    <a:pt x="223" y="645"/>
                    <a:pt x="223" y="645"/>
                  </a:cubicBezTo>
                  <a:cubicBezTo>
                    <a:pt x="222" y="645"/>
                    <a:pt x="222" y="647"/>
                    <a:pt x="222" y="647"/>
                  </a:cubicBezTo>
                  <a:cubicBezTo>
                    <a:pt x="222" y="647"/>
                    <a:pt x="222" y="650"/>
                    <a:pt x="223" y="650"/>
                  </a:cubicBezTo>
                  <a:close/>
                  <a:moveTo>
                    <a:pt x="226" y="658"/>
                  </a:moveTo>
                  <a:cubicBezTo>
                    <a:pt x="225" y="658"/>
                    <a:pt x="224" y="658"/>
                    <a:pt x="224" y="658"/>
                  </a:cubicBezTo>
                  <a:cubicBezTo>
                    <a:pt x="223" y="659"/>
                    <a:pt x="222" y="661"/>
                    <a:pt x="223" y="663"/>
                  </a:cubicBezTo>
                  <a:cubicBezTo>
                    <a:pt x="223" y="665"/>
                    <a:pt x="222" y="666"/>
                    <a:pt x="223" y="666"/>
                  </a:cubicBezTo>
                  <a:cubicBezTo>
                    <a:pt x="224" y="667"/>
                    <a:pt x="224" y="667"/>
                    <a:pt x="225" y="666"/>
                  </a:cubicBezTo>
                  <a:cubicBezTo>
                    <a:pt x="226" y="665"/>
                    <a:pt x="227" y="664"/>
                    <a:pt x="227" y="663"/>
                  </a:cubicBezTo>
                  <a:cubicBezTo>
                    <a:pt x="227" y="661"/>
                    <a:pt x="228" y="662"/>
                    <a:pt x="227" y="660"/>
                  </a:cubicBezTo>
                  <a:cubicBezTo>
                    <a:pt x="227" y="659"/>
                    <a:pt x="227" y="659"/>
                    <a:pt x="226" y="658"/>
                  </a:cubicBezTo>
                  <a:close/>
                  <a:moveTo>
                    <a:pt x="216" y="662"/>
                  </a:moveTo>
                  <a:cubicBezTo>
                    <a:pt x="215" y="661"/>
                    <a:pt x="215" y="661"/>
                    <a:pt x="215" y="661"/>
                  </a:cubicBezTo>
                  <a:cubicBezTo>
                    <a:pt x="215" y="661"/>
                    <a:pt x="213" y="664"/>
                    <a:pt x="212" y="665"/>
                  </a:cubicBezTo>
                  <a:cubicBezTo>
                    <a:pt x="212" y="666"/>
                    <a:pt x="211" y="666"/>
                    <a:pt x="212" y="667"/>
                  </a:cubicBezTo>
                  <a:cubicBezTo>
                    <a:pt x="213" y="667"/>
                    <a:pt x="212" y="667"/>
                    <a:pt x="213" y="668"/>
                  </a:cubicBezTo>
                  <a:cubicBezTo>
                    <a:pt x="214" y="668"/>
                    <a:pt x="212" y="669"/>
                    <a:pt x="214" y="668"/>
                  </a:cubicBezTo>
                  <a:cubicBezTo>
                    <a:pt x="216" y="668"/>
                    <a:pt x="216" y="667"/>
                    <a:pt x="216" y="666"/>
                  </a:cubicBezTo>
                  <a:cubicBezTo>
                    <a:pt x="216" y="664"/>
                    <a:pt x="216" y="664"/>
                    <a:pt x="216" y="663"/>
                  </a:cubicBezTo>
                  <a:cubicBezTo>
                    <a:pt x="216" y="662"/>
                    <a:pt x="216" y="662"/>
                    <a:pt x="216" y="662"/>
                  </a:cubicBezTo>
                  <a:close/>
                  <a:moveTo>
                    <a:pt x="213" y="652"/>
                  </a:moveTo>
                  <a:cubicBezTo>
                    <a:pt x="213" y="651"/>
                    <a:pt x="213" y="651"/>
                    <a:pt x="212" y="650"/>
                  </a:cubicBezTo>
                  <a:cubicBezTo>
                    <a:pt x="212" y="649"/>
                    <a:pt x="211" y="651"/>
                    <a:pt x="211" y="651"/>
                  </a:cubicBezTo>
                  <a:cubicBezTo>
                    <a:pt x="211" y="651"/>
                    <a:pt x="211" y="652"/>
                    <a:pt x="213" y="654"/>
                  </a:cubicBezTo>
                  <a:cubicBezTo>
                    <a:pt x="214" y="655"/>
                    <a:pt x="213" y="653"/>
                    <a:pt x="213" y="652"/>
                  </a:cubicBezTo>
                  <a:close/>
                  <a:moveTo>
                    <a:pt x="248" y="510"/>
                  </a:moveTo>
                  <a:cubicBezTo>
                    <a:pt x="246" y="510"/>
                    <a:pt x="245" y="509"/>
                    <a:pt x="245" y="509"/>
                  </a:cubicBezTo>
                  <a:cubicBezTo>
                    <a:pt x="243" y="515"/>
                    <a:pt x="243" y="515"/>
                    <a:pt x="243" y="515"/>
                  </a:cubicBezTo>
                  <a:cubicBezTo>
                    <a:pt x="242" y="515"/>
                    <a:pt x="242" y="515"/>
                    <a:pt x="242" y="515"/>
                  </a:cubicBezTo>
                  <a:cubicBezTo>
                    <a:pt x="242" y="515"/>
                    <a:pt x="244" y="519"/>
                    <a:pt x="245" y="520"/>
                  </a:cubicBezTo>
                  <a:cubicBezTo>
                    <a:pt x="245" y="521"/>
                    <a:pt x="248" y="522"/>
                    <a:pt x="248" y="522"/>
                  </a:cubicBezTo>
                  <a:cubicBezTo>
                    <a:pt x="248" y="522"/>
                    <a:pt x="249" y="521"/>
                    <a:pt x="251" y="521"/>
                  </a:cubicBezTo>
                  <a:cubicBezTo>
                    <a:pt x="253" y="521"/>
                    <a:pt x="251" y="518"/>
                    <a:pt x="251" y="517"/>
                  </a:cubicBezTo>
                  <a:cubicBezTo>
                    <a:pt x="251" y="515"/>
                    <a:pt x="252" y="514"/>
                    <a:pt x="252" y="512"/>
                  </a:cubicBezTo>
                  <a:cubicBezTo>
                    <a:pt x="252" y="510"/>
                    <a:pt x="249" y="510"/>
                    <a:pt x="248" y="510"/>
                  </a:cubicBezTo>
                  <a:close/>
                  <a:moveTo>
                    <a:pt x="285" y="532"/>
                  </a:moveTo>
                  <a:cubicBezTo>
                    <a:pt x="285" y="537"/>
                    <a:pt x="285" y="537"/>
                    <a:pt x="286" y="537"/>
                  </a:cubicBezTo>
                  <a:cubicBezTo>
                    <a:pt x="287" y="537"/>
                    <a:pt x="288" y="542"/>
                    <a:pt x="288" y="537"/>
                  </a:cubicBezTo>
                  <a:cubicBezTo>
                    <a:pt x="288" y="531"/>
                    <a:pt x="287" y="528"/>
                    <a:pt x="287" y="528"/>
                  </a:cubicBezTo>
                  <a:cubicBezTo>
                    <a:pt x="287" y="527"/>
                    <a:pt x="287" y="527"/>
                    <a:pt x="287" y="527"/>
                  </a:cubicBezTo>
                  <a:cubicBezTo>
                    <a:pt x="286" y="527"/>
                    <a:pt x="286" y="527"/>
                    <a:pt x="286" y="527"/>
                  </a:cubicBezTo>
                  <a:cubicBezTo>
                    <a:pt x="286" y="528"/>
                    <a:pt x="286" y="528"/>
                    <a:pt x="286" y="528"/>
                  </a:cubicBezTo>
                  <a:cubicBezTo>
                    <a:pt x="286" y="528"/>
                    <a:pt x="285" y="527"/>
                    <a:pt x="285" y="532"/>
                  </a:cubicBezTo>
                  <a:close/>
                  <a:moveTo>
                    <a:pt x="313" y="532"/>
                  </a:moveTo>
                  <a:cubicBezTo>
                    <a:pt x="312" y="533"/>
                    <a:pt x="312" y="537"/>
                    <a:pt x="312" y="537"/>
                  </a:cubicBezTo>
                  <a:cubicBezTo>
                    <a:pt x="312" y="537"/>
                    <a:pt x="316" y="537"/>
                    <a:pt x="316" y="532"/>
                  </a:cubicBezTo>
                  <a:cubicBezTo>
                    <a:pt x="316" y="528"/>
                    <a:pt x="313" y="532"/>
                    <a:pt x="313" y="532"/>
                  </a:cubicBezTo>
                  <a:close/>
                  <a:moveTo>
                    <a:pt x="445" y="615"/>
                  </a:moveTo>
                  <a:cubicBezTo>
                    <a:pt x="444" y="614"/>
                    <a:pt x="437" y="607"/>
                    <a:pt x="436" y="606"/>
                  </a:cubicBezTo>
                  <a:cubicBezTo>
                    <a:pt x="436" y="604"/>
                    <a:pt x="430" y="602"/>
                    <a:pt x="430" y="601"/>
                  </a:cubicBezTo>
                  <a:cubicBezTo>
                    <a:pt x="430" y="600"/>
                    <a:pt x="425" y="596"/>
                    <a:pt x="423" y="594"/>
                  </a:cubicBezTo>
                  <a:cubicBezTo>
                    <a:pt x="421" y="593"/>
                    <a:pt x="420" y="594"/>
                    <a:pt x="420" y="593"/>
                  </a:cubicBezTo>
                  <a:cubicBezTo>
                    <a:pt x="420" y="592"/>
                    <a:pt x="418" y="589"/>
                    <a:pt x="418" y="588"/>
                  </a:cubicBezTo>
                  <a:cubicBezTo>
                    <a:pt x="419" y="587"/>
                    <a:pt x="412" y="584"/>
                    <a:pt x="412" y="583"/>
                  </a:cubicBezTo>
                  <a:cubicBezTo>
                    <a:pt x="412" y="582"/>
                    <a:pt x="407" y="578"/>
                    <a:pt x="407" y="576"/>
                  </a:cubicBezTo>
                  <a:cubicBezTo>
                    <a:pt x="407" y="575"/>
                    <a:pt x="401" y="574"/>
                    <a:pt x="399" y="574"/>
                  </a:cubicBezTo>
                  <a:cubicBezTo>
                    <a:pt x="398" y="574"/>
                    <a:pt x="393" y="567"/>
                    <a:pt x="392" y="567"/>
                  </a:cubicBezTo>
                  <a:cubicBezTo>
                    <a:pt x="391" y="566"/>
                    <a:pt x="385" y="567"/>
                    <a:pt x="385" y="567"/>
                  </a:cubicBezTo>
                  <a:cubicBezTo>
                    <a:pt x="385" y="567"/>
                    <a:pt x="381" y="564"/>
                    <a:pt x="381" y="563"/>
                  </a:cubicBezTo>
                  <a:cubicBezTo>
                    <a:pt x="380" y="562"/>
                    <a:pt x="371" y="556"/>
                    <a:pt x="370" y="556"/>
                  </a:cubicBezTo>
                  <a:cubicBezTo>
                    <a:pt x="369" y="556"/>
                    <a:pt x="361" y="553"/>
                    <a:pt x="360" y="551"/>
                  </a:cubicBezTo>
                  <a:cubicBezTo>
                    <a:pt x="359" y="550"/>
                    <a:pt x="350" y="546"/>
                    <a:pt x="349" y="546"/>
                  </a:cubicBezTo>
                  <a:cubicBezTo>
                    <a:pt x="349" y="545"/>
                    <a:pt x="348" y="544"/>
                    <a:pt x="335" y="537"/>
                  </a:cubicBezTo>
                  <a:cubicBezTo>
                    <a:pt x="322" y="530"/>
                    <a:pt x="322" y="537"/>
                    <a:pt x="322" y="537"/>
                  </a:cubicBezTo>
                  <a:cubicBezTo>
                    <a:pt x="322" y="537"/>
                    <a:pt x="322" y="537"/>
                    <a:pt x="322" y="537"/>
                  </a:cubicBezTo>
                  <a:cubicBezTo>
                    <a:pt x="322" y="537"/>
                    <a:pt x="324" y="541"/>
                    <a:pt x="327" y="543"/>
                  </a:cubicBezTo>
                  <a:cubicBezTo>
                    <a:pt x="328" y="543"/>
                    <a:pt x="329" y="543"/>
                    <a:pt x="330" y="544"/>
                  </a:cubicBezTo>
                  <a:cubicBezTo>
                    <a:pt x="330" y="543"/>
                    <a:pt x="331" y="544"/>
                    <a:pt x="330" y="544"/>
                  </a:cubicBezTo>
                  <a:cubicBezTo>
                    <a:pt x="329" y="544"/>
                    <a:pt x="329" y="544"/>
                    <a:pt x="329" y="544"/>
                  </a:cubicBezTo>
                  <a:cubicBezTo>
                    <a:pt x="329" y="545"/>
                    <a:pt x="330" y="545"/>
                    <a:pt x="333" y="545"/>
                  </a:cubicBezTo>
                  <a:cubicBezTo>
                    <a:pt x="335" y="546"/>
                    <a:pt x="333" y="544"/>
                    <a:pt x="335" y="544"/>
                  </a:cubicBezTo>
                  <a:cubicBezTo>
                    <a:pt x="336" y="545"/>
                    <a:pt x="337" y="545"/>
                    <a:pt x="339" y="547"/>
                  </a:cubicBezTo>
                  <a:cubicBezTo>
                    <a:pt x="342" y="549"/>
                    <a:pt x="338" y="548"/>
                    <a:pt x="339" y="551"/>
                  </a:cubicBezTo>
                  <a:cubicBezTo>
                    <a:pt x="340" y="554"/>
                    <a:pt x="341" y="550"/>
                    <a:pt x="343" y="549"/>
                  </a:cubicBezTo>
                  <a:cubicBezTo>
                    <a:pt x="344" y="547"/>
                    <a:pt x="345" y="548"/>
                    <a:pt x="347" y="550"/>
                  </a:cubicBezTo>
                  <a:cubicBezTo>
                    <a:pt x="349" y="552"/>
                    <a:pt x="349" y="554"/>
                    <a:pt x="350" y="554"/>
                  </a:cubicBezTo>
                  <a:cubicBezTo>
                    <a:pt x="351" y="554"/>
                    <a:pt x="353" y="554"/>
                    <a:pt x="353" y="555"/>
                  </a:cubicBezTo>
                  <a:cubicBezTo>
                    <a:pt x="353" y="557"/>
                    <a:pt x="355" y="557"/>
                    <a:pt x="358" y="558"/>
                  </a:cubicBezTo>
                  <a:cubicBezTo>
                    <a:pt x="361" y="558"/>
                    <a:pt x="360" y="558"/>
                    <a:pt x="363" y="562"/>
                  </a:cubicBezTo>
                  <a:cubicBezTo>
                    <a:pt x="366" y="565"/>
                    <a:pt x="364" y="563"/>
                    <a:pt x="366" y="565"/>
                  </a:cubicBezTo>
                  <a:cubicBezTo>
                    <a:pt x="368" y="567"/>
                    <a:pt x="368" y="565"/>
                    <a:pt x="370" y="565"/>
                  </a:cubicBezTo>
                  <a:cubicBezTo>
                    <a:pt x="372" y="565"/>
                    <a:pt x="372" y="566"/>
                    <a:pt x="373" y="568"/>
                  </a:cubicBezTo>
                  <a:cubicBezTo>
                    <a:pt x="375" y="570"/>
                    <a:pt x="375" y="571"/>
                    <a:pt x="377" y="571"/>
                  </a:cubicBezTo>
                  <a:cubicBezTo>
                    <a:pt x="379" y="572"/>
                    <a:pt x="378" y="570"/>
                    <a:pt x="381" y="570"/>
                  </a:cubicBezTo>
                  <a:cubicBezTo>
                    <a:pt x="383" y="570"/>
                    <a:pt x="382" y="570"/>
                    <a:pt x="384" y="571"/>
                  </a:cubicBezTo>
                  <a:cubicBezTo>
                    <a:pt x="385" y="572"/>
                    <a:pt x="386" y="572"/>
                    <a:pt x="389" y="574"/>
                  </a:cubicBezTo>
                  <a:cubicBezTo>
                    <a:pt x="391" y="576"/>
                    <a:pt x="390" y="575"/>
                    <a:pt x="393" y="576"/>
                  </a:cubicBezTo>
                  <a:cubicBezTo>
                    <a:pt x="396" y="578"/>
                    <a:pt x="395" y="579"/>
                    <a:pt x="395" y="580"/>
                  </a:cubicBezTo>
                  <a:cubicBezTo>
                    <a:pt x="396" y="581"/>
                    <a:pt x="397" y="582"/>
                    <a:pt x="400" y="582"/>
                  </a:cubicBezTo>
                  <a:cubicBezTo>
                    <a:pt x="403" y="581"/>
                    <a:pt x="402" y="581"/>
                    <a:pt x="404" y="581"/>
                  </a:cubicBezTo>
                  <a:cubicBezTo>
                    <a:pt x="405" y="581"/>
                    <a:pt x="404" y="582"/>
                    <a:pt x="404" y="585"/>
                  </a:cubicBezTo>
                  <a:cubicBezTo>
                    <a:pt x="404" y="587"/>
                    <a:pt x="405" y="587"/>
                    <a:pt x="408" y="588"/>
                  </a:cubicBezTo>
                  <a:cubicBezTo>
                    <a:pt x="410" y="589"/>
                    <a:pt x="409" y="587"/>
                    <a:pt x="412" y="588"/>
                  </a:cubicBezTo>
                  <a:cubicBezTo>
                    <a:pt x="415" y="589"/>
                    <a:pt x="412" y="589"/>
                    <a:pt x="412" y="592"/>
                  </a:cubicBezTo>
                  <a:cubicBezTo>
                    <a:pt x="412" y="594"/>
                    <a:pt x="414" y="595"/>
                    <a:pt x="415" y="595"/>
                  </a:cubicBezTo>
                  <a:cubicBezTo>
                    <a:pt x="417" y="595"/>
                    <a:pt x="419" y="595"/>
                    <a:pt x="419" y="597"/>
                  </a:cubicBezTo>
                  <a:cubicBezTo>
                    <a:pt x="420" y="598"/>
                    <a:pt x="423" y="601"/>
                    <a:pt x="423" y="602"/>
                  </a:cubicBezTo>
                  <a:cubicBezTo>
                    <a:pt x="424" y="602"/>
                    <a:pt x="426" y="603"/>
                    <a:pt x="428" y="605"/>
                  </a:cubicBezTo>
                  <a:cubicBezTo>
                    <a:pt x="430" y="607"/>
                    <a:pt x="430" y="607"/>
                    <a:pt x="431" y="608"/>
                  </a:cubicBezTo>
                  <a:cubicBezTo>
                    <a:pt x="432" y="609"/>
                    <a:pt x="432" y="609"/>
                    <a:pt x="432" y="610"/>
                  </a:cubicBezTo>
                  <a:cubicBezTo>
                    <a:pt x="432" y="612"/>
                    <a:pt x="433" y="612"/>
                    <a:pt x="433" y="613"/>
                  </a:cubicBezTo>
                  <a:cubicBezTo>
                    <a:pt x="434" y="614"/>
                    <a:pt x="436" y="613"/>
                    <a:pt x="437" y="614"/>
                  </a:cubicBezTo>
                  <a:cubicBezTo>
                    <a:pt x="439" y="614"/>
                    <a:pt x="440" y="616"/>
                    <a:pt x="440" y="618"/>
                  </a:cubicBezTo>
                  <a:cubicBezTo>
                    <a:pt x="441" y="620"/>
                    <a:pt x="445" y="620"/>
                    <a:pt x="445" y="621"/>
                  </a:cubicBezTo>
                  <a:cubicBezTo>
                    <a:pt x="444" y="623"/>
                    <a:pt x="448" y="623"/>
                    <a:pt x="449" y="623"/>
                  </a:cubicBezTo>
                  <a:cubicBezTo>
                    <a:pt x="450" y="623"/>
                    <a:pt x="449" y="621"/>
                    <a:pt x="449" y="621"/>
                  </a:cubicBezTo>
                  <a:cubicBezTo>
                    <a:pt x="449" y="621"/>
                    <a:pt x="446" y="616"/>
                    <a:pt x="445" y="615"/>
                  </a:cubicBezTo>
                  <a:close/>
                  <a:moveTo>
                    <a:pt x="550" y="472"/>
                  </a:moveTo>
                  <a:cubicBezTo>
                    <a:pt x="551" y="471"/>
                    <a:pt x="553" y="467"/>
                    <a:pt x="553" y="465"/>
                  </a:cubicBezTo>
                  <a:cubicBezTo>
                    <a:pt x="554" y="464"/>
                    <a:pt x="553" y="461"/>
                    <a:pt x="552" y="462"/>
                  </a:cubicBezTo>
                  <a:cubicBezTo>
                    <a:pt x="551" y="462"/>
                    <a:pt x="551" y="462"/>
                    <a:pt x="551" y="462"/>
                  </a:cubicBezTo>
                  <a:cubicBezTo>
                    <a:pt x="551" y="462"/>
                    <a:pt x="549" y="463"/>
                    <a:pt x="549" y="466"/>
                  </a:cubicBezTo>
                  <a:cubicBezTo>
                    <a:pt x="549" y="469"/>
                    <a:pt x="547" y="470"/>
                    <a:pt x="547" y="471"/>
                  </a:cubicBezTo>
                  <a:cubicBezTo>
                    <a:pt x="547" y="473"/>
                    <a:pt x="549" y="474"/>
                    <a:pt x="550" y="472"/>
                  </a:cubicBezTo>
                  <a:close/>
                  <a:moveTo>
                    <a:pt x="1010" y="716"/>
                  </a:moveTo>
                  <a:cubicBezTo>
                    <a:pt x="1009" y="715"/>
                    <a:pt x="1008" y="715"/>
                    <a:pt x="1008" y="715"/>
                  </a:cubicBezTo>
                  <a:cubicBezTo>
                    <a:pt x="1005" y="717"/>
                    <a:pt x="1005" y="717"/>
                    <a:pt x="1005" y="717"/>
                  </a:cubicBezTo>
                  <a:cubicBezTo>
                    <a:pt x="1005" y="717"/>
                    <a:pt x="1005" y="721"/>
                    <a:pt x="1005" y="723"/>
                  </a:cubicBezTo>
                  <a:cubicBezTo>
                    <a:pt x="1005" y="728"/>
                    <a:pt x="1005" y="728"/>
                    <a:pt x="1005" y="728"/>
                  </a:cubicBezTo>
                  <a:cubicBezTo>
                    <a:pt x="1005" y="729"/>
                    <a:pt x="1008" y="736"/>
                    <a:pt x="1009" y="737"/>
                  </a:cubicBezTo>
                  <a:cubicBezTo>
                    <a:pt x="1011" y="737"/>
                    <a:pt x="1015" y="737"/>
                    <a:pt x="1015" y="737"/>
                  </a:cubicBezTo>
                  <a:cubicBezTo>
                    <a:pt x="1015" y="737"/>
                    <a:pt x="1015" y="734"/>
                    <a:pt x="1015" y="730"/>
                  </a:cubicBezTo>
                  <a:cubicBezTo>
                    <a:pt x="1014" y="726"/>
                    <a:pt x="1013" y="725"/>
                    <a:pt x="1013" y="722"/>
                  </a:cubicBezTo>
                  <a:cubicBezTo>
                    <a:pt x="1012" y="720"/>
                    <a:pt x="1011" y="717"/>
                    <a:pt x="1010" y="716"/>
                  </a:cubicBezTo>
                  <a:close/>
                  <a:moveTo>
                    <a:pt x="1082" y="763"/>
                  </a:moveTo>
                  <a:cubicBezTo>
                    <a:pt x="1100" y="767"/>
                    <a:pt x="1201" y="805"/>
                    <a:pt x="1201" y="805"/>
                  </a:cubicBezTo>
                  <a:cubicBezTo>
                    <a:pt x="1201" y="805"/>
                    <a:pt x="1212" y="811"/>
                    <a:pt x="1213" y="812"/>
                  </a:cubicBezTo>
                  <a:cubicBezTo>
                    <a:pt x="1214" y="814"/>
                    <a:pt x="1218" y="811"/>
                    <a:pt x="1218" y="811"/>
                  </a:cubicBezTo>
                  <a:cubicBezTo>
                    <a:pt x="1218" y="811"/>
                    <a:pt x="1223" y="819"/>
                    <a:pt x="1229" y="818"/>
                  </a:cubicBezTo>
                  <a:cubicBezTo>
                    <a:pt x="1235" y="816"/>
                    <a:pt x="1242" y="822"/>
                    <a:pt x="1242" y="822"/>
                  </a:cubicBezTo>
                  <a:cubicBezTo>
                    <a:pt x="1242" y="822"/>
                    <a:pt x="1255" y="828"/>
                    <a:pt x="1257" y="829"/>
                  </a:cubicBezTo>
                  <a:cubicBezTo>
                    <a:pt x="1258" y="830"/>
                    <a:pt x="1272" y="830"/>
                    <a:pt x="1272" y="830"/>
                  </a:cubicBezTo>
                  <a:cubicBezTo>
                    <a:pt x="1272" y="830"/>
                    <a:pt x="1281" y="835"/>
                    <a:pt x="1288" y="841"/>
                  </a:cubicBezTo>
                  <a:cubicBezTo>
                    <a:pt x="1295" y="846"/>
                    <a:pt x="1294" y="841"/>
                    <a:pt x="1294" y="841"/>
                  </a:cubicBezTo>
                  <a:cubicBezTo>
                    <a:pt x="1286" y="826"/>
                    <a:pt x="1202" y="774"/>
                    <a:pt x="1173" y="764"/>
                  </a:cubicBezTo>
                  <a:cubicBezTo>
                    <a:pt x="1143" y="753"/>
                    <a:pt x="1071" y="749"/>
                    <a:pt x="1071" y="749"/>
                  </a:cubicBezTo>
                  <a:cubicBezTo>
                    <a:pt x="1052" y="708"/>
                    <a:pt x="1027" y="690"/>
                    <a:pt x="1020" y="686"/>
                  </a:cubicBezTo>
                  <a:cubicBezTo>
                    <a:pt x="1013" y="683"/>
                    <a:pt x="1003" y="684"/>
                    <a:pt x="1003" y="684"/>
                  </a:cubicBezTo>
                  <a:cubicBezTo>
                    <a:pt x="1002" y="691"/>
                    <a:pt x="1002" y="691"/>
                    <a:pt x="1002" y="691"/>
                  </a:cubicBezTo>
                  <a:cubicBezTo>
                    <a:pt x="1033" y="698"/>
                    <a:pt x="1056" y="746"/>
                    <a:pt x="1056" y="746"/>
                  </a:cubicBezTo>
                  <a:cubicBezTo>
                    <a:pt x="1056" y="746"/>
                    <a:pt x="1058" y="749"/>
                    <a:pt x="1063" y="757"/>
                  </a:cubicBezTo>
                  <a:cubicBezTo>
                    <a:pt x="1066" y="770"/>
                    <a:pt x="1051" y="775"/>
                    <a:pt x="1051" y="775"/>
                  </a:cubicBezTo>
                  <a:cubicBezTo>
                    <a:pt x="1053" y="777"/>
                    <a:pt x="1053" y="777"/>
                    <a:pt x="1053" y="777"/>
                  </a:cubicBezTo>
                  <a:cubicBezTo>
                    <a:pt x="1053" y="777"/>
                    <a:pt x="1054" y="779"/>
                    <a:pt x="1056" y="780"/>
                  </a:cubicBezTo>
                  <a:cubicBezTo>
                    <a:pt x="1058" y="781"/>
                    <a:pt x="1059" y="788"/>
                    <a:pt x="1061" y="789"/>
                  </a:cubicBezTo>
                  <a:cubicBezTo>
                    <a:pt x="1063" y="789"/>
                    <a:pt x="1070" y="793"/>
                    <a:pt x="1073" y="794"/>
                  </a:cubicBezTo>
                  <a:cubicBezTo>
                    <a:pt x="1075" y="794"/>
                    <a:pt x="1075" y="792"/>
                    <a:pt x="1075" y="792"/>
                  </a:cubicBezTo>
                  <a:cubicBezTo>
                    <a:pt x="1075" y="792"/>
                    <a:pt x="1075" y="786"/>
                    <a:pt x="1075" y="785"/>
                  </a:cubicBezTo>
                  <a:cubicBezTo>
                    <a:pt x="1075" y="783"/>
                    <a:pt x="1078" y="780"/>
                    <a:pt x="1078" y="780"/>
                  </a:cubicBezTo>
                  <a:cubicBezTo>
                    <a:pt x="1078" y="780"/>
                    <a:pt x="1079" y="783"/>
                    <a:pt x="1081" y="785"/>
                  </a:cubicBezTo>
                  <a:cubicBezTo>
                    <a:pt x="1082" y="787"/>
                    <a:pt x="1088" y="793"/>
                    <a:pt x="1089" y="793"/>
                  </a:cubicBezTo>
                  <a:cubicBezTo>
                    <a:pt x="1090" y="793"/>
                    <a:pt x="1092" y="793"/>
                    <a:pt x="1093" y="792"/>
                  </a:cubicBezTo>
                  <a:cubicBezTo>
                    <a:pt x="1094" y="791"/>
                    <a:pt x="1087" y="782"/>
                    <a:pt x="1087" y="780"/>
                  </a:cubicBezTo>
                  <a:cubicBezTo>
                    <a:pt x="1086" y="777"/>
                    <a:pt x="1082" y="773"/>
                    <a:pt x="1080" y="769"/>
                  </a:cubicBezTo>
                  <a:cubicBezTo>
                    <a:pt x="1079" y="764"/>
                    <a:pt x="1082" y="763"/>
                    <a:pt x="1082" y="763"/>
                  </a:cubicBezTo>
                  <a:close/>
                  <a:moveTo>
                    <a:pt x="1186" y="893"/>
                  </a:moveTo>
                  <a:cubicBezTo>
                    <a:pt x="1187" y="893"/>
                    <a:pt x="1207" y="897"/>
                    <a:pt x="1209" y="897"/>
                  </a:cubicBezTo>
                  <a:cubicBezTo>
                    <a:pt x="1210" y="897"/>
                    <a:pt x="1219" y="898"/>
                    <a:pt x="1220" y="898"/>
                  </a:cubicBezTo>
                  <a:cubicBezTo>
                    <a:pt x="1221" y="898"/>
                    <a:pt x="1252" y="906"/>
                    <a:pt x="1253" y="906"/>
                  </a:cubicBezTo>
                  <a:cubicBezTo>
                    <a:pt x="1254" y="906"/>
                    <a:pt x="1262" y="910"/>
                    <a:pt x="1262" y="910"/>
                  </a:cubicBezTo>
                  <a:cubicBezTo>
                    <a:pt x="1268" y="910"/>
                    <a:pt x="1268" y="910"/>
                    <a:pt x="1268" y="910"/>
                  </a:cubicBezTo>
                  <a:cubicBezTo>
                    <a:pt x="1268" y="910"/>
                    <a:pt x="1272" y="916"/>
                    <a:pt x="1279" y="914"/>
                  </a:cubicBezTo>
                  <a:cubicBezTo>
                    <a:pt x="1286" y="913"/>
                    <a:pt x="1286" y="916"/>
                    <a:pt x="1286" y="916"/>
                  </a:cubicBezTo>
                  <a:cubicBezTo>
                    <a:pt x="1286" y="917"/>
                    <a:pt x="1293" y="919"/>
                    <a:pt x="1296" y="919"/>
                  </a:cubicBezTo>
                  <a:cubicBezTo>
                    <a:pt x="1298" y="920"/>
                    <a:pt x="1298" y="922"/>
                    <a:pt x="1301" y="923"/>
                  </a:cubicBezTo>
                  <a:cubicBezTo>
                    <a:pt x="1304" y="924"/>
                    <a:pt x="1307" y="923"/>
                    <a:pt x="1307" y="923"/>
                  </a:cubicBezTo>
                  <a:cubicBezTo>
                    <a:pt x="1307" y="923"/>
                    <a:pt x="1311" y="922"/>
                    <a:pt x="1310" y="921"/>
                  </a:cubicBezTo>
                  <a:cubicBezTo>
                    <a:pt x="1310" y="920"/>
                    <a:pt x="1307" y="916"/>
                    <a:pt x="1307" y="916"/>
                  </a:cubicBezTo>
                  <a:cubicBezTo>
                    <a:pt x="1306" y="916"/>
                    <a:pt x="1307" y="914"/>
                    <a:pt x="1305" y="913"/>
                  </a:cubicBezTo>
                  <a:cubicBezTo>
                    <a:pt x="1304" y="912"/>
                    <a:pt x="1302" y="912"/>
                    <a:pt x="1300" y="911"/>
                  </a:cubicBezTo>
                  <a:cubicBezTo>
                    <a:pt x="1299" y="910"/>
                    <a:pt x="1295" y="905"/>
                    <a:pt x="1294" y="904"/>
                  </a:cubicBezTo>
                  <a:cubicBezTo>
                    <a:pt x="1293" y="904"/>
                    <a:pt x="1293" y="902"/>
                    <a:pt x="1291" y="901"/>
                  </a:cubicBezTo>
                  <a:cubicBezTo>
                    <a:pt x="1290" y="900"/>
                    <a:pt x="1285" y="900"/>
                    <a:pt x="1284" y="900"/>
                  </a:cubicBezTo>
                  <a:cubicBezTo>
                    <a:pt x="1283" y="899"/>
                    <a:pt x="1274" y="888"/>
                    <a:pt x="1272" y="888"/>
                  </a:cubicBezTo>
                  <a:cubicBezTo>
                    <a:pt x="1271" y="888"/>
                    <a:pt x="1269" y="889"/>
                    <a:pt x="1269" y="889"/>
                  </a:cubicBezTo>
                  <a:cubicBezTo>
                    <a:pt x="1269" y="889"/>
                    <a:pt x="1263" y="888"/>
                    <a:pt x="1260" y="888"/>
                  </a:cubicBezTo>
                  <a:cubicBezTo>
                    <a:pt x="1257" y="888"/>
                    <a:pt x="1256" y="884"/>
                    <a:pt x="1253" y="884"/>
                  </a:cubicBezTo>
                  <a:cubicBezTo>
                    <a:pt x="1250" y="884"/>
                    <a:pt x="1246" y="883"/>
                    <a:pt x="1245" y="882"/>
                  </a:cubicBezTo>
                  <a:cubicBezTo>
                    <a:pt x="1244" y="882"/>
                    <a:pt x="1240" y="880"/>
                    <a:pt x="1238" y="879"/>
                  </a:cubicBezTo>
                  <a:cubicBezTo>
                    <a:pt x="1236" y="879"/>
                    <a:pt x="1231" y="877"/>
                    <a:pt x="1230" y="877"/>
                  </a:cubicBezTo>
                  <a:cubicBezTo>
                    <a:pt x="1228" y="878"/>
                    <a:pt x="1225" y="877"/>
                    <a:pt x="1223" y="876"/>
                  </a:cubicBezTo>
                  <a:cubicBezTo>
                    <a:pt x="1221" y="876"/>
                    <a:pt x="1217" y="874"/>
                    <a:pt x="1216" y="874"/>
                  </a:cubicBezTo>
                  <a:cubicBezTo>
                    <a:pt x="1215" y="874"/>
                    <a:pt x="1211" y="872"/>
                    <a:pt x="1210" y="872"/>
                  </a:cubicBezTo>
                  <a:cubicBezTo>
                    <a:pt x="1209" y="873"/>
                    <a:pt x="1207" y="873"/>
                    <a:pt x="1205" y="873"/>
                  </a:cubicBezTo>
                  <a:cubicBezTo>
                    <a:pt x="1202" y="872"/>
                    <a:pt x="1200" y="872"/>
                    <a:pt x="1200" y="872"/>
                  </a:cubicBezTo>
                  <a:cubicBezTo>
                    <a:pt x="1200" y="872"/>
                    <a:pt x="1201" y="866"/>
                    <a:pt x="1199" y="866"/>
                  </a:cubicBezTo>
                  <a:cubicBezTo>
                    <a:pt x="1198" y="866"/>
                    <a:pt x="1195" y="871"/>
                    <a:pt x="1195" y="871"/>
                  </a:cubicBezTo>
                  <a:cubicBezTo>
                    <a:pt x="1195" y="871"/>
                    <a:pt x="1194" y="868"/>
                    <a:pt x="1193" y="867"/>
                  </a:cubicBezTo>
                  <a:cubicBezTo>
                    <a:pt x="1191" y="866"/>
                    <a:pt x="1188" y="868"/>
                    <a:pt x="1188" y="868"/>
                  </a:cubicBezTo>
                  <a:cubicBezTo>
                    <a:pt x="1188" y="868"/>
                    <a:pt x="1184" y="868"/>
                    <a:pt x="1183" y="867"/>
                  </a:cubicBezTo>
                  <a:cubicBezTo>
                    <a:pt x="1182" y="867"/>
                    <a:pt x="1179" y="863"/>
                    <a:pt x="1179" y="863"/>
                  </a:cubicBezTo>
                  <a:cubicBezTo>
                    <a:pt x="1179" y="863"/>
                    <a:pt x="1177" y="866"/>
                    <a:pt x="1176" y="867"/>
                  </a:cubicBezTo>
                  <a:cubicBezTo>
                    <a:pt x="1175" y="869"/>
                    <a:pt x="1169" y="865"/>
                    <a:pt x="1167" y="866"/>
                  </a:cubicBezTo>
                  <a:cubicBezTo>
                    <a:pt x="1165" y="866"/>
                    <a:pt x="1163" y="870"/>
                    <a:pt x="1162" y="872"/>
                  </a:cubicBezTo>
                  <a:cubicBezTo>
                    <a:pt x="1160" y="874"/>
                    <a:pt x="1161" y="878"/>
                    <a:pt x="1161" y="880"/>
                  </a:cubicBezTo>
                  <a:cubicBezTo>
                    <a:pt x="1162" y="883"/>
                    <a:pt x="1165" y="893"/>
                    <a:pt x="1176" y="900"/>
                  </a:cubicBezTo>
                  <a:cubicBezTo>
                    <a:pt x="1181" y="908"/>
                    <a:pt x="1183" y="915"/>
                    <a:pt x="1183" y="915"/>
                  </a:cubicBezTo>
                  <a:cubicBezTo>
                    <a:pt x="1183" y="915"/>
                    <a:pt x="1187" y="916"/>
                    <a:pt x="1187" y="912"/>
                  </a:cubicBezTo>
                  <a:cubicBezTo>
                    <a:pt x="1187" y="907"/>
                    <a:pt x="1181" y="897"/>
                    <a:pt x="1182" y="895"/>
                  </a:cubicBezTo>
                  <a:cubicBezTo>
                    <a:pt x="1182" y="893"/>
                    <a:pt x="1184" y="893"/>
                    <a:pt x="1186" y="893"/>
                  </a:cubicBezTo>
                  <a:close/>
                  <a:moveTo>
                    <a:pt x="1091" y="206"/>
                  </a:moveTo>
                  <a:cubicBezTo>
                    <a:pt x="1094" y="204"/>
                    <a:pt x="1094" y="204"/>
                    <a:pt x="1094" y="204"/>
                  </a:cubicBezTo>
                  <a:cubicBezTo>
                    <a:pt x="1098" y="204"/>
                    <a:pt x="1098" y="204"/>
                    <a:pt x="1098" y="204"/>
                  </a:cubicBezTo>
                  <a:cubicBezTo>
                    <a:pt x="1098" y="204"/>
                    <a:pt x="1098" y="204"/>
                    <a:pt x="1111" y="203"/>
                  </a:cubicBezTo>
                  <a:cubicBezTo>
                    <a:pt x="1123" y="202"/>
                    <a:pt x="1161" y="219"/>
                    <a:pt x="1161" y="219"/>
                  </a:cubicBezTo>
                  <a:cubicBezTo>
                    <a:pt x="1161" y="219"/>
                    <a:pt x="1165" y="222"/>
                    <a:pt x="1166" y="223"/>
                  </a:cubicBezTo>
                  <a:cubicBezTo>
                    <a:pt x="1167" y="225"/>
                    <a:pt x="1167" y="230"/>
                    <a:pt x="1166" y="232"/>
                  </a:cubicBezTo>
                  <a:cubicBezTo>
                    <a:pt x="1166" y="235"/>
                    <a:pt x="1164" y="239"/>
                    <a:pt x="1167" y="239"/>
                  </a:cubicBezTo>
                  <a:cubicBezTo>
                    <a:pt x="1170" y="239"/>
                    <a:pt x="1171" y="238"/>
                    <a:pt x="1173" y="239"/>
                  </a:cubicBezTo>
                  <a:cubicBezTo>
                    <a:pt x="1174" y="241"/>
                    <a:pt x="1185" y="241"/>
                    <a:pt x="1186" y="241"/>
                  </a:cubicBezTo>
                  <a:cubicBezTo>
                    <a:pt x="1187" y="241"/>
                    <a:pt x="1188" y="238"/>
                    <a:pt x="1188" y="236"/>
                  </a:cubicBezTo>
                  <a:cubicBezTo>
                    <a:pt x="1187" y="234"/>
                    <a:pt x="1183" y="226"/>
                    <a:pt x="1186" y="229"/>
                  </a:cubicBezTo>
                  <a:cubicBezTo>
                    <a:pt x="1189" y="232"/>
                    <a:pt x="1196" y="232"/>
                    <a:pt x="1200" y="232"/>
                  </a:cubicBezTo>
                  <a:cubicBezTo>
                    <a:pt x="1204" y="232"/>
                    <a:pt x="1200" y="227"/>
                    <a:pt x="1200" y="227"/>
                  </a:cubicBezTo>
                  <a:cubicBezTo>
                    <a:pt x="1200" y="227"/>
                    <a:pt x="1193" y="226"/>
                    <a:pt x="1191" y="225"/>
                  </a:cubicBezTo>
                  <a:cubicBezTo>
                    <a:pt x="1189" y="225"/>
                    <a:pt x="1180" y="219"/>
                    <a:pt x="1179" y="219"/>
                  </a:cubicBezTo>
                  <a:cubicBezTo>
                    <a:pt x="1178" y="219"/>
                    <a:pt x="1177" y="216"/>
                    <a:pt x="1177" y="216"/>
                  </a:cubicBezTo>
                  <a:cubicBezTo>
                    <a:pt x="1183" y="211"/>
                    <a:pt x="1202" y="210"/>
                    <a:pt x="1204" y="208"/>
                  </a:cubicBezTo>
                  <a:cubicBezTo>
                    <a:pt x="1207" y="206"/>
                    <a:pt x="1210" y="206"/>
                    <a:pt x="1212" y="205"/>
                  </a:cubicBezTo>
                  <a:cubicBezTo>
                    <a:pt x="1213" y="204"/>
                    <a:pt x="1243" y="195"/>
                    <a:pt x="1246" y="194"/>
                  </a:cubicBezTo>
                  <a:cubicBezTo>
                    <a:pt x="1248" y="193"/>
                    <a:pt x="1252" y="192"/>
                    <a:pt x="1254" y="192"/>
                  </a:cubicBezTo>
                  <a:cubicBezTo>
                    <a:pt x="1255" y="192"/>
                    <a:pt x="1261" y="188"/>
                    <a:pt x="1266" y="188"/>
                  </a:cubicBezTo>
                  <a:cubicBezTo>
                    <a:pt x="1270" y="188"/>
                    <a:pt x="1279" y="187"/>
                    <a:pt x="1282" y="187"/>
                  </a:cubicBezTo>
                  <a:cubicBezTo>
                    <a:pt x="1285" y="187"/>
                    <a:pt x="1294" y="184"/>
                    <a:pt x="1294" y="184"/>
                  </a:cubicBezTo>
                  <a:cubicBezTo>
                    <a:pt x="1294" y="184"/>
                    <a:pt x="1300" y="184"/>
                    <a:pt x="1304" y="181"/>
                  </a:cubicBezTo>
                  <a:cubicBezTo>
                    <a:pt x="1309" y="178"/>
                    <a:pt x="1314" y="178"/>
                    <a:pt x="1314" y="178"/>
                  </a:cubicBezTo>
                  <a:cubicBezTo>
                    <a:pt x="1314" y="178"/>
                    <a:pt x="1322" y="179"/>
                    <a:pt x="1335" y="173"/>
                  </a:cubicBezTo>
                  <a:cubicBezTo>
                    <a:pt x="1348" y="167"/>
                    <a:pt x="1362" y="167"/>
                    <a:pt x="1362" y="167"/>
                  </a:cubicBezTo>
                  <a:cubicBezTo>
                    <a:pt x="1362" y="167"/>
                    <a:pt x="1344" y="157"/>
                    <a:pt x="1275" y="166"/>
                  </a:cubicBezTo>
                  <a:cubicBezTo>
                    <a:pt x="1206" y="175"/>
                    <a:pt x="1165" y="211"/>
                    <a:pt x="1165" y="211"/>
                  </a:cubicBezTo>
                  <a:cubicBezTo>
                    <a:pt x="1165" y="211"/>
                    <a:pt x="1134" y="196"/>
                    <a:pt x="1113" y="192"/>
                  </a:cubicBezTo>
                  <a:cubicBezTo>
                    <a:pt x="1093" y="189"/>
                    <a:pt x="1086" y="199"/>
                    <a:pt x="1086" y="199"/>
                  </a:cubicBezTo>
                  <a:cubicBezTo>
                    <a:pt x="1085" y="201"/>
                    <a:pt x="1091" y="206"/>
                    <a:pt x="1091" y="206"/>
                  </a:cubicBezTo>
                  <a:close/>
                  <a:moveTo>
                    <a:pt x="1343" y="219"/>
                  </a:moveTo>
                  <a:cubicBezTo>
                    <a:pt x="1342" y="223"/>
                    <a:pt x="1342" y="223"/>
                    <a:pt x="1342" y="223"/>
                  </a:cubicBezTo>
                  <a:cubicBezTo>
                    <a:pt x="1339" y="219"/>
                    <a:pt x="1339" y="219"/>
                    <a:pt x="1339" y="219"/>
                  </a:cubicBezTo>
                  <a:cubicBezTo>
                    <a:pt x="1339" y="219"/>
                    <a:pt x="1336" y="222"/>
                    <a:pt x="1334" y="223"/>
                  </a:cubicBezTo>
                  <a:cubicBezTo>
                    <a:pt x="1332" y="224"/>
                    <a:pt x="1331" y="224"/>
                    <a:pt x="1328" y="225"/>
                  </a:cubicBezTo>
                  <a:cubicBezTo>
                    <a:pt x="1325" y="225"/>
                    <a:pt x="1322" y="228"/>
                    <a:pt x="1320" y="228"/>
                  </a:cubicBezTo>
                  <a:cubicBezTo>
                    <a:pt x="1318" y="228"/>
                    <a:pt x="1316" y="229"/>
                    <a:pt x="1316" y="229"/>
                  </a:cubicBezTo>
                  <a:cubicBezTo>
                    <a:pt x="1314" y="231"/>
                    <a:pt x="1314" y="231"/>
                    <a:pt x="1314" y="231"/>
                  </a:cubicBezTo>
                  <a:cubicBezTo>
                    <a:pt x="1310" y="230"/>
                    <a:pt x="1310" y="230"/>
                    <a:pt x="1310" y="230"/>
                  </a:cubicBezTo>
                  <a:cubicBezTo>
                    <a:pt x="1310" y="230"/>
                    <a:pt x="1306" y="231"/>
                    <a:pt x="1306" y="232"/>
                  </a:cubicBezTo>
                  <a:cubicBezTo>
                    <a:pt x="1306" y="234"/>
                    <a:pt x="1304" y="229"/>
                    <a:pt x="1303" y="231"/>
                  </a:cubicBezTo>
                  <a:cubicBezTo>
                    <a:pt x="1302" y="232"/>
                    <a:pt x="1299" y="236"/>
                    <a:pt x="1298" y="237"/>
                  </a:cubicBezTo>
                  <a:cubicBezTo>
                    <a:pt x="1298" y="238"/>
                    <a:pt x="1295" y="237"/>
                    <a:pt x="1295" y="237"/>
                  </a:cubicBezTo>
                  <a:cubicBezTo>
                    <a:pt x="1295" y="237"/>
                    <a:pt x="1291" y="238"/>
                    <a:pt x="1293" y="239"/>
                  </a:cubicBezTo>
                  <a:cubicBezTo>
                    <a:pt x="1294" y="239"/>
                    <a:pt x="1293" y="241"/>
                    <a:pt x="1291" y="242"/>
                  </a:cubicBezTo>
                  <a:cubicBezTo>
                    <a:pt x="1290" y="242"/>
                    <a:pt x="1287" y="244"/>
                    <a:pt x="1287" y="245"/>
                  </a:cubicBezTo>
                  <a:cubicBezTo>
                    <a:pt x="1288" y="246"/>
                    <a:pt x="1284" y="257"/>
                    <a:pt x="1294" y="259"/>
                  </a:cubicBezTo>
                  <a:cubicBezTo>
                    <a:pt x="1304" y="261"/>
                    <a:pt x="1313" y="263"/>
                    <a:pt x="1315" y="264"/>
                  </a:cubicBezTo>
                  <a:cubicBezTo>
                    <a:pt x="1317" y="265"/>
                    <a:pt x="1321" y="270"/>
                    <a:pt x="1322" y="270"/>
                  </a:cubicBezTo>
                  <a:cubicBezTo>
                    <a:pt x="1323" y="270"/>
                    <a:pt x="1324" y="269"/>
                    <a:pt x="1324" y="269"/>
                  </a:cubicBezTo>
                  <a:cubicBezTo>
                    <a:pt x="1324" y="269"/>
                    <a:pt x="1323" y="264"/>
                    <a:pt x="1313" y="257"/>
                  </a:cubicBezTo>
                  <a:cubicBezTo>
                    <a:pt x="1313" y="257"/>
                    <a:pt x="1310" y="254"/>
                    <a:pt x="1316" y="251"/>
                  </a:cubicBezTo>
                  <a:cubicBezTo>
                    <a:pt x="1322" y="248"/>
                    <a:pt x="1380" y="224"/>
                    <a:pt x="1407" y="215"/>
                  </a:cubicBezTo>
                  <a:cubicBezTo>
                    <a:pt x="1407" y="215"/>
                    <a:pt x="1413" y="210"/>
                    <a:pt x="1404" y="210"/>
                  </a:cubicBezTo>
                  <a:cubicBezTo>
                    <a:pt x="1394" y="210"/>
                    <a:pt x="1391" y="211"/>
                    <a:pt x="1388" y="210"/>
                  </a:cubicBezTo>
                  <a:cubicBezTo>
                    <a:pt x="1386" y="209"/>
                    <a:pt x="1381" y="209"/>
                    <a:pt x="1378" y="209"/>
                  </a:cubicBezTo>
                  <a:cubicBezTo>
                    <a:pt x="1376" y="209"/>
                    <a:pt x="1375" y="209"/>
                    <a:pt x="1373" y="208"/>
                  </a:cubicBezTo>
                  <a:cubicBezTo>
                    <a:pt x="1372" y="207"/>
                    <a:pt x="1370" y="211"/>
                    <a:pt x="1370" y="211"/>
                  </a:cubicBezTo>
                  <a:cubicBezTo>
                    <a:pt x="1370" y="211"/>
                    <a:pt x="1367" y="212"/>
                    <a:pt x="1364" y="212"/>
                  </a:cubicBezTo>
                  <a:cubicBezTo>
                    <a:pt x="1361" y="212"/>
                    <a:pt x="1357" y="215"/>
                    <a:pt x="1353" y="215"/>
                  </a:cubicBezTo>
                  <a:cubicBezTo>
                    <a:pt x="1349" y="216"/>
                    <a:pt x="1343" y="219"/>
                    <a:pt x="1343" y="219"/>
                  </a:cubicBezTo>
                  <a:close/>
                  <a:moveTo>
                    <a:pt x="639" y="254"/>
                  </a:moveTo>
                  <a:cubicBezTo>
                    <a:pt x="638" y="254"/>
                    <a:pt x="636" y="255"/>
                    <a:pt x="636" y="255"/>
                  </a:cubicBezTo>
                  <a:cubicBezTo>
                    <a:pt x="636" y="256"/>
                    <a:pt x="636" y="260"/>
                    <a:pt x="638" y="262"/>
                  </a:cubicBezTo>
                  <a:cubicBezTo>
                    <a:pt x="640" y="263"/>
                    <a:pt x="640" y="261"/>
                    <a:pt x="641" y="260"/>
                  </a:cubicBezTo>
                  <a:cubicBezTo>
                    <a:pt x="641" y="259"/>
                    <a:pt x="641" y="258"/>
                    <a:pt x="642" y="257"/>
                  </a:cubicBezTo>
                  <a:cubicBezTo>
                    <a:pt x="644" y="256"/>
                    <a:pt x="643" y="254"/>
                    <a:pt x="643" y="254"/>
                  </a:cubicBezTo>
                  <a:cubicBezTo>
                    <a:pt x="643" y="254"/>
                    <a:pt x="640" y="254"/>
                    <a:pt x="639" y="254"/>
                  </a:cubicBezTo>
                  <a:close/>
                  <a:moveTo>
                    <a:pt x="668" y="208"/>
                  </a:moveTo>
                  <a:cubicBezTo>
                    <a:pt x="668" y="208"/>
                    <a:pt x="667" y="208"/>
                    <a:pt x="666" y="208"/>
                  </a:cubicBezTo>
                  <a:cubicBezTo>
                    <a:pt x="665" y="208"/>
                    <a:pt x="667" y="212"/>
                    <a:pt x="667" y="212"/>
                  </a:cubicBezTo>
                  <a:cubicBezTo>
                    <a:pt x="667" y="212"/>
                    <a:pt x="667" y="212"/>
                    <a:pt x="669" y="212"/>
                  </a:cubicBezTo>
                  <a:cubicBezTo>
                    <a:pt x="671" y="211"/>
                    <a:pt x="669" y="212"/>
                    <a:pt x="669" y="209"/>
                  </a:cubicBezTo>
                  <a:cubicBezTo>
                    <a:pt x="670" y="207"/>
                    <a:pt x="668" y="208"/>
                    <a:pt x="668" y="208"/>
                  </a:cubicBezTo>
                  <a:close/>
                  <a:moveTo>
                    <a:pt x="678" y="207"/>
                  </a:moveTo>
                  <a:cubicBezTo>
                    <a:pt x="679" y="207"/>
                    <a:pt x="681" y="206"/>
                    <a:pt x="681" y="205"/>
                  </a:cubicBezTo>
                  <a:cubicBezTo>
                    <a:pt x="680" y="204"/>
                    <a:pt x="680" y="203"/>
                    <a:pt x="678" y="204"/>
                  </a:cubicBezTo>
                  <a:cubicBezTo>
                    <a:pt x="676" y="205"/>
                    <a:pt x="674" y="204"/>
                    <a:pt x="673" y="205"/>
                  </a:cubicBezTo>
                  <a:cubicBezTo>
                    <a:pt x="673" y="206"/>
                    <a:pt x="674" y="208"/>
                    <a:pt x="674" y="208"/>
                  </a:cubicBezTo>
                  <a:cubicBezTo>
                    <a:pt x="674" y="208"/>
                    <a:pt x="676" y="208"/>
                    <a:pt x="678" y="207"/>
                  </a:cubicBezTo>
                  <a:close/>
                  <a:moveTo>
                    <a:pt x="672" y="215"/>
                  </a:moveTo>
                  <a:cubicBezTo>
                    <a:pt x="672" y="215"/>
                    <a:pt x="671" y="219"/>
                    <a:pt x="671" y="220"/>
                  </a:cubicBezTo>
                  <a:cubicBezTo>
                    <a:pt x="671" y="222"/>
                    <a:pt x="671" y="224"/>
                    <a:pt x="672" y="224"/>
                  </a:cubicBezTo>
                  <a:cubicBezTo>
                    <a:pt x="673" y="224"/>
                    <a:pt x="674" y="222"/>
                    <a:pt x="674" y="221"/>
                  </a:cubicBezTo>
                  <a:cubicBezTo>
                    <a:pt x="675" y="219"/>
                    <a:pt x="676" y="216"/>
                    <a:pt x="675" y="215"/>
                  </a:cubicBezTo>
                  <a:cubicBezTo>
                    <a:pt x="673" y="214"/>
                    <a:pt x="673" y="212"/>
                    <a:pt x="672" y="215"/>
                  </a:cubicBezTo>
                  <a:close/>
                  <a:moveTo>
                    <a:pt x="678" y="216"/>
                  </a:moveTo>
                  <a:cubicBezTo>
                    <a:pt x="678" y="216"/>
                    <a:pt x="682" y="216"/>
                    <a:pt x="680" y="213"/>
                  </a:cubicBezTo>
                  <a:cubicBezTo>
                    <a:pt x="679" y="211"/>
                    <a:pt x="678" y="211"/>
                    <a:pt x="677" y="212"/>
                  </a:cubicBezTo>
                  <a:cubicBezTo>
                    <a:pt x="677" y="213"/>
                    <a:pt x="676" y="215"/>
                    <a:pt x="678" y="216"/>
                  </a:cubicBezTo>
                  <a:close/>
                  <a:moveTo>
                    <a:pt x="678" y="220"/>
                  </a:moveTo>
                  <a:cubicBezTo>
                    <a:pt x="679" y="221"/>
                    <a:pt x="681" y="224"/>
                    <a:pt x="681" y="224"/>
                  </a:cubicBezTo>
                  <a:cubicBezTo>
                    <a:pt x="681" y="224"/>
                    <a:pt x="681" y="224"/>
                    <a:pt x="681" y="221"/>
                  </a:cubicBezTo>
                  <a:cubicBezTo>
                    <a:pt x="681" y="218"/>
                    <a:pt x="678" y="220"/>
                    <a:pt x="678" y="220"/>
                  </a:cubicBezTo>
                  <a:close/>
                  <a:moveTo>
                    <a:pt x="674" y="224"/>
                  </a:moveTo>
                  <a:cubicBezTo>
                    <a:pt x="674" y="224"/>
                    <a:pt x="672" y="229"/>
                    <a:pt x="673" y="231"/>
                  </a:cubicBezTo>
                  <a:cubicBezTo>
                    <a:pt x="675" y="233"/>
                    <a:pt x="676" y="234"/>
                    <a:pt x="676" y="233"/>
                  </a:cubicBezTo>
                  <a:cubicBezTo>
                    <a:pt x="676" y="232"/>
                    <a:pt x="678" y="228"/>
                    <a:pt x="676" y="226"/>
                  </a:cubicBezTo>
                  <a:cubicBezTo>
                    <a:pt x="674" y="224"/>
                    <a:pt x="674" y="224"/>
                    <a:pt x="674" y="224"/>
                  </a:cubicBezTo>
                  <a:close/>
                  <a:moveTo>
                    <a:pt x="683" y="251"/>
                  </a:moveTo>
                  <a:cubicBezTo>
                    <a:pt x="683" y="251"/>
                    <a:pt x="683" y="253"/>
                    <a:pt x="683" y="254"/>
                  </a:cubicBezTo>
                  <a:cubicBezTo>
                    <a:pt x="683" y="255"/>
                    <a:pt x="684" y="256"/>
                    <a:pt x="686" y="257"/>
                  </a:cubicBezTo>
                  <a:cubicBezTo>
                    <a:pt x="689" y="257"/>
                    <a:pt x="686" y="254"/>
                    <a:pt x="685" y="251"/>
                  </a:cubicBezTo>
                  <a:cubicBezTo>
                    <a:pt x="688" y="249"/>
                    <a:pt x="687" y="244"/>
                    <a:pt x="687" y="243"/>
                  </a:cubicBezTo>
                  <a:cubicBezTo>
                    <a:pt x="687" y="242"/>
                    <a:pt x="686" y="241"/>
                    <a:pt x="684" y="242"/>
                  </a:cubicBezTo>
                  <a:cubicBezTo>
                    <a:pt x="682" y="243"/>
                    <a:pt x="682" y="246"/>
                    <a:pt x="682" y="246"/>
                  </a:cubicBezTo>
                  <a:cubicBezTo>
                    <a:pt x="681" y="246"/>
                    <a:pt x="682" y="249"/>
                    <a:pt x="683" y="250"/>
                  </a:cubicBezTo>
                  <a:cubicBezTo>
                    <a:pt x="683" y="251"/>
                    <a:pt x="683" y="251"/>
                    <a:pt x="683" y="251"/>
                  </a:cubicBezTo>
                  <a:close/>
                  <a:moveTo>
                    <a:pt x="580" y="175"/>
                  </a:moveTo>
                  <a:cubicBezTo>
                    <a:pt x="581" y="175"/>
                    <a:pt x="581" y="174"/>
                    <a:pt x="583" y="173"/>
                  </a:cubicBezTo>
                  <a:cubicBezTo>
                    <a:pt x="584" y="172"/>
                    <a:pt x="585" y="173"/>
                    <a:pt x="588" y="170"/>
                  </a:cubicBezTo>
                  <a:cubicBezTo>
                    <a:pt x="590" y="168"/>
                    <a:pt x="589" y="169"/>
                    <a:pt x="592" y="167"/>
                  </a:cubicBezTo>
                  <a:cubicBezTo>
                    <a:pt x="595" y="166"/>
                    <a:pt x="596" y="167"/>
                    <a:pt x="596" y="167"/>
                  </a:cubicBezTo>
                  <a:cubicBezTo>
                    <a:pt x="596" y="167"/>
                    <a:pt x="598" y="166"/>
                    <a:pt x="600" y="167"/>
                  </a:cubicBezTo>
                  <a:cubicBezTo>
                    <a:pt x="601" y="168"/>
                    <a:pt x="602" y="168"/>
                    <a:pt x="603" y="167"/>
                  </a:cubicBezTo>
                  <a:cubicBezTo>
                    <a:pt x="604" y="166"/>
                    <a:pt x="605" y="166"/>
                    <a:pt x="609" y="166"/>
                  </a:cubicBezTo>
                  <a:cubicBezTo>
                    <a:pt x="612" y="166"/>
                    <a:pt x="613" y="165"/>
                    <a:pt x="613" y="162"/>
                  </a:cubicBezTo>
                  <a:cubicBezTo>
                    <a:pt x="613" y="159"/>
                    <a:pt x="613" y="159"/>
                    <a:pt x="612" y="156"/>
                  </a:cubicBezTo>
                  <a:cubicBezTo>
                    <a:pt x="612" y="154"/>
                    <a:pt x="610" y="156"/>
                    <a:pt x="608" y="157"/>
                  </a:cubicBezTo>
                  <a:cubicBezTo>
                    <a:pt x="605" y="158"/>
                    <a:pt x="602" y="157"/>
                    <a:pt x="600" y="156"/>
                  </a:cubicBezTo>
                  <a:cubicBezTo>
                    <a:pt x="598" y="155"/>
                    <a:pt x="597" y="156"/>
                    <a:pt x="595" y="157"/>
                  </a:cubicBezTo>
                  <a:cubicBezTo>
                    <a:pt x="593" y="158"/>
                    <a:pt x="588" y="161"/>
                    <a:pt x="586" y="162"/>
                  </a:cubicBezTo>
                  <a:cubicBezTo>
                    <a:pt x="585" y="163"/>
                    <a:pt x="586" y="165"/>
                    <a:pt x="584" y="167"/>
                  </a:cubicBezTo>
                  <a:cubicBezTo>
                    <a:pt x="582" y="168"/>
                    <a:pt x="579" y="170"/>
                    <a:pt x="579" y="171"/>
                  </a:cubicBezTo>
                  <a:cubicBezTo>
                    <a:pt x="577" y="173"/>
                    <a:pt x="579" y="174"/>
                    <a:pt x="580" y="175"/>
                  </a:cubicBezTo>
                  <a:close/>
                  <a:moveTo>
                    <a:pt x="1106" y="218"/>
                  </a:moveTo>
                  <a:cubicBezTo>
                    <a:pt x="1105" y="218"/>
                    <a:pt x="1104" y="220"/>
                    <a:pt x="1104" y="220"/>
                  </a:cubicBezTo>
                  <a:cubicBezTo>
                    <a:pt x="1104" y="220"/>
                    <a:pt x="1106" y="222"/>
                    <a:pt x="1107" y="224"/>
                  </a:cubicBezTo>
                  <a:cubicBezTo>
                    <a:pt x="1108" y="226"/>
                    <a:pt x="1108" y="228"/>
                    <a:pt x="1109" y="230"/>
                  </a:cubicBezTo>
                  <a:cubicBezTo>
                    <a:pt x="1111" y="232"/>
                    <a:pt x="1112" y="230"/>
                    <a:pt x="1113" y="231"/>
                  </a:cubicBezTo>
                  <a:cubicBezTo>
                    <a:pt x="1114" y="233"/>
                    <a:pt x="1116" y="232"/>
                    <a:pt x="1118" y="231"/>
                  </a:cubicBezTo>
                  <a:cubicBezTo>
                    <a:pt x="1121" y="230"/>
                    <a:pt x="1118" y="227"/>
                    <a:pt x="1116" y="224"/>
                  </a:cubicBezTo>
                  <a:cubicBezTo>
                    <a:pt x="1114" y="222"/>
                    <a:pt x="1106" y="218"/>
                    <a:pt x="1106" y="218"/>
                  </a:cubicBezTo>
                  <a:close/>
                  <a:moveTo>
                    <a:pt x="1269" y="401"/>
                  </a:moveTo>
                  <a:cubicBezTo>
                    <a:pt x="1270" y="401"/>
                    <a:pt x="1270" y="401"/>
                    <a:pt x="1270" y="401"/>
                  </a:cubicBezTo>
                  <a:cubicBezTo>
                    <a:pt x="1270" y="401"/>
                    <a:pt x="1269" y="401"/>
                    <a:pt x="1269" y="401"/>
                  </a:cubicBezTo>
                  <a:close/>
                  <a:moveTo>
                    <a:pt x="1589" y="307"/>
                  </a:moveTo>
                  <a:cubicBezTo>
                    <a:pt x="1588" y="305"/>
                    <a:pt x="1585" y="305"/>
                    <a:pt x="1584" y="304"/>
                  </a:cubicBezTo>
                  <a:cubicBezTo>
                    <a:pt x="1582" y="302"/>
                    <a:pt x="1581" y="302"/>
                    <a:pt x="1579" y="300"/>
                  </a:cubicBezTo>
                  <a:cubicBezTo>
                    <a:pt x="1576" y="299"/>
                    <a:pt x="1576" y="298"/>
                    <a:pt x="1573" y="298"/>
                  </a:cubicBezTo>
                  <a:cubicBezTo>
                    <a:pt x="1570" y="297"/>
                    <a:pt x="1569" y="294"/>
                    <a:pt x="1567" y="294"/>
                  </a:cubicBezTo>
                  <a:cubicBezTo>
                    <a:pt x="1566" y="293"/>
                    <a:pt x="1563" y="293"/>
                    <a:pt x="1561" y="292"/>
                  </a:cubicBezTo>
                  <a:cubicBezTo>
                    <a:pt x="1559" y="291"/>
                    <a:pt x="1558" y="290"/>
                    <a:pt x="1555" y="289"/>
                  </a:cubicBezTo>
                  <a:cubicBezTo>
                    <a:pt x="1552" y="289"/>
                    <a:pt x="1549" y="287"/>
                    <a:pt x="1547" y="287"/>
                  </a:cubicBezTo>
                  <a:cubicBezTo>
                    <a:pt x="1545" y="287"/>
                    <a:pt x="1543" y="285"/>
                    <a:pt x="1541" y="284"/>
                  </a:cubicBezTo>
                  <a:cubicBezTo>
                    <a:pt x="1540" y="283"/>
                    <a:pt x="1538" y="284"/>
                    <a:pt x="1537" y="283"/>
                  </a:cubicBezTo>
                  <a:cubicBezTo>
                    <a:pt x="1535" y="282"/>
                    <a:pt x="1532" y="280"/>
                    <a:pt x="1531" y="280"/>
                  </a:cubicBezTo>
                  <a:cubicBezTo>
                    <a:pt x="1529" y="280"/>
                    <a:pt x="1525" y="279"/>
                    <a:pt x="1524" y="280"/>
                  </a:cubicBezTo>
                  <a:cubicBezTo>
                    <a:pt x="1522" y="280"/>
                    <a:pt x="1519" y="278"/>
                    <a:pt x="1519" y="278"/>
                  </a:cubicBezTo>
                  <a:cubicBezTo>
                    <a:pt x="1519" y="278"/>
                    <a:pt x="1516" y="277"/>
                    <a:pt x="1515" y="277"/>
                  </a:cubicBezTo>
                  <a:cubicBezTo>
                    <a:pt x="1514" y="276"/>
                    <a:pt x="1512" y="275"/>
                    <a:pt x="1509" y="275"/>
                  </a:cubicBezTo>
                  <a:cubicBezTo>
                    <a:pt x="1507" y="276"/>
                    <a:pt x="1507" y="276"/>
                    <a:pt x="1507" y="276"/>
                  </a:cubicBezTo>
                  <a:cubicBezTo>
                    <a:pt x="1507" y="276"/>
                    <a:pt x="1507" y="276"/>
                    <a:pt x="1506" y="276"/>
                  </a:cubicBezTo>
                  <a:cubicBezTo>
                    <a:pt x="1506" y="275"/>
                    <a:pt x="1504" y="273"/>
                    <a:pt x="1502" y="273"/>
                  </a:cubicBezTo>
                  <a:cubicBezTo>
                    <a:pt x="1501" y="273"/>
                    <a:pt x="1498" y="273"/>
                    <a:pt x="1497" y="274"/>
                  </a:cubicBezTo>
                  <a:cubicBezTo>
                    <a:pt x="1497" y="275"/>
                    <a:pt x="1496" y="275"/>
                    <a:pt x="1492" y="274"/>
                  </a:cubicBezTo>
                  <a:cubicBezTo>
                    <a:pt x="1489" y="273"/>
                    <a:pt x="1491" y="273"/>
                    <a:pt x="1490" y="273"/>
                  </a:cubicBezTo>
                  <a:cubicBezTo>
                    <a:pt x="1489" y="273"/>
                    <a:pt x="1488" y="273"/>
                    <a:pt x="1486" y="273"/>
                  </a:cubicBezTo>
                  <a:cubicBezTo>
                    <a:pt x="1484" y="272"/>
                    <a:pt x="1484" y="271"/>
                    <a:pt x="1483" y="270"/>
                  </a:cubicBezTo>
                  <a:cubicBezTo>
                    <a:pt x="1481" y="268"/>
                    <a:pt x="1476" y="267"/>
                    <a:pt x="1475" y="267"/>
                  </a:cubicBezTo>
                  <a:cubicBezTo>
                    <a:pt x="1473" y="266"/>
                    <a:pt x="1472" y="266"/>
                    <a:pt x="1470" y="266"/>
                  </a:cubicBezTo>
                  <a:cubicBezTo>
                    <a:pt x="1467" y="266"/>
                    <a:pt x="1467" y="266"/>
                    <a:pt x="1467" y="266"/>
                  </a:cubicBezTo>
                  <a:cubicBezTo>
                    <a:pt x="1466" y="266"/>
                    <a:pt x="1464" y="266"/>
                    <a:pt x="1462" y="267"/>
                  </a:cubicBezTo>
                  <a:cubicBezTo>
                    <a:pt x="1461" y="267"/>
                    <a:pt x="1459" y="267"/>
                    <a:pt x="1458" y="266"/>
                  </a:cubicBezTo>
                  <a:cubicBezTo>
                    <a:pt x="1458" y="265"/>
                    <a:pt x="1456" y="264"/>
                    <a:pt x="1454" y="264"/>
                  </a:cubicBezTo>
                  <a:cubicBezTo>
                    <a:pt x="1453" y="263"/>
                    <a:pt x="1452" y="265"/>
                    <a:pt x="1452" y="264"/>
                  </a:cubicBezTo>
                  <a:cubicBezTo>
                    <a:pt x="1451" y="264"/>
                    <a:pt x="1450" y="262"/>
                    <a:pt x="1447" y="263"/>
                  </a:cubicBezTo>
                  <a:cubicBezTo>
                    <a:pt x="1446" y="263"/>
                    <a:pt x="1446" y="264"/>
                    <a:pt x="1446" y="264"/>
                  </a:cubicBezTo>
                  <a:cubicBezTo>
                    <a:pt x="1447" y="265"/>
                    <a:pt x="1447" y="265"/>
                    <a:pt x="1447" y="265"/>
                  </a:cubicBezTo>
                  <a:cubicBezTo>
                    <a:pt x="1447" y="265"/>
                    <a:pt x="1446" y="265"/>
                    <a:pt x="1446" y="264"/>
                  </a:cubicBezTo>
                  <a:cubicBezTo>
                    <a:pt x="1446" y="264"/>
                    <a:pt x="1445" y="263"/>
                    <a:pt x="1443" y="263"/>
                  </a:cubicBezTo>
                  <a:cubicBezTo>
                    <a:pt x="1441" y="263"/>
                    <a:pt x="1443" y="263"/>
                    <a:pt x="1440" y="265"/>
                  </a:cubicBezTo>
                  <a:cubicBezTo>
                    <a:pt x="1437" y="266"/>
                    <a:pt x="1439" y="264"/>
                    <a:pt x="1438" y="262"/>
                  </a:cubicBezTo>
                  <a:cubicBezTo>
                    <a:pt x="1436" y="261"/>
                    <a:pt x="1435" y="261"/>
                    <a:pt x="1435" y="261"/>
                  </a:cubicBezTo>
                  <a:cubicBezTo>
                    <a:pt x="1435" y="261"/>
                    <a:pt x="1433" y="264"/>
                    <a:pt x="1432" y="264"/>
                  </a:cubicBezTo>
                  <a:cubicBezTo>
                    <a:pt x="1432" y="264"/>
                    <a:pt x="1431" y="263"/>
                    <a:pt x="1430" y="263"/>
                  </a:cubicBezTo>
                  <a:cubicBezTo>
                    <a:pt x="1430" y="263"/>
                    <a:pt x="1428" y="261"/>
                    <a:pt x="1427" y="261"/>
                  </a:cubicBezTo>
                  <a:cubicBezTo>
                    <a:pt x="1426" y="262"/>
                    <a:pt x="1424" y="261"/>
                    <a:pt x="1424" y="261"/>
                  </a:cubicBezTo>
                  <a:cubicBezTo>
                    <a:pt x="1424" y="261"/>
                    <a:pt x="1422" y="260"/>
                    <a:pt x="1421" y="260"/>
                  </a:cubicBezTo>
                  <a:cubicBezTo>
                    <a:pt x="1420" y="260"/>
                    <a:pt x="1420" y="260"/>
                    <a:pt x="1417" y="262"/>
                  </a:cubicBezTo>
                  <a:cubicBezTo>
                    <a:pt x="1413" y="264"/>
                    <a:pt x="1416" y="261"/>
                    <a:pt x="1413" y="261"/>
                  </a:cubicBezTo>
                  <a:cubicBezTo>
                    <a:pt x="1411" y="261"/>
                    <a:pt x="1410" y="261"/>
                    <a:pt x="1409" y="261"/>
                  </a:cubicBezTo>
                  <a:cubicBezTo>
                    <a:pt x="1408" y="261"/>
                    <a:pt x="1404" y="260"/>
                    <a:pt x="1400" y="260"/>
                  </a:cubicBezTo>
                  <a:cubicBezTo>
                    <a:pt x="1396" y="260"/>
                    <a:pt x="1395" y="261"/>
                    <a:pt x="1395" y="261"/>
                  </a:cubicBezTo>
                  <a:cubicBezTo>
                    <a:pt x="1395" y="261"/>
                    <a:pt x="1394" y="261"/>
                    <a:pt x="1391" y="260"/>
                  </a:cubicBezTo>
                  <a:cubicBezTo>
                    <a:pt x="1388" y="260"/>
                    <a:pt x="1383" y="260"/>
                    <a:pt x="1383" y="260"/>
                  </a:cubicBezTo>
                  <a:cubicBezTo>
                    <a:pt x="1382" y="260"/>
                    <a:pt x="1376" y="262"/>
                    <a:pt x="1374" y="262"/>
                  </a:cubicBezTo>
                  <a:cubicBezTo>
                    <a:pt x="1373" y="263"/>
                    <a:pt x="1373" y="265"/>
                    <a:pt x="1372" y="264"/>
                  </a:cubicBezTo>
                  <a:cubicBezTo>
                    <a:pt x="1372" y="264"/>
                    <a:pt x="1371" y="262"/>
                    <a:pt x="1371" y="262"/>
                  </a:cubicBezTo>
                  <a:cubicBezTo>
                    <a:pt x="1371" y="262"/>
                    <a:pt x="1365" y="263"/>
                    <a:pt x="1363" y="264"/>
                  </a:cubicBezTo>
                  <a:cubicBezTo>
                    <a:pt x="1361" y="264"/>
                    <a:pt x="1357" y="265"/>
                    <a:pt x="1353" y="266"/>
                  </a:cubicBezTo>
                  <a:cubicBezTo>
                    <a:pt x="1348" y="267"/>
                    <a:pt x="1346" y="268"/>
                    <a:pt x="1343" y="269"/>
                  </a:cubicBezTo>
                  <a:cubicBezTo>
                    <a:pt x="1340" y="270"/>
                    <a:pt x="1339" y="272"/>
                    <a:pt x="1336" y="272"/>
                  </a:cubicBezTo>
                  <a:cubicBezTo>
                    <a:pt x="1332" y="273"/>
                    <a:pt x="1329" y="273"/>
                    <a:pt x="1328" y="274"/>
                  </a:cubicBezTo>
                  <a:cubicBezTo>
                    <a:pt x="1326" y="274"/>
                    <a:pt x="1325" y="276"/>
                    <a:pt x="1321" y="277"/>
                  </a:cubicBezTo>
                  <a:cubicBezTo>
                    <a:pt x="1316" y="279"/>
                    <a:pt x="1319" y="280"/>
                    <a:pt x="1319" y="280"/>
                  </a:cubicBezTo>
                  <a:cubicBezTo>
                    <a:pt x="1318" y="281"/>
                    <a:pt x="1317" y="281"/>
                    <a:pt x="1315" y="282"/>
                  </a:cubicBezTo>
                  <a:cubicBezTo>
                    <a:pt x="1313" y="284"/>
                    <a:pt x="1312" y="284"/>
                    <a:pt x="1311" y="285"/>
                  </a:cubicBezTo>
                  <a:cubicBezTo>
                    <a:pt x="1309" y="286"/>
                    <a:pt x="1309" y="286"/>
                    <a:pt x="1306" y="287"/>
                  </a:cubicBezTo>
                  <a:cubicBezTo>
                    <a:pt x="1304" y="287"/>
                    <a:pt x="1304" y="287"/>
                    <a:pt x="1304" y="288"/>
                  </a:cubicBezTo>
                  <a:cubicBezTo>
                    <a:pt x="1304" y="290"/>
                    <a:pt x="1304" y="289"/>
                    <a:pt x="1301" y="289"/>
                  </a:cubicBezTo>
                  <a:cubicBezTo>
                    <a:pt x="1299" y="289"/>
                    <a:pt x="1299" y="289"/>
                    <a:pt x="1298" y="290"/>
                  </a:cubicBezTo>
                  <a:cubicBezTo>
                    <a:pt x="1297" y="290"/>
                    <a:pt x="1292" y="290"/>
                    <a:pt x="1292" y="290"/>
                  </a:cubicBezTo>
                  <a:cubicBezTo>
                    <a:pt x="1292" y="290"/>
                    <a:pt x="1292" y="290"/>
                    <a:pt x="1292" y="289"/>
                  </a:cubicBezTo>
                  <a:cubicBezTo>
                    <a:pt x="1291" y="288"/>
                    <a:pt x="1291" y="285"/>
                    <a:pt x="1291" y="283"/>
                  </a:cubicBezTo>
                  <a:cubicBezTo>
                    <a:pt x="1291" y="280"/>
                    <a:pt x="1291" y="280"/>
                    <a:pt x="1290" y="274"/>
                  </a:cubicBezTo>
                  <a:cubicBezTo>
                    <a:pt x="1289" y="268"/>
                    <a:pt x="1286" y="267"/>
                    <a:pt x="1285" y="263"/>
                  </a:cubicBezTo>
                  <a:cubicBezTo>
                    <a:pt x="1284" y="260"/>
                    <a:pt x="1282" y="261"/>
                    <a:pt x="1280" y="261"/>
                  </a:cubicBezTo>
                  <a:cubicBezTo>
                    <a:pt x="1278" y="261"/>
                    <a:pt x="1277" y="260"/>
                    <a:pt x="1275" y="260"/>
                  </a:cubicBezTo>
                  <a:cubicBezTo>
                    <a:pt x="1273" y="260"/>
                    <a:pt x="1269" y="261"/>
                    <a:pt x="1267" y="262"/>
                  </a:cubicBezTo>
                  <a:cubicBezTo>
                    <a:pt x="1265" y="263"/>
                    <a:pt x="1267" y="263"/>
                    <a:pt x="1269" y="266"/>
                  </a:cubicBezTo>
                  <a:cubicBezTo>
                    <a:pt x="1270" y="268"/>
                    <a:pt x="1271" y="268"/>
                    <a:pt x="1272" y="271"/>
                  </a:cubicBezTo>
                  <a:cubicBezTo>
                    <a:pt x="1273" y="273"/>
                    <a:pt x="1269" y="274"/>
                    <a:pt x="1268" y="275"/>
                  </a:cubicBezTo>
                  <a:cubicBezTo>
                    <a:pt x="1267" y="276"/>
                    <a:pt x="1267" y="274"/>
                    <a:pt x="1265" y="273"/>
                  </a:cubicBezTo>
                  <a:cubicBezTo>
                    <a:pt x="1263" y="273"/>
                    <a:pt x="1260" y="271"/>
                    <a:pt x="1256" y="270"/>
                  </a:cubicBezTo>
                  <a:cubicBezTo>
                    <a:pt x="1252" y="268"/>
                    <a:pt x="1250" y="267"/>
                    <a:pt x="1248" y="266"/>
                  </a:cubicBezTo>
                  <a:cubicBezTo>
                    <a:pt x="1247" y="265"/>
                    <a:pt x="1246" y="264"/>
                    <a:pt x="1244" y="263"/>
                  </a:cubicBezTo>
                  <a:cubicBezTo>
                    <a:pt x="1242" y="261"/>
                    <a:pt x="1239" y="261"/>
                    <a:pt x="1238" y="261"/>
                  </a:cubicBezTo>
                  <a:cubicBezTo>
                    <a:pt x="1237" y="261"/>
                    <a:pt x="1231" y="257"/>
                    <a:pt x="1231" y="258"/>
                  </a:cubicBezTo>
                  <a:cubicBezTo>
                    <a:pt x="1230" y="259"/>
                    <a:pt x="1228" y="260"/>
                    <a:pt x="1226" y="259"/>
                  </a:cubicBezTo>
                  <a:cubicBezTo>
                    <a:pt x="1225" y="258"/>
                    <a:pt x="1227" y="256"/>
                    <a:pt x="1226" y="255"/>
                  </a:cubicBezTo>
                  <a:cubicBezTo>
                    <a:pt x="1226" y="255"/>
                    <a:pt x="1225" y="255"/>
                    <a:pt x="1225" y="253"/>
                  </a:cubicBezTo>
                  <a:cubicBezTo>
                    <a:pt x="1225" y="250"/>
                    <a:pt x="1235" y="249"/>
                    <a:pt x="1236" y="248"/>
                  </a:cubicBezTo>
                  <a:cubicBezTo>
                    <a:pt x="1237" y="247"/>
                    <a:pt x="1238" y="246"/>
                    <a:pt x="1239" y="245"/>
                  </a:cubicBezTo>
                  <a:cubicBezTo>
                    <a:pt x="1240" y="243"/>
                    <a:pt x="1242" y="246"/>
                    <a:pt x="1244" y="244"/>
                  </a:cubicBezTo>
                  <a:cubicBezTo>
                    <a:pt x="1246" y="243"/>
                    <a:pt x="1246" y="242"/>
                    <a:pt x="1249" y="242"/>
                  </a:cubicBezTo>
                  <a:cubicBezTo>
                    <a:pt x="1251" y="242"/>
                    <a:pt x="1254" y="244"/>
                    <a:pt x="1256" y="242"/>
                  </a:cubicBezTo>
                  <a:cubicBezTo>
                    <a:pt x="1259" y="239"/>
                    <a:pt x="1258" y="241"/>
                    <a:pt x="1262" y="241"/>
                  </a:cubicBezTo>
                  <a:cubicBezTo>
                    <a:pt x="1265" y="240"/>
                    <a:pt x="1262" y="241"/>
                    <a:pt x="1266" y="239"/>
                  </a:cubicBezTo>
                  <a:cubicBezTo>
                    <a:pt x="1271" y="238"/>
                    <a:pt x="1268" y="239"/>
                    <a:pt x="1269" y="239"/>
                  </a:cubicBezTo>
                  <a:cubicBezTo>
                    <a:pt x="1270" y="239"/>
                    <a:pt x="1273" y="238"/>
                    <a:pt x="1274" y="238"/>
                  </a:cubicBezTo>
                  <a:cubicBezTo>
                    <a:pt x="1275" y="238"/>
                    <a:pt x="1275" y="236"/>
                    <a:pt x="1282" y="239"/>
                  </a:cubicBezTo>
                  <a:cubicBezTo>
                    <a:pt x="1290" y="241"/>
                    <a:pt x="1288" y="238"/>
                    <a:pt x="1289" y="238"/>
                  </a:cubicBezTo>
                  <a:cubicBezTo>
                    <a:pt x="1289" y="238"/>
                    <a:pt x="1290" y="237"/>
                    <a:pt x="1290" y="235"/>
                  </a:cubicBezTo>
                  <a:cubicBezTo>
                    <a:pt x="1288" y="235"/>
                    <a:pt x="1287" y="235"/>
                    <a:pt x="1285" y="235"/>
                  </a:cubicBezTo>
                  <a:cubicBezTo>
                    <a:pt x="1284" y="235"/>
                    <a:pt x="1284" y="234"/>
                    <a:pt x="1283" y="233"/>
                  </a:cubicBezTo>
                  <a:cubicBezTo>
                    <a:pt x="1282" y="233"/>
                    <a:pt x="1283" y="232"/>
                    <a:pt x="1278" y="230"/>
                  </a:cubicBezTo>
                  <a:cubicBezTo>
                    <a:pt x="1274" y="227"/>
                    <a:pt x="1273" y="229"/>
                    <a:pt x="1273" y="229"/>
                  </a:cubicBezTo>
                  <a:cubicBezTo>
                    <a:pt x="1269" y="232"/>
                    <a:pt x="1267" y="229"/>
                    <a:pt x="1267" y="228"/>
                  </a:cubicBezTo>
                  <a:cubicBezTo>
                    <a:pt x="1267" y="227"/>
                    <a:pt x="1265" y="228"/>
                    <a:pt x="1264" y="228"/>
                  </a:cubicBezTo>
                  <a:cubicBezTo>
                    <a:pt x="1264" y="228"/>
                    <a:pt x="1261" y="228"/>
                    <a:pt x="1260" y="229"/>
                  </a:cubicBezTo>
                  <a:cubicBezTo>
                    <a:pt x="1259" y="229"/>
                    <a:pt x="1259" y="229"/>
                    <a:pt x="1256" y="229"/>
                  </a:cubicBezTo>
                  <a:cubicBezTo>
                    <a:pt x="1254" y="229"/>
                    <a:pt x="1251" y="230"/>
                    <a:pt x="1251" y="230"/>
                  </a:cubicBezTo>
                  <a:cubicBezTo>
                    <a:pt x="1251" y="231"/>
                    <a:pt x="1250" y="232"/>
                    <a:pt x="1248" y="232"/>
                  </a:cubicBezTo>
                  <a:cubicBezTo>
                    <a:pt x="1247" y="231"/>
                    <a:pt x="1246" y="230"/>
                    <a:pt x="1244" y="230"/>
                  </a:cubicBezTo>
                  <a:cubicBezTo>
                    <a:pt x="1242" y="230"/>
                    <a:pt x="1241" y="233"/>
                    <a:pt x="1241" y="233"/>
                  </a:cubicBezTo>
                  <a:cubicBezTo>
                    <a:pt x="1241" y="233"/>
                    <a:pt x="1239" y="232"/>
                    <a:pt x="1238" y="233"/>
                  </a:cubicBezTo>
                  <a:cubicBezTo>
                    <a:pt x="1237" y="236"/>
                    <a:pt x="1236" y="235"/>
                    <a:pt x="1235" y="234"/>
                  </a:cubicBezTo>
                  <a:cubicBezTo>
                    <a:pt x="1234" y="233"/>
                    <a:pt x="1232" y="234"/>
                    <a:pt x="1231" y="234"/>
                  </a:cubicBezTo>
                  <a:cubicBezTo>
                    <a:pt x="1230" y="235"/>
                    <a:pt x="1229" y="235"/>
                    <a:pt x="1227" y="237"/>
                  </a:cubicBezTo>
                  <a:cubicBezTo>
                    <a:pt x="1225" y="238"/>
                    <a:pt x="1226" y="238"/>
                    <a:pt x="1221" y="239"/>
                  </a:cubicBezTo>
                  <a:cubicBezTo>
                    <a:pt x="1216" y="241"/>
                    <a:pt x="1218" y="241"/>
                    <a:pt x="1217" y="242"/>
                  </a:cubicBezTo>
                  <a:cubicBezTo>
                    <a:pt x="1216" y="243"/>
                    <a:pt x="1217" y="243"/>
                    <a:pt x="1216" y="243"/>
                  </a:cubicBezTo>
                  <a:cubicBezTo>
                    <a:pt x="1216" y="244"/>
                    <a:pt x="1213" y="245"/>
                    <a:pt x="1212" y="246"/>
                  </a:cubicBezTo>
                  <a:cubicBezTo>
                    <a:pt x="1211" y="246"/>
                    <a:pt x="1212" y="246"/>
                    <a:pt x="1212" y="247"/>
                  </a:cubicBezTo>
                  <a:cubicBezTo>
                    <a:pt x="1211" y="248"/>
                    <a:pt x="1212" y="249"/>
                    <a:pt x="1212" y="250"/>
                  </a:cubicBezTo>
                  <a:cubicBezTo>
                    <a:pt x="1213" y="251"/>
                    <a:pt x="1213" y="251"/>
                    <a:pt x="1215" y="252"/>
                  </a:cubicBezTo>
                  <a:cubicBezTo>
                    <a:pt x="1218" y="252"/>
                    <a:pt x="1215" y="252"/>
                    <a:pt x="1215" y="253"/>
                  </a:cubicBezTo>
                  <a:cubicBezTo>
                    <a:pt x="1215" y="255"/>
                    <a:pt x="1215" y="253"/>
                    <a:pt x="1213" y="253"/>
                  </a:cubicBezTo>
                  <a:cubicBezTo>
                    <a:pt x="1212" y="253"/>
                    <a:pt x="1211" y="252"/>
                    <a:pt x="1210" y="252"/>
                  </a:cubicBezTo>
                  <a:cubicBezTo>
                    <a:pt x="1208" y="251"/>
                    <a:pt x="1208" y="251"/>
                    <a:pt x="1208" y="250"/>
                  </a:cubicBezTo>
                  <a:cubicBezTo>
                    <a:pt x="1209" y="248"/>
                    <a:pt x="1209" y="248"/>
                    <a:pt x="1208" y="247"/>
                  </a:cubicBezTo>
                  <a:cubicBezTo>
                    <a:pt x="1208" y="246"/>
                    <a:pt x="1208" y="247"/>
                    <a:pt x="1208" y="245"/>
                  </a:cubicBezTo>
                  <a:cubicBezTo>
                    <a:pt x="1209" y="243"/>
                    <a:pt x="1206" y="242"/>
                    <a:pt x="1206" y="241"/>
                  </a:cubicBezTo>
                  <a:cubicBezTo>
                    <a:pt x="1206" y="240"/>
                    <a:pt x="1207" y="239"/>
                    <a:pt x="1207" y="239"/>
                  </a:cubicBezTo>
                  <a:cubicBezTo>
                    <a:pt x="1207" y="239"/>
                    <a:pt x="1206" y="237"/>
                    <a:pt x="1206" y="236"/>
                  </a:cubicBezTo>
                  <a:cubicBezTo>
                    <a:pt x="1206" y="235"/>
                    <a:pt x="1203" y="236"/>
                    <a:pt x="1201" y="236"/>
                  </a:cubicBezTo>
                  <a:cubicBezTo>
                    <a:pt x="1199" y="236"/>
                    <a:pt x="1198" y="236"/>
                    <a:pt x="1197" y="238"/>
                  </a:cubicBezTo>
                  <a:cubicBezTo>
                    <a:pt x="1195" y="239"/>
                    <a:pt x="1195" y="241"/>
                    <a:pt x="1195" y="242"/>
                  </a:cubicBezTo>
                  <a:cubicBezTo>
                    <a:pt x="1195" y="243"/>
                    <a:pt x="1196" y="245"/>
                    <a:pt x="1197" y="246"/>
                  </a:cubicBezTo>
                  <a:cubicBezTo>
                    <a:pt x="1198" y="248"/>
                    <a:pt x="1197" y="248"/>
                    <a:pt x="1198" y="249"/>
                  </a:cubicBezTo>
                  <a:cubicBezTo>
                    <a:pt x="1199" y="251"/>
                    <a:pt x="1197" y="250"/>
                    <a:pt x="1196" y="249"/>
                  </a:cubicBezTo>
                  <a:cubicBezTo>
                    <a:pt x="1194" y="248"/>
                    <a:pt x="1193" y="247"/>
                    <a:pt x="1193" y="247"/>
                  </a:cubicBezTo>
                  <a:cubicBezTo>
                    <a:pt x="1192" y="247"/>
                    <a:pt x="1192" y="247"/>
                    <a:pt x="1190" y="248"/>
                  </a:cubicBezTo>
                  <a:cubicBezTo>
                    <a:pt x="1189" y="248"/>
                    <a:pt x="1187" y="247"/>
                    <a:pt x="1186" y="247"/>
                  </a:cubicBezTo>
                  <a:cubicBezTo>
                    <a:pt x="1185" y="247"/>
                    <a:pt x="1184" y="249"/>
                    <a:pt x="1184" y="249"/>
                  </a:cubicBezTo>
                  <a:cubicBezTo>
                    <a:pt x="1184" y="249"/>
                    <a:pt x="1180" y="244"/>
                    <a:pt x="1180" y="247"/>
                  </a:cubicBezTo>
                  <a:cubicBezTo>
                    <a:pt x="1179" y="250"/>
                    <a:pt x="1177" y="249"/>
                    <a:pt x="1175" y="248"/>
                  </a:cubicBezTo>
                  <a:cubicBezTo>
                    <a:pt x="1174" y="247"/>
                    <a:pt x="1173" y="248"/>
                    <a:pt x="1172" y="247"/>
                  </a:cubicBezTo>
                  <a:cubicBezTo>
                    <a:pt x="1172" y="247"/>
                    <a:pt x="1168" y="247"/>
                    <a:pt x="1167" y="247"/>
                  </a:cubicBezTo>
                  <a:cubicBezTo>
                    <a:pt x="1167" y="247"/>
                    <a:pt x="1164" y="248"/>
                    <a:pt x="1164" y="248"/>
                  </a:cubicBezTo>
                  <a:cubicBezTo>
                    <a:pt x="1164" y="249"/>
                    <a:pt x="1161" y="252"/>
                    <a:pt x="1160" y="252"/>
                  </a:cubicBezTo>
                  <a:cubicBezTo>
                    <a:pt x="1159" y="253"/>
                    <a:pt x="1159" y="254"/>
                    <a:pt x="1156" y="255"/>
                  </a:cubicBezTo>
                  <a:cubicBezTo>
                    <a:pt x="1153" y="256"/>
                    <a:pt x="1153" y="257"/>
                    <a:pt x="1152" y="259"/>
                  </a:cubicBezTo>
                  <a:cubicBezTo>
                    <a:pt x="1151" y="260"/>
                    <a:pt x="1150" y="261"/>
                    <a:pt x="1150" y="263"/>
                  </a:cubicBezTo>
                  <a:cubicBezTo>
                    <a:pt x="1151" y="264"/>
                    <a:pt x="1148" y="266"/>
                    <a:pt x="1147" y="268"/>
                  </a:cubicBezTo>
                  <a:cubicBezTo>
                    <a:pt x="1145" y="269"/>
                    <a:pt x="1144" y="269"/>
                    <a:pt x="1142" y="268"/>
                  </a:cubicBezTo>
                  <a:cubicBezTo>
                    <a:pt x="1140" y="267"/>
                    <a:pt x="1139" y="268"/>
                    <a:pt x="1137" y="267"/>
                  </a:cubicBezTo>
                  <a:cubicBezTo>
                    <a:pt x="1134" y="267"/>
                    <a:pt x="1134" y="269"/>
                    <a:pt x="1131" y="269"/>
                  </a:cubicBezTo>
                  <a:cubicBezTo>
                    <a:pt x="1128" y="269"/>
                    <a:pt x="1125" y="271"/>
                    <a:pt x="1125" y="270"/>
                  </a:cubicBezTo>
                  <a:cubicBezTo>
                    <a:pt x="1125" y="269"/>
                    <a:pt x="1122" y="269"/>
                    <a:pt x="1122" y="268"/>
                  </a:cubicBezTo>
                  <a:cubicBezTo>
                    <a:pt x="1121" y="266"/>
                    <a:pt x="1121" y="266"/>
                    <a:pt x="1119" y="266"/>
                  </a:cubicBezTo>
                  <a:cubicBezTo>
                    <a:pt x="1117" y="267"/>
                    <a:pt x="1115" y="267"/>
                    <a:pt x="1111" y="267"/>
                  </a:cubicBezTo>
                  <a:cubicBezTo>
                    <a:pt x="1108" y="268"/>
                    <a:pt x="1109" y="266"/>
                    <a:pt x="1110" y="265"/>
                  </a:cubicBezTo>
                  <a:cubicBezTo>
                    <a:pt x="1111" y="264"/>
                    <a:pt x="1111" y="263"/>
                    <a:pt x="1111" y="262"/>
                  </a:cubicBezTo>
                  <a:cubicBezTo>
                    <a:pt x="1111" y="262"/>
                    <a:pt x="1109" y="257"/>
                    <a:pt x="1108" y="255"/>
                  </a:cubicBezTo>
                  <a:cubicBezTo>
                    <a:pt x="1107" y="254"/>
                    <a:pt x="1107" y="255"/>
                    <a:pt x="1105" y="251"/>
                  </a:cubicBezTo>
                  <a:cubicBezTo>
                    <a:pt x="1103" y="248"/>
                    <a:pt x="1107" y="248"/>
                    <a:pt x="1107" y="248"/>
                  </a:cubicBezTo>
                  <a:cubicBezTo>
                    <a:pt x="1107" y="248"/>
                    <a:pt x="1110" y="248"/>
                    <a:pt x="1112" y="249"/>
                  </a:cubicBezTo>
                  <a:cubicBezTo>
                    <a:pt x="1115" y="250"/>
                    <a:pt x="1115" y="249"/>
                    <a:pt x="1117" y="249"/>
                  </a:cubicBezTo>
                  <a:cubicBezTo>
                    <a:pt x="1119" y="249"/>
                    <a:pt x="1118" y="249"/>
                    <a:pt x="1121" y="248"/>
                  </a:cubicBezTo>
                  <a:cubicBezTo>
                    <a:pt x="1124" y="247"/>
                    <a:pt x="1122" y="248"/>
                    <a:pt x="1124" y="248"/>
                  </a:cubicBezTo>
                  <a:cubicBezTo>
                    <a:pt x="1126" y="248"/>
                    <a:pt x="1127" y="248"/>
                    <a:pt x="1128" y="248"/>
                  </a:cubicBezTo>
                  <a:cubicBezTo>
                    <a:pt x="1129" y="249"/>
                    <a:pt x="1133" y="250"/>
                    <a:pt x="1134" y="250"/>
                  </a:cubicBezTo>
                  <a:cubicBezTo>
                    <a:pt x="1136" y="250"/>
                    <a:pt x="1137" y="249"/>
                    <a:pt x="1138" y="249"/>
                  </a:cubicBezTo>
                  <a:cubicBezTo>
                    <a:pt x="1139" y="250"/>
                    <a:pt x="1140" y="250"/>
                    <a:pt x="1142" y="250"/>
                  </a:cubicBezTo>
                  <a:cubicBezTo>
                    <a:pt x="1145" y="250"/>
                    <a:pt x="1143" y="250"/>
                    <a:pt x="1144" y="250"/>
                  </a:cubicBezTo>
                  <a:cubicBezTo>
                    <a:pt x="1144" y="249"/>
                    <a:pt x="1146" y="249"/>
                    <a:pt x="1148" y="249"/>
                  </a:cubicBezTo>
                  <a:cubicBezTo>
                    <a:pt x="1150" y="249"/>
                    <a:pt x="1150" y="250"/>
                    <a:pt x="1152" y="249"/>
                  </a:cubicBezTo>
                  <a:cubicBezTo>
                    <a:pt x="1155" y="248"/>
                    <a:pt x="1151" y="248"/>
                    <a:pt x="1151" y="246"/>
                  </a:cubicBezTo>
                  <a:cubicBezTo>
                    <a:pt x="1151" y="245"/>
                    <a:pt x="1150" y="245"/>
                    <a:pt x="1149" y="245"/>
                  </a:cubicBezTo>
                  <a:cubicBezTo>
                    <a:pt x="1148" y="244"/>
                    <a:pt x="1146" y="244"/>
                    <a:pt x="1145" y="245"/>
                  </a:cubicBezTo>
                  <a:cubicBezTo>
                    <a:pt x="1143" y="246"/>
                    <a:pt x="1141" y="246"/>
                    <a:pt x="1139" y="245"/>
                  </a:cubicBezTo>
                  <a:cubicBezTo>
                    <a:pt x="1137" y="245"/>
                    <a:pt x="1132" y="245"/>
                    <a:pt x="1132" y="244"/>
                  </a:cubicBezTo>
                  <a:cubicBezTo>
                    <a:pt x="1131" y="244"/>
                    <a:pt x="1131" y="244"/>
                    <a:pt x="1130" y="244"/>
                  </a:cubicBezTo>
                  <a:cubicBezTo>
                    <a:pt x="1129" y="243"/>
                    <a:pt x="1128" y="244"/>
                    <a:pt x="1127" y="244"/>
                  </a:cubicBezTo>
                  <a:cubicBezTo>
                    <a:pt x="1126" y="244"/>
                    <a:pt x="1125" y="244"/>
                    <a:pt x="1124" y="244"/>
                  </a:cubicBezTo>
                  <a:cubicBezTo>
                    <a:pt x="1123" y="245"/>
                    <a:pt x="1122" y="245"/>
                    <a:pt x="1121" y="245"/>
                  </a:cubicBezTo>
                  <a:cubicBezTo>
                    <a:pt x="1120" y="245"/>
                    <a:pt x="1118" y="244"/>
                    <a:pt x="1116" y="244"/>
                  </a:cubicBezTo>
                  <a:cubicBezTo>
                    <a:pt x="1115" y="243"/>
                    <a:pt x="1115" y="243"/>
                    <a:pt x="1113" y="244"/>
                  </a:cubicBezTo>
                  <a:cubicBezTo>
                    <a:pt x="1111" y="245"/>
                    <a:pt x="1109" y="242"/>
                    <a:pt x="1109" y="242"/>
                  </a:cubicBezTo>
                  <a:cubicBezTo>
                    <a:pt x="1108" y="242"/>
                    <a:pt x="1108" y="244"/>
                    <a:pt x="1106" y="243"/>
                  </a:cubicBezTo>
                  <a:cubicBezTo>
                    <a:pt x="1103" y="242"/>
                    <a:pt x="1104" y="239"/>
                    <a:pt x="1104" y="238"/>
                  </a:cubicBezTo>
                  <a:cubicBezTo>
                    <a:pt x="1104" y="238"/>
                    <a:pt x="1102" y="234"/>
                    <a:pt x="1102" y="233"/>
                  </a:cubicBezTo>
                  <a:cubicBezTo>
                    <a:pt x="1101" y="232"/>
                    <a:pt x="1101" y="230"/>
                    <a:pt x="1100" y="227"/>
                  </a:cubicBezTo>
                  <a:cubicBezTo>
                    <a:pt x="1098" y="225"/>
                    <a:pt x="1098" y="226"/>
                    <a:pt x="1098" y="225"/>
                  </a:cubicBezTo>
                  <a:cubicBezTo>
                    <a:pt x="1098" y="224"/>
                    <a:pt x="1098" y="222"/>
                    <a:pt x="1097" y="221"/>
                  </a:cubicBezTo>
                  <a:cubicBezTo>
                    <a:pt x="1096" y="220"/>
                    <a:pt x="1093" y="220"/>
                    <a:pt x="1093" y="219"/>
                  </a:cubicBezTo>
                  <a:cubicBezTo>
                    <a:pt x="1093" y="217"/>
                    <a:pt x="1090" y="218"/>
                    <a:pt x="1089" y="218"/>
                  </a:cubicBezTo>
                  <a:cubicBezTo>
                    <a:pt x="1088" y="218"/>
                    <a:pt x="1086" y="218"/>
                    <a:pt x="1085" y="217"/>
                  </a:cubicBezTo>
                  <a:cubicBezTo>
                    <a:pt x="1084" y="217"/>
                    <a:pt x="1083" y="219"/>
                    <a:pt x="1081" y="220"/>
                  </a:cubicBezTo>
                  <a:cubicBezTo>
                    <a:pt x="1080" y="221"/>
                    <a:pt x="1080" y="223"/>
                    <a:pt x="1080" y="223"/>
                  </a:cubicBezTo>
                  <a:cubicBezTo>
                    <a:pt x="1080" y="223"/>
                    <a:pt x="1078" y="224"/>
                    <a:pt x="1081" y="218"/>
                  </a:cubicBezTo>
                  <a:cubicBezTo>
                    <a:pt x="1084" y="213"/>
                    <a:pt x="1081" y="214"/>
                    <a:pt x="1081" y="210"/>
                  </a:cubicBezTo>
                  <a:cubicBezTo>
                    <a:pt x="1081" y="207"/>
                    <a:pt x="1080" y="204"/>
                    <a:pt x="1078" y="204"/>
                  </a:cubicBezTo>
                  <a:cubicBezTo>
                    <a:pt x="1076" y="203"/>
                    <a:pt x="1076" y="201"/>
                    <a:pt x="1072" y="201"/>
                  </a:cubicBezTo>
                  <a:cubicBezTo>
                    <a:pt x="1067" y="199"/>
                    <a:pt x="1065" y="201"/>
                    <a:pt x="1065" y="201"/>
                  </a:cubicBezTo>
                  <a:cubicBezTo>
                    <a:pt x="1065" y="201"/>
                    <a:pt x="1066" y="205"/>
                    <a:pt x="1065" y="205"/>
                  </a:cubicBezTo>
                  <a:cubicBezTo>
                    <a:pt x="1065" y="206"/>
                    <a:pt x="1065" y="211"/>
                    <a:pt x="1065" y="211"/>
                  </a:cubicBezTo>
                  <a:cubicBezTo>
                    <a:pt x="1062" y="216"/>
                    <a:pt x="1064" y="218"/>
                    <a:pt x="1063" y="220"/>
                  </a:cubicBezTo>
                  <a:cubicBezTo>
                    <a:pt x="1062" y="221"/>
                    <a:pt x="1063" y="224"/>
                    <a:pt x="1063" y="226"/>
                  </a:cubicBezTo>
                  <a:cubicBezTo>
                    <a:pt x="1061" y="228"/>
                    <a:pt x="1062" y="229"/>
                    <a:pt x="1062" y="231"/>
                  </a:cubicBezTo>
                  <a:cubicBezTo>
                    <a:pt x="1060" y="235"/>
                    <a:pt x="1060" y="242"/>
                    <a:pt x="1060" y="245"/>
                  </a:cubicBezTo>
                  <a:cubicBezTo>
                    <a:pt x="1060" y="247"/>
                    <a:pt x="1058" y="246"/>
                    <a:pt x="1055" y="246"/>
                  </a:cubicBezTo>
                  <a:cubicBezTo>
                    <a:pt x="1053" y="246"/>
                    <a:pt x="1055" y="247"/>
                    <a:pt x="1054" y="248"/>
                  </a:cubicBezTo>
                  <a:cubicBezTo>
                    <a:pt x="1053" y="248"/>
                    <a:pt x="1051" y="248"/>
                    <a:pt x="1050" y="247"/>
                  </a:cubicBezTo>
                  <a:cubicBezTo>
                    <a:pt x="1049" y="246"/>
                    <a:pt x="1048" y="243"/>
                    <a:pt x="1048" y="243"/>
                  </a:cubicBezTo>
                  <a:cubicBezTo>
                    <a:pt x="1048" y="243"/>
                    <a:pt x="1043" y="243"/>
                    <a:pt x="1042" y="243"/>
                  </a:cubicBezTo>
                  <a:cubicBezTo>
                    <a:pt x="1042" y="243"/>
                    <a:pt x="1041" y="243"/>
                    <a:pt x="1039" y="245"/>
                  </a:cubicBezTo>
                  <a:cubicBezTo>
                    <a:pt x="1036" y="247"/>
                    <a:pt x="1034" y="244"/>
                    <a:pt x="1033" y="244"/>
                  </a:cubicBezTo>
                  <a:cubicBezTo>
                    <a:pt x="1032" y="244"/>
                    <a:pt x="1030" y="244"/>
                    <a:pt x="1028" y="244"/>
                  </a:cubicBezTo>
                  <a:cubicBezTo>
                    <a:pt x="1025" y="247"/>
                    <a:pt x="1025" y="245"/>
                    <a:pt x="1025" y="245"/>
                  </a:cubicBezTo>
                  <a:cubicBezTo>
                    <a:pt x="1024" y="244"/>
                    <a:pt x="1023" y="243"/>
                    <a:pt x="1021" y="243"/>
                  </a:cubicBezTo>
                  <a:cubicBezTo>
                    <a:pt x="1019" y="243"/>
                    <a:pt x="1018" y="244"/>
                    <a:pt x="1017" y="245"/>
                  </a:cubicBezTo>
                  <a:cubicBezTo>
                    <a:pt x="1016" y="245"/>
                    <a:pt x="1016" y="244"/>
                    <a:pt x="1016" y="242"/>
                  </a:cubicBezTo>
                  <a:cubicBezTo>
                    <a:pt x="1016" y="240"/>
                    <a:pt x="1017" y="240"/>
                    <a:pt x="1017" y="238"/>
                  </a:cubicBezTo>
                  <a:cubicBezTo>
                    <a:pt x="1017" y="237"/>
                    <a:pt x="1017" y="236"/>
                    <a:pt x="1017" y="235"/>
                  </a:cubicBezTo>
                  <a:cubicBezTo>
                    <a:pt x="1017" y="233"/>
                    <a:pt x="1019" y="232"/>
                    <a:pt x="1019" y="231"/>
                  </a:cubicBezTo>
                  <a:cubicBezTo>
                    <a:pt x="1019" y="231"/>
                    <a:pt x="1020" y="229"/>
                    <a:pt x="1020" y="227"/>
                  </a:cubicBezTo>
                  <a:cubicBezTo>
                    <a:pt x="1020" y="226"/>
                    <a:pt x="1023" y="226"/>
                    <a:pt x="1023" y="226"/>
                  </a:cubicBezTo>
                  <a:cubicBezTo>
                    <a:pt x="1023" y="225"/>
                    <a:pt x="1025" y="224"/>
                    <a:pt x="1026" y="223"/>
                  </a:cubicBezTo>
                  <a:cubicBezTo>
                    <a:pt x="1027" y="222"/>
                    <a:pt x="1027" y="221"/>
                    <a:pt x="1028" y="219"/>
                  </a:cubicBezTo>
                  <a:cubicBezTo>
                    <a:pt x="1029" y="218"/>
                    <a:pt x="1029" y="218"/>
                    <a:pt x="1030" y="216"/>
                  </a:cubicBezTo>
                  <a:cubicBezTo>
                    <a:pt x="1032" y="214"/>
                    <a:pt x="1032" y="213"/>
                    <a:pt x="1033" y="212"/>
                  </a:cubicBezTo>
                  <a:cubicBezTo>
                    <a:pt x="1033" y="212"/>
                    <a:pt x="1035" y="210"/>
                    <a:pt x="1035" y="210"/>
                  </a:cubicBezTo>
                  <a:cubicBezTo>
                    <a:pt x="1035" y="210"/>
                    <a:pt x="1036" y="209"/>
                    <a:pt x="1036" y="207"/>
                  </a:cubicBezTo>
                  <a:cubicBezTo>
                    <a:pt x="1037" y="206"/>
                    <a:pt x="1038" y="206"/>
                    <a:pt x="1039" y="205"/>
                  </a:cubicBezTo>
                  <a:cubicBezTo>
                    <a:pt x="1040" y="204"/>
                    <a:pt x="1041" y="205"/>
                    <a:pt x="1042" y="203"/>
                  </a:cubicBezTo>
                  <a:cubicBezTo>
                    <a:pt x="1044" y="201"/>
                    <a:pt x="1043" y="200"/>
                    <a:pt x="1044" y="201"/>
                  </a:cubicBezTo>
                  <a:cubicBezTo>
                    <a:pt x="1045" y="201"/>
                    <a:pt x="1046" y="200"/>
                    <a:pt x="1047" y="199"/>
                  </a:cubicBezTo>
                  <a:cubicBezTo>
                    <a:pt x="1047" y="199"/>
                    <a:pt x="1047" y="199"/>
                    <a:pt x="1051" y="196"/>
                  </a:cubicBezTo>
                  <a:cubicBezTo>
                    <a:pt x="1054" y="194"/>
                    <a:pt x="1053" y="198"/>
                    <a:pt x="1053" y="200"/>
                  </a:cubicBezTo>
                  <a:cubicBezTo>
                    <a:pt x="1054" y="202"/>
                    <a:pt x="1055" y="201"/>
                    <a:pt x="1056" y="199"/>
                  </a:cubicBezTo>
                  <a:cubicBezTo>
                    <a:pt x="1057" y="197"/>
                    <a:pt x="1056" y="197"/>
                    <a:pt x="1056" y="196"/>
                  </a:cubicBezTo>
                  <a:cubicBezTo>
                    <a:pt x="1056" y="194"/>
                    <a:pt x="1056" y="194"/>
                    <a:pt x="1056" y="192"/>
                  </a:cubicBezTo>
                  <a:cubicBezTo>
                    <a:pt x="1056" y="189"/>
                    <a:pt x="1056" y="189"/>
                    <a:pt x="1057" y="188"/>
                  </a:cubicBezTo>
                  <a:cubicBezTo>
                    <a:pt x="1057" y="187"/>
                    <a:pt x="1059" y="188"/>
                    <a:pt x="1061" y="188"/>
                  </a:cubicBezTo>
                  <a:cubicBezTo>
                    <a:pt x="1063" y="188"/>
                    <a:pt x="1061" y="187"/>
                    <a:pt x="1061" y="186"/>
                  </a:cubicBezTo>
                  <a:cubicBezTo>
                    <a:pt x="1061" y="186"/>
                    <a:pt x="1061" y="185"/>
                    <a:pt x="1062" y="184"/>
                  </a:cubicBezTo>
                  <a:cubicBezTo>
                    <a:pt x="1062" y="182"/>
                    <a:pt x="1064" y="181"/>
                    <a:pt x="1065" y="179"/>
                  </a:cubicBezTo>
                  <a:cubicBezTo>
                    <a:pt x="1065" y="176"/>
                    <a:pt x="1062" y="177"/>
                    <a:pt x="1061" y="177"/>
                  </a:cubicBezTo>
                  <a:cubicBezTo>
                    <a:pt x="1060" y="177"/>
                    <a:pt x="1057" y="176"/>
                    <a:pt x="1057" y="176"/>
                  </a:cubicBezTo>
                  <a:cubicBezTo>
                    <a:pt x="1056" y="176"/>
                    <a:pt x="1054" y="177"/>
                    <a:pt x="1053" y="177"/>
                  </a:cubicBezTo>
                  <a:cubicBezTo>
                    <a:pt x="1052" y="177"/>
                    <a:pt x="1050" y="178"/>
                    <a:pt x="1049" y="179"/>
                  </a:cubicBezTo>
                  <a:cubicBezTo>
                    <a:pt x="1048" y="180"/>
                    <a:pt x="1048" y="182"/>
                    <a:pt x="1046" y="184"/>
                  </a:cubicBezTo>
                  <a:cubicBezTo>
                    <a:pt x="1044" y="186"/>
                    <a:pt x="1043" y="186"/>
                    <a:pt x="1043" y="187"/>
                  </a:cubicBezTo>
                  <a:cubicBezTo>
                    <a:pt x="1043" y="188"/>
                    <a:pt x="1041" y="189"/>
                    <a:pt x="1040" y="191"/>
                  </a:cubicBezTo>
                  <a:cubicBezTo>
                    <a:pt x="1039" y="193"/>
                    <a:pt x="1037" y="192"/>
                    <a:pt x="1033" y="198"/>
                  </a:cubicBezTo>
                  <a:cubicBezTo>
                    <a:pt x="1030" y="204"/>
                    <a:pt x="1030" y="207"/>
                    <a:pt x="1029" y="207"/>
                  </a:cubicBezTo>
                  <a:cubicBezTo>
                    <a:pt x="1028" y="207"/>
                    <a:pt x="1025" y="210"/>
                    <a:pt x="1025" y="210"/>
                  </a:cubicBezTo>
                  <a:cubicBezTo>
                    <a:pt x="1025" y="211"/>
                    <a:pt x="1025" y="215"/>
                    <a:pt x="1025" y="215"/>
                  </a:cubicBezTo>
                  <a:cubicBezTo>
                    <a:pt x="1022" y="216"/>
                    <a:pt x="1020" y="220"/>
                    <a:pt x="1020" y="220"/>
                  </a:cubicBezTo>
                  <a:cubicBezTo>
                    <a:pt x="1019" y="223"/>
                    <a:pt x="1019" y="223"/>
                    <a:pt x="1019" y="223"/>
                  </a:cubicBezTo>
                  <a:cubicBezTo>
                    <a:pt x="1019" y="223"/>
                    <a:pt x="1017" y="223"/>
                    <a:pt x="1016" y="227"/>
                  </a:cubicBezTo>
                  <a:cubicBezTo>
                    <a:pt x="1016" y="231"/>
                    <a:pt x="1014" y="233"/>
                    <a:pt x="1014" y="233"/>
                  </a:cubicBezTo>
                  <a:cubicBezTo>
                    <a:pt x="1010" y="236"/>
                    <a:pt x="1011" y="241"/>
                    <a:pt x="1010" y="241"/>
                  </a:cubicBezTo>
                  <a:cubicBezTo>
                    <a:pt x="1010" y="241"/>
                    <a:pt x="1009" y="241"/>
                    <a:pt x="1008" y="241"/>
                  </a:cubicBezTo>
                  <a:cubicBezTo>
                    <a:pt x="1007" y="241"/>
                    <a:pt x="1005" y="241"/>
                    <a:pt x="1004" y="241"/>
                  </a:cubicBezTo>
                  <a:cubicBezTo>
                    <a:pt x="1002" y="241"/>
                    <a:pt x="999" y="241"/>
                    <a:pt x="998" y="241"/>
                  </a:cubicBezTo>
                  <a:cubicBezTo>
                    <a:pt x="996" y="241"/>
                    <a:pt x="994" y="241"/>
                    <a:pt x="990" y="242"/>
                  </a:cubicBezTo>
                  <a:cubicBezTo>
                    <a:pt x="987" y="242"/>
                    <a:pt x="987" y="242"/>
                    <a:pt x="984" y="241"/>
                  </a:cubicBezTo>
                  <a:cubicBezTo>
                    <a:pt x="982" y="241"/>
                    <a:pt x="977" y="241"/>
                    <a:pt x="975" y="241"/>
                  </a:cubicBezTo>
                  <a:cubicBezTo>
                    <a:pt x="974" y="241"/>
                    <a:pt x="973" y="241"/>
                    <a:pt x="972" y="242"/>
                  </a:cubicBezTo>
                  <a:cubicBezTo>
                    <a:pt x="971" y="243"/>
                    <a:pt x="970" y="242"/>
                    <a:pt x="969" y="242"/>
                  </a:cubicBezTo>
                  <a:cubicBezTo>
                    <a:pt x="969" y="242"/>
                    <a:pt x="967" y="243"/>
                    <a:pt x="963" y="244"/>
                  </a:cubicBezTo>
                  <a:cubicBezTo>
                    <a:pt x="959" y="244"/>
                    <a:pt x="962" y="243"/>
                    <a:pt x="962" y="243"/>
                  </a:cubicBezTo>
                  <a:cubicBezTo>
                    <a:pt x="961" y="242"/>
                    <a:pt x="955" y="244"/>
                    <a:pt x="955" y="244"/>
                  </a:cubicBezTo>
                  <a:cubicBezTo>
                    <a:pt x="955" y="244"/>
                    <a:pt x="954" y="244"/>
                    <a:pt x="952" y="245"/>
                  </a:cubicBezTo>
                  <a:cubicBezTo>
                    <a:pt x="950" y="246"/>
                    <a:pt x="950" y="245"/>
                    <a:pt x="947" y="245"/>
                  </a:cubicBezTo>
                  <a:cubicBezTo>
                    <a:pt x="945" y="245"/>
                    <a:pt x="945" y="245"/>
                    <a:pt x="943" y="246"/>
                  </a:cubicBezTo>
                  <a:cubicBezTo>
                    <a:pt x="940" y="246"/>
                    <a:pt x="941" y="246"/>
                    <a:pt x="938" y="247"/>
                  </a:cubicBezTo>
                  <a:cubicBezTo>
                    <a:pt x="935" y="247"/>
                    <a:pt x="932" y="247"/>
                    <a:pt x="932" y="247"/>
                  </a:cubicBezTo>
                  <a:cubicBezTo>
                    <a:pt x="931" y="247"/>
                    <a:pt x="931" y="247"/>
                    <a:pt x="929" y="248"/>
                  </a:cubicBezTo>
                  <a:cubicBezTo>
                    <a:pt x="927" y="249"/>
                    <a:pt x="924" y="248"/>
                    <a:pt x="922" y="248"/>
                  </a:cubicBezTo>
                  <a:cubicBezTo>
                    <a:pt x="920" y="248"/>
                    <a:pt x="920" y="248"/>
                    <a:pt x="918" y="249"/>
                  </a:cubicBezTo>
                  <a:cubicBezTo>
                    <a:pt x="916" y="250"/>
                    <a:pt x="915" y="249"/>
                    <a:pt x="914" y="249"/>
                  </a:cubicBezTo>
                  <a:cubicBezTo>
                    <a:pt x="912" y="249"/>
                    <a:pt x="909" y="250"/>
                    <a:pt x="907" y="250"/>
                  </a:cubicBezTo>
                  <a:cubicBezTo>
                    <a:pt x="905" y="251"/>
                    <a:pt x="900" y="251"/>
                    <a:pt x="899" y="251"/>
                  </a:cubicBezTo>
                  <a:cubicBezTo>
                    <a:pt x="899" y="251"/>
                    <a:pt x="898" y="250"/>
                    <a:pt x="896" y="251"/>
                  </a:cubicBezTo>
                  <a:cubicBezTo>
                    <a:pt x="894" y="251"/>
                    <a:pt x="893" y="252"/>
                    <a:pt x="891" y="252"/>
                  </a:cubicBezTo>
                  <a:cubicBezTo>
                    <a:pt x="890" y="252"/>
                    <a:pt x="887" y="252"/>
                    <a:pt x="885" y="253"/>
                  </a:cubicBezTo>
                  <a:cubicBezTo>
                    <a:pt x="883" y="253"/>
                    <a:pt x="882" y="253"/>
                    <a:pt x="879" y="253"/>
                  </a:cubicBezTo>
                  <a:cubicBezTo>
                    <a:pt x="877" y="253"/>
                    <a:pt x="877" y="253"/>
                    <a:pt x="876" y="253"/>
                  </a:cubicBezTo>
                  <a:cubicBezTo>
                    <a:pt x="875" y="254"/>
                    <a:pt x="875" y="254"/>
                    <a:pt x="874" y="254"/>
                  </a:cubicBezTo>
                  <a:cubicBezTo>
                    <a:pt x="872" y="254"/>
                    <a:pt x="870" y="253"/>
                    <a:pt x="869" y="254"/>
                  </a:cubicBezTo>
                  <a:cubicBezTo>
                    <a:pt x="868" y="254"/>
                    <a:pt x="868" y="255"/>
                    <a:pt x="867" y="255"/>
                  </a:cubicBezTo>
                  <a:cubicBezTo>
                    <a:pt x="867" y="255"/>
                    <a:pt x="864" y="255"/>
                    <a:pt x="863" y="255"/>
                  </a:cubicBezTo>
                  <a:cubicBezTo>
                    <a:pt x="862" y="255"/>
                    <a:pt x="858" y="256"/>
                    <a:pt x="858" y="256"/>
                  </a:cubicBezTo>
                  <a:cubicBezTo>
                    <a:pt x="858" y="257"/>
                    <a:pt x="851" y="257"/>
                    <a:pt x="848" y="257"/>
                  </a:cubicBezTo>
                  <a:cubicBezTo>
                    <a:pt x="845" y="257"/>
                    <a:pt x="845" y="258"/>
                    <a:pt x="843" y="258"/>
                  </a:cubicBezTo>
                  <a:cubicBezTo>
                    <a:pt x="842" y="258"/>
                    <a:pt x="839" y="259"/>
                    <a:pt x="837" y="258"/>
                  </a:cubicBezTo>
                  <a:cubicBezTo>
                    <a:pt x="836" y="258"/>
                    <a:pt x="836" y="257"/>
                    <a:pt x="835" y="257"/>
                  </a:cubicBezTo>
                  <a:cubicBezTo>
                    <a:pt x="834" y="257"/>
                    <a:pt x="834" y="258"/>
                    <a:pt x="833" y="258"/>
                  </a:cubicBezTo>
                  <a:cubicBezTo>
                    <a:pt x="833" y="259"/>
                    <a:pt x="832" y="260"/>
                    <a:pt x="830" y="260"/>
                  </a:cubicBezTo>
                  <a:cubicBezTo>
                    <a:pt x="828" y="261"/>
                    <a:pt x="821" y="260"/>
                    <a:pt x="821" y="260"/>
                  </a:cubicBezTo>
                  <a:cubicBezTo>
                    <a:pt x="821" y="260"/>
                    <a:pt x="819" y="262"/>
                    <a:pt x="817" y="262"/>
                  </a:cubicBezTo>
                  <a:cubicBezTo>
                    <a:pt x="816" y="262"/>
                    <a:pt x="817" y="260"/>
                    <a:pt x="813" y="260"/>
                  </a:cubicBezTo>
                  <a:cubicBezTo>
                    <a:pt x="809" y="260"/>
                    <a:pt x="809" y="261"/>
                    <a:pt x="806" y="262"/>
                  </a:cubicBezTo>
                  <a:cubicBezTo>
                    <a:pt x="803" y="263"/>
                    <a:pt x="802" y="262"/>
                    <a:pt x="801" y="262"/>
                  </a:cubicBezTo>
                  <a:cubicBezTo>
                    <a:pt x="800" y="263"/>
                    <a:pt x="797" y="263"/>
                    <a:pt x="796" y="263"/>
                  </a:cubicBezTo>
                  <a:cubicBezTo>
                    <a:pt x="794" y="263"/>
                    <a:pt x="793" y="264"/>
                    <a:pt x="792" y="264"/>
                  </a:cubicBezTo>
                  <a:cubicBezTo>
                    <a:pt x="791" y="265"/>
                    <a:pt x="787" y="265"/>
                    <a:pt x="784" y="266"/>
                  </a:cubicBezTo>
                  <a:cubicBezTo>
                    <a:pt x="780" y="267"/>
                    <a:pt x="780" y="266"/>
                    <a:pt x="779" y="265"/>
                  </a:cubicBezTo>
                  <a:cubicBezTo>
                    <a:pt x="779" y="265"/>
                    <a:pt x="780" y="263"/>
                    <a:pt x="780" y="260"/>
                  </a:cubicBezTo>
                  <a:cubicBezTo>
                    <a:pt x="781" y="258"/>
                    <a:pt x="781" y="257"/>
                    <a:pt x="781" y="256"/>
                  </a:cubicBezTo>
                  <a:cubicBezTo>
                    <a:pt x="781" y="255"/>
                    <a:pt x="782" y="254"/>
                    <a:pt x="782" y="252"/>
                  </a:cubicBezTo>
                  <a:cubicBezTo>
                    <a:pt x="783" y="251"/>
                    <a:pt x="784" y="249"/>
                    <a:pt x="784" y="247"/>
                  </a:cubicBezTo>
                  <a:cubicBezTo>
                    <a:pt x="785" y="245"/>
                    <a:pt x="784" y="242"/>
                    <a:pt x="784" y="241"/>
                  </a:cubicBezTo>
                  <a:cubicBezTo>
                    <a:pt x="784" y="241"/>
                    <a:pt x="786" y="239"/>
                    <a:pt x="786" y="239"/>
                  </a:cubicBezTo>
                  <a:cubicBezTo>
                    <a:pt x="786" y="239"/>
                    <a:pt x="788" y="237"/>
                    <a:pt x="788" y="237"/>
                  </a:cubicBezTo>
                  <a:cubicBezTo>
                    <a:pt x="788" y="237"/>
                    <a:pt x="790" y="231"/>
                    <a:pt x="795" y="221"/>
                  </a:cubicBezTo>
                  <a:cubicBezTo>
                    <a:pt x="799" y="211"/>
                    <a:pt x="800" y="212"/>
                    <a:pt x="801" y="210"/>
                  </a:cubicBezTo>
                  <a:cubicBezTo>
                    <a:pt x="802" y="208"/>
                    <a:pt x="803" y="208"/>
                    <a:pt x="804" y="207"/>
                  </a:cubicBezTo>
                  <a:cubicBezTo>
                    <a:pt x="805" y="205"/>
                    <a:pt x="806" y="202"/>
                    <a:pt x="807" y="201"/>
                  </a:cubicBezTo>
                  <a:cubicBezTo>
                    <a:pt x="808" y="200"/>
                    <a:pt x="810" y="197"/>
                    <a:pt x="813" y="195"/>
                  </a:cubicBezTo>
                  <a:cubicBezTo>
                    <a:pt x="815" y="193"/>
                    <a:pt x="814" y="192"/>
                    <a:pt x="814" y="190"/>
                  </a:cubicBezTo>
                  <a:cubicBezTo>
                    <a:pt x="815" y="188"/>
                    <a:pt x="816" y="186"/>
                    <a:pt x="818" y="185"/>
                  </a:cubicBezTo>
                  <a:cubicBezTo>
                    <a:pt x="820" y="185"/>
                    <a:pt x="820" y="184"/>
                    <a:pt x="821" y="182"/>
                  </a:cubicBezTo>
                  <a:cubicBezTo>
                    <a:pt x="822" y="181"/>
                    <a:pt x="822" y="182"/>
                    <a:pt x="824" y="181"/>
                  </a:cubicBezTo>
                  <a:cubicBezTo>
                    <a:pt x="826" y="179"/>
                    <a:pt x="827" y="178"/>
                    <a:pt x="828" y="177"/>
                  </a:cubicBezTo>
                  <a:cubicBezTo>
                    <a:pt x="828" y="175"/>
                    <a:pt x="829" y="174"/>
                    <a:pt x="831" y="174"/>
                  </a:cubicBezTo>
                  <a:cubicBezTo>
                    <a:pt x="832" y="174"/>
                    <a:pt x="834" y="171"/>
                    <a:pt x="835" y="171"/>
                  </a:cubicBezTo>
                  <a:cubicBezTo>
                    <a:pt x="835" y="172"/>
                    <a:pt x="839" y="169"/>
                    <a:pt x="840" y="169"/>
                  </a:cubicBezTo>
                  <a:cubicBezTo>
                    <a:pt x="841" y="170"/>
                    <a:pt x="846" y="170"/>
                    <a:pt x="847" y="169"/>
                  </a:cubicBezTo>
                  <a:cubicBezTo>
                    <a:pt x="848" y="169"/>
                    <a:pt x="849" y="169"/>
                    <a:pt x="851" y="169"/>
                  </a:cubicBezTo>
                  <a:cubicBezTo>
                    <a:pt x="852" y="169"/>
                    <a:pt x="852" y="169"/>
                    <a:pt x="853" y="170"/>
                  </a:cubicBezTo>
                  <a:cubicBezTo>
                    <a:pt x="855" y="171"/>
                    <a:pt x="857" y="169"/>
                    <a:pt x="858" y="168"/>
                  </a:cubicBezTo>
                  <a:cubicBezTo>
                    <a:pt x="858" y="167"/>
                    <a:pt x="858" y="165"/>
                    <a:pt x="859" y="165"/>
                  </a:cubicBezTo>
                  <a:cubicBezTo>
                    <a:pt x="860" y="166"/>
                    <a:pt x="860" y="166"/>
                    <a:pt x="861" y="166"/>
                  </a:cubicBezTo>
                  <a:cubicBezTo>
                    <a:pt x="863" y="165"/>
                    <a:pt x="863" y="165"/>
                    <a:pt x="864" y="166"/>
                  </a:cubicBezTo>
                  <a:cubicBezTo>
                    <a:pt x="864" y="167"/>
                    <a:pt x="865" y="166"/>
                    <a:pt x="866" y="165"/>
                  </a:cubicBezTo>
                  <a:cubicBezTo>
                    <a:pt x="867" y="164"/>
                    <a:pt x="866" y="163"/>
                    <a:pt x="866" y="162"/>
                  </a:cubicBezTo>
                  <a:cubicBezTo>
                    <a:pt x="866" y="160"/>
                    <a:pt x="867" y="161"/>
                    <a:pt x="868" y="160"/>
                  </a:cubicBezTo>
                  <a:cubicBezTo>
                    <a:pt x="869" y="159"/>
                    <a:pt x="869" y="159"/>
                    <a:pt x="870" y="159"/>
                  </a:cubicBezTo>
                  <a:cubicBezTo>
                    <a:pt x="872" y="159"/>
                    <a:pt x="872" y="159"/>
                    <a:pt x="874" y="158"/>
                  </a:cubicBezTo>
                  <a:cubicBezTo>
                    <a:pt x="876" y="157"/>
                    <a:pt x="876" y="157"/>
                    <a:pt x="878" y="157"/>
                  </a:cubicBezTo>
                  <a:cubicBezTo>
                    <a:pt x="880" y="157"/>
                    <a:pt x="879" y="157"/>
                    <a:pt x="882" y="157"/>
                  </a:cubicBezTo>
                  <a:cubicBezTo>
                    <a:pt x="884" y="157"/>
                    <a:pt x="884" y="156"/>
                    <a:pt x="886" y="156"/>
                  </a:cubicBezTo>
                  <a:cubicBezTo>
                    <a:pt x="887" y="156"/>
                    <a:pt x="889" y="156"/>
                    <a:pt x="890" y="156"/>
                  </a:cubicBezTo>
                  <a:cubicBezTo>
                    <a:pt x="891" y="156"/>
                    <a:pt x="891" y="157"/>
                    <a:pt x="893" y="158"/>
                  </a:cubicBezTo>
                  <a:cubicBezTo>
                    <a:pt x="894" y="158"/>
                    <a:pt x="894" y="157"/>
                    <a:pt x="895" y="157"/>
                  </a:cubicBezTo>
                  <a:cubicBezTo>
                    <a:pt x="896" y="157"/>
                    <a:pt x="896" y="156"/>
                    <a:pt x="898" y="157"/>
                  </a:cubicBezTo>
                  <a:cubicBezTo>
                    <a:pt x="899" y="157"/>
                    <a:pt x="898" y="157"/>
                    <a:pt x="899" y="158"/>
                  </a:cubicBezTo>
                  <a:cubicBezTo>
                    <a:pt x="900" y="159"/>
                    <a:pt x="900" y="158"/>
                    <a:pt x="901" y="158"/>
                  </a:cubicBezTo>
                  <a:cubicBezTo>
                    <a:pt x="902" y="158"/>
                    <a:pt x="902" y="159"/>
                    <a:pt x="902" y="159"/>
                  </a:cubicBezTo>
                  <a:cubicBezTo>
                    <a:pt x="902" y="159"/>
                    <a:pt x="903" y="160"/>
                    <a:pt x="905" y="159"/>
                  </a:cubicBezTo>
                  <a:cubicBezTo>
                    <a:pt x="907" y="159"/>
                    <a:pt x="908" y="159"/>
                    <a:pt x="908" y="159"/>
                  </a:cubicBezTo>
                  <a:cubicBezTo>
                    <a:pt x="908" y="160"/>
                    <a:pt x="910" y="160"/>
                    <a:pt x="911" y="160"/>
                  </a:cubicBezTo>
                  <a:cubicBezTo>
                    <a:pt x="913" y="161"/>
                    <a:pt x="915" y="161"/>
                    <a:pt x="915" y="161"/>
                  </a:cubicBezTo>
                  <a:cubicBezTo>
                    <a:pt x="916" y="161"/>
                    <a:pt x="917" y="162"/>
                    <a:pt x="918" y="162"/>
                  </a:cubicBezTo>
                  <a:cubicBezTo>
                    <a:pt x="918" y="162"/>
                    <a:pt x="919" y="161"/>
                    <a:pt x="921" y="161"/>
                  </a:cubicBezTo>
                  <a:cubicBezTo>
                    <a:pt x="923" y="160"/>
                    <a:pt x="923" y="159"/>
                    <a:pt x="923" y="158"/>
                  </a:cubicBezTo>
                  <a:cubicBezTo>
                    <a:pt x="923" y="157"/>
                    <a:pt x="922" y="157"/>
                    <a:pt x="921" y="157"/>
                  </a:cubicBezTo>
                  <a:cubicBezTo>
                    <a:pt x="920" y="157"/>
                    <a:pt x="920" y="157"/>
                    <a:pt x="919" y="157"/>
                  </a:cubicBezTo>
                  <a:cubicBezTo>
                    <a:pt x="918" y="157"/>
                    <a:pt x="918" y="157"/>
                    <a:pt x="917" y="157"/>
                  </a:cubicBezTo>
                  <a:cubicBezTo>
                    <a:pt x="916" y="157"/>
                    <a:pt x="916" y="156"/>
                    <a:pt x="915" y="156"/>
                  </a:cubicBezTo>
                  <a:cubicBezTo>
                    <a:pt x="914" y="155"/>
                    <a:pt x="913" y="156"/>
                    <a:pt x="913" y="156"/>
                  </a:cubicBezTo>
                  <a:cubicBezTo>
                    <a:pt x="912" y="156"/>
                    <a:pt x="911" y="156"/>
                    <a:pt x="911" y="155"/>
                  </a:cubicBezTo>
                  <a:cubicBezTo>
                    <a:pt x="911" y="155"/>
                    <a:pt x="910" y="154"/>
                    <a:pt x="910" y="154"/>
                  </a:cubicBezTo>
                  <a:cubicBezTo>
                    <a:pt x="909" y="154"/>
                    <a:pt x="908" y="154"/>
                    <a:pt x="906" y="155"/>
                  </a:cubicBezTo>
                  <a:cubicBezTo>
                    <a:pt x="903" y="155"/>
                    <a:pt x="903" y="155"/>
                    <a:pt x="902" y="155"/>
                  </a:cubicBezTo>
                  <a:cubicBezTo>
                    <a:pt x="901" y="155"/>
                    <a:pt x="901" y="154"/>
                    <a:pt x="902" y="154"/>
                  </a:cubicBezTo>
                  <a:cubicBezTo>
                    <a:pt x="902" y="153"/>
                    <a:pt x="904" y="152"/>
                    <a:pt x="904" y="152"/>
                  </a:cubicBezTo>
                  <a:cubicBezTo>
                    <a:pt x="905" y="152"/>
                    <a:pt x="906" y="152"/>
                    <a:pt x="908" y="152"/>
                  </a:cubicBezTo>
                  <a:cubicBezTo>
                    <a:pt x="910" y="151"/>
                    <a:pt x="909" y="151"/>
                    <a:pt x="910" y="151"/>
                  </a:cubicBezTo>
                  <a:cubicBezTo>
                    <a:pt x="911" y="151"/>
                    <a:pt x="914" y="151"/>
                    <a:pt x="915" y="151"/>
                  </a:cubicBezTo>
                  <a:cubicBezTo>
                    <a:pt x="916" y="150"/>
                    <a:pt x="916" y="150"/>
                    <a:pt x="918" y="150"/>
                  </a:cubicBezTo>
                  <a:cubicBezTo>
                    <a:pt x="919" y="149"/>
                    <a:pt x="920" y="150"/>
                    <a:pt x="921" y="149"/>
                  </a:cubicBezTo>
                  <a:cubicBezTo>
                    <a:pt x="922" y="149"/>
                    <a:pt x="923" y="148"/>
                    <a:pt x="924" y="148"/>
                  </a:cubicBezTo>
                  <a:cubicBezTo>
                    <a:pt x="925" y="147"/>
                    <a:pt x="925" y="147"/>
                    <a:pt x="926" y="147"/>
                  </a:cubicBezTo>
                  <a:cubicBezTo>
                    <a:pt x="928" y="147"/>
                    <a:pt x="928" y="147"/>
                    <a:pt x="930" y="145"/>
                  </a:cubicBezTo>
                  <a:cubicBezTo>
                    <a:pt x="932" y="144"/>
                    <a:pt x="930" y="142"/>
                    <a:pt x="929" y="142"/>
                  </a:cubicBezTo>
                  <a:cubicBezTo>
                    <a:pt x="927" y="143"/>
                    <a:pt x="926" y="144"/>
                    <a:pt x="926" y="144"/>
                  </a:cubicBezTo>
                  <a:cubicBezTo>
                    <a:pt x="925" y="144"/>
                    <a:pt x="924" y="144"/>
                    <a:pt x="921" y="145"/>
                  </a:cubicBezTo>
                  <a:cubicBezTo>
                    <a:pt x="918" y="146"/>
                    <a:pt x="919" y="145"/>
                    <a:pt x="919" y="145"/>
                  </a:cubicBezTo>
                  <a:cubicBezTo>
                    <a:pt x="918" y="145"/>
                    <a:pt x="913" y="146"/>
                    <a:pt x="911" y="146"/>
                  </a:cubicBezTo>
                  <a:cubicBezTo>
                    <a:pt x="910" y="146"/>
                    <a:pt x="908" y="148"/>
                    <a:pt x="908" y="148"/>
                  </a:cubicBezTo>
                  <a:cubicBezTo>
                    <a:pt x="904" y="146"/>
                    <a:pt x="903" y="149"/>
                    <a:pt x="902" y="149"/>
                  </a:cubicBezTo>
                  <a:cubicBezTo>
                    <a:pt x="901" y="149"/>
                    <a:pt x="899" y="149"/>
                    <a:pt x="899" y="150"/>
                  </a:cubicBezTo>
                  <a:cubicBezTo>
                    <a:pt x="899" y="150"/>
                    <a:pt x="898" y="150"/>
                    <a:pt x="897" y="150"/>
                  </a:cubicBezTo>
                  <a:cubicBezTo>
                    <a:pt x="896" y="150"/>
                    <a:pt x="893" y="150"/>
                    <a:pt x="893" y="150"/>
                  </a:cubicBezTo>
                  <a:cubicBezTo>
                    <a:pt x="892" y="151"/>
                    <a:pt x="890" y="151"/>
                    <a:pt x="889" y="151"/>
                  </a:cubicBezTo>
                  <a:cubicBezTo>
                    <a:pt x="888" y="151"/>
                    <a:pt x="886" y="151"/>
                    <a:pt x="883" y="152"/>
                  </a:cubicBezTo>
                  <a:cubicBezTo>
                    <a:pt x="880" y="152"/>
                    <a:pt x="881" y="152"/>
                    <a:pt x="879" y="151"/>
                  </a:cubicBezTo>
                  <a:cubicBezTo>
                    <a:pt x="878" y="150"/>
                    <a:pt x="881" y="149"/>
                    <a:pt x="882" y="148"/>
                  </a:cubicBezTo>
                  <a:cubicBezTo>
                    <a:pt x="882" y="147"/>
                    <a:pt x="883" y="147"/>
                    <a:pt x="883" y="147"/>
                  </a:cubicBezTo>
                  <a:cubicBezTo>
                    <a:pt x="883" y="146"/>
                    <a:pt x="882" y="144"/>
                    <a:pt x="882" y="142"/>
                  </a:cubicBezTo>
                  <a:cubicBezTo>
                    <a:pt x="883" y="140"/>
                    <a:pt x="884" y="141"/>
                    <a:pt x="884" y="140"/>
                  </a:cubicBezTo>
                  <a:cubicBezTo>
                    <a:pt x="884" y="138"/>
                    <a:pt x="885" y="138"/>
                    <a:pt x="885" y="138"/>
                  </a:cubicBezTo>
                  <a:cubicBezTo>
                    <a:pt x="885" y="137"/>
                    <a:pt x="886" y="137"/>
                    <a:pt x="888" y="137"/>
                  </a:cubicBezTo>
                  <a:cubicBezTo>
                    <a:pt x="891" y="136"/>
                    <a:pt x="891" y="135"/>
                    <a:pt x="891" y="134"/>
                  </a:cubicBezTo>
                  <a:cubicBezTo>
                    <a:pt x="892" y="133"/>
                    <a:pt x="893" y="133"/>
                    <a:pt x="894" y="132"/>
                  </a:cubicBezTo>
                  <a:cubicBezTo>
                    <a:pt x="894" y="132"/>
                    <a:pt x="895" y="131"/>
                    <a:pt x="896" y="130"/>
                  </a:cubicBezTo>
                  <a:cubicBezTo>
                    <a:pt x="896" y="128"/>
                    <a:pt x="897" y="129"/>
                    <a:pt x="898" y="128"/>
                  </a:cubicBezTo>
                  <a:cubicBezTo>
                    <a:pt x="899" y="127"/>
                    <a:pt x="899" y="127"/>
                    <a:pt x="900" y="127"/>
                  </a:cubicBezTo>
                  <a:cubicBezTo>
                    <a:pt x="901" y="127"/>
                    <a:pt x="903" y="125"/>
                    <a:pt x="904" y="124"/>
                  </a:cubicBezTo>
                  <a:cubicBezTo>
                    <a:pt x="905" y="124"/>
                    <a:pt x="905" y="123"/>
                    <a:pt x="905" y="123"/>
                  </a:cubicBezTo>
                  <a:cubicBezTo>
                    <a:pt x="906" y="122"/>
                    <a:pt x="906" y="121"/>
                    <a:pt x="907" y="120"/>
                  </a:cubicBezTo>
                  <a:cubicBezTo>
                    <a:pt x="908" y="119"/>
                    <a:pt x="909" y="120"/>
                    <a:pt x="910" y="120"/>
                  </a:cubicBezTo>
                  <a:cubicBezTo>
                    <a:pt x="911" y="119"/>
                    <a:pt x="911" y="119"/>
                    <a:pt x="913" y="118"/>
                  </a:cubicBezTo>
                  <a:cubicBezTo>
                    <a:pt x="914" y="117"/>
                    <a:pt x="914" y="116"/>
                    <a:pt x="915" y="116"/>
                  </a:cubicBezTo>
                  <a:cubicBezTo>
                    <a:pt x="916" y="115"/>
                    <a:pt x="919" y="114"/>
                    <a:pt x="919" y="114"/>
                  </a:cubicBezTo>
                  <a:cubicBezTo>
                    <a:pt x="923" y="114"/>
                    <a:pt x="923" y="114"/>
                    <a:pt x="923" y="114"/>
                  </a:cubicBezTo>
                  <a:cubicBezTo>
                    <a:pt x="923" y="114"/>
                    <a:pt x="925" y="111"/>
                    <a:pt x="926" y="111"/>
                  </a:cubicBezTo>
                  <a:cubicBezTo>
                    <a:pt x="931" y="111"/>
                    <a:pt x="932" y="110"/>
                    <a:pt x="933" y="109"/>
                  </a:cubicBezTo>
                  <a:cubicBezTo>
                    <a:pt x="934" y="108"/>
                    <a:pt x="938" y="107"/>
                    <a:pt x="938" y="107"/>
                  </a:cubicBezTo>
                  <a:cubicBezTo>
                    <a:pt x="938" y="107"/>
                    <a:pt x="938" y="107"/>
                    <a:pt x="939" y="108"/>
                  </a:cubicBezTo>
                  <a:cubicBezTo>
                    <a:pt x="940" y="109"/>
                    <a:pt x="940" y="109"/>
                    <a:pt x="941" y="109"/>
                  </a:cubicBezTo>
                  <a:cubicBezTo>
                    <a:pt x="942" y="109"/>
                    <a:pt x="943" y="109"/>
                    <a:pt x="944" y="109"/>
                  </a:cubicBezTo>
                  <a:cubicBezTo>
                    <a:pt x="944" y="109"/>
                    <a:pt x="945" y="109"/>
                    <a:pt x="946" y="110"/>
                  </a:cubicBezTo>
                  <a:cubicBezTo>
                    <a:pt x="946" y="110"/>
                    <a:pt x="946" y="111"/>
                    <a:pt x="947" y="113"/>
                  </a:cubicBezTo>
                  <a:cubicBezTo>
                    <a:pt x="947" y="115"/>
                    <a:pt x="950" y="115"/>
                    <a:pt x="950" y="116"/>
                  </a:cubicBezTo>
                  <a:cubicBezTo>
                    <a:pt x="951" y="116"/>
                    <a:pt x="952" y="117"/>
                    <a:pt x="952" y="118"/>
                  </a:cubicBezTo>
                  <a:cubicBezTo>
                    <a:pt x="952" y="118"/>
                    <a:pt x="953" y="120"/>
                    <a:pt x="954" y="121"/>
                  </a:cubicBezTo>
                  <a:cubicBezTo>
                    <a:pt x="955" y="122"/>
                    <a:pt x="956" y="124"/>
                    <a:pt x="957" y="125"/>
                  </a:cubicBezTo>
                  <a:cubicBezTo>
                    <a:pt x="959" y="127"/>
                    <a:pt x="957" y="128"/>
                    <a:pt x="956" y="128"/>
                  </a:cubicBezTo>
                  <a:cubicBezTo>
                    <a:pt x="955" y="128"/>
                    <a:pt x="954" y="129"/>
                    <a:pt x="954" y="130"/>
                  </a:cubicBezTo>
                  <a:cubicBezTo>
                    <a:pt x="954" y="130"/>
                    <a:pt x="951" y="132"/>
                    <a:pt x="950" y="132"/>
                  </a:cubicBezTo>
                  <a:cubicBezTo>
                    <a:pt x="949" y="133"/>
                    <a:pt x="948" y="133"/>
                    <a:pt x="949" y="135"/>
                  </a:cubicBezTo>
                  <a:cubicBezTo>
                    <a:pt x="949" y="136"/>
                    <a:pt x="946" y="138"/>
                    <a:pt x="945" y="139"/>
                  </a:cubicBezTo>
                  <a:cubicBezTo>
                    <a:pt x="944" y="139"/>
                    <a:pt x="943" y="139"/>
                    <a:pt x="943" y="141"/>
                  </a:cubicBezTo>
                  <a:cubicBezTo>
                    <a:pt x="943" y="143"/>
                    <a:pt x="944" y="143"/>
                    <a:pt x="944" y="143"/>
                  </a:cubicBezTo>
                  <a:cubicBezTo>
                    <a:pt x="944" y="142"/>
                    <a:pt x="946" y="142"/>
                    <a:pt x="947" y="141"/>
                  </a:cubicBezTo>
                  <a:cubicBezTo>
                    <a:pt x="948" y="141"/>
                    <a:pt x="948" y="140"/>
                    <a:pt x="949" y="140"/>
                  </a:cubicBezTo>
                  <a:cubicBezTo>
                    <a:pt x="950" y="139"/>
                    <a:pt x="951" y="139"/>
                    <a:pt x="951" y="139"/>
                  </a:cubicBezTo>
                  <a:cubicBezTo>
                    <a:pt x="952" y="138"/>
                    <a:pt x="953" y="137"/>
                    <a:pt x="955" y="135"/>
                  </a:cubicBezTo>
                  <a:cubicBezTo>
                    <a:pt x="956" y="134"/>
                    <a:pt x="955" y="135"/>
                    <a:pt x="957" y="133"/>
                  </a:cubicBezTo>
                  <a:cubicBezTo>
                    <a:pt x="958" y="132"/>
                    <a:pt x="959" y="131"/>
                    <a:pt x="960" y="130"/>
                  </a:cubicBezTo>
                  <a:cubicBezTo>
                    <a:pt x="960" y="129"/>
                    <a:pt x="961" y="130"/>
                    <a:pt x="961" y="130"/>
                  </a:cubicBezTo>
                  <a:cubicBezTo>
                    <a:pt x="962" y="130"/>
                    <a:pt x="962" y="132"/>
                    <a:pt x="962" y="132"/>
                  </a:cubicBezTo>
                  <a:cubicBezTo>
                    <a:pt x="963" y="132"/>
                    <a:pt x="963" y="132"/>
                    <a:pt x="964" y="133"/>
                  </a:cubicBezTo>
                  <a:cubicBezTo>
                    <a:pt x="966" y="134"/>
                    <a:pt x="965" y="134"/>
                    <a:pt x="966" y="134"/>
                  </a:cubicBezTo>
                  <a:cubicBezTo>
                    <a:pt x="967" y="135"/>
                    <a:pt x="967" y="135"/>
                    <a:pt x="967" y="136"/>
                  </a:cubicBezTo>
                  <a:cubicBezTo>
                    <a:pt x="968" y="137"/>
                    <a:pt x="969" y="138"/>
                    <a:pt x="970" y="140"/>
                  </a:cubicBezTo>
                  <a:cubicBezTo>
                    <a:pt x="970" y="141"/>
                    <a:pt x="972" y="141"/>
                    <a:pt x="972" y="142"/>
                  </a:cubicBezTo>
                  <a:cubicBezTo>
                    <a:pt x="972" y="143"/>
                    <a:pt x="973" y="144"/>
                    <a:pt x="975" y="144"/>
                  </a:cubicBezTo>
                  <a:cubicBezTo>
                    <a:pt x="976" y="145"/>
                    <a:pt x="976" y="144"/>
                    <a:pt x="976" y="147"/>
                  </a:cubicBezTo>
                  <a:cubicBezTo>
                    <a:pt x="977" y="149"/>
                    <a:pt x="976" y="149"/>
                    <a:pt x="976" y="150"/>
                  </a:cubicBezTo>
                  <a:cubicBezTo>
                    <a:pt x="977" y="152"/>
                    <a:pt x="977" y="150"/>
                    <a:pt x="979" y="150"/>
                  </a:cubicBezTo>
                  <a:cubicBezTo>
                    <a:pt x="980" y="150"/>
                    <a:pt x="981" y="150"/>
                    <a:pt x="981" y="150"/>
                  </a:cubicBezTo>
                  <a:cubicBezTo>
                    <a:pt x="981" y="150"/>
                    <a:pt x="981" y="150"/>
                    <a:pt x="981" y="150"/>
                  </a:cubicBezTo>
                  <a:cubicBezTo>
                    <a:pt x="981" y="151"/>
                    <a:pt x="982" y="152"/>
                    <a:pt x="983" y="153"/>
                  </a:cubicBezTo>
                  <a:cubicBezTo>
                    <a:pt x="983" y="154"/>
                    <a:pt x="983" y="154"/>
                    <a:pt x="984" y="155"/>
                  </a:cubicBezTo>
                  <a:cubicBezTo>
                    <a:pt x="985" y="156"/>
                    <a:pt x="985" y="156"/>
                    <a:pt x="986" y="157"/>
                  </a:cubicBezTo>
                  <a:cubicBezTo>
                    <a:pt x="987" y="158"/>
                    <a:pt x="987" y="158"/>
                    <a:pt x="987" y="159"/>
                  </a:cubicBezTo>
                  <a:cubicBezTo>
                    <a:pt x="988" y="160"/>
                    <a:pt x="990" y="160"/>
                    <a:pt x="991" y="161"/>
                  </a:cubicBezTo>
                  <a:cubicBezTo>
                    <a:pt x="993" y="161"/>
                    <a:pt x="992" y="160"/>
                    <a:pt x="993" y="159"/>
                  </a:cubicBezTo>
                  <a:cubicBezTo>
                    <a:pt x="994" y="157"/>
                    <a:pt x="991" y="157"/>
                    <a:pt x="990" y="157"/>
                  </a:cubicBezTo>
                  <a:cubicBezTo>
                    <a:pt x="989" y="156"/>
                    <a:pt x="988" y="156"/>
                    <a:pt x="988" y="155"/>
                  </a:cubicBezTo>
                  <a:cubicBezTo>
                    <a:pt x="988" y="154"/>
                    <a:pt x="988" y="153"/>
                    <a:pt x="988" y="152"/>
                  </a:cubicBezTo>
                  <a:cubicBezTo>
                    <a:pt x="988" y="150"/>
                    <a:pt x="987" y="151"/>
                    <a:pt x="986" y="150"/>
                  </a:cubicBezTo>
                  <a:cubicBezTo>
                    <a:pt x="985" y="150"/>
                    <a:pt x="986" y="149"/>
                    <a:pt x="986" y="148"/>
                  </a:cubicBezTo>
                  <a:cubicBezTo>
                    <a:pt x="985" y="146"/>
                    <a:pt x="985" y="145"/>
                    <a:pt x="984" y="143"/>
                  </a:cubicBezTo>
                  <a:cubicBezTo>
                    <a:pt x="983" y="141"/>
                    <a:pt x="984" y="142"/>
                    <a:pt x="984" y="140"/>
                  </a:cubicBezTo>
                  <a:cubicBezTo>
                    <a:pt x="984" y="138"/>
                    <a:pt x="984" y="138"/>
                    <a:pt x="983" y="136"/>
                  </a:cubicBezTo>
                  <a:cubicBezTo>
                    <a:pt x="981" y="134"/>
                    <a:pt x="982" y="135"/>
                    <a:pt x="981" y="132"/>
                  </a:cubicBezTo>
                  <a:cubicBezTo>
                    <a:pt x="980" y="130"/>
                    <a:pt x="980" y="132"/>
                    <a:pt x="980" y="130"/>
                  </a:cubicBezTo>
                  <a:cubicBezTo>
                    <a:pt x="980" y="128"/>
                    <a:pt x="980" y="129"/>
                    <a:pt x="979" y="128"/>
                  </a:cubicBezTo>
                  <a:cubicBezTo>
                    <a:pt x="977" y="127"/>
                    <a:pt x="978" y="126"/>
                    <a:pt x="977" y="125"/>
                  </a:cubicBezTo>
                  <a:cubicBezTo>
                    <a:pt x="977" y="124"/>
                    <a:pt x="978" y="123"/>
                    <a:pt x="978" y="120"/>
                  </a:cubicBezTo>
                  <a:cubicBezTo>
                    <a:pt x="978" y="118"/>
                    <a:pt x="976" y="119"/>
                    <a:pt x="975" y="120"/>
                  </a:cubicBezTo>
                  <a:cubicBezTo>
                    <a:pt x="975" y="121"/>
                    <a:pt x="974" y="120"/>
                    <a:pt x="974" y="118"/>
                  </a:cubicBezTo>
                  <a:cubicBezTo>
                    <a:pt x="974" y="116"/>
                    <a:pt x="972" y="114"/>
                    <a:pt x="971" y="114"/>
                  </a:cubicBezTo>
                  <a:cubicBezTo>
                    <a:pt x="971" y="113"/>
                    <a:pt x="971" y="113"/>
                    <a:pt x="971" y="110"/>
                  </a:cubicBezTo>
                  <a:cubicBezTo>
                    <a:pt x="970" y="108"/>
                    <a:pt x="970" y="108"/>
                    <a:pt x="970" y="107"/>
                  </a:cubicBezTo>
                  <a:cubicBezTo>
                    <a:pt x="970" y="106"/>
                    <a:pt x="971" y="106"/>
                    <a:pt x="972" y="106"/>
                  </a:cubicBezTo>
                  <a:cubicBezTo>
                    <a:pt x="973" y="106"/>
                    <a:pt x="974" y="106"/>
                    <a:pt x="976" y="105"/>
                  </a:cubicBezTo>
                  <a:cubicBezTo>
                    <a:pt x="978" y="104"/>
                    <a:pt x="977" y="106"/>
                    <a:pt x="979" y="106"/>
                  </a:cubicBezTo>
                  <a:cubicBezTo>
                    <a:pt x="982" y="107"/>
                    <a:pt x="981" y="107"/>
                    <a:pt x="984" y="106"/>
                  </a:cubicBezTo>
                  <a:cubicBezTo>
                    <a:pt x="986" y="106"/>
                    <a:pt x="984" y="107"/>
                    <a:pt x="986" y="107"/>
                  </a:cubicBezTo>
                  <a:cubicBezTo>
                    <a:pt x="987" y="108"/>
                    <a:pt x="987" y="107"/>
                    <a:pt x="990" y="107"/>
                  </a:cubicBezTo>
                  <a:cubicBezTo>
                    <a:pt x="993" y="107"/>
                    <a:pt x="991" y="108"/>
                    <a:pt x="992" y="109"/>
                  </a:cubicBezTo>
                  <a:cubicBezTo>
                    <a:pt x="993" y="110"/>
                    <a:pt x="996" y="109"/>
                    <a:pt x="996" y="109"/>
                  </a:cubicBezTo>
                  <a:cubicBezTo>
                    <a:pt x="996" y="109"/>
                    <a:pt x="997" y="109"/>
                    <a:pt x="998" y="109"/>
                  </a:cubicBezTo>
                  <a:cubicBezTo>
                    <a:pt x="999" y="109"/>
                    <a:pt x="998" y="110"/>
                    <a:pt x="999" y="110"/>
                  </a:cubicBezTo>
                  <a:cubicBezTo>
                    <a:pt x="1000" y="110"/>
                    <a:pt x="1000" y="110"/>
                    <a:pt x="1002" y="110"/>
                  </a:cubicBezTo>
                  <a:cubicBezTo>
                    <a:pt x="1003" y="109"/>
                    <a:pt x="1003" y="110"/>
                    <a:pt x="1003" y="111"/>
                  </a:cubicBezTo>
                  <a:cubicBezTo>
                    <a:pt x="1004" y="112"/>
                    <a:pt x="1005" y="112"/>
                    <a:pt x="1007" y="112"/>
                  </a:cubicBezTo>
                  <a:cubicBezTo>
                    <a:pt x="1009" y="112"/>
                    <a:pt x="1008" y="112"/>
                    <a:pt x="1009" y="112"/>
                  </a:cubicBezTo>
                  <a:cubicBezTo>
                    <a:pt x="1011" y="112"/>
                    <a:pt x="1009" y="113"/>
                    <a:pt x="1013" y="112"/>
                  </a:cubicBezTo>
                  <a:cubicBezTo>
                    <a:pt x="1017" y="112"/>
                    <a:pt x="1014" y="113"/>
                    <a:pt x="1015" y="113"/>
                  </a:cubicBezTo>
                  <a:cubicBezTo>
                    <a:pt x="1016" y="113"/>
                    <a:pt x="1019" y="114"/>
                    <a:pt x="1019" y="114"/>
                  </a:cubicBezTo>
                  <a:cubicBezTo>
                    <a:pt x="1019" y="114"/>
                    <a:pt x="1020" y="115"/>
                    <a:pt x="1021" y="116"/>
                  </a:cubicBezTo>
                  <a:cubicBezTo>
                    <a:pt x="1023" y="117"/>
                    <a:pt x="1023" y="116"/>
                    <a:pt x="1024" y="116"/>
                  </a:cubicBezTo>
                  <a:cubicBezTo>
                    <a:pt x="1024" y="115"/>
                    <a:pt x="1025" y="115"/>
                    <a:pt x="1026" y="115"/>
                  </a:cubicBezTo>
                  <a:cubicBezTo>
                    <a:pt x="1027" y="115"/>
                    <a:pt x="1028" y="115"/>
                    <a:pt x="1028" y="115"/>
                  </a:cubicBezTo>
                  <a:cubicBezTo>
                    <a:pt x="1029" y="114"/>
                    <a:pt x="1029" y="113"/>
                    <a:pt x="1029" y="112"/>
                  </a:cubicBezTo>
                  <a:cubicBezTo>
                    <a:pt x="1029" y="111"/>
                    <a:pt x="1027" y="111"/>
                    <a:pt x="1026" y="110"/>
                  </a:cubicBezTo>
                  <a:cubicBezTo>
                    <a:pt x="1026" y="110"/>
                    <a:pt x="1025" y="109"/>
                    <a:pt x="1025" y="108"/>
                  </a:cubicBezTo>
                  <a:cubicBezTo>
                    <a:pt x="1024" y="107"/>
                    <a:pt x="1023" y="107"/>
                    <a:pt x="1022" y="108"/>
                  </a:cubicBezTo>
                  <a:cubicBezTo>
                    <a:pt x="1022" y="108"/>
                    <a:pt x="1022" y="109"/>
                    <a:pt x="1020" y="110"/>
                  </a:cubicBezTo>
                  <a:cubicBezTo>
                    <a:pt x="1017" y="111"/>
                    <a:pt x="1020" y="108"/>
                    <a:pt x="1020" y="107"/>
                  </a:cubicBezTo>
                  <a:cubicBezTo>
                    <a:pt x="1020" y="106"/>
                    <a:pt x="1019" y="106"/>
                    <a:pt x="1019" y="106"/>
                  </a:cubicBezTo>
                  <a:cubicBezTo>
                    <a:pt x="1019" y="106"/>
                    <a:pt x="1017" y="105"/>
                    <a:pt x="1017" y="104"/>
                  </a:cubicBezTo>
                  <a:cubicBezTo>
                    <a:pt x="1017" y="103"/>
                    <a:pt x="1016" y="103"/>
                    <a:pt x="1015" y="103"/>
                  </a:cubicBezTo>
                  <a:cubicBezTo>
                    <a:pt x="1014" y="103"/>
                    <a:pt x="1011" y="102"/>
                    <a:pt x="1009" y="102"/>
                  </a:cubicBezTo>
                  <a:cubicBezTo>
                    <a:pt x="1008" y="101"/>
                    <a:pt x="1009" y="101"/>
                    <a:pt x="1008" y="100"/>
                  </a:cubicBezTo>
                  <a:cubicBezTo>
                    <a:pt x="1007" y="99"/>
                    <a:pt x="1007" y="99"/>
                    <a:pt x="1003" y="99"/>
                  </a:cubicBezTo>
                  <a:cubicBezTo>
                    <a:pt x="999" y="99"/>
                    <a:pt x="998" y="98"/>
                    <a:pt x="997" y="97"/>
                  </a:cubicBezTo>
                  <a:cubicBezTo>
                    <a:pt x="997" y="96"/>
                    <a:pt x="996" y="96"/>
                    <a:pt x="995" y="96"/>
                  </a:cubicBezTo>
                  <a:cubicBezTo>
                    <a:pt x="994" y="95"/>
                    <a:pt x="992" y="95"/>
                    <a:pt x="990" y="95"/>
                  </a:cubicBezTo>
                  <a:cubicBezTo>
                    <a:pt x="989" y="95"/>
                    <a:pt x="987" y="95"/>
                    <a:pt x="987" y="95"/>
                  </a:cubicBezTo>
                  <a:cubicBezTo>
                    <a:pt x="987" y="95"/>
                    <a:pt x="984" y="94"/>
                    <a:pt x="983" y="94"/>
                  </a:cubicBezTo>
                  <a:cubicBezTo>
                    <a:pt x="982" y="94"/>
                    <a:pt x="980" y="93"/>
                    <a:pt x="977" y="95"/>
                  </a:cubicBezTo>
                  <a:cubicBezTo>
                    <a:pt x="973" y="96"/>
                    <a:pt x="970" y="94"/>
                    <a:pt x="969" y="94"/>
                  </a:cubicBezTo>
                  <a:cubicBezTo>
                    <a:pt x="969" y="94"/>
                    <a:pt x="966" y="94"/>
                    <a:pt x="965" y="94"/>
                  </a:cubicBezTo>
                  <a:cubicBezTo>
                    <a:pt x="965" y="94"/>
                    <a:pt x="961" y="93"/>
                    <a:pt x="960" y="93"/>
                  </a:cubicBezTo>
                  <a:cubicBezTo>
                    <a:pt x="960" y="93"/>
                    <a:pt x="959" y="95"/>
                    <a:pt x="958" y="95"/>
                  </a:cubicBezTo>
                  <a:cubicBezTo>
                    <a:pt x="956" y="96"/>
                    <a:pt x="955" y="93"/>
                    <a:pt x="954" y="92"/>
                  </a:cubicBezTo>
                  <a:cubicBezTo>
                    <a:pt x="954" y="92"/>
                    <a:pt x="951" y="91"/>
                    <a:pt x="950" y="93"/>
                  </a:cubicBezTo>
                  <a:cubicBezTo>
                    <a:pt x="948" y="95"/>
                    <a:pt x="943" y="95"/>
                    <a:pt x="942" y="95"/>
                  </a:cubicBezTo>
                  <a:cubicBezTo>
                    <a:pt x="942" y="95"/>
                    <a:pt x="941" y="96"/>
                    <a:pt x="941" y="96"/>
                  </a:cubicBezTo>
                  <a:cubicBezTo>
                    <a:pt x="940" y="96"/>
                    <a:pt x="938" y="98"/>
                    <a:pt x="934" y="99"/>
                  </a:cubicBezTo>
                  <a:cubicBezTo>
                    <a:pt x="931" y="101"/>
                    <a:pt x="925" y="104"/>
                    <a:pt x="925" y="104"/>
                  </a:cubicBezTo>
                  <a:cubicBezTo>
                    <a:pt x="919" y="104"/>
                    <a:pt x="917" y="107"/>
                    <a:pt x="917" y="107"/>
                  </a:cubicBezTo>
                  <a:cubicBezTo>
                    <a:pt x="914" y="107"/>
                    <a:pt x="913" y="109"/>
                    <a:pt x="913" y="109"/>
                  </a:cubicBezTo>
                  <a:cubicBezTo>
                    <a:pt x="909" y="109"/>
                    <a:pt x="907" y="112"/>
                    <a:pt x="907" y="112"/>
                  </a:cubicBezTo>
                  <a:cubicBezTo>
                    <a:pt x="904" y="111"/>
                    <a:pt x="903" y="115"/>
                    <a:pt x="902" y="115"/>
                  </a:cubicBezTo>
                  <a:cubicBezTo>
                    <a:pt x="901" y="115"/>
                    <a:pt x="897" y="118"/>
                    <a:pt x="897" y="118"/>
                  </a:cubicBezTo>
                  <a:cubicBezTo>
                    <a:pt x="897" y="118"/>
                    <a:pt x="894" y="120"/>
                    <a:pt x="893" y="121"/>
                  </a:cubicBezTo>
                  <a:cubicBezTo>
                    <a:pt x="893" y="121"/>
                    <a:pt x="891" y="122"/>
                    <a:pt x="888" y="123"/>
                  </a:cubicBezTo>
                  <a:cubicBezTo>
                    <a:pt x="885" y="125"/>
                    <a:pt x="881" y="128"/>
                    <a:pt x="880" y="128"/>
                  </a:cubicBezTo>
                  <a:cubicBezTo>
                    <a:pt x="880" y="128"/>
                    <a:pt x="879" y="130"/>
                    <a:pt x="878" y="131"/>
                  </a:cubicBezTo>
                  <a:cubicBezTo>
                    <a:pt x="876" y="132"/>
                    <a:pt x="876" y="132"/>
                    <a:pt x="873" y="133"/>
                  </a:cubicBezTo>
                  <a:cubicBezTo>
                    <a:pt x="870" y="133"/>
                    <a:pt x="869" y="131"/>
                    <a:pt x="869" y="129"/>
                  </a:cubicBezTo>
                  <a:cubicBezTo>
                    <a:pt x="869" y="128"/>
                    <a:pt x="869" y="127"/>
                    <a:pt x="869" y="127"/>
                  </a:cubicBezTo>
                  <a:cubicBezTo>
                    <a:pt x="868" y="126"/>
                    <a:pt x="866" y="125"/>
                    <a:pt x="866" y="125"/>
                  </a:cubicBezTo>
                  <a:cubicBezTo>
                    <a:pt x="866" y="124"/>
                    <a:pt x="865" y="124"/>
                    <a:pt x="863" y="122"/>
                  </a:cubicBezTo>
                  <a:cubicBezTo>
                    <a:pt x="861" y="120"/>
                    <a:pt x="859" y="122"/>
                    <a:pt x="859" y="122"/>
                  </a:cubicBezTo>
                  <a:cubicBezTo>
                    <a:pt x="859" y="122"/>
                    <a:pt x="860" y="124"/>
                    <a:pt x="859" y="125"/>
                  </a:cubicBezTo>
                  <a:cubicBezTo>
                    <a:pt x="858" y="127"/>
                    <a:pt x="859" y="129"/>
                    <a:pt x="859" y="129"/>
                  </a:cubicBezTo>
                  <a:cubicBezTo>
                    <a:pt x="860" y="130"/>
                    <a:pt x="860" y="131"/>
                    <a:pt x="859" y="131"/>
                  </a:cubicBezTo>
                  <a:cubicBezTo>
                    <a:pt x="858" y="132"/>
                    <a:pt x="858" y="133"/>
                    <a:pt x="858" y="134"/>
                  </a:cubicBezTo>
                  <a:cubicBezTo>
                    <a:pt x="858" y="134"/>
                    <a:pt x="859" y="134"/>
                    <a:pt x="860" y="135"/>
                  </a:cubicBezTo>
                  <a:cubicBezTo>
                    <a:pt x="860" y="136"/>
                    <a:pt x="860" y="135"/>
                    <a:pt x="859" y="137"/>
                  </a:cubicBezTo>
                  <a:cubicBezTo>
                    <a:pt x="858" y="138"/>
                    <a:pt x="858" y="141"/>
                    <a:pt x="858" y="141"/>
                  </a:cubicBezTo>
                  <a:cubicBezTo>
                    <a:pt x="858" y="141"/>
                    <a:pt x="859" y="142"/>
                    <a:pt x="860" y="143"/>
                  </a:cubicBezTo>
                  <a:cubicBezTo>
                    <a:pt x="861" y="143"/>
                    <a:pt x="862" y="143"/>
                    <a:pt x="863" y="144"/>
                  </a:cubicBezTo>
                  <a:cubicBezTo>
                    <a:pt x="864" y="145"/>
                    <a:pt x="864" y="146"/>
                    <a:pt x="865" y="147"/>
                  </a:cubicBezTo>
                  <a:cubicBezTo>
                    <a:pt x="866" y="149"/>
                    <a:pt x="867" y="149"/>
                    <a:pt x="867" y="150"/>
                  </a:cubicBezTo>
                  <a:cubicBezTo>
                    <a:pt x="868" y="151"/>
                    <a:pt x="867" y="150"/>
                    <a:pt x="868" y="152"/>
                  </a:cubicBezTo>
                  <a:cubicBezTo>
                    <a:pt x="869" y="154"/>
                    <a:pt x="870" y="152"/>
                    <a:pt x="870" y="152"/>
                  </a:cubicBezTo>
                  <a:cubicBezTo>
                    <a:pt x="870" y="153"/>
                    <a:pt x="872" y="153"/>
                    <a:pt x="872" y="153"/>
                  </a:cubicBezTo>
                  <a:cubicBezTo>
                    <a:pt x="873" y="153"/>
                    <a:pt x="873" y="153"/>
                    <a:pt x="874" y="154"/>
                  </a:cubicBezTo>
                  <a:cubicBezTo>
                    <a:pt x="876" y="154"/>
                    <a:pt x="875" y="155"/>
                    <a:pt x="875" y="155"/>
                  </a:cubicBezTo>
                  <a:cubicBezTo>
                    <a:pt x="874" y="155"/>
                    <a:pt x="873" y="155"/>
                    <a:pt x="873" y="155"/>
                  </a:cubicBezTo>
                  <a:cubicBezTo>
                    <a:pt x="872" y="155"/>
                    <a:pt x="871" y="155"/>
                    <a:pt x="870" y="156"/>
                  </a:cubicBezTo>
                  <a:cubicBezTo>
                    <a:pt x="869" y="156"/>
                    <a:pt x="869" y="156"/>
                    <a:pt x="868" y="156"/>
                  </a:cubicBezTo>
                  <a:cubicBezTo>
                    <a:pt x="868" y="156"/>
                    <a:pt x="868" y="155"/>
                    <a:pt x="866" y="155"/>
                  </a:cubicBezTo>
                  <a:cubicBezTo>
                    <a:pt x="865" y="154"/>
                    <a:pt x="865" y="154"/>
                    <a:pt x="864" y="156"/>
                  </a:cubicBezTo>
                  <a:cubicBezTo>
                    <a:pt x="862" y="157"/>
                    <a:pt x="863" y="157"/>
                    <a:pt x="862" y="157"/>
                  </a:cubicBezTo>
                  <a:cubicBezTo>
                    <a:pt x="861" y="157"/>
                    <a:pt x="862" y="157"/>
                    <a:pt x="859" y="157"/>
                  </a:cubicBezTo>
                  <a:cubicBezTo>
                    <a:pt x="857" y="157"/>
                    <a:pt x="858" y="156"/>
                    <a:pt x="858" y="155"/>
                  </a:cubicBezTo>
                  <a:cubicBezTo>
                    <a:pt x="857" y="154"/>
                    <a:pt x="858" y="154"/>
                    <a:pt x="858" y="153"/>
                  </a:cubicBezTo>
                  <a:cubicBezTo>
                    <a:pt x="858" y="152"/>
                    <a:pt x="859" y="152"/>
                    <a:pt x="859" y="151"/>
                  </a:cubicBezTo>
                  <a:cubicBezTo>
                    <a:pt x="859" y="150"/>
                    <a:pt x="860" y="149"/>
                    <a:pt x="860" y="148"/>
                  </a:cubicBezTo>
                  <a:cubicBezTo>
                    <a:pt x="860" y="147"/>
                    <a:pt x="861" y="148"/>
                    <a:pt x="862" y="148"/>
                  </a:cubicBezTo>
                  <a:cubicBezTo>
                    <a:pt x="863" y="147"/>
                    <a:pt x="863" y="146"/>
                    <a:pt x="862" y="145"/>
                  </a:cubicBezTo>
                  <a:cubicBezTo>
                    <a:pt x="861" y="144"/>
                    <a:pt x="859" y="143"/>
                    <a:pt x="859" y="143"/>
                  </a:cubicBezTo>
                  <a:cubicBezTo>
                    <a:pt x="859" y="143"/>
                    <a:pt x="858" y="143"/>
                    <a:pt x="857" y="142"/>
                  </a:cubicBezTo>
                  <a:cubicBezTo>
                    <a:pt x="857" y="141"/>
                    <a:pt x="857" y="141"/>
                    <a:pt x="857" y="139"/>
                  </a:cubicBezTo>
                  <a:cubicBezTo>
                    <a:pt x="856" y="136"/>
                    <a:pt x="855" y="136"/>
                    <a:pt x="855" y="135"/>
                  </a:cubicBezTo>
                  <a:cubicBezTo>
                    <a:pt x="855" y="134"/>
                    <a:pt x="855" y="134"/>
                    <a:pt x="855" y="133"/>
                  </a:cubicBezTo>
                  <a:cubicBezTo>
                    <a:pt x="855" y="132"/>
                    <a:pt x="853" y="130"/>
                    <a:pt x="853" y="130"/>
                  </a:cubicBezTo>
                  <a:cubicBezTo>
                    <a:pt x="852" y="129"/>
                    <a:pt x="852" y="128"/>
                    <a:pt x="852" y="128"/>
                  </a:cubicBezTo>
                  <a:cubicBezTo>
                    <a:pt x="851" y="127"/>
                    <a:pt x="850" y="128"/>
                    <a:pt x="849" y="128"/>
                  </a:cubicBezTo>
                  <a:cubicBezTo>
                    <a:pt x="848" y="129"/>
                    <a:pt x="849" y="130"/>
                    <a:pt x="849" y="131"/>
                  </a:cubicBezTo>
                  <a:cubicBezTo>
                    <a:pt x="850" y="132"/>
                    <a:pt x="849" y="132"/>
                    <a:pt x="849" y="133"/>
                  </a:cubicBezTo>
                  <a:cubicBezTo>
                    <a:pt x="849" y="133"/>
                    <a:pt x="850" y="134"/>
                    <a:pt x="850" y="135"/>
                  </a:cubicBezTo>
                  <a:cubicBezTo>
                    <a:pt x="851" y="135"/>
                    <a:pt x="850" y="137"/>
                    <a:pt x="850" y="137"/>
                  </a:cubicBezTo>
                  <a:cubicBezTo>
                    <a:pt x="848" y="138"/>
                    <a:pt x="848" y="141"/>
                    <a:pt x="848" y="141"/>
                  </a:cubicBezTo>
                  <a:cubicBezTo>
                    <a:pt x="848" y="141"/>
                    <a:pt x="848" y="141"/>
                    <a:pt x="847" y="142"/>
                  </a:cubicBezTo>
                  <a:cubicBezTo>
                    <a:pt x="847" y="142"/>
                    <a:pt x="847" y="143"/>
                    <a:pt x="847" y="145"/>
                  </a:cubicBezTo>
                  <a:cubicBezTo>
                    <a:pt x="847" y="146"/>
                    <a:pt x="848" y="147"/>
                    <a:pt x="848" y="147"/>
                  </a:cubicBezTo>
                  <a:cubicBezTo>
                    <a:pt x="848" y="147"/>
                    <a:pt x="846" y="148"/>
                    <a:pt x="845" y="148"/>
                  </a:cubicBezTo>
                  <a:cubicBezTo>
                    <a:pt x="845" y="148"/>
                    <a:pt x="843" y="148"/>
                    <a:pt x="842" y="151"/>
                  </a:cubicBezTo>
                  <a:cubicBezTo>
                    <a:pt x="841" y="154"/>
                    <a:pt x="839" y="155"/>
                    <a:pt x="839" y="155"/>
                  </a:cubicBezTo>
                  <a:cubicBezTo>
                    <a:pt x="839" y="155"/>
                    <a:pt x="837" y="155"/>
                    <a:pt x="837" y="156"/>
                  </a:cubicBezTo>
                  <a:cubicBezTo>
                    <a:pt x="836" y="156"/>
                    <a:pt x="835" y="157"/>
                    <a:pt x="834" y="157"/>
                  </a:cubicBezTo>
                  <a:cubicBezTo>
                    <a:pt x="833" y="158"/>
                    <a:pt x="833" y="159"/>
                    <a:pt x="831" y="160"/>
                  </a:cubicBezTo>
                  <a:cubicBezTo>
                    <a:pt x="830" y="160"/>
                    <a:pt x="829" y="162"/>
                    <a:pt x="829" y="162"/>
                  </a:cubicBezTo>
                  <a:cubicBezTo>
                    <a:pt x="827" y="161"/>
                    <a:pt x="825" y="164"/>
                    <a:pt x="825" y="164"/>
                  </a:cubicBezTo>
                  <a:cubicBezTo>
                    <a:pt x="825" y="164"/>
                    <a:pt x="823" y="164"/>
                    <a:pt x="822" y="164"/>
                  </a:cubicBezTo>
                  <a:cubicBezTo>
                    <a:pt x="820" y="166"/>
                    <a:pt x="822" y="168"/>
                    <a:pt x="823" y="168"/>
                  </a:cubicBezTo>
                  <a:cubicBezTo>
                    <a:pt x="823" y="168"/>
                    <a:pt x="824" y="170"/>
                    <a:pt x="824" y="170"/>
                  </a:cubicBezTo>
                  <a:cubicBezTo>
                    <a:pt x="824" y="171"/>
                    <a:pt x="822" y="171"/>
                    <a:pt x="822" y="171"/>
                  </a:cubicBezTo>
                  <a:cubicBezTo>
                    <a:pt x="821" y="170"/>
                    <a:pt x="820" y="169"/>
                    <a:pt x="820" y="169"/>
                  </a:cubicBezTo>
                  <a:cubicBezTo>
                    <a:pt x="820" y="169"/>
                    <a:pt x="819" y="167"/>
                    <a:pt x="818" y="169"/>
                  </a:cubicBezTo>
                  <a:cubicBezTo>
                    <a:pt x="816" y="171"/>
                    <a:pt x="815" y="171"/>
                    <a:pt x="814" y="170"/>
                  </a:cubicBezTo>
                  <a:cubicBezTo>
                    <a:pt x="814" y="170"/>
                    <a:pt x="815" y="168"/>
                    <a:pt x="815" y="168"/>
                  </a:cubicBezTo>
                  <a:cubicBezTo>
                    <a:pt x="815" y="168"/>
                    <a:pt x="818" y="166"/>
                    <a:pt x="820" y="163"/>
                  </a:cubicBezTo>
                  <a:cubicBezTo>
                    <a:pt x="823" y="160"/>
                    <a:pt x="821" y="161"/>
                    <a:pt x="821" y="160"/>
                  </a:cubicBezTo>
                  <a:cubicBezTo>
                    <a:pt x="820" y="158"/>
                    <a:pt x="820" y="158"/>
                    <a:pt x="820" y="156"/>
                  </a:cubicBezTo>
                  <a:cubicBezTo>
                    <a:pt x="820" y="155"/>
                    <a:pt x="821" y="153"/>
                    <a:pt x="821" y="153"/>
                  </a:cubicBezTo>
                  <a:cubicBezTo>
                    <a:pt x="821" y="153"/>
                    <a:pt x="822" y="153"/>
                    <a:pt x="823" y="151"/>
                  </a:cubicBezTo>
                  <a:cubicBezTo>
                    <a:pt x="824" y="150"/>
                    <a:pt x="824" y="150"/>
                    <a:pt x="825" y="148"/>
                  </a:cubicBezTo>
                  <a:cubicBezTo>
                    <a:pt x="826" y="147"/>
                    <a:pt x="826" y="147"/>
                    <a:pt x="827" y="145"/>
                  </a:cubicBezTo>
                  <a:cubicBezTo>
                    <a:pt x="827" y="144"/>
                    <a:pt x="829" y="142"/>
                    <a:pt x="830" y="142"/>
                  </a:cubicBezTo>
                  <a:cubicBezTo>
                    <a:pt x="831" y="141"/>
                    <a:pt x="832" y="139"/>
                    <a:pt x="832" y="139"/>
                  </a:cubicBezTo>
                  <a:cubicBezTo>
                    <a:pt x="832" y="139"/>
                    <a:pt x="833" y="135"/>
                    <a:pt x="833" y="135"/>
                  </a:cubicBezTo>
                  <a:cubicBezTo>
                    <a:pt x="833" y="134"/>
                    <a:pt x="834" y="131"/>
                    <a:pt x="835" y="131"/>
                  </a:cubicBezTo>
                  <a:cubicBezTo>
                    <a:pt x="836" y="131"/>
                    <a:pt x="837" y="130"/>
                    <a:pt x="837" y="129"/>
                  </a:cubicBezTo>
                  <a:cubicBezTo>
                    <a:pt x="838" y="128"/>
                    <a:pt x="838" y="126"/>
                    <a:pt x="838" y="125"/>
                  </a:cubicBezTo>
                  <a:cubicBezTo>
                    <a:pt x="838" y="123"/>
                    <a:pt x="839" y="124"/>
                    <a:pt x="839" y="124"/>
                  </a:cubicBezTo>
                  <a:cubicBezTo>
                    <a:pt x="840" y="124"/>
                    <a:pt x="840" y="122"/>
                    <a:pt x="840" y="121"/>
                  </a:cubicBezTo>
                  <a:cubicBezTo>
                    <a:pt x="840" y="119"/>
                    <a:pt x="840" y="118"/>
                    <a:pt x="840" y="118"/>
                  </a:cubicBezTo>
                  <a:cubicBezTo>
                    <a:pt x="840" y="117"/>
                    <a:pt x="841" y="118"/>
                    <a:pt x="842" y="118"/>
                  </a:cubicBezTo>
                  <a:cubicBezTo>
                    <a:pt x="842" y="118"/>
                    <a:pt x="842" y="117"/>
                    <a:pt x="842" y="115"/>
                  </a:cubicBezTo>
                  <a:cubicBezTo>
                    <a:pt x="842" y="113"/>
                    <a:pt x="843" y="113"/>
                    <a:pt x="843" y="112"/>
                  </a:cubicBezTo>
                  <a:cubicBezTo>
                    <a:pt x="844" y="111"/>
                    <a:pt x="844" y="110"/>
                    <a:pt x="844" y="108"/>
                  </a:cubicBezTo>
                  <a:cubicBezTo>
                    <a:pt x="844" y="107"/>
                    <a:pt x="845" y="107"/>
                    <a:pt x="846" y="107"/>
                  </a:cubicBezTo>
                  <a:cubicBezTo>
                    <a:pt x="847" y="107"/>
                    <a:pt x="848" y="102"/>
                    <a:pt x="848" y="101"/>
                  </a:cubicBezTo>
                  <a:cubicBezTo>
                    <a:pt x="848" y="99"/>
                    <a:pt x="848" y="100"/>
                    <a:pt x="849" y="99"/>
                  </a:cubicBezTo>
                  <a:cubicBezTo>
                    <a:pt x="851" y="98"/>
                    <a:pt x="850" y="98"/>
                    <a:pt x="851" y="96"/>
                  </a:cubicBezTo>
                  <a:cubicBezTo>
                    <a:pt x="852" y="95"/>
                    <a:pt x="853" y="91"/>
                    <a:pt x="855" y="89"/>
                  </a:cubicBezTo>
                  <a:cubicBezTo>
                    <a:pt x="856" y="87"/>
                    <a:pt x="857" y="89"/>
                    <a:pt x="858" y="89"/>
                  </a:cubicBezTo>
                  <a:cubicBezTo>
                    <a:pt x="859" y="89"/>
                    <a:pt x="859" y="86"/>
                    <a:pt x="859" y="84"/>
                  </a:cubicBezTo>
                  <a:cubicBezTo>
                    <a:pt x="859" y="83"/>
                    <a:pt x="861" y="81"/>
                    <a:pt x="861" y="81"/>
                  </a:cubicBezTo>
                  <a:cubicBezTo>
                    <a:pt x="861" y="81"/>
                    <a:pt x="862" y="82"/>
                    <a:pt x="864" y="83"/>
                  </a:cubicBezTo>
                  <a:cubicBezTo>
                    <a:pt x="866" y="83"/>
                    <a:pt x="866" y="83"/>
                    <a:pt x="868" y="83"/>
                  </a:cubicBezTo>
                  <a:cubicBezTo>
                    <a:pt x="869" y="83"/>
                    <a:pt x="868" y="80"/>
                    <a:pt x="869" y="78"/>
                  </a:cubicBezTo>
                  <a:cubicBezTo>
                    <a:pt x="869" y="76"/>
                    <a:pt x="868" y="74"/>
                    <a:pt x="868" y="73"/>
                  </a:cubicBezTo>
                  <a:cubicBezTo>
                    <a:pt x="868" y="73"/>
                    <a:pt x="870" y="72"/>
                    <a:pt x="871" y="70"/>
                  </a:cubicBezTo>
                  <a:cubicBezTo>
                    <a:pt x="872" y="68"/>
                    <a:pt x="872" y="69"/>
                    <a:pt x="874" y="68"/>
                  </a:cubicBezTo>
                  <a:cubicBezTo>
                    <a:pt x="876" y="66"/>
                    <a:pt x="875" y="66"/>
                    <a:pt x="876" y="65"/>
                  </a:cubicBezTo>
                  <a:cubicBezTo>
                    <a:pt x="876" y="65"/>
                    <a:pt x="877" y="64"/>
                    <a:pt x="878" y="63"/>
                  </a:cubicBezTo>
                  <a:cubicBezTo>
                    <a:pt x="879" y="61"/>
                    <a:pt x="880" y="62"/>
                    <a:pt x="880" y="61"/>
                  </a:cubicBezTo>
                  <a:cubicBezTo>
                    <a:pt x="881" y="60"/>
                    <a:pt x="882" y="57"/>
                    <a:pt x="882" y="56"/>
                  </a:cubicBezTo>
                  <a:cubicBezTo>
                    <a:pt x="882" y="55"/>
                    <a:pt x="884" y="54"/>
                    <a:pt x="885" y="53"/>
                  </a:cubicBezTo>
                  <a:cubicBezTo>
                    <a:pt x="886" y="51"/>
                    <a:pt x="885" y="49"/>
                    <a:pt x="886" y="48"/>
                  </a:cubicBezTo>
                  <a:cubicBezTo>
                    <a:pt x="886" y="47"/>
                    <a:pt x="886" y="46"/>
                    <a:pt x="886" y="44"/>
                  </a:cubicBezTo>
                  <a:cubicBezTo>
                    <a:pt x="886" y="42"/>
                    <a:pt x="887" y="42"/>
                    <a:pt x="888" y="40"/>
                  </a:cubicBezTo>
                  <a:cubicBezTo>
                    <a:pt x="889" y="39"/>
                    <a:pt x="892" y="35"/>
                    <a:pt x="892" y="35"/>
                  </a:cubicBezTo>
                  <a:cubicBezTo>
                    <a:pt x="893" y="34"/>
                    <a:pt x="896" y="34"/>
                    <a:pt x="897" y="34"/>
                  </a:cubicBezTo>
                  <a:cubicBezTo>
                    <a:pt x="899" y="34"/>
                    <a:pt x="899" y="33"/>
                    <a:pt x="900" y="31"/>
                  </a:cubicBezTo>
                  <a:cubicBezTo>
                    <a:pt x="900" y="29"/>
                    <a:pt x="900" y="29"/>
                    <a:pt x="900" y="28"/>
                  </a:cubicBezTo>
                  <a:cubicBezTo>
                    <a:pt x="900" y="26"/>
                    <a:pt x="901" y="26"/>
                    <a:pt x="902" y="25"/>
                  </a:cubicBezTo>
                  <a:cubicBezTo>
                    <a:pt x="902" y="25"/>
                    <a:pt x="903" y="23"/>
                    <a:pt x="903" y="21"/>
                  </a:cubicBezTo>
                  <a:cubicBezTo>
                    <a:pt x="904" y="19"/>
                    <a:pt x="905" y="20"/>
                    <a:pt x="906" y="20"/>
                  </a:cubicBezTo>
                  <a:cubicBezTo>
                    <a:pt x="907" y="19"/>
                    <a:pt x="907" y="17"/>
                    <a:pt x="908" y="15"/>
                  </a:cubicBezTo>
                  <a:cubicBezTo>
                    <a:pt x="909" y="14"/>
                    <a:pt x="913" y="15"/>
                    <a:pt x="913" y="16"/>
                  </a:cubicBezTo>
                  <a:cubicBezTo>
                    <a:pt x="914" y="16"/>
                    <a:pt x="914" y="17"/>
                    <a:pt x="914" y="18"/>
                  </a:cubicBezTo>
                  <a:cubicBezTo>
                    <a:pt x="915" y="19"/>
                    <a:pt x="916" y="20"/>
                    <a:pt x="918" y="21"/>
                  </a:cubicBezTo>
                  <a:cubicBezTo>
                    <a:pt x="921" y="22"/>
                    <a:pt x="920" y="24"/>
                    <a:pt x="920" y="26"/>
                  </a:cubicBezTo>
                  <a:cubicBezTo>
                    <a:pt x="921" y="27"/>
                    <a:pt x="924" y="26"/>
                    <a:pt x="925" y="27"/>
                  </a:cubicBezTo>
                  <a:cubicBezTo>
                    <a:pt x="926" y="28"/>
                    <a:pt x="926" y="30"/>
                    <a:pt x="927" y="33"/>
                  </a:cubicBezTo>
                  <a:cubicBezTo>
                    <a:pt x="928" y="35"/>
                    <a:pt x="928" y="35"/>
                    <a:pt x="931" y="37"/>
                  </a:cubicBezTo>
                  <a:cubicBezTo>
                    <a:pt x="933" y="39"/>
                    <a:pt x="933" y="38"/>
                    <a:pt x="933" y="40"/>
                  </a:cubicBezTo>
                  <a:cubicBezTo>
                    <a:pt x="934" y="43"/>
                    <a:pt x="935" y="42"/>
                    <a:pt x="937" y="44"/>
                  </a:cubicBezTo>
                  <a:cubicBezTo>
                    <a:pt x="938" y="46"/>
                    <a:pt x="939" y="46"/>
                    <a:pt x="939" y="47"/>
                  </a:cubicBezTo>
                  <a:cubicBezTo>
                    <a:pt x="940" y="48"/>
                    <a:pt x="941" y="51"/>
                    <a:pt x="942" y="51"/>
                  </a:cubicBezTo>
                  <a:cubicBezTo>
                    <a:pt x="942" y="51"/>
                    <a:pt x="943" y="51"/>
                    <a:pt x="945" y="52"/>
                  </a:cubicBezTo>
                  <a:cubicBezTo>
                    <a:pt x="948" y="53"/>
                    <a:pt x="946" y="53"/>
                    <a:pt x="946" y="55"/>
                  </a:cubicBezTo>
                  <a:cubicBezTo>
                    <a:pt x="947" y="57"/>
                    <a:pt x="948" y="56"/>
                    <a:pt x="950" y="57"/>
                  </a:cubicBezTo>
                  <a:cubicBezTo>
                    <a:pt x="951" y="58"/>
                    <a:pt x="951" y="59"/>
                    <a:pt x="952" y="61"/>
                  </a:cubicBezTo>
                  <a:cubicBezTo>
                    <a:pt x="954" y="63"/>
                    <a:pt x="955" y="63"/>
                    <a:pt x="956" y="62"/>
                  </a:cubicBezTo>
                  <a:cubicBezTo>
                    <a:pt x="957" y="62"/>
                    <a:pt x="956" y="60"/>
                    <a:pt x="956" y="59"/>
                  </a:cubicBezTo>
                  <a:cubicBezTo>
                    <a:pt x="956" y="59"/>
                    <a:pt x="953" y="55"/>
                    <a:pt x="952" y="54"/>
                  </a:cubicBezTo>
                  <a:cubicBezTo>
                    <a:pt x="952" y="54"/>
                    <a:pt x="949" y="48"/>
                    <a:pt x="948" y="47"/>
                  </a:cubicBezTo>
                  <a:cubicBezTo>
                    <a:pt x="948" y="46"/>
                    <a:pt x="948" y="45"/>
                    <a:pt x="948" y="42"/>
                  </a:cubicBezTo>
                  <a:cubicBezTo>
                    <a:pt x="948" y="40"/>
                    <a:pt x="947" y="38"/>
                    <a:pt x="945" y="35"/>
                  </a:cubicBezTo>
                  <a:cubicBezTo>
                    <a:pt x="944" y="31"/>
                    <a:pt x="941" y="31"/>
                    <a:pt x="941" y="29"/>
                  </a:cubicBezTo>
                  <a:cubicBezTo>
                    <a:pt x="941" y="28"/>
                    <a:pt x="942" y="28"/>
                    <a:pt x="941" y="25"/>
                  </a:cubicBezTo>
                  <a:cubicBezTo>
                    <a:pt x="939" y="23"/>
                    <a:pt x="939" y="23"/>
                    <a:pt x="939" y="23"/>
                  </a:cubicBezTo>
                  <a:cubicBezTo>
                    <a:pt x="939" y="22"/>
                    <a:pt x="940" y="21"/>
                    <a:pt x="940" y="21"/>
                  </a:cubicBezTo>
                  <a:cubicBezTo>
                    <a:pt x="940" y="20"/>
                    <a:pt x="937" y="18"/>
                    <a:pt x="936" y="17"/>
                  </a:cubicBezTo>
                  <a:cubicBezTo>
                    <a:pt x="935" y="15"/>
                    <a:pt x="936" y="15"/>
                    <a:pt x="933" y="13"/>
                  </a:cubicBezTo>
                  <a:cubicBezTo>
                    <a:pt x="931" y="11"/>
                    <a:pt x="928" y="6"/>
                    <a:pt x="927" y="5"/>
                  </a:cubicBezTo>
                  <a:cubicBezTo>
                    <a:pt x="927" y="4"/>
                    <a:pt x="923" y="4"/>
                    <a:pt x="923" y="4"/>
                  </a:cubicBezTo>
                  <a:cubicBezTo>
                    <a:pt x="923" y="4"/>
                    <a:pt x="918" y="5"/>
                    <a:pt x="917" y="6"/>
                  </a:cubicBezTo>
                  <a:cubicBezTo>
                    <a:pt x="915" y="7"/>
                    <a:pt x="914" y="6"/>
                    <a:pt x="914" y="5"/>
                  </a:cubicBezTo>
                  <a:cubicBezTo>
                    <a:pt x="914" y="4"/>
                    <a:pt x="913" y="4"/>
                    <a:pt x="911" y="4"/>
                  </a:cubicBezTo>
                  <a:cubicBezTo>
                    <a:pt x="909" y="4"/>
                    <a:pt x="907" y="4"/>
                    <a:pt x="906" y="7"/>
                  </a:cubicBezTo>
                  <a:cubicBezTo>
                    <a:pt x="904" y="9"/>
                    <a:pt x="907" y="10"/>
                    <a:pt x="907" y="10"/>
                  </a:cubicBezTo>
                  <a:cubicBezTo>
                    <a:pt x="907" y="11"/>
                    <a:pt x="905" y="11"/>
                    <a:pt x="904" y="12"/>
                  </a:cubicBezTo>
                  <a:cubicBezTo>
                    <a:pt x="903" y="13"/>
                    <a:pt x="902" y="14"/>
                    <a:pt x="900" y="17"/>
                  </a:cubicBezTo>
                  <a:cubicBezTo>
                    <a:pt x="897" y="21"/>
                    <a:pt x="897" y="19"/>
                    <a:pt x="897" y="17"/>
                  </a:cubicBezTo>
                  <a:cubicBezTo>
                    <a:pt x="897" y="15"/>
                    <a:pt x="901" y="13"/>
                    <a:pt x="897" y="6"/>
                  </a:cubicBezTo>
                  <a:cubicBezTo>
                    <a:pt x="894" y="0"/>
                    <a:pt x="884" y="0"/>
                    <a:pt x="884" y="0"/>
                  </a:cubicBezTo>
                  <a:cubicBezTo>
                    <a:pt x="884" y="0"/>
                    <a:pt x="883" y="0"/>
                    <a:pt x="881" y="0"/>
                  </a:cubicBezTo>
                  <a:cubicBezTo>
                    <a:pt x="880" y="0"/>
                    <a:pt x="879" y="0"/>
                    <a:pt x="877" y="1"/>
                  </a:cubicBezTo>
                  <a:cubicBezTo>
                    <a:pt x="876" y="1"/>
                    <a:pt x="875" y="2"/>
                    <a:pt x="873" y="3"/>
                  </a:cubicBezTo>
                  <a:cubicBezTo>
                    <a:pt x="871" y="3"/>
                    <a:pt x="872" y="2"/>
                    <a:pt x="871" y="2"/>
                  </a:cubicBezTo>
                  <a:cubicBezTo>
                    <a:pt x="870" y="1"/>
                    <a:pt x="869" y="3"/>
                    <a:pt x="868" y="3"/>
                  </a:cubicBezTo>
                  <a:cubicBezTo>
                    <a:pt x="868" y="3"/>
                    <a:pt x="866" y="3"/>
                    <a:pt x="863" y="4"/>
                  </a:cubicBezTo>
                  <a:cubicBezTo>
                    <a:pt x="859" y="5"/>
                    <a:pt x="861" y="6"/>
                    <a:pt x="861" y="6"/>
                  </a:cubicBezTo>
                  <a:cubicBezTo>
                    <a:pt x="860" y="6"/>
                    <a:pt x="855" y="5"/>
                    <a:pt x="852" y="7"/>
                  </a:cubicBezTo>
                  <a:cubicBezTo>
                    <a:pt x="849" y="9"/>
                    <a:pt x="849" y="11"/>
                    <a:pt x="849" y="11"/>
                  </a:cubicBezTo>
                  <a:cubicBezTo>
                    <a:pt x="849" y="11"/>
                    <a:pt x="848" y="11"/>
                    <a:pt x="844" y="12"/>
                  </a:cubicBezTo>
                  <a:cubicBezTo>
                    <a:pt x="841" y="12"/>
                    <a:pt x="843" y="14"/>
                    <a:pt x="842" y="14"/>
                  </a:cubicBezTo>
                  <a:cubicBezTo>
                    <a:pt x="841" y="15"/>
                    <a:pt x="840" y="16"/>
                    <a:pt x="839" y="16"/>
                  </a:cubicBezTo>
                  <a:cubicBezTo>
                    <a:pt x="838" y="16"/>
                    <a:pt x="836" y="17"/>
                    <a:pt x="835" y="17"/>
                  </a:cubicBezTo>
                  <a:cubicBezTo>
                    <a:pt x="834" y="17"/>
                    <a:pt x="833" y="17"/>
                    <a:pt x="831" y="19"/>
                  </a:cubicBezTo>
                  <a:cubicBezTo>
                    <a:pt x="829" y="20"/>
                    <a:pt x="827" y="21"/>
                    <a:pt x="827" y="21"/>
                  </a:cubicBezTo>
                  <a:cubicBezTo>
                    <a:pt x="827" y="21"/>
                    <a:pt x="823" y="22"/>
                    <a:pt x="822" y="22"/>
                  </a:cubicBezTo>
                  <a:cubicBezTo>
                    <a:pt x="821" y="23"/>
                    <a:pt x="819" y="24"/>
                    <a:pt x="819" y="25"/>
                  </a:cubicBezTo>
                  <a:cubicBezTo>
                    <a:pt x="818" y="26"/>
                    <a:pt x="816" y="27"/>
                    <a:pt x="816" y="27"/>
                  </a:cubicBezTo>
                  <a:cubicBezTo>
                    <a:pt x="816" y="27"/>
                    <a:pt x="813" y="25"/>
                    <a:pt x="812" y="27"/>
                  </a:cubicBezTo>
                  <a:cubicBezTo>
                    <a:pt x="810" y="28"/>
                    <a:pt x="810" y="30"/>
                    <a:pt x="809" y="30"/>
                  </a:cubicBezTo>
                  <a:cubicBezTo>
                    <a:pt x="807" y="29"/>
                    <a:pt x="806" y="29"/>
                    <a:pt x="805" y="30"/>
                  </a:cubicBezTo>
                  <a:cubicBezTo>
                    <a:pt x="804" y="30"/>
                    <a:pt x="802" y="32"/>
                    <a:pt x="802" y="32"/>
                  </a:cubicBezTo>
                  <a:cubicBezTo>
                    <a:pt x="802" y="32"/>
                    <a:pt x="799" y="32"/>
                    <a:pt x="797" y="33"/>
                  </a:cubicBezTo>
                  <a:cubicBezTo>
                    <a:pt x="795" y="34"/>
                    <a:pt x="796" y="34"/>
                    <a:pt x="792" y="35"/>
                  </a:cubicBezTo>
                  <a:cubicBezTo>
                    <a:pt x="788" y="36"/>
                    <a:pt x="789" y="37"/>
                    <a:pt x="791" y="37"/>
                  </a:cubicBezTo>
                  <a:cubicBezTo>
                    <a:pt x="793" y="38"/>
                    <a:pt x="791" y="40"/>
                    <a:pt x="791" y="40"/>
                  </a:cubicBezTo>
                  <a:cubicBezTo>
                    <a:pt x="791" y="40"/>
                    <a:pt x="791" y="39"/>
                    <a:pt x="787" y="39"/>
                  </a:cubicBezTo>
                  <a:cubicBezTo>
                    <a:pt x="783" y="38"/>
                    <a:pt x="785" y="40"/>
                    <a:pt x="786" y="41"/>
                  </a:cubicBez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7" y="42"/>
                    <a:pt x="787" y="42"/>
                  </a:cubicBezTo>
                  <a:cubicBezTo>
                    <a:pt x="786" y="42"/>
                    <a:pt x="786" y="42"/>
                    <a:pt x="785" y="44"/>
                  </a:cubicBezTo>
                  <a:cubicBezTo>
                    <a:pt x="783" y="45"/>
                    <a:pt x="780" y="46"/>
                    <a:pt x="775" y="47"/>
                  </a:cubicBezTo>
                  <a:cubicBezTo>
                    <a:pt x="770" y="47"/>
                    <a:pt x="775" y="48"/>
                    <a:pt x="770" y="49"/>
                  </a:cubicBezTo>
                  <a:cubicBezTo>
                    <a:pt x="765" y="49"/>
                    <a:pt x="767" y="50"/>
                    <a:pt x="765" y="51"/>
                  </a:cubicBezTo>
                  <a:cubicBezTo>
                    <a:pt x="764" y="52"/>
                    <a:pt x="759" y="53"/>
                    <a:pt x="758" y="54"/>
                  </a:cubicBezTo>
                  <a:cubicBezTo>
                    <a:pt x="756" y="55"/>
                    <a:pt x="758" y="55"/>
                    <a:pt x="759" y="56"/>
                  </a:cubicBezTo>
                  <a:cubicBezTo>
                    <a:pt x="760" y="56"/>
                    <a:pt x="760" y="57"/>
                    <a:pt x="762" y="57"/>
                  </a:cubicBezTo>
                  <a:cubicBezTo>
                    <a:pt x="764" y="58"/>
                    <a:pt x="768" y="57"/>
                    <a:pt x="768" y="57"/>
                  </a:cubicBezTo>
                  <a:cubicBezTo>
                    <a:pt x="769" y="57"/>
                    <a:pt x="771" y="56"/>
                    <a:pt x="772" y="55"/>
                  </a:cubicBezTo>
                  <a:cubicBezTo>
                    <a:pt x="773" y="54"/>
                    <a:pt x="773" y="54"/>
                    <a:pt x="775" y="54"/>
                  </a:cubicBezTo>
                  <a:cubicBezTo>
                    <a:pt x="778" y="54"/>
                    <a:pt x="777" y="55"/>
                    <a:pt x="779" y="55"/>
                  </a:cubicBezTo>
                  <a:cubicBezTo>
                    <a:pt x="781" y="54"/>
                    <a:pt x="780" y="53"/>
                    <a:pt x="781" y="53"/>
                  </a:cubicBezTo>
                  <a:cubicBezTo>
                    <a:pt x="783" y="52"/>
                    <a:pt x="786" y="52"/>
                    <a:pt x="787" y="52"/>
                  </a:cubicBezTo>
                  <a:cubicBezTo>
                    <a:pt x="788" y="52"/>
                    <a:pt x="791" y="52"/>
                    <a:pt x="793" y="51"/>
                  </a:cubicBezTo>
                  <a:cubicBezTo>
                    <a:pt x="794" y="51"/>
                    <a:pt x="797" y="50"/>
                    <a:pt x="798" y="49"/>
                  </a:cubicBezTo>
                  <a:cubicBezTo>
                    <a:pt x="800" y="49"/>
                    <a:pt x="799" y="49"/>
                    <a:pt x="800" y="49"/>
                  </a:cubicBezTo>
                  <a:cubicBezTo>
                    <a:pt x="801" y="49"/>
                    <a:pt x="802" y="49"/>
                    <a:pt x="802" y="49"/>
                  </a:cubicBezTo>
                  <a:cubicBezTo>
                    <a:pt x="802" y="49"/>
                    <a:pt x="806" y="48"/>
                    <a:pt x="809" y="48"/>
                  </a:cubicBezTo>
                  <a:cubicBezTo>
                    <a:pt x="811" y="47"/>
                    <a:pt x="810" y="47"/>
                    <a:pt x="811" y="46"/>
                  </a:cubicBezTo>
                  <a:cubicBezTo>
                    <a:pt x="812" y="45"/>
                    <a:pt x="814" y="45"/>
                    <a:pt x="814" y="45"/>
                  </a:cubicBezTo>
                  <a:cubicBezTo>
                    <a:pt x="815" y="45"/>
                    <a:pt x="820" y="43"/>
                    <a:pt x="821" y="43"/>
                  </a:cubicBezTo>
                  <a:cubicBezTo>
                    <a:pt x="822" y="43"/>
                    <a:pt x="822" y="43"/>
                    <a:pt x="823" y="43"/>
                  </a:cubicBezTo>
                  <a:cubicBezTo>
                    <a:pt x="824" y="43"/>
                    <a:pt x="826" y="42"/>
                    <a:pt x="828" y="41"/>
                  </a:cubicBezTo>
                  <a:cubicBezTo>
                    <a:pt x="829" y="41"/>
                    <a:pt x="830" y="40"/>
                    <a:pt x="833" y="39"/>
                  </a:cubicBezTo>
                  <a:cubicBezTo>
                    <a:pt x="835" y="38"/>
                    <a:pt x="835" y="40"/>
                    <a:pt x="835" y="40"/>
                  </a:cubicBezTo>
                  <a:cubicBezTo>
                    <a:pt x="836" y="40"/>
                    <a:pt x="837" y="38"/>
                    <a:pt x="838" y="38"/>
                  </a:cubicBezTo>
                  <a:cubicBezTo>
                    <a:pt x="839" y="38"/>
                    <a:pt x="840" y="38"/>
                    <a:pt x="842" y="37"/>
                  </a:cubicBezTo>
                  <a:cubicBezTo>
                    <a:pt x="843" y="37"/>
                    <a:pt x="846" y="36"/>
                    <a:pt x="846" y="35"/>
                  </a:cubicBezTo>
                  <a:cubicBezTo>
                    <a:pt x="846" y="35"/>
                    <a:pt x="848" y="35"/>
                    <a:pt x="848" y="35"/>
                  </a:cubicBezTo>
                  <a:cubicBezTo>
                    <a:pt x="849" y="35"/>
                    <a:pt x="851" y="33"/>
                    <a:pt x="852" y="33"/>
                  </a:cubicBezTo>
                  <a:cubicBezTo>
                    <a:pt x="853" y="32"/>
                    <a:pt x="854" y="31"/>
                    <a:pt x="857" y="31"/>
                  </a:cubicBezTo>
                  <a:cubicBezTo>
                    <a:pt x="860" y="31"/>
                    <a:pt x="860" y="31"/>
                    <a:pt x="862" y="30"/>
                  </a:cubicBezTo>
                  <a:cubicBezTo>
                    <a:pt x="864" y="29"/>
                    <a:pt x="865" y="28"/>
                    <a:pt x="866" y="28"/>
                  </a:cubicBezTo>
                  <a:cubicBezTo>
                    <a:pt x="867" y="28"/>
                    <a:pt x="868" y="28"/>
                    <a:pt x="871" y="27"/>
                  </a:cubicBezTo>
                  <a:cubicBezTo>
                    <a:pt x="874" y="26"/>
                    <a:pt x="872" y="26"/>
                    <a:pt x="875" y="25"/>
                  </a:cubicBezTo>
                  <a:cubicBezTo>
                    <a:pt x="877" y="24"/>
                    <a:pt x="876" y="24"/>
                    <a:pt x="878" y="24"/>
                  </a:cubicBezTo>
                  <a:cubicBezTo>
                    <a:pt x="880" y="23"/>
                    <a:pt x="885" y="20"/>
                    <a:pt x="885" y="20"/>
                  </a:cubicBezTo>
                  <a:cubicBezTo>
                    <a:pt x="885" y="20"/>
                    <a:pt x="888" y="19"/>
                    <a:pt x="889" y="22"/>
                  </a:cubicBezTo>
                  <a:cubicBezTo>
                    <a:pt x="895" y="27"/>
                    <a:pt x="889" y="30"/>
                    <a:pt x="889" y="30"/>
                  </a:cubicBezTo>
                  <a:cubicBezTo>
                    <a:pt x="886" y="35"/>
                    <a:pt x="886" y="35"/>
                    <a:pt x="886" y="35"/>
                  </a:cubicBezTo>
                  <a:cubicBezTo>
                    <a:pt x="880" y="44"/>
                    <a:pt x="880" y="44"/>
                    <a:pt x="880" y="44"/>
                  </a:cubicBezTo>
                  <a:cubicBezTo>
                    <a:pt x="880" y="44"/>
                    <a:pt x="880" y="46"/>
                    <a:pt x="878" y="48"/>
                  </a:cubicBezTo>
                  <a:cubicBezTo>
                    <a:pt x="876" y="50"/>
                    <a:pt x="872" y="55"/>
                    <a:pt x="872" y="55"/>
                  </a:cubicBezTo>
                  <a:cubicBezTo>
                    <a:pt x="869" y="53"/>
                    <a:pt x="866" y="55"/>
                    <a:pt x="865" y="55"/>
                  </a:cubicBezTo>
                  <a:cubicBezTo>
                    <a:pt x="865" y="55"/>
                    <a:pt x="863" y="56"/>
                    <a:pt x="863" y="57"/>
                  </a:cubicBezTo>
                  <a:cubicBezTo>
                    <a:pt x="863" y="58"/>
                    <a:pt x="864" y="58"/>
                    <a:pt x="864" y="58"/>
                  </a:cubicBezTo>
                  <a:cubicBezTo>
                    <a:pt x="864" y="58"/>
                    <a:pt x="864" y="60"/>
                    <a:pt x="864" y="61"/>
                  </a:cubicBezTo>
                  <a:cubicBezTo>
                    <a:pt x="863" y="62"/>
                    <a:pt x="863" y="63"/>
                    <a:pt x="863" y="63"/>
                  </a:cubicBezTo>
                  <a:cubicBezTo>
                    <a:pt x="861" y="63"/>
                    <a:pt x="860" y="63"/>
                    <a:pt x="861" y="66"/>
                  </a:cubicBezTo>
                  <a:cubicBezTo>
                    <a:pt x="861" y="69"/>
                    <a:pt x="859" y="70"/>
                    <a:pt x="859" y="70"/>
                  </a:cubicBezTo>
                  <a:cubicBezTo>
                    <a:pt x="858" y="70"/>
                    <a:pt x="856" y="69"/>
                    <a:pt x="855" y="68"/>
                  </a:cubicBezTo>
                  <a:cubicBezTo>
                    <a:pt x="854" y="68"/>
                    <a:pt x="851" y="69"/>
                    <a:pt x="851" y="67"/>
                  </a:cubicBezTo>
                  <a:cubicBezTo>
                    <a:pt x="851" y="66"/>
                    <a:pt x="850" y="63"/>
                    <a:pt x="850" y="63"/>
                  </a:cubicBezTo>
                  <a:cubicBezTo>
                    <a:pt x="847" y="63"/>
                    <a:pt x="847" y="63"/>
                    <a:pt x="847" y="63"/>
                  </a:cubicBezTo>
                  <a:cubicBezTo>
                    <a:pt x="847" y="63"/>
                    <a:pt x="845" y="66"/>
                    <a:pt x="844" y="66"/>
                  </a:cubicBezTo>
                  <a:cubicBezTo>
                    <a:pt x="843" y="67"/>
                    <a:pt x="841" y="70"/>
                    <a:pt x="841" y="71"/>
                  </a:cubicBezTo>
                  <a:cubicBezTo>
                    <a:pt x="841" y="72"/>
                    <a:pt x="844" y="75"/>
                    <a:pt x="844" y="75"/>
                  </a:cubicBezTo>
                  <a:cubicBezTo>
                    <a:pt x="847" y="75"/>
                    <a:pt x="848" y="77"/>
                    <a:pt x="848" y="77"/>
                  </a:cubicBezTo>
                  <a:cubicBezTo>
                    <a:pt x="850" y="78"/>
                    <a:pt x="848" y="84"/>
                    <a:pt x="848" y="84"/>
                  </a:cubicBezTo>
                  <a:cubicBezTo>
                    <a:pt x="848" y="84"/>
                    <a:pt x="848" y="86"/>
                    <a:pt x="848" y="87"/>
                  </a:cubicBezTo>
                  <a:cubicBezTo>
                    <a:pt x="848" y="87"/>
                    <a:pt x="847" y="89"/>
                    <a:pt x="847" y="90"/>
                  </a:cubicBezTo>
                  <a:cubicBezTo>
                    <a:pt x="847" y="91"/>
                    <a:pt x="846" y="93"/>
                    <a:pt x="846" y="93"/>
                  </a:cubicBezTo>
                  <a:cubicBezTo>
                    <a:pt x="841" y="96"/>
                    <a:pt x="840" y="102"/>
                    <a:pt x="840" y="102"/>
                  </a:cubicBezTo>
                  <a:cubicBezTo>
                    <a:pt x="839" y="105"/>
                    <a:pt x="838" y="107"/>
                    <a:pt x="838" y="107"/>
                  </a:cubicBezTo>
                  <a:cubicBezTo>
                    <a:pt x="838" y="107"/>
                    <a:pt x="838" y="112"/>
                    <a:pt x="837" y="114"/>
                  </a:cubicBezTo>
                  <a:cubicBezTo>
                    <a:pt x="836" y="116"/>
                    <a:pt x="835" y="119"/>
                    <a:pt x="835" y="119"/>
                  </a:cubicBezTo>
                  <a:cubicBezTo>
                    <a:pt x="835" y="119"/>
                    <a:pt x="834" y="123"/>
                    <a:pt x="833" y="122"/>
                  </a:cubicBezTo>
                  <a:cubicBezTo>
                    <a:pt x="831" y="122"/>
                    <a:pt x="830" y="123"/>
                    <a:pt x="831" y="125"/>
                  </a:cubicBezTo>
                  <a:cubicBezTo>
                    <a:pt x="831" y="128"/>
                    <a:pt x="831" y="131"/>
                    <a:pt x="831" y="131"/>
                  </a:cubicBezTo>
                  <a:cubicBezTo>
                    <a:pt x="825" y="133"/>
                    <a:pt x="827" y="135"/>
                    <a:pt x="826" y="137"/>
                  </a:cubicBezTo>
                  <a:cubicBezTo>
                    <a:pt x="825" y="138"/>
                    <a:pt x="822" y="142"/>
                    <a:pt x="822" y="142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4" y="144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19" y="147"/>
                    <a:pt x="818" y="149"/>
                    <a:pt x="818" y="150"/>
                  </a:cubicBezTo>
                  <a:cubicBezTo>
                    <a:pt x="818" y="151"/>
                    <a:pt x="818" y="151"/>
                    <a:pt x="818" y="151"/>
                  </a:cubicBezTo>
                  <a:cubicBezTo>
                    <a:pt x="817" y="152"/>
                    <a:pt x="817" y="152"/>
                    <a:pt x="816" y="153"/>
                  </a:cubicBezTo>
                  <a:cubicBezTo>
                    <a:pt x="816" y="153"/>
                    <a:pt x="815" y="154"/>
                    <a:pt x="814" y="156"/>
                  </a:cubicBezTo>
                  <a:cubicBezTo>
                    <a:pt x="813" y="157"/>
                    <a:pt x="812" y="158"/>
                    <a:pt x="812" y="158"/>
                  </a:cubicBezTo>
                  <a:cubicBezTo>
                    <a:pt x="812" y="158"/>
                    <a:pt x="811" y="160"/>
                    <a:pt x="811" y="161"/>
                  </a:cubicBezTo>
                  <a:cubicBezTo>
                    <a:pt x="810" y="163"/>
                    <a:pt x="809" y="166"/>
                    <a:pt x="809" y="166"/>
                  </a:cubicBezTo>
                  <a:cubicBezTo>
                    <a:pt x="809" y="169"/>
                    <a:pt x="809" y="169"/>
                    <a:pt x="809" y="169"/>
                  </a:cubicBezTo>
                  <a:cubicBezTo>
                    <a:pt x="806" y="171"/>
                    <a:pt x="806" y="171"/>
                    <a:pt x="806" y="171"/>
                  </a:cubicBezTo>
                  <a:cubicBezTo>
                    <a:pt x="806" y="171"/>
                    <a:pt x="804" y="175"/>
                    <a:pt x="804" y="175"/>
                  </a:cubicBezTo>
                  <a:cubicBezTo>
                    <a:pt x="803" y="176"/>
                    <a:pt x="801" y="178"/>
                    <a:pt x="801" y="179"/>
                  </a:cubicBezTo>
                  <a:cubicBezTo>
                    <a:pt x="801" y="180"/>
                    <a:pt x="800" y="181"/>
                    <a:pt x="798" y="184"/>
                  </a:cubicBezTo>
                  <a:cubicBezTo>
                    <a:pt x="796" y="187"/>
                    <a:pt x="794" y="196"/>
                    <a:pt x="794" y="196"/>
                  </a:cubicBezTo>
                  <a:cubicBezTo>
                    <a:pt x="794" y="196"/>
                    <a:pt x="791" y="197"/>
                    <a:pt x="790" y="197"/>
                  </a:cubicBezTo>
                  <a:cubicBezTo>
                    <a:pt x="790" y="198"/>
                    <a:pt x="788" y="203"/>
                    <a:pt x="786" y="204"/>
                  </a:cubicBezTo>
                  <a:cubicBezTo>
                    <a:pt x="784" y="205"/>
                    <a:pt x="783" y="207"/>
                    <a:pt x="781" y="209"/>
                  </a:cubicBezTo>
                  <a:cubicBezTo>
                    <a:pt x="780" y="212"/>
                    <a:pt x="779" y="213"/>
                    <a:pt x="779" y="213"/>
                  </a:cubicBezTo>
                  <a:cubicBezTo>
                    <a:pt x="779" y="213"/>
                    <a:pt x="779" y="214"/>
                    <a:pt x="779" y="215"/>
                  </a:cubicBezTo>
                  <a:cubicBezTo>
                    <a:pt x="778" y="216"/>
                    <a:pt x="778" y="218"/>
                    <a:pt x="778" y="218"/>
                  </a:cubicBezTo>
                  <a:cubicBezTo>
                    <a:pt x="778" y="219"/>
                    <a:pt x="776" y="225"/>
                    <a:pt x="776" y="226"/>
                  </a:cubicBezTo>
                  <a:cubicBezTo>
                    <a:pt x="777" y="226"/>
                    <a:pt x="779" y="229"/>
                    <a:pt x="777" y="231"/>
                  </a:cubicBezTo>
                  <a:cubicBezTo>
                    <a:pt x="774" y="232"/>
                    <a:pt x="775" y="233"/>
                    <a:pt x="775" y="233"/>
                  </a:cubicBezTo>
                  <a:cubicBezTo>
                    <a:pt x="775" y="233"/>
                    <a:pt x="774" y="237"/>
                    <a:pt x="773" y="237"/>
                  </a:cubicBezTo>
                  <a:cubicBezTo>
                    <a:pt x="773" y="238"/>
                    <a:pt x="772" y="239"/>
                    <a:pt x="771" y="240"/>
                  </a:cubicBezTo>
                  <a:cubicBezTo>
                    <a:pt x="770" y="241"/>
                    <a:pt x="770" y="242"/>
                    <a:pt x="767" y="241"/>
                  </a:cubicBezTo>
                  <a:cubicBezTo>
                    <a:pt x="762" y="237"/>
                    <a:pt x="762" y="240"/>
                    <a:pt x="762" y="241"/>
                  </a:cubicBezTo>
                  <a:cubicBezTo>
                    <a:pt x="762" y="242"/>
                    <a:pt x="763" y="243"/>
                    <a:pt x="764" y="244"/>
                  </a:cubicBezTo>
                  <a:cubicBezTo>
                    <a:pt x="765" y="245"/>
                    <a:pt x="763" y="244"/>
                    <a:pt x="762" y="244"/>
                  </a:cubicBezTo>
                  <a:cubicBezTo>
                    <a:pt x="761" y="244"/>
                    <a:pt x="760" y="244"/>
                    <a:pt x="759" y="246"/>
                  </a:cubicBezTo>
                  <a:cubicBezTo>
                    <a:pt x="759" y="248"/>
                    <a:pt x="759" y="250"/>
                    <a:pt x="759" y="250"/>
                  </a:cubicBezTo>
                  <a:cubicBezTo>
                    <a:pt x="759" y="250"/>
                    <a:pt x="759" y="250"/>
                    <a:pt x="759" y="252"/>
                  </a:cubicBezTo>
                  <a:cubicBezTo>
                    <a:pt x="760" y="254"/>
                    <a:pt x="761" y="254"/>
                    <a:pt x="761" y="255"/>
                  </a:cubicBezTo>
                  <a:cubicBezTo>
                    <a:pt x="761" y="256"/>
                    <a:pt x="760" y="257"/>
                    <a:pt x="761" y="259"/>
                  </a:cubicBezTo>
                  <a:cubicBezTo>
                    <a:pt x="762" y="262"/>
                    <a:pt x="761" y="261"/>
                    <a:pt x="761" y="261"/>
                  </a:cubicBezTo>
                  <a:cubicBezTo>
                    <a:pt x="760" y="260"/>
                    <a:pt x="760" y="260"/>
                    <a:pt x="760" y="260"/>
                  </a:cubicBezTo>
                  <a:cubicBezTo>
                    <a:pt x="753" y="260"/>
                    <a:pt x="753" y="260"/>
                    <a:pt x="753" y="260"/>
                  </a:cubicBezTo>
                  <a:cubicBezTo>
                    <a:pt x="753" y="260"/>
                    <a:pt x="749" y="262"/>
                    <a:pt x="748" y="263"/>
                  </a:cubicBezTo>
                  <a:cubicBezTo>
                    <a:pt x="748" y="265"/>
                    <a:pt x="748" y="268"/>
                    <a:pt x="746" y="267"/>
                  </a:cubicBezTo>
                  <a:cubicBezTo>
                    <a:pt x="744" y="266"/>
                    <a:pt x="740" y="266"/>
                    <a:pt x="738" y="269"/>
                  </a:cubicBezTo>
                  <a:cubicBezTo>
                    <a:pt x="731" y="270"/>
                    <a:pt x="732" y="274"/>
                    <a:pt x="732" y="274"/>
                  </a:cubicBezTo>
                  <a:cubicBezTo>
                    <a:pt x="732" y="274"/>
                    <a:pt x="734" y="274"/>
                    <a:pt x="736" y="275"/>
                  </a:cubicBezTo>
                  <a:cubicBezTo>
                    <a:pt x="738" y="276"/>
                    <a:pt x="736" y="277"/>
                    <a:pt x="735" y="278"/>
                  </a:cubicBezTo>
                  <a:cubicBezTo>
                    <a:pt x="734" y="278"/>
                    <a:pt x="730" y="279"/>
                    <a:pt x="730" y="279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81" y="290"/>
                    <a:pt x="681" y="290"/>
                    <a:pt x="681" y="290"/>
                  </a:cubicBezTo>
                  <a:cubicBezTo>
                    <a:pt x="681" y="290"/>
                    <a:pt x="682" y="292"/>
                    <a:pt x="675" y="292"/>
                  </a:cubicBezTo>
                  <a:cubicBezTo>
                    <a:pt x="669" y="292"/>
                    <a:pt x="665" y="294"/>
                    <a:pt x="663" y="294"/>
                  </a:cubicBezTo>
                  <a:cubicBezTo>
                    <a:pt x="661" y="295"/>
                    <a:pt x="660" y="295"/>
                    <a:pt x="658" y="295"/>
                  </a:cubicBezTo>
                  <a:cubicBezTo>
                    <a:pt x="656" y="295"/>
                    <a:pt x="656" y="295"/>
                    <a:pt x="654" y="295"/>
                  </a:cubicBezTo>
                  <a:cubicBezTo>
                    <a:pt x="653" y="295"/>
                    <a:pt x="653" y="296"/>
                    <a:pt x="650" y="296"/>
                  </a:cubicBezTo>
                  <a:cubicBezTo>
                    <a:pt x="648" y="296"/>
                    <a:pt x="647" y="297"/>
                    <a:pt x="645" y="297"/>
                  </a:cubicBezTo>
                  <a:cubicBezTo>
                    <a:pt x="642" y="297"/>
                    <a:pt x="638" y="299"/>
                    <a:pt x="638" y="299"/>
                  </a:cubicBezTo>
                  <a:cubicBezTo>
                    <a:pt x="638" y="299"/>
                    <a:pt x="636" y="301"/>
                    <a:pt x="635" y="301"/>
                  </a:cubicBezTo>
                  <a:cubicBezTo>
                    <a:pt x="630" y="300"/>
                    <a:pt x="630" y="303"/>
                    <a:pt x="630" y="303"/>
                  </a:cubicBezTo>
                  <a:cubicBezTo>
                    <a:pt x="630" y="303"/>
                    <a:pt x="626" y="304"/>
                    <a:pt x="622" y="305"/>
                  </a:cubicBezTo>
                  <a:cubicBezTo>
                    <a:pt x="615" y="304"/>
                    <a:pt x="616" y="306"/>
                    <a:pt x="611" y="308"/>
                  </a:cubicBezTo>
                  <a:cubicBezTo>
                    <a:pt x="603" y="308"/>
                    <a:pt x="602" y="312"/>
                    <a:pt x="602" y="312"/>
                  </a:cubicBezTo>
                  <a:cubicBezTo>
                    <a:pt x="602" y="312"/>
                    <a:pt x="597" y="313"/>
                    <a:pt x="594" y="312"/>
                  </a:cubicBezTo>
                  <a:cubicBezTo>
                    <a:pt x="590" y="312"/>
                    <a:pt x="586" y="314"/>
                    <a:pt x="584" y="314"/>
                  </a:cubicBezTo>
                  <a:cubicBezTo>
                    <a:pt x="583" y="313"/>
                    <a:pt x="584" y="313"/>
                    <a:pt x="582" y="311"/>
                  </a:cubicBezTo>
                  <a:cubicBezTo>
                    <a:pt x="580" y="309"/>
                    <a:pt x="581" y="309"/>
                    <a:pt x="580" y="307"/>
                  </a:cubicBezTo>
                  <a:cubicBezTo>
                    <a:pt x="579" y="306"/>
                    <a:pt x="579" y="306"/>
                    <a:pt x="577" y="302"/>
                  </a:cubicBezTo>
                  <a:cubicBezTo>
                    <a:pt x="574" y="298"/>
                    <a:pt x="568" y="295"/>
                    <a:pt x="568" y="295"/>
                  </a:cubicBezTo>
                  <a:cubicBezTo>
                    <a:pt x="568" y="295"/>
                    <a:pt x="564" y="295"/>
                    <a:pt x="563" y="295"/>
                  </a:cubicBezTo>
                  <a:cubicBezTo>
                    <a:pt x="561" y="296"/>
                    <a:pt x="562" y="298"/>
                    <a:pt x="561" y="299"/>
                  </a:cubicBezTo>
                  <a:cubicBezTo>
                    <a:pt x="559" y="300"/>
                    <a:pt x="557" y="304"/>
                    <a:pt x="557" y="304"/>
                  </a:cubicBezTo>
                  <a:cubicBezTo>
                    <a:pt x="557" y="304"/>
                    <a:pt x="555" y="307"/>
                    <a:pt x="554" y="304"/>
                  </a:cubicBezTo>
                  <a:cubicBezTo>
                    <a:pt x="554" y="298"/>
                    <a:pt x="551" y="296"/>
                    <a:pt x="551" y="296"/>
                  </a:cubicBezTo>
                  <a:cubicBezTo>
                    <a:pt x="551" y="296"/>
                    <a:pt x="549" y="295"/>
                    <a:pt x="549" y="295"/>
                  </a:cubicBezTo>
                  <a:cubicBezTo>
                    <a:pt x="548" y="294"/>
                    <a:pt x="546" y="294"/>
                    <a:pt x="545" y="294"/>
                  </a:cubicBezTo>
                  <a:cubicBezTo>
                    <a:pt x="544" y="294"/>
                    <a:pt x="536" y="291"/>
                    <a:pt x="535" y="290"/>
                  </a:cubicBezTo>
                  <a:cubicBezTo>
                    <a:pt x="535" y="289"/>
                    <a:pt x="535" y="291"/>
                    <a:pt x="532" y="290"/>
                  </a:cubicBezTo>
                  <a:cubicBezTo>
                    <a:pt x="528" y="289"/>
                    <a:pt x="530" y="294"/>
                    <a:pt x="530" y="295"/>
                  </a:cubicBezTo>
                  <a:cubicBezTo>
                    <a:pt x="530" y="295"/>
                    <a:pt x="529" y="296"/>
                    <a:pt x="529" y="297"/>
                  </a:cubicBezTo>
                  <a:cubicBezTo>
                    <a:pt x="529" y="298"/>
                    <a:pt x="529" y="299"/>
                    <a:pt x="530" y="301"/>
                  </a:cubicBezTo>
                  <a:cubicBezTo>
                    <a:pt x="531" y="303"/>
                    <a:pt x="530" y="301"/>
                    <a:pt x="530" y="303"/>
                  </a:cubicBezTo>
                  <a:cubicBezTo>
                    <a:pt x="530" y="304"/>
                    <a:pt x="530" y="306"/>
                    <a:pt x="530" y="306"/>
                  </a:cubicBezTo>
                  <a:cubicBezTo>
                    <a:pt x="530" y="306"/>
                    <a:pt x="529" y="310"/>
                    <a:pt x="528" y="311"/>
                  </a:cubicBezTo>
                  <a:cubicBezTo>
                    <a:pt x="527" y="312"/>
                    <a:pt x="526" y="314"/>
                    <a:pt x="526" y="315"/>
                  </a:cubicBezTo>
                  <a:cubicBezTo>
                    <a:pt x="526" y="316"/>
                    <a:pt x="526" y="321"/>
                    <a:pt x="526" y="321"/>
                  </a:cubicBezTo>
                  <a:cubicBezTo>
                    <a:pt x="526" y="321"/>
                    <a:pt x="523" y="323"/>
                    <a:pt x="523" y="323"/>
                  </a:cubicBezTo>
                  <a:cubicBezTo>
                    <a:pt x="523" y="324"/>
                    <a:pt x="523" y="326"/>
                    <a:pt x="522" y="326"/>
                  </a:cubicBezTo>
                  <a:cubicBezTo>
                    <a:pt x="521" y="327"/>
                    <a:pt x="520" y="329"/>
                    <a:pt x="521" y="330"/>
                  </a:cubicBezTo>
                  <a:cubicBezTo>
                    <a:pt x="522" y="331"/>
                    <a:pt x="519" y="338"/>
                    <a:pt x="519" y="339"/>
                  </a:cubicBezTo>
                  <a:cubicBezTo>
                    <a:pt x="519" y="340"/>
                    <a:pt x="517" y="340"/>
                    <a:pt x="516" y="341"/>
                  </a:cubicBezTo>
                  <a:cubicBezTo>
                    <a:pt x="515" y="342"/>
                    <a:pt x="512" y="343"/>
                    <a:pt x="512" y="343"/>
                  </a:cubicBezTo>
                  <a:cubicBezTo>
                    <a:pt x="512" y="343"/>
                    <a:pt x="509" y="343"/>
                    <a:pt x="508" y="344"/>
                  </a:cubicBezTo>
                  <a:cubicBezTo>
                    <a:pt x="507" y="345"/>
                    <a:pt x="505" y="346"/>
                    <a:pt x="505" y="346"/>
                  </a:cubicBezTo>
                  <a:cubicBezTo>
                    <a:pt x="505" y="346"/>
                    <a:pt x="503" y="347"/>
                    <a:pt x="503" y="348"/>
                  </a:cubicBezTo>
                  <a:cubicBezTo>
                    <a:pt x="503" y="348"/>
                    <a:pt x="501" y="350"/>
                    <a:pt x="501" y="350"/>
                  </a:cubicBezTo>
                  <a:cubicBezTo>
                    <a:pt x="497" y="350"/>
                    <a:pt x="494" y="352"/>
                    <a:pt x="494" y="352"/>
                  </a:cubicBezTo>
                  <a:cubicBezTo>
                    <a:pt x="489" y="351"/>
                    <a:pt x="491" y="352"/>
                    <a:pt x="487" y="354"/>
                  </a:cubicBezTo>
                  <a:cubicBezTo>
                    <a:pt x="480" y="354"/>
                    <a:pt x="484" y="356"/>
                    <a:pt x="482" y="357"/>
                  </a:cubicBezTo>
                  <a:cubicBezTo>
                    <a:pt x="477" y="360"/>
                    <a:pt x="477" y="357"/>
                    <a:pt x="476" y="355"/>
                  </a:cubicBezTo>
                  <a:cubicBezTo>
                    <a:pt x="473" y="354"/>
                    <a:pt x="473" y="354"/>
                    <a:pt x="472" y="351"/>
                  </a:cubicBezTo>
                  <a:cubicBezTo>
                    <a:pt x="471" y="349"/>
                    <a:pt x="469" y="348"/>
                    <a:pt x="468" y="346"/>
                  </a:cubicBezTo>
                  <a:cubicBezTo>
                    <a:pt x="467" y="345"/>
                    <a:pt x="467" y="343"/>
                    <a:pt x="467" y="340"/>
                  </a:cubicBezTo>
                  <a:cubicBezTo>
                    <a:pt x="467" y="337"/>
                    <a:pt x="464" y="335"/>
                    <a:pt x="464" y="333"/>
                  </a:cubicBezTo>
                  <a:cubicBezTo>
                    <a:pt x="463" y="331"/>
                    <a:pt x="461" y="331"/>
                    <a:pt x="459" y="328"/>
                  </a:cubicBezTo>
                  <a:cubicBezTo>
                    <a:pt x="457" y="325"/>
                    <a:pt x="458" y="326"/>
                    <a:pt x="458" y="325"/>
                  </a:cubicBezTo>
                  <a:cubicBezTo>
                    <a:pt x="457" y="325"/>
                    <a:pt x="454" y="323"/>
                    <a:pt x="453" y="322"/>
                  </a:cubicBezTo>
                  <a:cubicBezTo>
                    <a:pt x="453" y="321"/>
                    <a:pt x="451" y="318"/>
                    <a:pt x="450" y="316"/>
                  </a:cubicBezTo>
                  <a:cubicBezTo>
                    <a:pt x="450" y="314"/>
                    <a:pt x="449" y="314"/>
                    <a:pt x="449" y="312"/>
                  </a:cubicBezTo>
                  <a:cubicBezTo>
                    <a:pt x="449" y="310"/>
                    <a:pt x="449" y="311"/>
                    <a:pt x="450" y="309"/>
                  </a:cubicBezTo>
                  <a:cubicBezTo>
                    <a:pt x="450" y="308"/>
                    <a:pt x="450" y="309"/>
                    <a:pt x="452" y="307"/>
                  </a:cubicBezTo>
                  <a:cubicBezTo>
                    <a:pt x="454" y="306"/>
                    <a:pt x="453" y="305"/>
                    <a:pt x="454" y="305"/>
                  </a:cubicBezTo>
                  <a:cubicBezTo>
                    <a:pt x="454" y="304"/>
                    <a:pt x="456" y="305"/>
                    <a:pt x="458" y="305"/>
                  </a:cubicBezTo>
                  <a:cubicBezTo>
                    <a:pt x="460" y="305"/>
                    <a:pt x="458" y="305"/>
                    <a:pt x="462" y="303"/>
                  </a:cubicBezTo>
                  <a:cubicBezTo>
                    <a:pt x="466" y="301"/>
                    <a:pt x="462" y="303"/>
                    <a:pt x="463" y="304"/>
                  </a:cubicBezTo>
                  <a:cubicBezTo>
                    <a:pt x="464" y="304"/>
                    <a:pt x="464" y="304"/>
                    <a:pt x="466" y="302"/>
                  </a:cubicBezTo>
                  <a:cubicBezTo>
                    <a:pt x="467" y="301"/>
                    <a:pt x="467" y="300"/>
                    <a:pt x="468" y="300"/>
                  </a:cubicBezTo>
                  <a:cubicBezTo>
                    <a:pt x="469" y="300"/>
                    <a:pt x="471" y="300"/>
                    <a:pt x="472" y="299"/>
                  </a:cubicBezTo>
                  <a:cubicBezTo>
                    <a:pt x="473" y="299"/>
                    <a:pt x="475" y="300"/>
                    <a:pt x="475" y="300"/>
                  </a:cubicBezTo>
                  <a:cubicBezTo>
                    <a:pt x="475" y="300"/>
                    <a:pt x="481" y="300"/>
                    <a:pt x="482" y="300"/>
                  </a:cubicBezTo>
                  <a:cubicBezTo>
                    <a:pt x="483" y="300"/>
                    <a:pt x="487" y="300"/>
                    <a:pt x="485" y="298"/>
                  </a:cubicBezTo>
                  <a:cubicBezTo>
                    <a:pt x="483" y="296"/>
                    <a:pt x="480" y="294"/>
                    <a:pt x="480" y="294"/>
                  </a:cubicBezTo>
                  <a:cubicBezTo>
                    <a:pt x="481" y="295"/>
                    <a:pt x="487" y="294"/>
                    <a:pt x="487" y="294"/>
                  </a:cubicBezTo>
                  <a:cubicBezTo>
                    <a:pt x="487" y="294"/>
                    <a:pt x="487" y="293"/>
                    <a:pt x="487" y="291"/>
                  </a:cubicBezTo>
                  <a:cubicBezTo>
                    <a:pt x="488" y="290"/>
                    <a:pt x="487" y="291"/>
                    <a:pt x="488" y="291"/>
                  </a:cubicBezTo>
                  <a:cubicBezTo>
                    <a:pt x="489" y="291"/>
                    <a:pt x="490" y="290"/>
                    <a:pt x="490" y="290"/>
                  </a:cubicBezTo>
                  <a:cubicBezTo>
                    <a:pt x="490" y="290"/>
                    <a:pt x="490" y="290"/>
                    <a:pt x="493" y="289"/>
                  </a:cubicBezTo>
                  <a:cubicBezTo>
                    <a:pt x="496" y="288"/>
                    <a:pt x="495" y="288"/>
                    <a:pt x="495" y="288"/>
                  </a:cubicBezTo>
                  <a:cubicBezTo>
                    <a:pt x="495" y="288"/>
                    <a:pt x="497" y="288"/>
                    <a:pt x="498" y="286"/>
                  </a:cubicBezTo>
                  <a:cubicBezTo>
                    <a:pt x="500" y="284"/>
                    <a:pt x="498" y="286"/>
                    <a:pt x="500" y="285"/>
                  </a:cubicBezTo>
                  <a:cubicBezTo>
                    <a:pt x="501" y="285"/>
                    <a:pt x="502" y="284"/>
                    <a:pt x="504" y="284"/>
                  </a:cubicBezTo>
                  <a:cubicBezTo>
                    <a:pt x="506" y="283"/>
                    <a:pt x="506" y="283"/>
                    <a:pt x="507" y="282"/>
                  </a:cubicBezTo>
                  <a:cubicBezTo>
                    <a:pt x="508" y="280"/>
                    <a:pt x="509" y="281"/>
                    <a:pt x="509" y="281"/>
                  </a:cubicBezTo>
                  <a:cubicBezTo>
                    <a:pt x="509" y="281"/>
                    <a:pt x="512" y="280"/>
                    <a:pt x="515" y="279"/>
                  </a:cubicBezTo>
                  <a:cubicBezTo>
                    <a:pt x="517" y="279"/>
                    <a:pt x="517" y="279"/>
                    <a:pt x="517" y="279"/>
                  </a:cubicBezTo>
                  <a:cubicBezTo>
                    <a:pt x="517" y="279"/>
                    <a:pt x="519" y="281"/>
                    <a:pt x="519" y="283"/>
                  </a:cubicBezTo>
                  <a:cubicBezTo>
                    <a:pt x="520" y="284"/>
                    <a:pt x="520" y="284"/>
                    <a:pt x="521" y="286"/>
                  </a:cubicBezTo>
                  <a:cubicBezTo>
                    <a:pt x="523" y="288"/>
                    <a:pt x="524" y="288"/>
                    <a:pt x="525" y="288"/>
                  </a:cubicBezTo>
                  <a:cubicBezTo>
                    <a:pt x="526" y="289"/>
                    <a:pt x="527" y="288"/>
                    <a:pt x="527" y="288"/>
                  </a:cubicBezTo>
                  <a:cubicBezTo>
                    <a:pt x="528" y="287"/>
                    <a:pt x="527" y="286"/>
                    <a:pt x="528" y="285"/>
                  </a:cubicBezTo>
                  <a:cubicBezTo>
                    <a:pt x="528" y="284"/>
                    <a:pt x="529" y="284"/>
                    <a:pt x="529" y="283"/>
                  </a:cubicBezTo>
                  <a:cubicBezTo>
                    <a:pt x="529" y="283"/>
                    <a:pt x="529" y="281"/>
                    <a:pt x="528" y="280"/>
                  </a:cubicBezTo>
                  <a:cubicBezTo>
                    <a:pt x="527" y="279"/>
                    <a:pt x="522" y="272"/>
                    <a:pt x="522" y="272"/>
                  </a:cubicBezTo>
                  <a:cubicBezTo>
                    <a:pt x="522" y="272"/>
                    <a:pt x="523" y="272"/>
                    <a:pt x="525" y="270"/>
                  </a:cubicBezTo>
                  <a:cubicBezTo>
                    <a:pt x="528" y="269"/>
                    <a:pt x="528" y="269"/>
                    <a:pt x="528" y="268"/>
                  </a:cubicBezTo>
                  <a:cubicBezTo>
                    <a:pt x="528" y="267"/>
                    <a:pt x="531" y="266"/>
                    <a:pt x="531" y="266"/>
                  </a:cubicBezTo>
                  <a:cubicBezTo>
                    <a:pt x="537" y="265"/>
                    <a:pt x="536" y="262"/>
                    <a:pt x="536" y="262"/>
                  </a:cubicBezTo>
                  <a:cubicBezTo>
                    <a:pt x="536" y="262"/>
                    <a:pt x="536" y="262"/>
                    <a:pt x="538" y="262"/>
                  </a:cubicBezTo>
                  <a:cubicBezTo>
                    <a:pt x="541" y="261"/>
                    <a:pt x="541" y="261"/>
                    <a:pt x="541" y="260"/>
                  </a:cubicBezTo>
                  <a:cubicBezTo>
                    <a:pt x="542" y="260"/>
                    <a:pt x="543" y="259"/>
                    <a:pt x="544" y="259"/>
                  </a:cubicBezTo>
                  <a:cubicBezTo>
                    <a:pt x="546" y="259"/>
                    <a:pt x="544" y="259"/>
                    <a:pt x="545" y="259"/>
                  </a:cubicBezTo>
                  <a:cubicBezTo>
                    <a:pt x="546" y="259"/>
                    <a:pt x="547" y="258"/>
                    <a:pt x="549" y="257"/>
                  </a:cubicBezTo>
                  <a:cubicBezTo>
                    <a:pt x="551" y="256"/>
                    <a:pt x="550" y="257"/>
                    <a:pt x="551" y="256"/>
                  </a:cubicBezTo>
                  <a:cubicBezTo>
                    <a:pt x="552" y="255"/>
                    <a:pt x="555" y="253"/>
                    <a:pt x="555" y="253"/>
                  </a:cubicBezTo>
                  <a:cubicBezTo>
                    <a:pt x="555" y="253"/>
                    <a:pt x="558" y="253"/>
                    <a:pt x="559" y="252"/>
                  </a:cubicBezTo>
                  <a:cubicBezTo>
                    <a:pt x="561" y="251"/>
                    <a:pt x="562" y="249"/>
                    <a:pt x="562" y="248"/>
                  </a:cubicBezTo>
                  <a:cubicBezTo>
                    <a:pt x="563" y="247"/>
                    <a:pt x="564" y="247"/>
                    <a:pt x="565" y="246"/>
                  </a:cubicBezTo>
                  <a:cubicBezTo>
                    <a:pt x="565" y="245"/>
                    <a:pt x="566" y="245"/>
                    <a:pt x="569" y="245"/>
                  </a:cubicBezTo>
                  <a:cubicBezTo>
                    <a:pt x="571" y="245"/>
                    <a:pt x="571" y="244"/>
                    <a:pt x="572" y="243"/>
                  </a:cubicBezTo>
                  <a:cubicBezTo>
                    <a:pt x="572" y="242"/>
                    <a:pt x="572" y="242"/>
                    <a:pt x="573" y="241"/>
                  </a:cubicBezTo>
                  <a:cubicBezTo>
                    <a:pt x="575" y="240"/>
                    <a:pt x="575" y="239"/>
                    <a:pt x="576" y="238"/>
                  </a:cubicBezTo>
                  <a:cubicBezTo>
                    <a:pt x="577" y="237"/>
                    <a:pt x="577" y="238"/>
                    <a:pt x="580" y="238"/>
                  </a:cubicBezTo>
                  <a:cubicBezTo>
                    <a:pt x="582" y="238"/>
                    <a:pt x="581" y="238"/>
                    <a:pt x="584" y="236"/>
                  </a:cubicBezTo>
                  <a:cubicBezTo>
                    <a:pt x="586" y="234"/>
                    <a:pt x="582" y="235"/>
                    <a:pt x="584" y="234"/>
                  </a:cubicBezTo>
                  <a:cubicBezTo>
                    <a:pt x="585" y="234"/>
                    <a:pt x="586" y="234"/>
                    <a:pt x="587" y="233"/>
                  </a:cubicBezTo>
                  <a:cubicBezTo>
                    <a:pt x="588" y="232"/>
                    <a:pt x="590" y="230"/>
                    <a:pt x="591" y="229"/>
                  </a:cubicBezTo>
                  <a:cubicBezTo>
                    <a:pt x="591" y="228"/>
                    <a:pt x="592" y="229"/>
                    <a:pt x="592" y="228"/>
                  </a:cubicBezTo>
                  <a:cubicBezTo>
                    <a:pt x="592" y="228"/>
                    <a:pt x="594" y="227"/>
                    <a:pt x="595" y="226"/>
                  </a:cubicBezTo>
                  <a:cubicBezTo>
                    <a:pt x="597" y="225"/>
                    <a:pt x="597" y="225"/>
                    <a:pt x="598" y="224"/>
                  </a:cubicBezTo>
                  <a:cubicBezTo>
                    <a:pt x="599" y="224"/>
                    <a:pt x="601" y="224"/>
                    <a:pt x="602" y="223"/>
                  </a:cubicBezTo>
                  <a:cubicBezTo>
                    <a:pt x="604" y="223"/>
                    <a:pt x="605" y="221"/>
                    <a:pt x="606" y="221"/>
                  </a:cubicBezTo>
                  <a:cubicBezTo>
                    <a:pt x="606" y="220"/>
                    <a:pt x="608" y="218"/>
                    <a:pt x="610" y="218"/>
                  </a:cubicBezTo>
                  <a:cubicBezTo>
                    <a:pt x="612" y="218"/>
                    <a:pt x="612" y="217"/>
                    <a:pt x="615" y="217"/>
                  </a:cubicBezTo>
                  <a:cubicBezTo>
                    <a:pt x="617" y="217"/>
                    <a:pt x="617" y="215"/>
                    <a:pt x="619" y="214"/>
                  </a:cubicBezTo>
                  <a:cubicBezTo>
                    <a:pt x="621" y="212"/>
                    <a:pt x="619" y="214"/>
                    <a:pt x="620" y="213"/>
                  </a:cubicBezTo>
                  <a:cubicBezTo>
                    <a:pt x="622" y="213"/>
                    <a:pt x="623" y="213"/>
                    <a:pt x="624" y="212"/>
                  </a:cubicBezTo>
                  <a:cubicBezTo>
                    <a:pt x="625" y="212"/>
                    <a:pt x="627" y="210"/>
                    <a:pt x="628" y="210"/>
                  </a:cubicBezTo>
                  <a:cubicBezTo>
                    <a:pt x="630" y="210"/>
                    <a:pt x="632" y="212"/>
                    <a:pt x="633" y="214"/>
                  </a:cubicBezTo>
                  <a:cubicBezTo>
                    <a:pt x="634" y="215"/>
                    <a:pt x="632" y="216"/>
                    <a:pt x="631" y="217"/>
                  </a:cubicBezTo>
                  <a:cubicBezTo>
                    <a:pt x="630" y="217"/>
                    <a:pt x="631" y="219"/>
                    <a:pt x="631" y="219"/>
                  </a:cubicBezTo>
                  <a:cubicBezTo>
                    <a:pt x="631" y="219"/>
                    <a:pt x="631" y="218"/>
                    <a:pt x="633" y="222"/>
                  </a:cubicBezTo>
                  <a:cubicBezTo>
                    <a:pt x="635" y="226"/>
                    <a:pt x="633" y="222"/>
                    <a:pt x="632" y="224"/>
                  </a:cubicBezTo>
                  <a:cubicBezTo>
                    <a:pt x="632" y="226"/>
                    <a:pt x="632" y="226"/>
                    <a:pt x="633" y="228"/>
                  </a:cubicBezTo>
                  <a:cubicBezTo>
                    <a:pt x="633" y="229"/>
                    <a:pt x="634" y="229"/>
                    <a:pt x="633" y="230"/>
                  </a:cubicBezTo>
                  <a:cubicBezTo>
                    <a:pt x="633" y="232"/>
                    <a:pt x="633" y="230"/>
                    <a:pt x="635" y="233"/>
                  </a:cubicBezTo>
                  <a:cubicBezTo>
                    <a:pt x="636" y="235"/>
                    <a:pt x="634" y="234"/>
                    <a:pt x="634" y="234"/>
                  </a:cubicBezTo>
                  <a:cubicBezTo>
                    <a:pt x="634" y="234"/>
                    <a:pt x="634" y="234"/>
                    <a:pt x="635" y="237"/>
                  </a:cubicBezTo>
                  <a:cubicBezTo>
                    <a:pt x="635" y="240"/>
                    <a:pt x="635" y="238"/>
                    <a:pt x="636" y="238"/>
                  </a:cubicBezTo>
                  <a:cubicBezTo>
                    <a:pt x="637" y="239"/>
                    <a:pt x="638" y="240"/>
                    <a:pt x="636" y="241"/>
                  </a:cubicBezTo>
                  <a:cubicBezTo>
                    <a:pt x="634" y="242"/>
                    <a:pt x="636" y="241"/>
                    <a:pt x="635" y="243"/>
                  </a:cubicBezTo>
                  <a:cubicBezTo>
                    <a:pt x="634" y="244"/>
                    <a:pt x="636" y="245"/>
                    <a:pt x="637" y="247"/>
                  </a:cubicBezTo>
                  <a:cubicBezTo>
                    <a:pt x="637" y="249"/>
                    <a:pt x="639" y="247"/>
                    <a:pt x="639" y="247"/>
                  </a:cubicBezTo>
                  <a:cubicBezTo>
                    <a:pt x="640" y="246"/>
                    <a:pt x="641" y="244"/>
                    <a:pt x="642" y="243"/>
                  </a:cubicBezTo>
                  <a:cubicBezTo>
                    <a:pt x="642" y="242"/>
                    <a:pt x="642" y="242"/>
                    <a:pt x="642" y="241"/>
                  </a:cubicBezTo>
                  <a:cubicBezTo>
                    <a:pt x="642" y="241"/>
                    <a:pt x="642" y="240"/>
                    <a:pt x="642" y="237"/>
                  </a:cubicBezTo>
                  <a:cubicBezTo>
                    <a:pt x="642" y="235"/>
                    <a:pt x="642" y="237"/>
                    <a:pt x="642" y="236"/>
                  </a:cubicBezTo>
                  <a:cubicBezTo>
                    <a:pt x="643" y="234"/>
                    <a:pt x="643" y="235"/>
                    <a:pt x="642" y="232"/>
                  </a:cubicBezTo>
                  <a:cubicBezTo>
                    <a:pt x="641" y="228"/>
                    <a:pt x="642" y="232"/>
                    <a:pt x="644" y="230"/>
                  </a:cubicBezTo>
                  <a:cubicBezTo>
                    <a:pt x="646" y="228"/>
                    <a:pt x="644" y="229"/>
                    <a:pt x="644" y="228"/>
                  </a:cubicBezTo>
                  <a:cubicBezTo>
                    <a:pt x="644" y="227"/>
                    <a:pt x="644" y="227"/>
                    <a:pt x="643" y="226"/>
                  </a:cubicBezTo>
                  <a:cubicBezTo>
                    <a:pt x="643" y="225"/>
                    <a:pt x="642" y="224"/>
                    <a:pt x="643" y="222"/>
                  </a:cubicBezTo>
                  <a:cubicBezTo>
                    <a:pt x="643" y="220"/>
                    <a:pt x="644" y="221"/>
                    <a:pt x="644" y="220"/>
                  </a:cubicBezTo>
                  <a:cubicBezTo>
                    <a:pt x="644" y="218"/>
                    <a:pt x="642" y="218"/>
                    <a:pt x="642" y="216"/>
                  </a:cubicBezTo>
                  <a:cubicBezTo>
                    <a:pt x="642" y="215"/>
                    <a:pt x="641" y="210"/>
                    <a:pt x="641" y="210"/>
                  </a:cubicBezTo>
                  <a:cubicBezTo>
                    <a:pt x="642" y="209"/>
                    <a:pt x="642" y="209"/>
                    <a:pt x="642" y="209"/>
                  </a:cubicBezTo>
                  <a:cubicBezTo>
                    <a:pt x="644" y="208"/>
                    <a:pt x="644" y="208"/>
                    <a:pt x="644" y="208"/>
                  </a:cubicBezTo>
                  <a:cubicBezTo>
                    <a:pt x="644" y="208"/>
                    <a:pt x="645" y="204"/>
                    <a:pt x="645" y="202"/>
                  </a:cubicBezTo>
                  <a:cubicBezTo>
                    <a:pt x="646" y="201"/>
                    <a:pt x="645" y="201"/>
                    <a:pt x="646" y="199"/>
                  </a:cubicBezTo>
                  <a:cubicBezTo>
                    <a:pt x="646" y="197"/>
                    <a:pt x="646" y="196"/>
                    <a:pt x="646" y="195"/>
                  </a:cubicBezTo>
                  <a:cubicBezTo>
                    <a:pt x="646" y="194"/>
                    <a:pt x="647" y="193"/>
                    <a:pt x="647" y="193"/>
                  </a:cubicBezTo>
                  <a:cubicBezTo>
                    <a:pt x="647" y="192"/>
                    <a:pt x="647" y="190"/>
                    <a:pt x="647" y="189"/>
                  </a:cubicBezTo>
                  <a:cubicBezTo>
                    <a:pt x="647" y="187"/>
                    <a:pt x="647" y="188"/>
                    <a:pt x="649" y="188"/>
                  </a:cubicBezTo>
                  <a:cubicBezTo>
                    <a:pt x="650" y="188"/>
                    <a:pt x="649" y="189"/>
                    <a:pt x="650" y="189"/>
                  </a:cubicBezTo>
                  <a:cubicBezTo>
                    <a:pt x="652" y="189"/>
                    <a:pt x="652" y="189"/>
                    <a:pt x="654" y="189"/>
                  </a:cubicBezTo>
                  <a:cubicBezTo>
                    <a:pt x="656" y="189"/>
                    <a:pt x="656" y="190"/>
                    <a:pt x="657" y="191"/>
                  </a:cubicBezTo>
                  <a:cubicBezTo>
                    <a:pt x="658" y="193"/>
                    <a:pt x="657" y="191"/>
                    <a:pt x="656" y="194"/>
                  </a:cubicBezTo>
                  <a:cubicBezTo>
                    <a:pt x="656" y="196"/>
                    <a:pt x="657" y="195"/>
                    <a:pt x="659" y="195"/>
                  </a:cubicBezTo>
                  <a:cubicBezTo>
                    <a:pt x="661" y="194"/>
                    <a:pt x="661" y="194"/>
                    <a:pt x="660" y="195"/>
                  </a:cubicBezTo>
                  <a:cubicBezTo>
                    <a:pt x="659" y="196"/>
                    <a:pt x="661" y="198"/>
                    <a:pt x="662" y="199"/>
                  </a:cubicBezTo>
                  <a:cubicBezTo>
                    <a:pt x="662" y="200"/>
                    <a:pt x="664" y="201"/>
                    <a:pt x="666" y="200"/>
                  </a:cubicBezTo>
                  <a:cubicBezTo>
                    <a:pt x="669" y="200"/>
                    <a:pt x="667" y="198"/>
                    <a:pt x="668" y="198"/>
                  </a:cubicBezTo>
                  <a:cubicBezTo>
                    <a:pt x="669" y="198"/>
                    <a:pt x="672" y="198"/>
                    <a:pt x="672" y="197"/>
                  </a:cubicBezTo>
                  <a:cubicBezTo>
                    <a:pt x="673" y="195"/>
                    <a:pt x="672" y="194"/>
                    <a:pt x="672" y="193"/>
                  </a:cubicBezTo>
                  <a:cubicBezTo>
                    <a:pt x="671" y="192"/>
                    <a:pt x="669" y="193"/>
                    <a:pt x="668" y="195"/>
                  </a:cubicBezTo>
                  <a:cubicBezTo>
                    <a:pt x="666" y="197"/>
                    <a:pt x="666" y="196"/>
                    <a:pt x="665" y="194"/>
                  </a:cubicBezTo>
                  <a:cubicBezTo>
                    <a:pt x="665" y="192"/>
                    <a:pt x="665" y="193"/>
                    <a:pt x="667" y="190"/>
                  </a:cubicBezTo>
                  <a:cubicBezTo>
                    <a:pt x="668" y="187"/>
                    <a:pt x="667" y="189"/>
                    <a:pt x="666" y="188"/>
                  </a:cubicBezTo>
                  <a:cubicBezTo>
                    <a:pt x="666" y="188"/>
                    <a:pt x="664" y="188"/>
                    <a:pt x="663" y="188"/>
                  </a:cubicBezTo>
                  <a:cubicBezTo>
                    <a:pt x="662" y="189"/>
                    <a:pt x="661" y="191"/>
                    <a:pt x="661" y="191"/>
                  </a:cubicBezTo>
                  <a:cubicBezTo>
                    <a:pt x="660" y="191"/>
                    <a:pt x="661" y="190"/>
                    <a:pt x="661" y="188"/>
                  </a:cubicBezTo>
                  <a:cubicBezTo>
                    <a:pt x="661" y="186"/>
                    <a:pt x="658" y="185"/>
                    <a:pt x="657" y="183"/>
                  </a:cubicBezTo>
                  <a:cubicBezTo>
                    <a:pt x="655" y="182"/>
                    <a:pt x="654" y="184"/>
                    <a:pt x="650" y="184"/>
                  </a:cubicBezTo>
                  <a:cubicBezTo>
                    <a:pt x="645" y="184"/>
                    <a:pt x="645" y="184"/>
                    <a:pt x="645" y="182"/>
                  </a:cubicBezTo>
                  <a:cubicBezTo>
                    <a:pt x="645" y="181"/>
                    <a:pt x="644" y="181"/>
                    <a:pt x="644" y="179"/>
                  </a:cubicBezTo>
                  <a:cubicBezTo>
                    <a:pt x="644" y="177"/>
                    <a:pt x="642" y="176"/>
                    <a:pt x="642" y="174"/>
                  </a:cubicBezTo>
                  <a:cubicBezTo>
                    <a:pt x="642" y="173"/>
                    <a:pt x="642" y="172"/>
                    <a:pt x="640" y="169"/>
                  </a:cubicBezTo>
                  <a:cubicBezTo>
                    <a:pt x="638" y="166"/>
                    <a:pt x="635" y="163"/>
                    <a:pt x="635" y="162"/>
                  </a:cubicBezTo>
                  <a:cubicBezTo>
                    <a:pt x="634" y="162"/>
                    <a:pt x="633" y="162"/>
                    <a:pt x="632" y="162"/>
                  </a:cubicBezTo>
                  <a:cubicBezTo>
                    <a:pt x="632" y="162"/>
                    <a:pt x="631" y="160"/>
                    <a:pt x="630" y="159"/>
                  </a:cubicBezTo>
                  <a:cubicBezTo>
                    <a:pt x="628" y="158"/>
                    <a:pt x="627" y="158"/>
                    <a:pt x="625" y="158"/>
                  </a:cubicBezTo>
                  <a:cubicBezTo>
                    <a:pt x="622" y="158"/>
                    <a:pt x="622" y="159"/>
                    <a:pt x="623" y="160"/>
                  </a:cubicBezTo>
                  <a:cubicBezTo>
                    <a:pt x="624" y="160"/>
                    <a:pt x="624" y="160"/>
                    <a:pt x="625" y="162"/>
                  </a:cubicBezTo>
                  <a:cubicBezTo>
                    <a:pt x="627" y="163"/>
                    <a:pt x="625" y="163"/>
                    <a:pt x="626" y="163"/>
                  </a:cubicBezTo>
                  <a:cubicBezTo>
                    <a:pt x="626" y="164"/>
                    <a:pt x="625" y="166"/>
                    <a:pt x="625" y="167"/>
                  </a:cubicBezTo>
                  <a:cubicBezTo>
                    <a:pt x="625" y="168"/>
                    <a:pt x="624" y="169"/>
                    <a:pt x="624" y="170"/>
                  </a:cubicBezTo>
                  <a:cubicBezTo>
                    <a:pt x="624" y="171"/>
                    <a:pt x="625" y="172"/>
                    <a:pt x="625" y="172"/>
                  </a:cubicBezTo>
                  <a:cubicBezTo>
                    <a:pt x="626" y="173"/>
                    <a:pt x="626" y="173"/>
                    <a:pt x="626" y="174"/>
                  </a:cubicBezTo>
                  <a:cubicBezTo>
                    <a:pt x="627" y="175"/>
                    <a:pt x="628" y="174"/>
                    <a:pt x="629" y="175"/>
                  </a:cubicBezTo>
                  <a:cubicBezTo>
                    <a:pt x="630" y="175"/>
                    <a:pt x="630" y="176"/>
                    <a:pt x="630" y="176"/>
                  </a:cubicBezTo>
                  <a:cubicBezTo>
                    <a:pt x="630" y="176"/>
                    <a:pt x="630" y="177"/>
                    <a:pt x="630" y="178"/>
                  </a:cubicBezTo>
                  <a:cubicBezTo>
                    <a:pt x="630" y="180"/>
                    <a:pt x="629" y="179"/>
                    <a:pt x="628" y="180"/>
                  </a:cubicBezTo>
                  <a:cubicBezTo>
                    <a:pt x="628" y="180"/>
                    <a:pt x="627" y="181"/>
                    <a:pt x="628" y="181"/>
                  </a:cubicBezTo>
                  <a:cubicBezTo>
                    <a:pt x="628" y="182"/>
                    <a:pt x="629" y="184"/>
                    <a:pt x="629" y="184"/>
                  </a:cubicBezTo>
                  <a:cubicBezTo>
                    <a:pt x="629" y="184"/>
                    <a:pt x="628" y="184"/>
                    <a:pt x="628" y="186"/>
                  </a:cubicBezTo>
                  <a:cubicBezTo>
                    <a:pt x="628" y="187"/>
                    <a:pt x="627" y="187"/>
                    <a:pt x="628" y="189"/>
                  </a:cubicBezTo>
                  <a:cubicBezTo>
                    <a:pt x="629" y="191"/>
                    <a:pt x="627" y="191"/>
                    <a:pt x="627" y="191"/>
                  </a:cubicBezTo>
                  <a:cubicBezTo>
                    <a:pt x="627" y="190"/>
                    <a:pt x="627" y="190"/>
                    <a:pt x="627" y="190"/>
                  </a:cubicBezTo>
                  <a:cubicBezTo>
                    <a:pt x="627" y="190"/>
                    <a:pt x="625" y="190"/>
                    <a:pt x="623" y="190"/>
                  </a:cubicBezTo>
                  <a:cubicBezTo>
                    <a:pt x="621" y="190"/>
                    <a:pt x="621" y="192"/>
                    <a:pt x="621" y="192"/>
                  </a:cubicBezTo>
                  <a:cubicBezTo>
                    <a:pt x="621" y="192"/>
                    <a:pt x="620" y="193"/>
                    <a:pt x="619" y="192"/>
                  </a:cubicBezTo>
                  <a:cubicBezTo>
                    <a:pt x="618" y="191"/>
                    <a:pt x="616" y="190"/>
                    <a:pt x="614" y="191"/>
                  </a:cubicBezTo>
                  <a:cubicBezTo>
                    <a:pt x="612" y="192"/>
                    <a:pt x="609" y="196"/>
                    <a:pt x="609" y="198"/>
                  </a:cubicBezTo>
                  <a:cubicBezTo>
                    <a:pt x="609" y="199"/>
                    <a:pt x="610" y="199"/>
                    <a:pt x="611" y="199"/>
                  </a:cubicBezTo>
                  <a:cubicBezTo>
                    <a:pt x="611" y="199"/>
                    <a:pt x="612" y="198"/>
                    <a:pt x="614" y="197"/>
                  </a:cubicBezTo>
                  <a:cubicBezTo>
                    <a:pt x="616" y="196"/>
                    <a:pt x="615" y="196"/>
                    <a:pt x="616" y="196"/>
                  </a:cubicBezTo>
                  <a:cubicBezTo>
                    <a:pt x="616" y="196"/>
                    <a:pt x="617" y="196"/>
                    <a:pt x="619" y="194"/>
                  </a:cubicBezTo>
                  <a:cubicBezTo>
                    <a:pt x="622" y="193"/>
                    <a:pt x="621" y="196"/>
                    <a:pt x="621" y="196"/>
                  </a:cubicBezTo>
                  <a:cubicBezTo>
                    <a:pt x="621" y="196"/>
                    <a:pt x="620" y="197"/>
                    <a:pt x="619" y="198"/>
                  </a:cubicBezTo>
                  <a:cubicBezTo>
                    <a:pt x="618" y="199"/>
                    <a:pt x="617" y="199"/>
                    <a:pt x="615" y="200"/>
                  </a:cubicBezTo>
                  <a:cubicBezTo>
                    <a:pt x="613" y="202"/>
                    <a:pt x="612" y="202"/>
                    <a:pt x="609" y="203"/>
                  </a:cubicBezTo>
                  <a:cubicBezTo>
                    <a:pt x="607" y="204"/>
                    <a:pt x="607" y="204"/>
                    <a:pt x="607" y="204"/>
                  </a:cubicBezTo>
                  <a:cubicBezTo>
                    <a:pt x="603" y="206"/>
                    <a:pt x="603" y="206"/>
                    <a:pt x="603" y="206"/>
                  </a:cubicBezTo>
                  <a:cubicBezTo>
                    <a:pt x="599" y="208"/>
                    <a:pt x="599" y="208"/>
                    <a:pt x="599" y="208"/>
                  </a:cubicBezTo>
                  <a:cubicBezTo>
                    <a:pt x="599" y="208"/>
                    <a:pt x="597" y="210"/>
                    <a:pt x="597" y="211"/>
                  </a:cubicBezTo>
                  <a:cubicBezTo>
                    <a:pt x="596" y="212"/>
                    <a:pt x="589" y="217"/>
                    <a:pt x="589" y="217"/>
                  </a:cubicBezTo>
                  <a:cubicBezTo>
                    <a:pt x="584" y="217"/>
                    <a:pt x="581" y="222"/>
                    <a:pt x="581" y="222"/>
                  </a:cubicBezTo>
                  <a:cubicBezTo>
                    <a:pt x="571" y="226"/>
                    <a:pt x="571" y="226"/>
                    <a:pt x="571" y="226"/>
                  </a:cubicBezTo>
                  <a:cubicBezTo>
                    <a:pt x="567" y="230"/>
                    <a:pt x="567" y="230"/>
                    <a:pt x="567" y="230"/>
                  </a:cubicBezTo>
                  <a:cubicBezTo>
                    <a:pt x="567" y="230"/>
                    <a:pt x="563" y="233"/>
                    <a:pt x="561" y="235"/>
                  </a:cubicBezTo>
                  <a:cubicBezTo>
                    <a:pt x="559" y="236"/>
                    <a:pt x="557" y="238"/>
                    <a:pt x="552" y="239"/>
                  </a:cubicBezTo>
                  <a:cubicBezTo>
                    <a:pt x="547" y="240"/>
                    <a:pt x="542" y="246"/>
                    <a:pt x="539" y="247"/>
                  </a:cubicBezTo>
                  <a:cubicBezTo>
                    <a:pt x="536" y="247"/>
                    <a:pt x="533" y="250"/>
                    <a:pt x="533" y="250"/>
                  </a:cubicBezTo>
                  <a:cubicBezTo>
                    <a:pt x="533" y="250"/>
                    <a:pt x="536" y="250"/>
                    <a:pt x="529" y="253"/>
                  </a:cubicBezTo>
                  <a:cubicBezTo>
                    <a:pt x="522" y="256"/>
                    <a:pt x="518" y="260"/>
                    <a:pt x="517" y="260"/>
                  </a:cubicBezTo>
                  <a:cubicBezTo>
                    <a:pt x="516" y="260"/>
                    <a:pt x="511" y="262"/>
                    <a:pt x="508" y="265"/>
                  </a:cubicBezTo>
                  <a:cubicBezTo>
                    <a:pt x="505" y="269"/>
                    <a:pt x="500" y="268"/>
                    <a:pt x="500" y="268"/>
                  </a:cubicBezTo>
                  <a:cubicBezTo>
                    <a:pt x="500" y="268"/>
                    <a:pt x="495" y="269"/>
                    <a:pt x="495" y="269"/>
                  </a:cubicBezTo>
                  <a:cubicBezTo>
                    <a:pt x="494" y="269"/>
                    <a:pt x="492" y="269"/>
                    <a:pt x="490" y="269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2" y="269"/>
                    <a:pt x="477" y="268"/>
                    <a:pt x="476" y="269"/>
                  </a:cubicBezTo>
                  <a:cubicBezTo>
                    <a:pt x="474" y="269"/>
                    <a:pt x="473" y="270"/>
                    <a:pt x="474" y="272"/>
                  </a:cubicBezTo>
                  <a:cubicBezTo>
                    <a:pt x="474" y="273"/>
                    <a:pt x="475" y="273"/>
                    <a:pt x="476" y="273"/>
                  </a:cubicBezTo>
                  <a:cubicBezTo>
                    <a:pt x="477" y="273"/>
                    <a:pt x="478" y="272"/>
                    <a:pt x="480" y="272"/>
                  </a:cubicBezTo>
                  <a:cubicBezTo>
                    <a:pt x="482" y="272"/>
                    <a:pt x="483" y="272"/>
                    <a:pt x="483" y="272"/>
                  </a:cubicBezTo>
                  <a:cubicBezTo>
                    <a:pt x="483" y="272"/>
                    <a:pt x="484" y="273"/>
                    <a:pt x="486" y="273"/>
                  </a:cubicBezTo>
                  <a:cubicBezTo>
                    <a:pt x="489" y="272"/>
                    <a:pt x="488" y="272"/>
                    <a:pt x="489" y="272"/>
                  </a:cubicBezTo>
                  <a:cubicBezTo>
                    <a:pt x="491" y="271"/>
                    <a:pt x="491" y="272"/>
                    <a:pt x="492" y="273"/>
                  </a:cubicBezTo>
                  <a:cubicBezTo>
                    <a:pt x="493" y="274"/>
                    <a:pt x="492" y="275"/>
                    <a:pt x="492" y="275"/>
                  </a:cubicBezTo>
                  <a:cubicBezTo>
                    <a:pt x="490" y="276"/>
                    <a:pt x="490" y="276"/>
                    <a:pt x="490" y="276"/>
                  </a:cubicBezTo>
                  <a:cubicBezTo>
                    <a:pt x="490" y="276"/>
                    <a:pt x="489" y="276"/>
                    <a:pt x="487" y="276"/>
                  </a:cubicBezTo>
                  <a:cubicBezTo>
                    <a:pt x="486" y="277"/>
                    <a:pt x="485" y="278"/>
                    <a:pt x="485" y="278"/>
                  </a:cubicBezTo>
                  <a:cubicBezTo>
                    <a:pt x="484" y="278"/>
                    <a:pt x="484" y="278"/>
                    <a:pt x="483" y="278"/>
                  </a:cubicBezTo>
                  <a:cubicBezTo>
                    <a:pt x="482" y="279"/>
                    <a:pt x="481" y="281"/>
                    <a:pt x="480" y="281"/>
                  </a:cubicBezTo>
                  <a:cubicBezTo>
                    <a:pt x="479" y="281"/>
                    <a:pt x="476" y="283"/>
                    <a:pt x="476" y="283"/>
                  </a:cubicBezTo>
                  <a:cubicBezTo>
                    <a:pt x="475" y="283"/>
                    <a:pt x="472" y="286"/>
                    <a:pt x="471" y="286"/>
                  </a:cubicBezTo>
                  <a:cubicBezTo>
                    <a:pt x="471" y="286"/>
                    <a:pt x="471" y="288"/>
                    <a:pt x="471" y="288"/>
                  </a:cubicBezTo>
                  <a:cubicBezTo>
                    <a:pt x="469" y="288"/>
                    <a:pt x="461" y="292"/>
                    <a:pt x="461" y="292"/>
                  </a:cubicBezTo>
                  <a:cubicBezTo>
                    <a:pt x="455" y="291"/>
                    <a:pt x="454" y="293"/>
                    <a:pt x="454" y="293"/>
                  </a:cubicBezTo>
                  <a:cubicBezTo>
                    <a:pt x="454" y="293"/>
                    <a:pt x="456" y="294"/>
                    <a:pt x="453" y="293"/>
                  </a:cubicBezTo>
                  <a:cubicBezTo>
                    <a:pt x="450" y="293"/>
                    <a:pt x="450" y="292"/>
                    <a:pt x="448" y="292"/>
                  </a:cubicBezTo>
                  <a:cubicBezTo>
                    <a:pt x="446" y="292"/>
                    <a:pt x="443" y="292"/>
                    <a:pt x="440" y="292"/>
                  </a:cubicBezTo>
                  <a:cubicBezTo>
                    <a:pt x="437" y="292"/>
                    <a:pt x="436" y="291"/>
                    <a:pt x="435" y="291"/>
                  </a:cubicBezTo>
                  <a:cubicBezTo>
                    <a:pt x="434" y="291"/>
                    <a:pt x="430" y="290"/>
                    <a:pt x="429" y="290"/>
                  </a:cubicBezTo>
                  <a:cubicBezTo>
                    <a:pt x="428" y="290"/>
                    <a:pt x="420" y="288"/>
                    <a:pt x="420" y="288"/>
                  </a:cubicBezTo>
                  <a:cubicBezTo>
                    <a:pt x="420" y="288"/>
                    <a:pt x="417" y="287"/>
                    <a:pt x="417" y="287"/>
                  </a:cubicBezTo>
                  <a:cubicBezTo>
                    <a:pt x="416" y="286"/>
                    <a:pt x="415" y="284"/>
                    <a:pt x="414" y="284"/>
                  </a:cubicBezTo>
                  <a:cubicBezTo>
                    <a:pt x="414" y="283"/>
                    <a:pt x="411" y="280"/>
                    <a:pt x="409" y="279"/>
                  </a:cubicBezTo>
                  <a:cubicBezTo>
                    <a:pt x="406" y="277"/>
                    <a:pt x="403" y="274"/>
                    <a:pt x="403" y="274"/>
                  </a:cubicBezTo>
                  <a:cubicBezTo>
                    <a:pt x="403" y="274"/>
                    <a:pt x="404" y="273"/>
                    <a:pt x="406" y="273"/>
                  </a:cubicBezTo>
                  <a:cubicBezTo>
                    <a:pt x="407" y="272"/>
                    <a:pt x="405" y="270"/>
                    <a:pt x="405" y="270"/>
                  </a:cubicBezTo>
                  <a:cubicBezTo>
                    <a:pt x="405" y="270"/>
                    <a:pt x="403" y="270"/>
                    <a:pt x="401" y="270"/>
                  </a:cubicBezTo>
                  <a:cubicBezTo>
                    <a:pt x="399" y="270"/>
                    <a:pt x="397" y="269"/>
                    <a:pt x="397" y="269"/>
                  </a:cubicBezTo>
                  <a:cubicBezTo>
                    <a:pt x="397" y="269"/>
                    <a:pt x="399" y="272"/>
                    <a:pt x="396" y="269"/>
                  </a:cubicBezTo>
                  <a:cubicBezTo>
                    <a:pt x="393" y="266"/>
                    <a:pt x="389" y="265"/>
                    <a:pt x="389" y="265"/>
                  </a:cubicBezTo>
                  <a:cubicBezTo>
                    <a:pt x="387" y="265"/>
                    <a:pt x="384" y="262"/>
                    <a:pt x="384" y="262"/>
                  </a:cubicBezTo>
                  <a:cubicBezTo>
                    <a:pt x="380" y="262"/>
                    <a:pt x="381" y="260"/>
                    <a:pt x="375" y="255"/>
                  </a:cubicBezTo>
                  <a:cubicBezTo>
                    <a:pt x="369" y="251"/>
                    <a:pt x="360" y="243"/>
                    <a:pt x="358" y="242"/>
                  </a:cubicBezTo>
                  <a:cubicBezTo>
                    <a:pt x="357" y="241"/>
                    <a:pt x="359" y="241"/>
                    <a:pt x="360" y="240"/>
                  </a:cubicBezTo>
                  <a:cubicBezTo>
                    <a:pt x="360" y="238"/>
                    <a:pt x="361" y="241"/>
                    <a:pt x="362" y="241"/>
                  </a:cubicBezTo>
                  <a:cubicBezTo>
                    <a:pt x="363" y="241"/>
                    <a:pt x="362" y="241"/>
                    <a:pt x="364" y="242"/>
                  </a:cubicBezTo>
                  <a:cubicBezTo>
                    <a:pt x="367" y="243"/>
                    <a:pt x="367" y="241"/>
                    <a:pt x="367" y="241"/>
                  </a:cubicBezTo>
                  <a:cubicBezTo>
                    <a:pt x="367" y="241"/>
                    <a:pt x="369" y="241"/>
                    <a:pt x="371" y="241"/>
                  </a:cubicBezTo>
                  <a:cubicBezTo>
                    <a:pt x="373" y="241"/>
                    <a:pt x="371" y="242"/>
                    <a:pt x="373" y="242"/>
                  </a:cubicBezTo>
                  <a:cubicBezTo>
                    <a:pt x="375" y="242"/>
                    <a:pt x="375" y="242"/>
                    <a:pt x="377" y="242"/>
                  </a:cubicBezTo>
                  <a:cubicBezTo>
                    <a:pt x="378" y="242"/>
                    <a:pt x="378" y="242"/>
                    <a:pt x="380" y="243"/>
                  </a:cubicBezTo>
                  <a:cubicBezTo>
                    <a:pt x="381" y="243"/>
                    <a:pt x="385" y="243"/>
                    <a:pt x="386" y="244"/>
                  </a:cubicBezTo>
                  <a:cubicBezTo>
                    <a:pt x="386" y="245"/>
                    <a:pt x="385" y="245"/>
                    <a:pt x="389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2" y="246"/>
                    <a:pt x="393" y="246"/>
                    <a:pt x="393" y="246"/>
                  </a:cubicBezTo>
                  <a:cubicBezTo>
                    <a:pt x="394" y="246"/>
                    <a:pt x="395" y="245"/>
                    <a:pt x="395" y="246"/>
                  </a:cubicBezTo>
                  <a:cubicBezTo>
                    <a:pt x="395" y="246"/>
                    <a:pt x="399" y="247"/>
                    <a:pt x="399" y="247"/>
                  </a:cubicBezTo>
                  <a:cubicBezTo>
                    <a:pt x="399" y="247"/>
                    <a:pt x="400" y="247"/>
                    <a:pt x="402" y="247"/>
                  </a:cubicBezTo>
                  <a:cubicBezTo>
                    <a:pt x="403" y="247"/>
                    <a:pt x="404" y="249"/>
                    <a:pt x="404" y="249"/>
                  </a:cubicBezTo>
                  <a:cubicBezTo>
                    <a:pt x="404" y="249"/>
                    <a:pt x="406" y="248"/>
                    <a:pt x="408" y="248"/>
                  </a:cubicBezTo>
                  <a:cubicBezTo>
                    <a:pt x="410" y="248"/>
                    <a:pt x="409" y="248"/>
                    <a:pt x="411" y="249"/>
                  </a:cubicBezTo>
                  <a:cubicBezTo>
                    <a:pt x="412" y="249"/>
                    <a:pt x="414" y="252"/>
                    <a:pt x="415" y="252"/>
                  </a:cubicBezTo>
                  <a:cubicBezTo>
                    <a:pt x="416" y="252"/>
                    <a:pt x="416" y="252"/>
                    <a:pt x="417" y="250"/>
                  </a:cubicBezTo>
                  <a:cubicBezTo>
                    <a:pt x="419" y="249"/>
                    <a:pt x="419" y="251"/>
                    <a:pt x="420" y="250"/>
                  </a:cubicBezTo>
                  <a:cubicBezTo>
                    <a:pt x="421" y="250"/>
                    <a:pt x="423" y="250"/>
                    <a:pt x="423" y="250"/>
                  </a:cubicBezTo>
                  <a:cubicBezTo>
                    <a:pt x="424" y="249"/>
                    <a:pt x="424" y="250"/>
                    <a:pt x="426" y="251"/>
                  </a:cubicBezTo>
                  <a:cubicBezTo>
                    <a:pt x="428" y="251"/>
                    <a:pt x="428" y="252"/>
                    <a:pt x="429" y="249"/>
                  </a:cubicBezTo>
                  <a:cubicBezTo>
                    <a:pt x="430" y="245"/>
                    <a:pt x="424" y="247"/>
                    <a:pt x="424" y="247"/>
                  </a:cubicBezTo>
                  <a:cubicBezTo>
                    <a:pt x="424" y="247"/>
                    <a:pt x="423" y="247"/>
                    <a:pt x="422" y="246"/>
                  </a:cubicBezTo>
                  <a:cubicBezTo>
                    <a:pt x="421" y="246"/>
                    <a:pt x="417" y="242"/>
                    <a:pt x="415" y="242"/>
                  </a:cubicBezTo>
                  <a:cubicBezTo>
                    <a:pt x="413" y="242"/>
                    <a:pt x="409" y="238"/>
                    <a:pt x="408" y="238"/>
                  </a:cubicBezTo>
                  <a:cubicBezTo>
                    <a:pt x="408" y="237"/>
                    <a:pt x="404" y="237"/>
                    <a:pt x="403" y="237"/>
                  </a:cubicBezTo>
                  <a:cubicBezTo>
                    <a:pt x="402" y="236"/>
                    <a:pt x="401" y="235"/>
                    <a:pt x="400" y="235"/>
                  </a:cubicBezTo>
                  <a:cubicBezTo>
                    <a:pt x="400" y="234"/>
                    <a:pt x="396" y="234"/>
                    <a:pt x="396" y="234"/>
                  </a:cubicBezTo>
                  <a:cubicBezTo>
                    <a:pt x="396" y="234"/>
                    <a:pt x="393" y="233"/>
                    <a:pt x="392" y="233"/>
                  </a:cubicBezTo>
                  <a:cubicBezTo>
                    <a:pt x="392" y="232"/>
                    <a:pt x="387" y="231"/>
                    <a:pt x="385" y="231"/>
                  </a:cubicBezTo>
                  <a:cubicBezTo>
                    <a:pt x="384" y="230"/>
                    <a:pt x="372" y="229"/>
                    <a:pt x="372" y="229"/>
                  </a:cubicBezTo>
                  <a:cubicBezTo>
                    <a:pt x="370" y="230"/>
                    <a:pt x="370" y="230"/>
                    <a:pt x="370" y="230"/>
                  </a:cubicBezTo>
                  <a:cubicBezTo>
                    <a:pt x="370" y="230"/>
                    <a:pt x="367" y="230"/>
                    <a:pt x="364" y="230"/>
                  </a:cubicBezTo>
                  <a:cubicBezTo>
                    <a:pt x="361" y="230"/>
                    <a:pt x="354" y="229"/>
                    <a:pt x="354" y="229"/>
                  </a:cubicBezTo>
                  <a:cubicBezTo>
                    <a:pt x="351" y="229"/>
                    <a:pt x="347" y="230"/>
                    <a:pt x="347" y="230"/>
                  </a:cubicBezTo>
                  <a:cubicBezTo>
                    <a:pt x="347" y="230"/>
                    <a:pt x="346" y="231"/>
                    <a:pt x="342" y="231"/>
                  </a:cubicBezTo>
                  <a:cubicBezTo>
                    <a:pt x="338" y="230"/>
                    <a:pt x="337" y="235"/>
                    <a:pt x="338" y="236"/>
                  </a:cubicBezTo>
                  <a:cubicBezTo>
                    <a:pt x="338" y="237"/>
                    <a:pt x="340" y="237"/>
                    <a:pt x="340" y="237"/>
                  </a:cubicBezTo>
                  <a:cubicBezTo>
                    <a:pt x="340" y="237"/>
                    <a:pt x="339" y="238"/>
                    <a:pt x="339" y="240"/>
                  </a:cubicBezTo>
                  <a:cubicBezTo>
                    <a:pt x="339" y="241"/>
                    <a:pt x="337" y="242"/>
                    <a:pt x="336" y="243"/>
                  </a:cubicBezTo>
                  <a:cubicBezTo>
                    <a:pt x="335" y="244"/>
                    <a:pt x="336" y="245"/>
                    <a:pt x="336" y="247"/>
                  </a:cubicBezTo>
                  <a:cubicBezTo>
                    <a:pt x="336" y="249"/>
                    <a:pt x="335" y="250"/>
                    <a:pt x="336" y="252"/>
                  </a:cubicBezTo>
                  <a:cubicBezTo>
                    <a:pt x="336" y="253"/>
                    <a:pt x="337" y="255"/>
                    <a:pt x="336" y="257"/>
                  </a:cubicBezTo>
                  <a:cubicBezTo>
                    <a:pt x="336" y="260"/>
                    <a:pt x="336" y="259"/>
                    <a:pt x="335" y="261"/>
                  </a:cubicBezTo>
                  <a:cubicBezTo>
                    <a:pt x="334" y="263"/>
                    <a:pt x="334" y="263"/>
                    <a:pt x="335" y="263"/>
                  </a:cubicBezTo>
                  <a:cubicBezTo>
                    <a:pt x="335" y="264"/>
                    <a:pt x="336" y="268"/>
                    <a:pt x="336" y="269"/>
                  </a:cubicBezTo>
                  <a:cubicBezTo>
                    <a:pt x="335" y="269"/>
                    <a:pt x="335" y="270"/>
                    <a:pt x="335" y="270"/>
                  </a:cubicBezTo>
                  <a:cubicBezTo>
                    <a:pt x="336" y="271"/>
                    <a:pt x="337" y="275"/>
                    <a:pt x="337" y="275"/>
                  </a:cubicBezTo>
                  <a:cubicBezTo>
                    <a:pt x="337" y="276"/>
                    <a:pt x="336" y="280"/>
                    <a:pt x="336" y="280"/>
                  </a:cubicBezTo>
                  <a:cubicBezTo>
                    <a:pt x="336" y="280"/>
                    <a:pt x="335" y="280"/>
                    <a:pt x="333" y="279"/>
                  </a:cubicBezTo>
                  <a:cubicBezTo>
                    <a:pt x="331" y="278"/>
                    <a:pt x="330" y="275"/>
                    <a:pt x="329" y="272"/>
                  </a:cubicBezTo>
                  <a:cubicBezTo>
                    <a:pt x="329" y="270"/>
                    <a:pt x="330" y="269"/>
                    <a:pt x="330" y="268"/>
                  </a:cubicBezTo>
                  <a:cubicBezTo>
                    <a:pt x="330" y="267"/>
                    <a:pt x="329" y="267"/>
                    <a:pt x="330" y="264"/>
                  </a:cubicBezTo>
                  <a:cubicBezTo>
                    <a:pt x="331" y="261"/>
                    <a:pt x="330" y="258"/>
                    <a:pt x="330" y="256"/>
                  </a:cubicBezTo>
                  <a:cubicBezTo>
                    <a:pt x="330" y="255"/>
                    <a:pt x="332" y="252"/>
                    <a:pt x="333" y="252"/>
                  </a:cubicBezTo>
                  <a:cubicBezTo>
                    <a:pt x="333" y="251"/>
                    <a:pt x="332" y="250"/>
                    <a:pt x="328" y="248"/>
                  </a:cubicBezTo>
                  <a:cubicBezTo>
                    <a:pt x="325" y="246"/>
                    <a:pt x="321" y="248"/>
                    <a:pt x="320" y="248"/>
                  </a:cubicBezTo>
                  <a:cubicBezTo>
                    <a:pt x="319" y="248"/>
                    <a:pt x="318" y="249"/>
                    <a:pt x="317" y="249"/>
                  </a:cubicBezTo>
                  <a:cubicBezTo>
                    <a:pt x="315" y="250"/>
                    <a:pt x="315" y="251"/>
                    <a:pt x="313" y="252"/>
                  </a:cubicBezTo>
                  <a:cubicBezTo>
                    <a:pt x="311" y="254"/>
                    <a:pt x="310" y="256"/>
                    <a:pt x="310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7" y="257"/>
                    <a:pt x="304" y="254"/>
                    <a:pt x="303" y="253"/>
                  </a:cubicBezTo>
                  <a:cubicBezTo>
                    <a:pt x="302" y="253"/>
                    <a:pt x="297" y="251"/>
                    <a:pt x="297" y="250"/>
                  </a:cubicBezTo>
                  <a:cubicBezTo>
                    <a:pt x="297" y="249"/>
                    <a:pt x="297" y="249"/>
                    <a:pt x="294" y="248"/>
                  </a:cubicBezTo>
                  <a:cubicBezTo>
                    <a:pt x="291" y="247"/>
                    <a:pt x="290" y="245"/>
                    <a:pt x="288" y="245"/>
                  </a:cubicBezTo>
                  <a:cubicBezTo>
                    <a:pt x="285" y="245"/>
                    <a:pt x="283" y="245"/>
                    <a:pt x="282" y="245"/>
                  </a:cubicBezTo>
                  <a:cubicBezTo>
                    <a:pt x="281" y="245"/>
                    <a:pt x="275" y="245"/>
                    <a:pt x="275" y="245"/>
                  </a:cubicBezTo>
                  <a:cubicBezTo>
                    <a:pt x="275" y="245"/>
                    <a:pt x="269" y="248"/>
                    <a:pt x="268" y="248"/>
                  </a:cubicBezTo>
                  <a:cubicBezTo>
                    <a:pt x="267" y="249"/>
                    <a:pt x="266" y="251"/>
                    <a:pt x="266" y="252"/>
                  </a:cubicBezTo>
                  <a:cubicBezTo>
                    <a:pt x="266" y="253"/>
                    <a:pt x="263" y="254"/>
                    <a:pt x="263" y="254"/>
                  </a:cubicBezTo>
                  <a:cubicBezTo>
                    <a:pt x="256" y="244"/>
                    <a:pt x="237" y="243"/>
                    <a:pt x="237" y="242"/>
                  </a:cubicBezTo>
                  <a:cubicBezTo>
                    <a:pt x="237" y="242"/>
                    <a:pt x="238" y="242"/>
                    <a:pt x="233" y="228"/>
                  </a:cubicBezTo>
                  <a:cubicBezTo>
                    <a:pt x="229" y="215"/>
                    <a:pt x="219" y="217"/>
                    <a:pt x="219" y="217"/>
                  </a:cubicBezTo>
                  <a:cubicBezTo>
                    <a:pt x="219" y="217"/>
                    <a:pt x="218" y="220"/>
                    <a:pt x="216" y="220"/>
                  </a:cubicBezTo>
                  <a:cubicBezTo>
                    <a:pt x="214" y="221"/>
                    <a:pt x="212" y="222"/>
                    <a:pt x="212" y="222"/>
                  </a:cubicBezTo>
                  <a:cubicBezTo>
                    <a:pt x="210" y="226"/>
                    <a:pt x="210" y="226"/>
                    <a:pt x="210" y="226"/>
                  </a:cubicBezTo>
                  <a:cubicBezTo>
                    <a:pt x="210" y="226"/>
                    <a:pt x="209" y="224"/>
                    <a:pt x="208" y="222"/>
                  </a:cubicBezTo>
                  <a:cubicBezTo>
                    <a:pt x="207" y="220"/>
                    <a:pt x="205" y="216"/>
                    <a:pt x="204" y="212"/>
                  </a:cubicBezTo>
                  <a:cubicBezTo>
                    <a:pt x="204" y="209"/>
                    <a:pt x="204" y="211"/>
                    <a:pt x="204" y="205"/>
                  </a:cubicBezTo>
                  <a:cubicBezTo>
                    <a:pt x="205" y="199"/>
                    <a:pt x="203" y="196"/>
                    <a:pt x="203" y="195"/>
                  </a:cubicBezTo>
                  <a:cubicBezTo>
                    <a:pt x="203" y="194"/>
                    <a:pt x="203" y="194"/>
                    <a:pt x="201" y="193"/>
                  </a:cubicBezTo>
                  <a:cubicBezTo>
                    <a:pt x="199" y="193"/>
                    <a:pt x="197" y="191"/>
                    <a:pt x="197" y="191"/>
                  </a:cubicBezTo>
                  <a:cubicBezTo>
                    <a:pt x="196" y="191"/>
                    <a:pt x="194" y="190"/>
                    <a:pt x="193" y="190"/>
                  </a:cubicBezTo>
                  <a:cubicBezTo>
                    <a:pt x="193" y="190"/>
                    <a:pt x="188" y="190"/>
                    <a:pt x="188" y="190"/>
                  </a:cubicBezTo>
                  <a:cubicBezTo>
                    <a:pt x="188" y="190"/>
                    <a:pt x="183" y="192"/>
                    <a:pt x="181" y="192"/>
                  </a:cubicBezTo>
                  <a:cubicBezTo>
                    <a:pt x="180" y="193"/>
                    <a:pt x="178" y="194"/>
                    <a:pt x="178" y="194"/>
                  </a:cubicBezTo>
                  <a:cubicBezTo>
                    <a:pt x="178" y="194"/>
                    <a:pt x="176" y="194"/>
                    <a:pt x="174" y="194"/>
                  </a:cubicBezTo>
                  <a:cubicBezTo>
                    <a:pt x="173" y="194"/>
                    <a:pt x="171" y="194"/>
                    <a:pt x="171" y="194"/>
                  </a:cubicBezTo>
                  <a:cubicBezTo>
                    <a:pt x="170" y="195"/>
                    <a:pt x="166" y="195"/>
                    <a:pt x="165" y="196"/>
                  </a:cubicBezTo>
                  <a:cubicBezTo>
                    <a:pt x="164" y="197"/>
                    <a:pt x="161" y="196"/>
                    <a:pt x="160" y="197"/>
                  </a:cubicBezTo>
                  <a:cubicBezTo>
                    <a:pt x="159" y="199"/>
                    <a:pt x="157" y="201"/>
                    <a:pt x="157" y="201"/>
                  </a:cubicBezTo>
                  <a:cubicBezTo>
                    <a:pt x="157" y="201"/>
                    <a:pt x="154" y="200"/>
                    <a:pt x="151" y="201"/>
                  </a:cubicBezTo>
                  <a:cubicBezTo>
                    <a:pt x="147" y="201"/>
                    <a:pt x="150" y="204"/>
                    <a:pt x="150" y="204"/>
                  </a:cubicBezTo>
                  <a:cubicBezTo>
                    <a:pt x="150" y="204"/>
                    <a:pt x="147" y="206"/>
                    <a:pt x="146" y="207"/>
                  </a:cubicBezTo>
                  <a:cubicBezTo>
                    <a:pt x="145" y="207"/>
                    <a:pt x="144" y="207"/>
                    <a:pt x="141" y="207"/>
                  </a:cubicBezTo>
                  <a:cubicBezTo>
                    <a:pt x="138" y="207"/>
                    <a:pt x="138" y="210"/>
                    <a:pt x="137" y="210"/>
                  </a:cubicBezTo>
                  <a:cubicBezTo>
                    <a:pt x="136" y="210"/>
                    <a:pt x="134" y="211"/>
                    <a:pt x="133" y="211"/>
                  </a:cubicBezTo>
                  <a:cubicBezTo>
                    <a:pt x="132" y="212"/>
                    <a:pt x="125" y="216"/>
                    <a:pt x="125" y="216"/>
                  </a:cubicBezTo>
                  <a:cubicBezTo>
                    <a:pt x="119" y="216"/>
                    <a:pt x="117" y="219"/>
                    <a:pt x="117" y="219"/>
                  </a:cubicBezTo>
                  <a:cubicBezTo>
                    <a:pt x="115" y="219"/>
                    <a:pt x="115" y="219"/>
                    <a:pt x="115" y="219"/>
                  </a:cubicBezTo>
                  <a:cubicBezTo>
                    <a:pt x="115" y="219"/>
                    <a:pt x="112" y="219"/>
                    <a:pt x="112" y="220"/>
                  </a:cubicBezTo>
                  <a:cubicBezTo>
                    <a:pt x="111" y="221"/>
                    <a:pt x="108" y="222"/>
                    <a:pt x="108" y="222"/>
                  </a:cubicBezTo>
                  <a:cubicBezTo>
                    <a:pt x="107" y="222"/>
                    <a:pt x="105" y="222"/>
                    <a:pt x="104" y="222"/>
                  </a:cubicBezTo>
                  <a:cubicBezTo>
                    <a:pt x="103" y="222"/>
                    <a:pt x="98" y="227"/>
                    <a:pt x="98" y="227"/>
                  </a:cubicBezTo>
                  <a:cubicBezTo>
                    <a:pt x="94" y="226"/>
                    <a:pt x="93" y="231"/>
                    <a:pt x="93" y="231"/>
                  </a:cubicBezTo>
                  <a:cubicBezTo>
                    <a:pt x="93" y="231"/>
                    <a:pt x="98" y="232"/>
                    <a:pt x="93" y="233"/>
                  </a:cubicBezTo>
                  <a:cubicBezTo>
                    <a:pt x="86" y="235"/>
                    <a:pt x="78" y="239"/>
                    <a:pt x="78" y="239"/>
                  </a:cubicBezTo>
                  <a:cubicBezTo>
                    <a:pt x="75" y="239"/>
                    <a:pt x="73" y="239"/>
                    <a:pt x="73" y="239"/>
                  </a:cubicBezTo>
                  <a:cubicBezTo>
                    <a:pt x="73" y="239"/>
                    <a:pt x="73" y="242"/>
                    <a:pt x="72" y="242"/>
                  </a:cubicBezTo>
                  <a:cubicBezTo>
                    <a:pt x="71" y="242"/>
                    <a:pt x="67" y="242"/>
                    <a:pt x="66" y="243"/>
                  </a:cubicBezTo>
                  <a:cubicBezTo>
                    <a:pt x="65" y="243"/>
                    <a:pt x="66" y="245"/>
                    <a:pt x="66" y="245"/>
                  </a:cubicBezTo>
                  <a:cubicBezTo>
                    <a:pt x="66" y="245"/>
                    <a:pt x="67" y="247"/>
                    <a:pt x="68" y="248"/>
                  </a:cubicBezTo>
                  <a:cubicBezTo>
                    <a:pt x="68" y="248"/>
                    <a:pt x="69" y="247"/>
                    <a:pt x="73" y="247"/>
                  </a:cubicBezTo>
                  <a:cubicBezTo>
                    <a:pt x="76" y="247"/>
                    <a:pt x="76" y="247"/>
                    <a:pt x="77" y="245"/>
                  </a:cubicBezTo>
                  <a:cubicBezTo>
                    <a:pt x="77" y="243"/>
                    <a:pt x="79" y="245"/>
                    <a:pt x="81" y="244"/>
                  </a:cubicBezTo>
                  <a:cubicBezTo>
                    <a:pt x="82" y="243"/>
                    <a:pt x="82" y="244"/>
                    <a:pt x="83" y="244"/>
                  </a:cubicBezTo>
                  <a:cubicBezTo>
                    <a:pt x="84" y="244"/>
                    <a:pt x="86" y="244"/>
                    <a:pt x="86" y="244"/>
                  </a:cubicBezTo>
                  <a:cubicBezTo>
                    <a:pt x="86" y="244"/>
                    <a:pt x="89" y="243"/>
                    <a:pt x="90" y="242"/>
                  </a:cubicBezTo>
                  <a:cubicBezTo>
                    <a:pt x="91" y="241"/>
                    <a:pt x="94" y="242"/>
                    <a:pt x="95" y="241"/>
                  </a:cubicBezTo>
                  <a:cubicBezTo>
                    <a:pt x="96" y="241"/>
                    <a:pt x="98" y="241"/>
                    <a:pt x="100" y="241"/>
                  </a:cubicBezTo>
                  <a:cubicBezTo>
                    <a:pt x="103" y="241"/>
                    <a:pt x="104" y="239"/>
                    <a:pt x="105" y="239"/>
                  </a:cubicBezTo>
                  <a:cubicBezTo>
                    <a:pt x="106" y="239"/>
                    <a:pt x="107" y="239"/>
                    <a:pt x="110" y="238"/>
                  </a:cubicBezTo>
                  <a:cubicBezTo>
                    <a:pt x="113" y="238"/>
                    <a:pt x="114" y="236"/>
                    <a:pt x="115" y="236"/>
                  </a:cubicBezTo>
                  <a:cubicBezTo>
                    <a:pt x="115" y="236"/>
                    <a:pt x="118" y="236"/>
                    <a:pt x="119" y="235"/>
                  </a:cubicBezTo>
                  <a:cubicBezTo>
                    <a:pt x="121" y="235"/>
                    <a:pt x="123" y="234"/>
                    <a:pt x="123" y="234"/>
                  </a:cubicBezTo>
                  <a:cubicBezTo>
                    <a:pt x="123" y="234"/>
                    <a:pt x="126" y="234"/>
                    <a:pt x="128" y="233"/>
                  </a:cubicBezTo>
                  <a:cubicBezTo>
                    <a:pt x="130" y="232"/>
                    <a:pt x="132" y="232"/>
                    <a:pt x="133" y="232"/>
                  </a:cubicBezTo>
                  <a:cubicBezTo>
                    <a:pt x="134" y="232"/>
                    <a:pt x="136" y="231"/>
                    <a:pt x="138" y="230"/>
                  </a:cubicBezTo>
                  <a:cubicBezTo>
                    <a:pt x="141" y="228"/>
                    <a:pt x="140" y="229"/>
                    <a:pt x="143" y="229"/>
                  </a:cubicBezTo>
                  <a:cubicBezTo>
                    <a:pt x="145" y="230"/>
                    <a:pt x="144" y="227"/>
                    <a:pt x="145" y="227"/>
                  </a:cubicBezTo>
                  <a:cubicBezTo>
                    <a:pt x="146" y="227"/>
                    <a:pt x="151" y="227"/>
                    <a:pt x="151" y="226"/>
                  </a:cubicBezTo>
                  <a:cubicBezTo>
                    <a:pt x="152" y="225"/>
                    <a:pt x="154" y="225"/>
                    <a:pt x="155" y="225"/>
                  </a:cubicBezTo>
                  <a:cubicBezTo>
                    <a:pt x="155" y="225"/>
                    <a:pt x="159" y="223"/>
                    <a:pt x="159" y="222"/>
                  </a:cubicBezTo>
                  <a:cubicBezTo>
                    <a:pt x="160" y="222"/>
                    <a:pt x="162" y="219"/>
                    <a:pt x="165" y="220"/>
                  </a:cubicBezTo>
                  <a:cubicBezTo>
                    <a:pt x="168" y="221"/>
                    <a:pt x="169" y="220"/>
                    <a:pt x="171" y="219"/>
                  </a:cubicBezTo>
                  <a:cubicBezTo>
                    <a:pt x="172" y="217"/>
                    <a:pt x="174" y="217"/>
                    <a:pt x="176" y="217"/>
                  </a:cubicBezTo>
                  <a:cubicBezTo>
                    <a:pt x="179" y="217"/>
                    <a:pt x="182" y="215"/>
                    <a:pt x="182" y="215"/>
                  </a:cubicBezTo>
                  <a:cubicBezTo>
                    <a:pt x="182" y="215"/>
                    <a:pt x="184" y="214"/>
                    <a:pt x="187" y="212"/>
                  </a:cubicBezTo>
                  <a:cubicBezTo>
                    <a:pt x="190" y="210"/>
                    <a:pt x="190" y="212"/>
                    <a:pt x="193" y="211"/>
                  </a:cubicBezTo>
                  <a:cubicBezTo>
                    <a:pt x="195" y="210"/>
                    <a:pt x="195" y="211"/>
                    <a:pt x="196" y="211"/>
                  </a:cubicBezTo>
                  <a:cubicBezTo>
                    <a:pt x="197" y="212"/>
                    <a:pt x="198" y="212"/>
                    <a:pt x="198" y="214"/>
                  </a:cubicBezTo>
                  <a:cubicBezTo>
                    <a:pt x="198" y="215"/>
                    <a:pt x="198" y="216"/>
                    <a:pt x="198" y="217"/>
                  </a:cubicBezTo>
                  <a:cubicBezTo>
                    <a:pt x="198" y="218"/>
                    <a:pt x="198" y="219"/>
                    <a:pt x="198" y="219"/>
                  </a:cubicBezTo>
                  <a:cubicBezTo>
                    <a:pt x="199" y="221"/>
                    <a:pt x="199" y="221"/>
                    <a:pt x="199" y="221"/>
                  </a:cubicBezTo>
                  <a:cubicBezTo>
                    <a:pt x="199" y="221"/>
                    <a:pt x="199" y="223"/>
                    <a:pt x="200" y="224"/>
                  </a:cubicBezTo>
                  <a:cubicBezTo>
                    <a:pt x="202" y="224"/>
                    <a:pt x="202" y="226"/>
                    <a:pt x="201" y="228"/>
                  </a:cubicBezTo>
                  <a:cubicBezTo>
                    <a:pt x="199" y="230"/>
                    <a:pt x="196" y="231"/>
                    <a:pt x="195" y="232"/>
                  </a:cubicBezTo>
                  <a:cubicBezTo>
                    <a:pt x="194" y="232"/>
                    <a:pt x="193" y="234"/>
                    <a:pt x="192" y="234"/>
                  </a:cubicBezTo>
                  <a:cubicBezTo>
                    <a:pt x="191" y="234"/>
                    <a:pt x="187" y="233"/>
                    <a:pt x="187" y="235"/>
                  </a:cubicBezTo>
                  <a:cubicBezTo>
                    <a:pt x="187" y="236"/>
                    <a:pt x="188" y="238"/>
                    <a:pt x="186" y="238"/>
                  </a:cubicBezTo>
                  <a:cubicBezTo>
                    <a:pt x="184" y="238"/>
                    <a:pt x="182" y="238"/>
                    <a:pt x="182" y="240"/>
                  </a:cubicBezTo>
                  <a:cubicBezTo>
                    <a:pt x="179" y="240"/>
                    <a:pt x="174" y="247"/>
                    <a:pt x="174" y="247"/>
                  </a:cubicBezTo>
                  <a:cubicBezTo>
                    <a:pt x="174" y="247"/>
                    <a:pt x="169" y="247"/>
                    <a:pt x="170" y="250"/>
                  </a:cubicBezTo>
                  <a:cubicBezTo>
                    <a:pt x="171" y="253"/>
                    <a:pt x="170" y="255"/>
                    <a:pt x="170" y="255"/>
                  </a:cubicBezTo>
                  <a:cubicBezTo>
                    <a:pt x="170" y="255"/>
                    <a:pt x="169" y="255"/>
                    <a:pt x="164" y="256"/>
                  </a:cubicBezTo>
                  <a:cubicBezTo>
                    <a:pt x="159" y="256"/>
                    <a:pt x="157" y="262"/>
                    <a:pt x="157" y="262"/>
                  </a:cubicBezTo>
                  <a:cubicBezTo>
                    <a:pt x="153" y="264"/>
                    <a:pt x="152" y="266"/>
                    <a:pt x="152" y="266"/>
                  </a:cubicBezTo>
                  <a:cubicBezTo>
                    <a:pt x="152" y="266"/>
                    <a:pt x="149" y="268"/>
                    <a:pt x="152" y="263"/>
                  </a:cubicBezTo>
                  <a:cubicBezTo>
                    <a:pt x="156" y="259"/>
                    <a:pt x="153" y="259"/>
                    <a:pt x="153" y="259"/>
                  </a:cubicBezTo>
                  <a:cubicBezTo>
                    <a:pt x="146" y="260"/>
                    <a:pt x="149" y="266"/>
                    <a:pt x="149" y="266"/>
                  </a:cubicBezTo>
                  <a:cubicBezTo>
                    <a:pt x="149" y="266"/>
                    <a:pt x="147" y="266"/>
                    <a:pt x="145" y="267"/>
                  </a:cubicBezTo>
                  <a:cubicBezTo>
                    <a:pt x="143" y="268"/>
                    <a:pt x="141" y="271"/>
                    <a:pt x="141" y="271"/>
                  </a:cubicBezTo>
                  <a:cubicBezTo>
                    <a:pt x="141" y="271"/>
                    <a:pt x="139" y="274"/>
                    <a:pt x="136" y="276"/>
                  </a:cubicBezTo>
                  <a:cubicBezTo>
                    <a:pt x="134" y="278"/>
                    <a:pt x="133" y="281"/>
                    <a:pt x="131" y="282"/>
                  </a:cubicBezTo>
                  <a:cubicBezTo>
                    <a:pt x="128" y="284"/>
                    <a:pt x="126" y="287"/>
                    <a:pt x="126" y="287"/>
                  </a:cubicBezTo>
                  <a:cubicBezTo>
                    <a:pt x="122" y="293"/>
                    <a:pt x="122" y="293"/>
                    <a:pt x="122" y="293"/>
                  </a:cubicBezTo>
                  <a:cubicBezTo>
                    <a:pt x="118" y="294"/>
                    <a:pt x="115" y="301"/>
                    <a:pt x="115" y="301"/>
                  </a:cubicBezTo>
                  <a:cubicBezTo>
                    <a:pt x="115" y="301"/>
                    <a:pt x="113" y="306"/>
                    <a:pt x="110" y="307"/>
                  </a:cubicBezTo>
                  <a:cubicBezTo>
                    <a:pt x="108" y="308"/>
                    <a:pt x="105" y="312"/>
                    <a:pt x="105" y="312"/>
                  </a:cubicBezTo>
                  <a:cubicBezTo>
                    <a:pt x="105" y="313"/>
                    <a:pt x="105" y="313"/>
                    <a:pt x="105" y="313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4" y="315"/>
                    <a:pt x="102" y="316"/>
                    <a:pt x="100" y="317"/>
                  </a:cubicBezTo>
                  <a:cubicBezTo>
                    <a:pt x="98" y="318"/>
                    <a:pt x="99" y="318"/>
                    <a:pt x="98" y="319"/>
                  </a:cubicBezTo>
                  <a:cubicBezTo>
                    <a:pt x="98" y="321"/>
                    <a:pt x="99" y="321"/>
                    <a:pt x="100" y="322"/>
                  </a:cubicBezTo>
                  <a:cubicBezTo>
                    <a:pt x="100" y="322"/>
                    <a:pt x="101" y="321"/>
                    <a:pt x="103" y="320"/>
                  </a:cubicBezTo>
                  <a:cubicBezTo>
                    <a:pt x="104" y="320"/>
                    <a:pt x="106" y="319"/>
                    <a:pt x="106" y="318"/>
                  </a:cubicBezTo>
                  <a:cubicBezTo>
                    <a:pt x="107" y="317"/>
                    <a:pt x="108" y="317"/>
                    <a:pt x="108" y="316"/>
                  </a:cubicBezTo>
                  <a:cubicBezTo>
                    <a:pt x="109" y="314"/>
                    <a:pt x="109" y="315"/>
                    <a:pt x="110" y="315"/>
                  </a:cubicBezTo>
                  <a:cubicBezTo>
                    <a:pt x="111" y="315"/>
                    <a:pt x="115" y="315"/>
                    <a:pt x="115" y="315"/>
                  </a:cubicBezTo>
                  <a:cubicBezTo>
                    <a:pt x="116" y="315"/>
                    <a:pt x="119" y="312"/>
                    <a:pt x="122" y="312"/>
                  </a:cubicBezTo>
                  <a:cubicBezTo>
                    <a:pt x="125" y="311"/>
                    <a:pt x="122" y="309"/>
                    <a:pt x="122" y="308"/>
                  </a:cubicBezTo>
                  <a:cubicBezTo>
                    <a:pt x="122" y="307"/>
                    <a:pt x="123" y="307"/>
                    <a:pt x="125" y="307"/>
                  </a:cubicBezTo>
                  <a:cubicBezTo>
                    <a:pt x="127" y="306"/>
                    <a:pt x="126" y="307"/>
                    <a:pt x="126" y="307"/>
                  </a:cubicBezTo>
                  <a:cubicBezTo>
                    <a:pt x="127" y="307"/>
                    <a:pt x="128" y="306"/>
                    <a:pt x="128" y="306"/>
                  </a:cubicBezTo>
                  <a:cubicBezTo>
                    <a:pt x="128" y="306"/>
                    <a:pt x="132" y="306"/>
                    <a:pt x="134" y="306"/>
                  </a:cubicBezTo>
                  <a:cubicBezTo>
                    <a:pt x="136" y="306"/>
                    <a:pt x="137" y="306"/>
                    <a:pt x="138" y="304"/>
                  </a:cubicBezTo>
                  <a:cubicBezTo>
                    <a:pt x="139" y="303"/>
                    <a:pt x="139" y="302"/>
                    <a:pt x="140" y="300"/>
                  </a:cubicBezTo>
                  <a:cubicBezTo>
                    <a:pt x="141" y="299"/>
                    <a:pt x="142" y="301"/>
                    <a:pt x="142" y="301"/>
                  </a:cubicBezTo>
                  <a:cubicBezTo>
                    <a:pt x="142" y="301"/>
                    <a:pt x="143" y="301"/>
                    <a:pt x="144" y="300"/>
                  </a:cubicBezTo>
                  <a:cubicBezTo>
                    <a:pt x="144" y="300"/>
                    <a:pt x="146" y="300"/>
                    <a:pt x="146" y="300"/>
                  </a:cubicBezTo>
                  <a:cubicBezTo>
                    <a:pt x="146" y="300"/>
                    <a:pt x="149" y="299"/>
                    <a:pt x="152" y="299"/>
                  </a:cubicBezTo>
                  <a:cubicBezTo>
                    <a:pt x="154" y="299"/>
                    <a:pt x="153" y="299"/>
                    <a:pt x="155" y="298"/>
                  </a:cubicBezTo>
                  <a:cubicBezTo>
                    <a:pt x="157" y="298"/>
                    <a:pt x="157" y="298"/>
                    <a:pt x="158" y="298"/>
                  </a:cubicBezTo>
                  <a:cubicBezTo>
                    <a:pt x="159" y="298"/>
                    <a:pt x="160" y="296"/>
                    <a:pt x="162" y="295"/>
                  </a:cubicBezTo>
                  <a:cubicBezTo>
                    <a:pt x="164" y="294"/>
                    <a:pt x="165" y="293"/>
                    <a:pt x="167" y="293"/>
                  </a:cubicBezTo>
                  <a:cubicBezTo>
                    <a:pt x="169" y="294"/>
                    <a:pt x="171" y="295"/>
                    <a:pt x="171" y="295"/>
                  </a:cubicBezTo>
                  <a:cubicBezTo>
                    <a:pt x="168" y="297"/>
                    <a:pt x="168" y="297"/>
                    <a:pt x="168" y="297"/>
                  </a:cubicBezTo>
                  <a:cubicBezTo>
                    <a:pt x="164" y="300"/>
                    <a:pt x="164" y="300"/>
                    <a:pt x="164" y="300"/>
                  </a:cubicBezTo>
                  <a:cubicBezTo>
                    <a:pt x="158" y="304"/>
                    <a:pt x="158" y="304"/>
                    <a:pt x="158" y="304"/>
                  </a:cubicBezTo>
                  <a:cubicBezTo>
                    <a:pt x="152" y="308"/>
                    <a:pt x="152" y="308"/>
                    <a:pt x="152" y="308"/>
                  </a:cubicBezTo>
                  <a:cubicBezTo>
                    <a:pt x="148" y="311"/>
                    <a:pt x="148" y="311"/>
                    <a:pt x="148" y="311"/>
                  </a:cubicBezTo>
                  <a:cubicBezTo>
                    <a:pt x="139" y="319"/>
                    <a:pt x="139" y="319"/>
                    <a:pt x="139" y="319"/>
                  </a:cubicBezTo>
                  <a:cubicBezTo>
                    <a:pt x="132" y="322"/>
                    <a:pt x="127" y="328"/>
                    <a:pt x="127" y="328"/>
                  </a:cubicBezTo>
                  <a:cubicBezTo>
                    <a:pt x="120" y="329"/>
                    <a:pt x="118" y="334"/>
                    <a:pt x="118" y="334"/>
                  </a:cubicBezTo>
                  <a:cubicBezTo>
                    <a:pt x="115" y="333"/>
                    <a:pt x="111" y="339"/>
                    <a:pt x="111" y="339"/>
                  </a:cubicBezTo>
                  <a:cubicBezTo>
                    <a:pt x="95" y="351"/>
                    <a:pt x="95" y="351"/>
                    <a:pt x="95" y="351"/>
                  </a:cubicBezTo>
                  <a:cubicBezTo>
                    <a:pt x="94" y="352"/>
                    <a:pt x="94" y="352"/>
                    <a:pt x="94" y="352"/>
                  </a:cubicBezTo>
                  <a:cubicBezTo>
                    <a:pt x="95" y="354"/>
                    <a:pt x="95" y="354"/>
                    <a:pt x="95" y="354"/>
                  </a:cubicBezTo>
                  <a:cubicBezTo>
                    <a:pt x="95" y="354"/>
                    <a:pt x="98" y="354"/>
                    <a:pt x="98" y="354"/>
                  </a:cubicBezTo>
                  <a:cubicBezTo>
                    <a:pt x="99" y="354"/>
                    <a:pt x="101" y="351"/>
                    <a:pt x="101" y="350"/>
                  </a:cubicBezTo>
                  <a:cubicBezTo>
                    <a:pt x="102" y="349"/>
                    <a:pt x="103" y="349"/>
                    <a:pt x="104" y="349"/>
                  </a:cubicBezTo>
                  <a:cubicBezTo>
                    <a:pt x="106" y="348"/>
                    <a:pt x="109" y="345"/>
                    <a:pt x="110" y="345"/>
                  </a:cubicBezTo>
                  <a:cubicBezTo>
                    <a:pt x="110" y="345"/>
                    <a:pt x="113" y="341"/>
                    <a:pt x="113" y="341"/>
                  </a:cubicBezTo>
                  <a:cubicBezTo>
                    <a:pt x="114" y="341"/>
                    <a:pt x="118" y="338"/>
                    <a:pt x="118" y="338"/>
                  </a:cubicBezTo>
                  <a:cubicBezTo>
                    <a:pt x="118" y="338"/>
                    <a:pt x="120" y="337"/>
                    <a:pt x="121" y="337"/>
                  </a:cubicBezTo>
                  <a:cubicBezTo>
                    <a:pt x="122" y="337"/>
                    <a:pt x="123" y="334"/>
                    <a:pt x="123" y="334"/>
                  </a:cubicBezTo>
                  <a:cubicBezTo>
                    <a:pt x="127" y="331"/>
                    <a:pt x="127" y="331"/>
                    <a:pt x="127" y="331"/>
                  </a:cubicBezTo>
                  <a:cubicBezTo>
                    <a:pt x="129" y="330"/>
                    <a:pt x="129" y="330"/>
                    <a:pt x="129" y="330"/>
                  </a:cubicBezTo>
                  <a:cubicBezTo>
                    <a:pt x="131" y="329"/>
                    <a:pt x="131" y="329"/>
                    <a:pt x="131" y="329"/>
                  </a:cubicBezTo>
                  <a:cubicBezTo>
                    <a:pt x="134" y="326"/>
                    <a:pt x="134" y="326"/>
                    <a:pt x="134" y="326"/>
                  </a:cubicBezTo>
                  <a:cubicBezTo>
                    <a:pt x="134" y="326"/>
                    <a:pt x="138" y="324"/>
                    <a:pt x="139" y="324"/>
                  </a:cubicBezTo>
                  <a:cubicBezTo>
                    <a:pt x="139" y="324"/>
                    <a:pt x="141" y="324"/>
                    <a:pt x="143" y="322"/>
                  </a:cubicBezTo>
                  <a:cubicBezTo>
                    <a:pt x="145" y="321"/>
                    <a:pt x="147" y="320"/>
                    <a:pt x="148" y="319"/>
                  </a:cubicBezTo>
                  <a:cubicBezTo>
                    <a:pt x="148" y="319"/>
                    <a:pt x="155" y="315"/>
                    <a:pt x="158" y="313"/>
                  </a:cubicBezTo>
                  <a:cubicBezTo>
                    <a:pt x="160" y="311"/>
                    <a:pt x="160" y="312"/>
                    <a:pt x="163" y="311"/>
                  </a:cubicBezTo>
                  <a:cubicBezTo>
                    <a:pt x="166" y="310"/>
                    <a:pt x="167" y="309"/>
                    <a:pt x="169" y="308"/>
                  </a:cubicBezTo>
                  <a:cubicBezTo>
                    <a:pt x="170" y="308"/>
                    <a:pt x="175" y="306"/>
                    <a:pt x="177" y="305"/>
                  </a:cubicBezTo>
                  <a:cubicBezTo>
                    <a:pt x="180" y="305"/>
                    <a:pt x="181" y="306"/>
                    <a:pt x="182" y="306"/>
                  </a:cubicBezTo>
                  <a:cubicBezTo>
                    <a:pt x="183" y="306"/>
                    <a:pt x="188" y="304"/>
                    <a:pt x="189" y="305"/>
                  </a:cubicBezTo>
                  <a:cubicBezTo>
                    <a:pt x="189" y="305"/>
                    <a:pt x="193" y="304"/>
                    <a:pt x="191" y="301"/>
                  </a:cubicBezTo>
                  <a:cubicBezTo>
                    <a:pt x="195" y="298"/>
                    <a:pt x="190" y="293"/>
                    <a:pt x="186" y="293"/>
                  </a:cubicBezTo>
                  <a:cubicBezTo>
                    <a:pt x="182" y="293"/>
                    <a:pt x="180" y="292"/>
                    <a:pt x="179" y="291"/>
                  </a:cubicBezTo>
                  <a:cubicBezTo>
                    <a:pt x="178" y="290"/>
                    <a:pt x="181" y="289"/>
                    <a:pt x="181" y="289"/>
                  </a:cubicBezTo>
                  <a:cubicBezTo>
                    <a:pt x="181" y="289"/>
                    <a:pt x="185" y="286"/>
                    <a:pt x="186" y="286"/>
                  </a:cubicBezTo>
                  <a:cubicBezTo>
                    <a:pt x="188" y="286"/>
                    <a:pt x="193" y="283"/>
                    <a:pt x="193" y="283"/>
                  </a:cubicBezTo>
                  <a:cubicBezTo>
                    <a:pt x="196" y="283"/>
                    <a:pt x="198" y="281"/>
                    <a:pt x="199" y="280"/>
                  </a:cubicBezTo>
                  <a:cubicBezTo>
                    <a:pt x="199" y="280"/>
                    <a:pt x="201" y="280"/>
                    <a:pt x="201" y="279"/>
                  </a:cubicBezTo>
                  <a:cubicBezTo>
                    <a:pt x="201" y="278"/>
                    <a:pt x="206" y="277"/>
                    <a:pt x="206" y="277"/>
                  </a:cubicBezTo>
                  <a:cubicBezTo>
                    <a:pt x="206" y="277"/>
                    <a:pt x="208" y="277"/>
                    <a:pt x="210" y="278"/>
                  </a:cubicBezTo>
                  <a:cubicBezTo>
                    <a:pt x="211" y="278"/>
                    <a:pt x="215" y="276"/>
                    <a:pt x="215" y="276"/>
                  </a:cubicBezTo>
                  <a:cubicBezTo>
                    <a:pt x="217" y="275"/>
                    <a:pt x="216" y="278"/>
                    <a:pt x="216" y="278"/>
                  </a:cubicBezTo>
                  <a:cubicBezTo>
                    <a:pt x="215" y="279"/>
                    <a:pt x="215" y="279"/>
                    <a:pt x="215" y="279"/>
                  </a:cubicBezTo>
                  <a:cubicBezTo>
                    <a:pt x="215" y="279"/>
                    <a:pt x="214" y="280"/>
                    <a:pt x="214" y="281"/>
                  </a:cubicBezTo>
                  <a:cubicBezTo>
                    <a:pt x="214" y="283"/>
                    <a:pt x="212" y="283"/>
                    <a:pt x="212" y="283"/>
                  </a:cubicBezTo>
                  <a:cubicBezTo>
                    <a:pt x="211" y="284"/>
                    <a:pt x="210" y="285"/>
                    <a:pt x="210" y="285"/>
                  </a:cubicBezTo>
                  <a:cubicBezTo>
                    <a:pt x="210" y="285"/>
                    <a:pt x="209" y="287"/>
                    <a:pt x="208" y="288"/>
                  </a:cubicBezTo>
                  <a:cubicBezTo>
                    <a:pt x="207" y="288"/>
                    <a:pt x="207" y="291"/>
                    <a:pt x="207" y="291"/>
                  </a:cubicBezTo>
                  <a:cubicBezTo>
                    <a:pt x="206" y="293"/>
                    <a:pt x="206" y="293"/>
                    <a:pt x="206" y="293"/>
                  </a:cubicBezTo>
                  <a:cubicBezTo>
                    <a:pt x="206" y="293"/>
                    <a:pt x="205" y="295"/>
                    <a:pt x="207" y="294"/>
                  </a:cubicBezTo>
                  <a:cubicBezTo>
                    <a:pt x="208" y="294"/>
                    <a:pt x="208" y="293"/>
                    <a:pt x="208" y="293"/>
                  </a:cubicBezTo>
                  <a:cubicBezTo>
                    <a:pt x="211" y="292"/>
                    <a:pt x="211" y="292"/>
                    <a:pt x="211" y="292"/>
                  </a:cubicBezTo>
                  <a:cubicBezTo>
                    <a:pt x="214" y="289"/>
                    <a:pt x="214" y="289"/>
                    <a:pt x="214" y="289"/>
                  </a:cubicBezTo>
                  <a:cubicBezTo>
                    <a:pt x="215" y="287"/>
                    <a:pt x="215" y="287"/>
                    <a:pt x="215" y="287"/>
                  </a:cubicBezTo>
                  <a:cubicBezTo>
                    <a:pt x="215" y="287"/>
                    <a:pt x="215" y="285"/>
                    <a:pt x="216" y="284"/>
                  </a:cubicBezTo>
                  <a:cubicBezTo>
                    <a:pt x="217" y="283"/>
                    <a:pt x="216" y="284"/>
                    <a:pt x="217" y="283"/>
                  </a:cubicBezTo>
                  <a:cubicBezTo>
                    <a:pt x="218" y="283"/>
                    <a:pt x="218" y="281"/>
                    <a:pt x="218" y="280"/>
                  </a:cubicBezTo>
                  <a:cubicBezTo>
                    <a:pt x="218" y="280"/>
                    <a:pt x="220" y="279"/>
                    <a:pt x="220" y="279"/>
                  </a:cubicBezTo>
                  <a:cubicBezTo>
                    <a:pt x="220" y="279"/>
                    <a:pt x="222" y="280"/>
                    <a:pt x="222" y="279"/>
                  </a:cubicBezTo>
                  <a:cubicBezTo>
                    <a:pt x="222" y="279"/>
                    <a:pt x="222" y="277"/>
                    <a:pt x="221" y="276"/>
                  </a:cubicBezTo>
                  <a:cubicBezTo>
                    <a:pt x="221" y="274"/>
                    <a:pt x="221" y="276"/>
                    <a:pt x="222" y="275"/>
                  </a:cubicBezTo>
                  <a:cubicBezTo>
                    <a:pt x="222" y="274"/>
                    <a:pt x="224" y="274"/>
                    <a:pt x="225" y="274"/>
                  </a:cubicBezTo>
                  <a:cubicBezTo>
                    <a:pt x="227" y="273"/>
                    <a:pt x="227" y="274"/>
                    <a:pt x="228" y="273"/>
                  </a:cubicBezTo>
                  <a:cubicBezTo>
                    <a:pt x="228" y="273"/>
                    <a:pt x="228" y="272"/>
                    <a:pt x="228" y="271"/>
                  </a:cubicBezTo>
                  <a:cubicBezTo>
                    <a:pt x="228" y="270"/>
                    <a:pt x="228" y="269"/>
                    <a:pt x="229" y="268"/>
                  </a:cubicBezTo>
                  <a:cubicBezTo>
                    <a:pt x="229" y="267"/>
                    <a:pt x="230" y="268"/>
                    <a:pt x="231" y="267"/>
                  </a:cubicBezTo>
                  <a:cubicBezTo>
                    <a:pt x="232" y="267"/>
                    <a:pt x="231" y="267"/>
                    <a:pt x="232" y="266"/>
                  </a:cubicBezTo>
                  <a:cubicBezTo>
                    <a:pt x="232" y="266"/>
                    <a:pt x="233" y="265"/>
                    <a:pt x="234" y="264"/>
                  </a:cubicBezTo>
                  <a:cubicBezTo>
                    <a:pt x="236" y="263"/>
                    <a:pt x="235" y="261"/>
                    <a:pt x="235" y="261"/>
                  </a:cubicBezTo>
                  <a:cubicBezTo>
                    <a:pt x="235" y="260"/>
                    <a:pt x="236" y="260"/>
                    <a:pt x="237" y="260"/>
                  </a:cubicBezTo>
                  <a:cubicBezTo>
                    <a:pt x="238" y="260"/>
                    <a:pt x="236" y="261"/>
                    <a:pt x="236" y="262"/>
                  </a:cubicBezTo>
                  <a:cubicBezTo>
                    <a:pt x="236" y="263"/>
                    <a:pt x="235" y="265"/>
                    <a:pt x="235" y="265"/>
                  </a:cubicBezTo>
                  <a:cubicBezTo>
                    <a:pt x="235" y="265"/>
                    <a:pt x="237" y="266"/>
                    <a:pt x="237" y="267"/>
                  </a:cubicBezTo>
                  <a:cubicBezTo>
                    <a:pt x="237" y="268"/>
                    <a:pt x="237" y="270"/>
                    <a:pt x="237" y="272"/>
                  </a:cubicBezTo>
                  <a:cubicBezTo>
                    <a:pt x="237" y="275"/>
                    <a:pt x="236" y="276"/>
                    <a:pt x="236" y="276"/>
                  </a:cubicBezTo>
                  <a:cubicBezTo>
                    <a:pt x="236" y="276"/>
                    <a:pt x="236" y="279"/>
                    <a:pt x="237" y="279"/>
                  </a:cubicBezTo>
                  <a:cubicBezTo>
                    <a:pt x="238" y="280"/>
                    <a:pt x="238" y="282"/>
                    <a:pt x="238" y="282"/>
                  </a:cubicBezTo>
                  <a:cubicBezTo>
                    <a:pt x="234" y="282"/>
                    <a:pt x="234" y="286"/>
                    <a:pt x="234" y="286"/>
                  </a:cubicBezTo>
                  <a:cubicBezTo>
                    <a:pt x="230" y="286"/>
                    <a:pt x="230" y="289"/>
                    <a:pt x="230" y="289"/>
                  </a:cubicBezTo>
                  <a:cubicBezTo>
                    <a:pt x="230" y="294"/>
                    <a:pt x="225" y="294"/>
                    <a:pt x="225" y="294"/>
                  </a:cubicBezTo>
                  <a:cubicBezTo>
                    <a:pt x="224" y="295"/>
                    <a:pt x="224" y="295"/>
                    <a:pt x="224" y="295"/>
                  </a:cubicBezTo>
                  <a:cubicBezTo>
                    <a:pt x="221" y="298"/>
                    <a:pt x="221" y="298"/>
                    <a:pt x="221" y="298"/>
                  </a:cubicBezTo>
                  <a:cubicBezTo>
                    <a:pt x="221" y="298"/>
                    <a:pt x="215" y="302"/>
                    <a:pt x="212" y="304"/>
                  </a:cubicBezTo>
                  <a:cubicBezTo>
                    <a:pt x="210" y="307"/>
                    <a:pt x="204" y="312"/>
                    <a:pt x="204" y="312"/>
                  </a:cubicBezTo>
                  <a:cubicBezTo>
                    <a:pt x="203" y="314"/>
                    <a:pt x="198" y="313"/>
                    <a:pt x="198" y="313"/>
                  </a:cubicBezTo>
                  <a:cubicBezTo>
                    <a:pt x="198" y="309"/>
                    <a:pt x="195" y="310"/>
                    <a:pt x="195" y="310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81" y="309"/>
                    <a:pt x="181" y="309"/>
                    <a:pt x="181" y="309"/>
                  </a:cubicBezTo>
                  <a:cubicBezTo>
                    <a:pt x="181" y="309"/>
                    <a:pt x="179" y="308"/>
                    <a:pt x="178" y="308"/>
                  </a:cubicBezTo>
                  <a:cubicBezTo>
                    <a:pt x="177" y="309"/>
                    <a:pt x="173" y="311"/>
                    <a:pt x="173" y="311"/>
                  </a:cubicBezTo>
                  <a:cubicBezTo>
                    <a:pt x="173" y="311"/>
                    <a:pt x="168" y="309"/>
                    <a:pt x="167" y="311"/>
                  </a:cubicBezTo>
                  <a:cubicBezTo>
                    <a:pt x="166" y="313"/>
                    <a:pt x="169" y="314"/>
                    <a:pt x="169" y="314"/>
                  </a:cubicBezTo>
                  <a:cubicBezTo>
                    <a:pt x="169" y="315"/>
                    <a:pt x="175" y="318"/>
                    <a:pt x="175" y="318"/>
                  </a:cubicBezTo>
                  <a:cubicBezTo>
                    <a:pt x="174" y="322"/>
                    <a:pt x="177" y="326"/>
                    <a:pt x="177" y="326"/>
                  </a:cubicBezTo>
                  <a:cubicBezTo>
                    <a:pt x="178" y="333"/>
                    <a:pt x="174" y="335"/>
                    <a:pt x="174" y="335"/>
                  </a:cubicBezTo>
                  <a:cubicBezTo>
                    <a:pt x="149" y="353"/>
                    <a:pt x="149" y="353"/>
                    <a:pt x="149" y="353"/>
                  </a:cubicBezTo>
                  <a:cubicBezTo>
                    <a:pt x="143" y="354"/>
                    <a:pt x="145" y="356"/>
                    <a:pt x="145" y="356"/>
                  </a:cubicBezTo>
                  <a:cubicBezTo>
                    <a:pt x="145" y="356"/>
                    <a:pt x="142" y="355"/>
                    <a:pt x="139" y="359"/>
                  </a:cubicBezTo>
                  <a:cubicBezTo>
                    <a:pt x="133" y="362"/>
                    <a:pt x="127" y="367"/>
                    <a:pt x="127" y="367"/>
                  </a:cubicBezTo>
                  <a:cubicBezTo>
                    <a:pt x="122" y="368"/>
                    <a:pt x="123" y="370"/>
                    <a:pt x="123" y="370"/>
                  </a:cubicBezTo>
                  <a:cubicBezTo>
                    <a:pt x="119" y="371"/>
                    <a:pt x="119" y="374"/>
                    <a:pt x="119" y="374"/>
                  </a:cubicBezTo>
                  <a:cubicBezTo>
                    <a:pt x="116" y="378"/>
                    <a:pt x="110" y="381"/>
                    <a:pt x="110" y="381"/>
                  </a:cubicBezTo>
                  <a:cubicBezTo>
                    <a:pt x="109" y="382"/>
                    <a:pt x="109" y="382"/>
                    <a:pt x="109" y="382"/>
                  </a:cubicBezTo>
                  <a:cubicBezTo>
                    <a:pt x="108" y="382"/>
                    <a:pt x="108" y="382"/>
                    <a:pt x="108" y="382"/>
                  </a:cubicBezTo>
                  <a:cubicBezTo>
                    <a:pt x="105" y="380"/>
                    <a:pt x="104" y="380"/>
                    <a:pt x="100" y="380"/>
                  </a:cubicBezTo>
                  <a:cubicBezTo>
                    <a:pt x="97" y="380"/>
                    <a:pt x="99" y="386"/>
                    <a:pt x="99" y="386"/>
                  </a:cubicBezTo>
                  <a:cubicBezTo>
                    <a:pt x="99" y="386"/>
                    <a:pt x="96" y="386"/>
                    <a:pt x="94" y="388"/>
                  </a:cubicBezTo>
                  <a:cubicBezTo>
                    <a:pt x="94" y="394"/>
                    <a:pt x="90" y="391"/>
                    <a:pt x="90" y="391"/>
                  </a:cubicBezTo>
                  <a:cubicBezTo>
                    <a:pt x="90" y="391"/>
                    <a:pt x="86" y="392"/>
                    <a:pt x="85" y="389"/>
                  </a:cubicBezTo>
                  <a:cubicBezTo>
                    <a:pt x="85" y="383"/>
                    <a:pt x="82" y="383"/>
                    <a:pt x="82" y="383"/>
                  </a:cubicBezTo>
                  <a:cubicBezTo>
                    <a:pt x="82" y="383"/>
                    <a:pt x="74" y="387"/>
                    <a:pt x="74" y="390"/>
                  </a:cubicBezTo>
                  <a:cubicBezTo>
                    <a:pt x="73" y="393"/>
                    <a:pt x="77" y="395"/>
                    <a:pt x="77" y="395"/>
                  </a:cubicBezTo>
                  <a:cubicBezTo>
                    <a:pt x="78" y="395"/>
                    <a:pt x="78" y="396"/>
                    <a:pt x="79" y="397"/>
                  </a:cubicBezTo>
                  <a:cubicBezTo>
                    <a:pt x="80" y="399"/>
                    <a:pt x="80" y="399"/>
                    <a:pt x="77" y="401"/>
                  </a:cubicBezTo>
                  <a:cubicBezTo>
                    <a:pt x="75" y="404"/>
                    <a:pt x="75" y="406"/>
                    <a:pt x="75" y="407"/>
                  </a:cubicBezTo>
                  <a:cubicBezTo>
                    <a:pt x="72" y="408"/>
                    <a:pt x="73" y="409"/>
                    <a:pt x="73" y="410"/>
                  </a:cubicBezTo>
                  <a:cubicBezTo>
                    <a:pt x="68" y="413"/>
                    <a:pt x="65" y="415"/>
                    <a:pt x="65" y="418"/>
                  </a:cubicBezTo>
                  <a:cubicBezTo>
                    <a:pt x="60" y="421"/>
                    <a:pt x="61" y="425"/>
                    <a:pt x="61" y="425"/>
                  </a:cubicBezTo>
                  <a:cubicBezTo>
                    <a:pt x="61" y="425"/>
                    <a:pt x="59" y="426"/>
                    <a:pt x="58" y="428"/>
                  </a:cubicBezTo>
                  <a:cubicBezTo>
                    <a:pt x="56" y="429"/>
                    <a:pt x="55" y="432"/>
                    <a:pt x="55" y="432"/>
                  </a:cubicBezTo>
                  <a:cubicBezTo>
                    <a:pt x="55" y="432"/>
                    <a:pt x="55" y="434"/>
                    <a:pt x="50" y="436"/>
                  </a:cubicBezTo>
                  <a:cubicBezTo>
                    <a:pt x="46" y="438"/>
                    <a:pt x="49" y="442"/>
                    <a:pt x="50" y="442"/>
                  </a:cubicBezTo>
                  <a:cubicBezTo>
                    <a:pt x="50" y="443"/>
                    <a:pt x="48" y="444"/>
                    <a:pt x="48" y="444"/>
                  </a:cubicBezTo>
                  <a:cubicBezTo>
                    <a:pt x="41" y="443"/>
                    <a:pt x="42" y="448"/>
                    <a:pt x="42" y="448"/>
                  </a:cubicBezTo>
                  <a:cubicBezTo>
                    <a:pt x="37" y="452"/>
                    <a:pt x="37" y="452"/>
                    <a:pt x="37" y="452"/>
                  </a:cubicBezTo>
                  <a:cubicBezTo>
                    <a:pt x="37" y="454"/>
                    <a:pt x="37" y="454"/>
                    <a:pt x="37" y="454"/>
                  </a:cubicBezTo>
                  <a:cubicBezTo>
                    <a:pt x="37" y="454"/>
                    <a:pt x="33" y="455"/>
                    <a:pt x="32" y="458"/>
                  </a:cubicBezTo>
                  <a:cubicBezTo>
                    <a:pt x="31" y="462"/>
                    <a:pt x="25" y="464"/>
                    <a:pt x="25" y="464"/>
                  </a:cubicBezTo>
                  <a:cubicBezTo>
                    <a:pt x="20" y="467"/>
                    <a:pt x="18" y="474"/>
                    <a:pt x="18" y="474"/>
                  </a:cubicBezTo>
                  <a:cubicBezTo>
                    <a:pt x="15" y="475"/>
                    <a:pt x="15" y="478"/>
                    <a:pt x="15" y="478"/>
                  </a:cubicBezTo>
                  <a:cubicBezTo>
                    <a:pt x="12" y="480"/>
                    <a:pt x="0" y="497"/>
                    <a:pt x="0" y="497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06"/>
                    <a:pt x="2" y="507"/>
                    <a:pt x="4" y="504"/>
                  </a:cubicBezTo>
                  <a:cubicBezTo>
                    <a:pt x="6" y="501"/>
                    <a:pt x="7" y="503"/>
                    <a:pt x="7" y="503"/>
                  </a:cubicBezTo>
                  <a:cubicBezTo>
                    <a:pt x="7" y="503"/>
                    <a:pt x="11" y="503"/>
                    <a:pt x="11" y="502"/>
                  </a:cubicBezTo>
                  <a:cubicBezTo>
                    <a:pt x="11" y="499"/>
                    <a:pt x="18" y="494"/>
                    <a:pt x="19" y="494"/>
                  </a:cubicBezTo>
                  <a:cubicBezTo>
                    <a:pt x="19" y="494"/>
                    <a:pt x="21" y="494"/>
                    <a:pt x="22" y="494"/>
                  </a:cubicBezTo>
                  <a:cubicBezTo>
                    <a:pt x="22" y="494"/>
                    <a:pt x="25" y="492"/>
                    <a:pt x="25" y="492"/>
                  </a:cubicBezTo>
                  <a:cubicBezTo>
                    <a:pt x="27" y="490"/>
                    <a:pt x="27" y="490"/>
                    <a:pt x="27" y="490"/>
                  </a:cubicBezTo>
                  <a:cubicBezTo>
                    <a:pt x="27" y="490"/>
                    <a:pt x="31" y="488"/>
                    <a:pt x="33" y="487"/>
                  </a:cubicBezTo>
                  <a:cubicBezTo>
                    <a:pt x="34" y="487"/>
                    <a:pt x="39" y="484"/>
                    <a:pt x="39" y="484"/>
                  </a:cubicBezTo>
                  <a:cubicBezTo>
                    <a:pt x="39" y="484"/>
                    <a:pt x="41" y="484"/>
                    <a:pt x="43" y="484"/>
                  </a:cubicBezTo>
                  <a:cubicBezTo>
                    <a:pt x="44" y="484"/>
                    <a:pt x="47" y="486"/>
                    <a:pt x="48" y="486"/>
                  </a:cubicBezTo>
                  <a:cubicBezTo>
                    <a:pt x="49" y="486"/>
                    <a:pt x="51" y="486"/>
                    <a:pt x="52" y="486"/>
                  </a:cubicBezTo>
                  <a:cubicBezTo>
                    <a:pt x="54" y="486"/>
                    <a:pt x="55" y="487"/>
                    <a:pt x="55" y="487"/>
                  </a:cubicBezTo>
                  <a:cubicBezTo>
                    <a:pt x="55" y="487"/>
                    <a:pt x="56" y="488"/>
                    <a:pt x="58" y="488"/>
                  </a:cubicBezTo>
                  <a:cubicBezTo>
                    <a:pt x="59" y="489"/>
                    <a:pt x="61" y="489"/>
                    <a:pt x="61" y="489"/>
                  </a:cubicBezTo>
                  <a:cubicBezTo>
                    <a:pt x="62" y="489"/>
                    <a:pt x="62" y="487"/>
                    <a:pt x="62" y="486"/>
                  </a:cubicBezTo>
                  <a:cubicBezTo>
                    <a:pt x="62" y="485"/>
                    <a:pt x="63" y="484"/>
                    <a:pt x="63" y="484"/>
                  </a:cubicBezTo>
                  <a:cubicBezTo>
                    <a:pt x="67" y="482"/>
                    <a:pt x="67" y="482"/>
                    <a:pt x="67" y="482"/>
                  </a:cubicBezTo>
                  <a:cubicBezTo>
                    <a:pt x="67" y="482"/>
                    <a:pt x="67" y="482"/>
                    <a:pt x="69" y="482"/>
                  </a:cubicBezTo>
                  <a:cubicBezTo>
                    <a:pt x="70" y="482"/>
                    <a:pt x="70" y="482"/>
                    <a:pt x="71" y="482"/>
                  </a:cubicBezTo>
                  <a:cubicBezTo>
                    <a:pt x="72" y="482"/>
                    <a:pt x="74" y="483"/>
                    <a:pt x="74" y="483"/>
                  </a:cubicBezTo>
                  <a:cubicBezTo>
                    <a:pt x="76" y="482"/>
                    <a:pt x="76" y="482"/>
                    <a:pt x="76" y="482"/>
                  </a:cubicBezTo>
                  <a:cubicBezTo>
                    <a:pt x="76" y="482"/>
                    <a:pt x="80" y="482"/>
                    <a:pt x="81" y="482"/>
                  </a:cubicBezTo>
                  <a:cubicBezTo>
                    <a:pt x="81" y="482"/>
                    <a:pt x="86" y="482"/>
                    <a:pt x="90" y="483"/>
                  </a:cubicBezTo>
                  <a:cubicBezTo>
                    <a:pt x="93" y="484"/>
                    <a:pt x="95" y="483"/>
                    <a:pt x="96" y="483"/>
                  </a:cubicBezTo>
                  <a:cubicBezTo>
                    <a:pt x="97" y="484"/>
                    <a:pt x="98" y="486"/>
                    <a:pt x="98" y="486"/>
                  </a:cubicBezTo>
                  <a:cubicBezTo>
                    <a:pt x="98" y="486"/>
                    <a:pt x="99" y="486"/>
                    <a:pt x="100" y="487"/>
                  </a:cubicBezTo>
                  <a:cubicBezTo>
                    <a:pt x="100" y="488"/>
                    <a:pt x="101" y="487"/>
                    <a:pt x="103" y="487"/>
                  </a:cubicBezTo>
                  <a:cubicBezTo>
                    <a:pt x="104" y="487"/>
                    <a:pt x="105" y="488"/>
                    <a:pt x="106" y="489"/>
                  </a:cubicBezTo>
                  <a:cubicBezTo>
                    <a:pt x="106" y="490"/>
                    <a:pt x="107" y="490"/>
                    <a:pt x="108" y="491"/>
                  </a:cubicBezTo>
                  <a:cubicBezTo>
                    <a:pt x="109" y="491"/>
                    <a:pt x="112" y="492"/>
                    <a:pt x="113" y="492"/>
                  </a:cubicBezTo>
                  <a:cubicBezTo>
                    <a:pt x="114" y="492"/>
                    <a:pt x="115" y="494"/>
                    <a:pt x="115" y="494"/>
                  </a:cubicBezTo>
                  <a:cubicBezTo>
                    <a:pt x="115" y="494"/>
                    <a:pt x="117" y="495"/>
                    <a:pt x="117" y="495"/>
                  </a:cubicBezTo>
                  <a:cubicBezTo>
                    <a:pt x="118" y="495"/>
                    <a:pt x="119" y="495"/>
                    <a:pt x="120" y="496"/>
                  </a:cubicBezTo>
                  <a:cubicBezTo>
                    <a:pt x="122" y="496"/>
                    <a:pt x="122" y="497"/>
                    <a:pt x="126" y="497"/>
                  </a:cubicBezTo>
                  <a:cubicBezTo>
                    <a:pt x="130" y="498"/>
                    <a:pt x="130" y="501"/>
                    <a:pt x="130" y="501"/>
                  </a:cubicBezTo>
                  <a:cubicBezTo>
                    <a:pt x="121" y="502"/>
                    <a:pt x="115" y="509"/>
                    <a:pt x="115" y="509"/>
                  </a:cubicBezTo>
                  <a:cubicBezTo>
                    <a:pt x="115" y="509"/>
                    <a:pt x="103" y="518"/>
                    <a:pt x="99" y="523"/>
                  </a:cubicBezTo>
                  <a:cubicBezTo>
                    <a:pt x="95" y="527"/>
                    <a:pt x="94" y="524"/>
                    <a:pt x="89" y="525"/>
                  </a:cubicBezTo>
                  <a:cubicBezTo>
                    <a:pt x="85" y="525"/>
                    <a:pt x="83" y="530"/>
                    <a:pt x="83" y="530"/>
                  </a:cubicBezTo>
                  <a:cubicBezTo>
                    <a:pt x="83" y="530"/>
                    <a:pt x="84" y="531"/>
                    <a:pt x="85" y="532"/>
                  </a:cubicBezTo>
                  <a:cubicBezTo>
                    <a:pt x="86" y="533"/>
                    <a:pt x="84" y="537"/>
                    <a:pt x="84" y="537"/>
                  </a:cubicBezTo>
                  <a:cubicBezTo>
                    <a:pt x="84" y="541"/>
                    <a:pt x="84" y="541"/>
                    <a:pt x="84" y="541"/>
                  </a:cubicBezTo>
                  <a:cubicBezTo>
                    <a:pt x="89" y="542"/>
                    <a:pt x="89" y="542"/>
                    <a:pt x="89" y="542"/>
                  </a:cubicBezTo>
                  <a:cubicBezTo>
                    <a:pt x="89" y="546"/>
                    <a:pt x="89" y="546"/>
                    <a:pt x="89" y="546"/>
                  </a:cubicBezTo>
                  <a:cubicBezTo>
                    <a:pt x="89" y="546"/>
                    <a:pt x="90" y="547"/>
                    <a:pt x="91" y="547"/>
                  </a:cubicBezTo>
                  <a:cubicBezTo>
                    <a:pt x="92" y="548"/>
                    <a:pt x="94" y="550"/>
                    <a:pt x="94" y="550"/>
                  </a:cubicBezTo>
                  <a:cubicBezTo>
                    <a:pt x="97" y="551"/>
                    <a:pt x="97" y="551"/>
                    <a:pt x="97" y="551"/>
                  </a:cubicBezTo>
                  <a:cubicBezTo>
                    <a:pt x="97" y="551"/>
                    <a:pt x="97" y="553"/>
                    <a:pt x="97" y="553"/>
                  </a:cubicBezTo>
                  <a:cubicBezTo>
                    <a:pt x="98" y="554"/>
                    <a:pt x="99" y="554"/>
                    <a:pt x="99" y="555"/>
                  </a:cubicBezTo>
                  <a:cubicBezTo>
                    <a:pt x="99" y="555"/>
                    <a:pt x="101" y="558"/>
                    <a:pt x="104" y="561"/>
                  </a:cubicBezTo>
                  <a:cubicBezTo>
                    <a:pt x="107" y="563"/>
                    <a:pt x="108" y="561"/>
                    <a:pt x="110" y="560"/>
                  </a:cubicBezTo>
                  <a:cubicBezTo>
                    <a:pt x="115" y="558"/>
                    <a:pt x="113" y="563"/>
                    <a:pt x="113" y="563"/>
                  </a:cubicBezTo>
                  <a:cubicBezTo>
                    <a:pt x="111" y="563"/>
                    <a:pt x="110" y="565"/>
                    <a:pt x="110" y="566"/>
                  </a:cubicBezTo>
                  <a:cubicBezTo>
                    <a:pt x="112" y="564"/>
                    <a:pt x="110" y="567"/>
                    <a:pt x="110" y="567"/>
                  </a:cubicBezTo>
                  <a:cubicBezTo>
                    <a:pt x="110" y="567"/>
                    <a:pt x="110" y="567"/>
                    <a:pt x="110" y="566"/>
                  </a:cubicBezTo>
                  <a:cubicBezTo>
                    <a:pt x="110" y="567"/>
                    <a:pt x="110" y="567"/>
                    <a:pt x="109" y="567"/>
                  </a:cubicBezTo>
                  <a:cubicBezTo>
                    <a:pt x="106" y="570"/>
                    <a:pt x="104" y="565"/>
                    <a:pt x="104" y="565"/>
                  </a:cubicBezTo>
                  <a:cubicBezTo>
                    <a:pt x="99" y="558"/>
                    <a:pt x="96" y="557"/>
                    <a:pt x="96" y="557"/>
                  </a:cubicBezTo>
                  <a:cubicBezTo>
                    <a:pt x="95" y="553"/>
                    <a:pt x="88" y="548"/>
                    <a:pt x="88" y="548"/>
                  </a:cubicBezTo>
                  <a:cubicBezTo>
                    <a:pt x="88" y="542"/>
                    <a:pt x="84" y="544"/>
                    <a:pt x="84" y="542"/>
                  </a:cubicBezTo>
                  <a:cubicBezTo>
                    <a:pt x="84" y="540"/>
                    <a:pt x="79" y="539"/>
                    <a:pt x="79" y="539"/>
                  </a:cubicBezTo>
                  <a:cubicBezTo>
                    <a:pt x="79" y="539"/>
                    <a:pt x="79" y="538"/>
                    <a:pt x="78" y="537"/>
                  </a:cubicBezTo>
                  <a:cubicBezTo>
                    <a:pt x="77" y="537"/>
                    <a:pt x="70" y="533"/>
                    <a:pt x="69" y="532"/>
                  </a:cubicBezTo>
                  <a:cubicBezTo>
                    <a:pt x="69" y="530"/>
                    <a:pt x="70" y="526"/>
                    <a:pt x="70" y="526"/>
                  </a:cubicBezTo>
                  <a:cubicBezTo>
                    <a:pt x="70" y="526"/>
                    <a:pt x="68" y="525"/>
                    <a:pt x="68" y="523"/>
                  </a:cubicBezTo>
                  <a:cubicBezTo>
                    <a:pt x="69" y="517"/>
                    <a:pt x="65" y="520"/>
                    <a:pt x="65" y="520"/>
                  </a:cubicBezTo>
                  <a:cubicBezTo>
                    <a:pt x="61" y="522"/>
                    <a:pt x="61" y="522"/>
                    <a:pt x="61" y="522"/>
                  </a:cubicBezTo>
                  <a:cubicBezTo>
                    <a:pt x="59" y="522"/>
                    <a:pt x="59" y="522"/>
                    <a:pt x="59" y="522"/>
                  </a:cubicBezTo>
                  <a:cubicBezTo>
                    <a:pt x="56" y="527"/>
                    <a:pt x="56" y="527"/>
                    <a:pt x="56" y="527"/>
                  </a:cubicBezTo>
                  <a:cubicBezTo>
                    <a:pt x="56" y="527"/>
                    <a:pt x="53" y="527"/>
                    <a:pt x="52" y="533"/>
                  </a:cubicBezTo>
                  <a:cubicBezTo>
                    <a:pt x="53" y="540"/>
                    <a:pt x="62" y="546"/>
                    <a:pt x="62" y="546"/>
                  </a:cubicBezTo>
                  <a:cubicBezTo>
                    <a:pt x="63" y="550"/>
                    <a:pt x="61" y="553"/>
                    <a:pt x="61" y="553"/>
                  </a:cubicBezTo>
                  <a:cubicBezTo>
                    <a:pt x="43" y="561"/>
                    <a:pt x="1" y="598"/>
                    <a:pt x="1" y="598"/>
                  </a:cubicBezTo>
                  <a:cubicBezTo>
                    <a:pt x="2" y="634"/>
                    <a:pt x="2" y="634"/>
                    <a:pt x="2" y="634"/>
                  </a:cubicBezTo>
                  <a:cubicBezTo>
                    <a:pt x="3" y="634"/>
                    <a:pt x="3" y="634"/>
                    <a:pt x="3" y="634"/>
                  </a:cubicBezTo>
                  <a:cubicBezTo>
                    <a:pt x="8" y="631"/>
                    <a:pt x="8" y="631"/>
                    <a:pt x="8" y="631"/>
                  </a:cubicBezTo>
                  <a:cubicBezTo>
                    <a:pt x="8" y="631"/>
                    <a:pt x="10" y="629"/>
                    <a:pt x="11" y="628"/>
                  </a:cubicBezTo>
                  <a:cubicBezTo>
                    <a:pt x="12" y="627"/>
                    <a:pt x="13" y="627"/>
                    <a:pt x="15" y="626"/>
                  </a:cubicBezTo>
                  <a:cubicBezTo>
                    <a:pt x="17" y="625"/>
                    <a:pt x="17" y="624"/>
                    <a:pt x="18" y="622"/>
                  </a:cubicBezTo>
                  <a:cubicBezTo>
                    <a:pt x="20" y="620"/>
                    <a:pt x="22" y="618"/>
                    <a:pt x="22" y="618"/>
                  </a:cubicBezTo>
                  <a:cubicBezTo>
                    <a:pt x="22" y="618"/>
                    <a:pt x="25" y="615"/>
                    <a:pt x="28" y="614"/>
                  </a:cubicBezTo>
                  <a:cubicBezTo>
                    <a:pt x="30" y="613"/>
                    <a:pt x="31" y="613"/>
                    <a:pt x="31" y="611"/>
                  </a:cubicBezTo>
                  <a:cubicBezTo>
                    <a:pt x="32" y="610"/>
                    <a:pt x="34" y="608"/>
                    <a:pt x="35" y="608"/>
                  </a:cubicBezTo>
                  <a:cubicBezTo>
                    <a:pt x="37" y="607"/>
                    <a:pt x="41" y="605"/>
                    <a:pt x="42" y="603"/>
                  </a:cubicBezTo>
                  <a:cubicBezTo>
                    <a:pt x="44" y="602"/>
                    <a:pt x="46" y="601"/>
                    <a:pt x="47" y="600"/>
                  </a:cubicBezTo>
                  <a:cubicBezTo>
                    <a:pt x="49" y="598"/>
                    <a:pt x="50" y="596"/>
                    <a:pt x="51" y="596"/>
                  </a:cubicBezTo>
                  <a:cubicBezTo>
                    <a:pt x="52" y="595"/>
                    <a:pt x="52" y="596"/>
                    <a:pt x="55" y="595"/>
                  </a:cubicBezTo>
                  <a:cubicBezTo>
                    <a:pt x="58" y="594"/>
                    <a:pt x="57" y="593"/>
                    <a:pt x="58" y="591"/>
                  </a:cubicBezTo>
                  <a:cubicBezTo>
                    <a:pt x="59" y="589"/>
                    <a:pt x="60" y="589"/>
                    <a:pt x="64" y="587"/>
                  </a:cubicBezTo>
                  <a:cubicBezTo>
                    <a:pt x="68" y="585"/>
                    <a:pt x="75" y="581"/>
                    <a:pt x="75" y="581"/>
                  </a:cubicBezTo>
                  <a:cubicBezTo>
                    <a:pt x="75" y="581"/>
                    <a:pt x="79" y="581"/>
                    <a:pt x="80" y="581"/>
                  </a:cubicBezTo>
                  <a:cubicBezTo>
                    <a:pt x="81" y="581"/>
                    <a:pt x="84" y="579"/>
                    <a:pt x="84" y="578"/>
                  </a:cubicBezTo>
                  <a:cubicBezTo>
                    <a:pt x="84" y="576"/>
                    <a:pt x="90" y="574"/>
                    <a:pt x="90" y="574"/>
                  </a:cubicBezTo>
                  <a:cubicBezTo>
                    <a:pt x="90" y="574"/>
                    <a:pt x="92" y="573"/>
                    <a:pt x="94" y="572"/>
                  </a:cubicBezTo>
                  <a:cubicBezTo>
                    <a:pt x="95" y="571"/>
                    <a:pt x="97" y="565"/>
                    <a:pt x="97" y="565"/>
                  </a:cubicBezTo>
                  <a:cubicBezTo>
                    <a:pt x="99" y="567"/>
                    <a:pt x="99" y="567"/>
                    <a:pt x="99" y="567"/>
                  </a:cubicBezTo>
                  <a:cubicBezTo>
                    <a:pt x="99" y="567"/>
                    <a:pt x="99" y="571"/>
                    <a:pt x="99" y="572"/>
                  </a:cubicBezTo>
                  <a:cubicBezTo>
                    <a:pt x="99" y="572"/>
                    <a:pt x="100" y="574"/>
                    <a:pt x="100" y="575"/>
                  </a:cubicBezTo>
                  <a:cubicBezTo>
                    <a:pt x="100" y="576"/>
                    <a:pt x="99" y="577"/>
                    <a:pt x="99" y="579"/>
                  </a:cubicBezTo>
                  <a:cubicBezTo>
                    <a:pt x="98" y="581"/>
                    <a:pt x="100" y="582"/>
                    <a:pt x="100" y="584"/>
                  </a:cubicBezTo>
                  <a:cubicBezTo>
                    <a:pt x="101" y="585"/>
                    <a:pt x="103" y="586"/>
                    <a:pt x="104" y="589"/>
                  </a:cubicBezTo>
                  <a:cubicBezTo>
                    <a:pt x="105" y="591"/>
                    <a:pt x="108" y="590"/>
                    <a:pt x="109" y="590"/>
                  </a:cubicBezTo>
                  <a:cubicBezTo>
                    <a:pt x="110" y="590"/>
                    <a:pt x="113" y="588"/>
                    <a:pt x="113" y="587"/>
                  </a:cubicBezTo>
                  <a:cubicBezTo>
                    <a:pt x="113" y="586"/>
                    <a:pt x="113" y="585"/>
                    <a:pt x="113" y="583"/>
                  </a:cubicBezTo>
                  <a:cubicBezTo>
                    <a:pt x="113" y="582"/>
                    <a:pt x="114" y="580"/>
                    <a:pt x="115" y="578"/>
                  </a:cubicBezTo>
                  <a:cubicBezTo>
                    <a:pt x="115" y="575"/>
                    <a:pt x="115" y="574"/>
                    <a:pt x="115" y="573"/>
                  </a:cubicBezTo>
                  <a:cubicBezTo>
                    <a:pt x="116" y="572"/>
                    <a:pt x="118" y="569"/>
                    <a:pt x="118" y="568"/>
                  </a:cubicBezTo>
                  <a:cubicBezTo>
                    <a:pt x="118" y="566"/>
                    <a:pt x="119" y="560"/>
                    <a:pt x="119" y="560"/>
                  </a:cubicBezTo>
                  <a:cubicBezTo>
                    <a:pt x="119" y="560"/>
                    <a:pt x="119" y="560"/>
                    <a:pt x="120" y="560"/>
                  </a:cubicBezTo>
                  <a:cubicBezTo>
                    <a:pt x="121" y="559"/>
                    <a:pt x="122" y="558"/>
                    <a:pt x="122" y="558"/>
                  </a:cubicBezTo>
                  <a:cubicBezTo>
                    <a:pt x="122" y="557"/>
                    <a:pt x="123" y="557"/>
                    <a:pt x="126" y="555"/>
                  </a:cubicBezTo>
                  <a:cubicBezTo>
                    <a:pt x="129" y="554"/>
                    <a:pt x="128" y="555"/>
                    <a:pt x="131" y="555"/>
                  </a:cubicBezTo>
                  <a:cubicBezTo>
                    <a:pt x="135" y="554"/>
                    <a:pt x="135" y="552"/>
                    <a:pt x="136" y="551"/>
                  </a:cubicBezTo>
                  <a:cubicBezTo>
                    <a:pt x="136" y="550"/>
                    <a:pt x="139" y="547"/>
                    <a:pt x="140" y="546"/>
                  </a:cubicBezTo>
                  <a:cubicBezTo>
                    <a:pt x="141" y="545"/>
                    <a:pt x="144" y="543"/>
                    <a:pt x="145" y="541"/>
                  </a:cubicBezTo>
                  <a:cubicBezTo>
                    <a:pt x="146" y="540"/>
                    <a:pt x="149" y="537"/>
                    <a:pt x="151" y="537"/>
                  </a:cubicBezTo>
                  <a:cubicBezTo>
                    <a:pt x="153" y="537"/>
                    <a:pt x="160" y="532"/>
                    <a:pt x="160" y="532"/>
                  </a:cubicBezTo>
                  <a:cubicBezTo>
                    <a:pt x="160" y="532"/>
                    <a:pt x="163" y="531"/>
                    <a:pt x="165" y="528"/>
                  </a:cubicBezTo>
                  <a:cubicBezTo>
                    <a:pt x="166" y="526"/>
                    <a:pt x="166" y="526"/>
                    <a:pt x="167" y="525"/>
                  </a:cubicBezTo>
                  <a:cubicBezTo>
                    <a:pt x="168" y="525"/>
                    <a:pt x="169" y="524"/>
                    <a:pt x="170" y="524"/>
                  </a:cubicBezTo>
                  <a:cubicBezTo>
                    <a:pt x="170" y="524"/>
                    <a:pt x="171" y="523"/>
                    <a:pt x="174" y="522"/>
                  </a:cubicBezTo>
                  <a:cubicBezTo>
                    <a:pt x="177" y="522"/>
                    <a:pt x="176" y="521"/>
                    <a:pt x="177" y="519"/>
                  </a:cubicBezTo>
                  <a:cubicBezTo>
                    <a:pt x="179" y="517"/>
                    <a:pt x="179" y="517"/>
                    <a:pt x="180" y="516"/>
                  </a:cubicBezTo>
                  <a:cubicBezTo>
                    <a:pt x="182" y="516"/>
                    <a:pt x="185" y="513"/>
                    <a:pt x="187" y="512"/>
                  </a:cubicBezTo>
                  <a:cubicBezTo>
                    <a:pt x="188" y="511"/>
                    <a:pt x="188" y="513"/>
                    <a:pt x="188" y="513"/>
                  </a:cubicBezTo>
                  <a:cubicBezTo>
                    <a:pt x="188" y="513"/>
                    <a:pt x="188" y="514"/>
                    <a:pt x="188" y="516"/>
                  </a:cubicBezTo>
                  <a:cubicBezTo>
                    <a:pt x="187" y="518"/>
                    <a:pt x="186" y="518"/>
                    <a:pt x="185" y="518"/>
                  </a:cubicBezTo>
                  <a:cubicBezTo>
                    <a:pt x="184" y="518"/>
                    <a:pt x="180" y="519"/>
                    <a:pt x="180" y="519"/>
                  </a:cubicBezTo>
                  <a:cubicBezTo>
                    <a:pt x="180" y="521"/>
                    <a:pt x="180" y="521"/>
                    <a:pt x="180" y="521"/>
                  </a:cubicBezTo>
                  <a:cubicBezTo>
                    <a:pt x="180" y="521"/>
                    <a:pt x="181" y="521"/>
                    <a:pt x="182" y="522"/>
                  </a:cubicBezTo>
                  <a:cubicBezTo>
                    <a:pt x="184" y="523"/>
                    <a:pt x="184" y="523"/>
                    <a:pt x="185" y="525"/>
                  </a:cubicBezTo>
                  <a:cubicBezTo>
                    <a:pt x="185" y="526"/>
                    <a:pt x="184" y="528"/>
                    <a:pt x="184" y="530"/>
                  </a:cubicBezTo>
                  <a:cubicBezTo>
                    <a:pt x="184" y="531"/>
                    <a:pt x="183" y="532"/>
                    <a:pt x="181" y="533"/>
                  </a:cubicBezTo>
                  <a:cubicBezTo>
                    <a:pt x="180" y="533"/>
                    <a:pt x="179" y="532"/>
                    <a:pt x="180" y="531"/>
                  </a:cubicBezTo>
                  <a:cubicBezTo>
                    <a:pt x="180" y="530"/>
                    <a:pt x="176" y="531"/>
                    <a:pt x="175" y="530"/>
                  </a:cubicBezTo>
                  <a:cubicBezTo>
                    <a:pt x="175" y="530"/>
                    <a:pt x="171" y="530"/>
                    <a:pt x="171" y="530"/>
                  </a:cubicBezTo>
                  <a:cubicBezTo>
                    <a:pt x="170" y="530"/>
                    <a:pt x="165" y="531"/>
                    <a:pt x="165" y="531"/>
                  </a:cubicBezTo>
                  <a:cubicBezTo>
                    <a:pt x="172" y="537"/>
                    <a:pt x="172" y="537"/>
                    <a:pt x="172" y="537"/>
                  </a:cubicBezTo>
                  <a:cubicBezTo>
                    <a:pt x="174" y="537"/>
                    <a:pt x="174" y="537"/>
                    <a:pt x="174" y="537"/>
                  </a:cubicBezTo>
                  <a:cubicBezTo>
                    <a:pt x="177" y="537"/>
                    <a:pt x="177" y="537"/>
                    <a:pt x="179" y="537"/>
                  </a:cubicBezTo>
                  <a:cubicBezTo>
                    <a:pt x="181" y="537"/>
                    <a:pt x="179" y="537"/>
                    <a:pt x="177" y="544"/>
                  </a:cubicBezTo>
                  <a:cubicBezTo>
                    <a:pt x="176" y="552"/>
                    <a:pt x="180" y="548"/>
                    <a:pt x="180" y="548"/>
                  </a:cubicBezTo>
                  <a:cubicBezTo>
                    <a:pt x="183" y="543"/>
                    <a:pt x="183" y="543"/>
                    <a:pt x="183" y="543"/>
                  </a:cubicBezTo>
                  <a:cubicBezTo>
                    <a:pt x="183" y="543"/>
                    <a:pt x="188" y="544"/>
                    <a:pt x="190" y="547"/>
                  </a:cubicBezTo>
                  <a:cubicBezTo>
                    <a:pt x="192" y="549"/>
                    <a:pt x="198" y="554"/>
                    <a:pt x="201" y="558"/>
                  </a:cubicBezTo>
                  <a:cubicBezTo>
                    <a:pt x="204" y="561"/>
                    <a:pt x="207" y="557"/>
                    <a:pt x="209" y="560"/>
                  </a:cubicBezTo>
                  <a:cubicBezTo>
                    <a:pt x="212" y="562"/>
                    <a:pt x="208" y="565"/>
                    <a:pt x="206" y="569"/>
                  </a:cubicBezTo>
                  <a:cubicBezTo>
                    <a:pt x="204" y="573"/>
                    <a:pt x="208" y="573"/>
                    <a:pt x="209" y="575"/>
                  </a:cubicBezTo>
                  <a:cubicBezTo>
                    <a:pt x="209" y="576"/>
                    <a:pt x="206" y="582"/>
                    <a:pt x="206" y="584"/>
                  </a:cubicBezTo>
                  <a:cubicBezTo>
                    <a:pt x="206" y="587"/>
                    <a:pt x="208" y="595"/>
                    <a:pt x="208" y="595"/>
                  </a:cubicBezTo>
                  <a:cubicBezTo>
                    <a:pt x="208" y="595"/>
                    <a:pt x="209" y="598"/>
                    <a:pt x="209" y="601"/>
                  </a:cubicBezTo>
                  <a:cubicBezTo>
                    <a:pt x="209" y="613"/>
                    <a:pt x="209" y="613"/>
                    <a:pt x="209" y="613"/>
                  </a:cubicBezTo>
                  <a:cubicBezTo>
                    <a:pt x="209" y="616"/>
                    <a:pt x="207" y="627"/>
                    <a:pt x="207" y="633"/>
                  </a:cubicBezTo>
                  <a:cubicBezTo>
                    <a:pt x="207" y="640"/>
                    <a:pt x="208" y="649"/>
                    <a:pt x="210" y="648"/>
                  </a:cubicBezTo>
                  <a:cubicBezTo>
                    <a:pt x="211" y="647"/>
                    <a:pt x="215" y="645"/>
                    <a:pt x="215" y="644"/>
                  </a:cubicBezTo>
                  <a:cubicBezTo>
                    <a:pt x="215" y="643"/>
                    <a:pt x="213" y="633"/>
                    <a:pt x="214" y="628"/>
                  </a:cubicBezTo>
                  <a:cubicBezTo>
                    <a:pt x="214" y="623"/>
                    <a:pt x="215" y="620"/>
                    <a:pt x="215" y="617"/>
                  </a:cubicBezTo>
                  <a:cubicBezTo>
                    <a:pt x="215" y="615"/>
                    <a:pt x="215" y="598"/>
                    <a:pt x="215" y="598"/>
                  </a:cubicBezTo>
                  <a:cubicBezTo>
                    <a:pt x="218" y="598"/>
                    <a:pt x="218" y="598"/>
                    <a:pt x="218" y="598"/>
                  </a:cubicBezTo>
                  <a:cubicBezTo>
                    <a:pt x="218" y="598"/>
                    <a:pt x="218" y="595"/>
                    <a:pt x="218" y="592"/>
                  </a:cubicBezTo>
                  <a:cubicBezTo>
                    <a:pt x="218" y="589"/>
                    <a:pt x="220" y="587"/>
                    <a:pt x="222" y="587"/>
                  </a:cubicBezTo>
                  <a:cubicBezTo>
                    <a:pt x="224" y="587"/>
                    <a:pt x="222" y="587"/>
                    <a:pt x="223" y="588"/>
                  </a:cubicBezTo>
                  <a:cubicBezTo>
                    <a:pt x="224" y="590"/>
                    <a:pt x="226" y="593"/>
                    <a:pt x="226" y="593"/>
                  </a:cubicBezTo>
                  <a:cubicBezTo>
                    <a:pt x="226" y="593"/>
                    <a:pt x="229" y="591"/>
                    <a:pt x="231" y="590"/>
                  </a:cubicBezTo>
                  <a:cubicBezTo>
                    <a:pt x="233" y="588"/>
                    <a:pt x="231" y="586"/>
                    <a:pt x="228" y="582"/>
                  </a:cubicBezTo>
                  <a:cubicBezTo>
                    <a:pt x="225" y="577"/>
                    <a:pt x="228" y="577"/>
                    <a:pt x="229" y="577"/>
                  </a:cubicBezTo>
                  <a:cubicBezTo>
                    <a:pt x="230" y="576"/>
                    <a:pt x="231" y="570"/>
                    <a:pt x="233" y="566"/>
                  </a:cubicBezTo>
                  <a:cubicBezTo>
                    <a:pt x="234" y="562"/>
                    <a:pt x="233" y="563"/>
                    <a:pt x="233" y="558"/>
                  </a:cubicBezTo>
                  <a:cubicBezTo>
                    <a:pt x="233" y="553"/>
                    <a:pt x="238" y="558"/>
                    <a:pt x="238" y="558"/>
                  </a:cubicBezTo>
                  <a:cubicBezTo>
                    <a:pt x="238" y="558"/>
                    <a:pt x="243" y="564"/>
                    <a:pt x="244" y="567"/>
                  </a:cubicBezTo>
                  <a:cubicBezTo>
                    <a:pt x="245" y="570"/>
                    <a:pt x="249" y="573"/>
                    <a:pt x="251" y="575"/>
                  </a:cubicBezTo>
                  <a:cubicBezTo>
                    <a:pt x="252" y="578"/>
                    <a:pt x="261" y="587"/>
                    <a:pt x="265" y="597"/>
                  </a:cubicBezTo>
                  <a:cubicBezTo>
                    <a:pt x="270" y="607"/>
                    <a:pt x="270" y="601"/>
                    <a:pt x="270" y="601"/>
                  </a:cubicBezTo>
                  <a:cubicBezTo>
                    <a:pt x="270" y="601"/>
                    <a:pt x="283" y="626"/>
                    <a:pt x="284" y="628"/>
                  </a:cubicBezTo>
                  <a:cubicBezTo>
                    <a:pt x="284" y="629"/>
                    <a:pt x="287" y="631"/>
                    <a:pt x="290" y="633"/>
                  </a:cubicBezTo>
                  <a:cubicBezTo>
                    <a:pt x="294" y="634"/>
                    <a:pt x="294" y="634"/>
                    <a:pt x="297" y="637"/>
                  </a:cubicBezTo>
                  <a:cubicBezTo>
                    <a:pt x="301" y="640"/>
                    <a:pt x="297" y="641"/>
                    <a:pt x="297" y="643"/>
                  </a:cubicBezTo>
                  <a:cubicBezTo>
                    <a:pt x="297" y="645"/>
                    <a:pt x="311" y="671"/>
                    <a:pt x="314" y="675"/>
                  </a:cubicBezTo>
                  <a:cubicBezTo>
                    <a:pt x="317" y="679"/>
                    <a:pt x="317" y="680"/>
                    <a:pt x="318" y="684"/>
                  </a:cubicBezTo>
                  <a:cubicBezTo>
                    <a:pt x="320" y="689"/>
                    <a:pt x="320" y="688"/>
                    <a:pt x="322" y="694"/>
                  </a:cubicBezTo>
                  <a:cubicBezTo>
                    <a:pt x="324" y="700"/>
                    <a:pt x="327" y="704"/>
                    <a:pt x="329" y="709"/>
                  </a:cubicBezTo>
                  <a:cubicBezTo>
                    <a:pt x="332" y="715"/>
                    <a:pt x="332" y="719"/>
                    <a:pt x="333" y="721"/>
                  </a:cubicBezTo>
                  <a:cubicBezTo>
                    <a:pt x="334" y="723"/>
                    <a:pt x="336" y="726"/>
                    <a:pt x="337" y="730"/>
                  </a:cubicBezTo>
                  <a:cubicBezTo>
                    <a:pt x="339" y="734"/>
                    <a:pt x="340" y="734"/>
                    <a:pt x="342" y="737"/>
                  </a:cubicBezTo>
                  <a:cubicBezTo>
                    <a:pt x="344" y="739"/>
                    <a:pt x="346" y="735"/>
                    <a:pt x="346" y="735"/>
                  </a:cubicBezTo>
                  <a:cubicBezTo>
                    <a:pt x="346" y="735"/>
                    <a:pt x="347" y="731"/>
                    <a:pt x="348" y="720"/>
                  </a:cubicBezTo>
                  <a:cubicBezTo>
                    <a:pt x="349" y="709"/>
                    <a:pt x="349" y="716"/>
                    <a:pt x="350" y="709"/>
                  </a:cubicBezTo>
                  <a:cubicBezTo>
                    <a:pt x="351" y="702"/>
                    <a:pt x="350" y="704"/>
                    <a:pt x="346" y="701"/>
                  </a:cubicBezTo>
                  <a:cubicBezTo>
                    <a:pt x="342" y="697"/>
                    <a:pt x="342" y="699"/>
                    <a:pt x="342" y="698"/>
                  </a:cubicBezTo>
                  <a:cubicBezTo>
                    <a:pt x="342" y="697"/>
                    <a:pt x="341" y="690"/>
                    <a:pt x="340" y="686"/>
                  </a:cubicBezTo>
                  <a:cubicBezTo>
                    <a:pt x="340" y="682"/>
                    <a:pt x="343" y="682"/>
                    <a:pt x="342" y="679"/>
                  </a:cubicBezTo>
                  <a:cubicBezTo>
                    <a:pt x="342" y="677"/>
                    <a:pt x="338" y="668"/>
                    <a:pt x="336" y="669"/>
                  </a:cubicBezTo>
                  <a:cubicBezTo>
                    <a:pt x="335" y="670"/>
                    <a:pt x="335" y="673"/>
                    <a:pt x="333" y="671"/>
                  </a:cubicBezTo>
                  <a:cubicBezTo>
                    <a:pt x="331" y="670"/>
                    <a:pt x="332" y="669"/>
                    <a:pt x="332" y="666"/>
                  </a:cubicBezTo>
                  <a:cubicBezTo>
                    <a:pt x="332" y="657"/>
                    <a:pt x="332" y="657"/>
                    <a:pt x="332" y="657"/>
                  </a:cubicBezTo>
                  <a:cubicBezTo>
                    <a:pt x="332" y="654"/>
                    <a:pt x="329" y="656"/>
                    <a:pt x="327" y="653"/>
                  </a:cubicBezTo>
                  <a:cubicBezTo>
                    <a:pt x="324" y="650"/>
                    <a:pt x="325" y="644"/>
                    <a:pt x="325" y="642"/>
                  </a:cubicBezTo>
                  <a:cubicBezTo>
                    <a:pt x="324" y="640"/>
                    <a:pt x="321" y="644"/>
                    <a:pt x="321" y="642"/>
                  </a:cubicBezTo>
                  <a:cubicBezTo>
                    <a:pt x="321" y="640"/>
                    <a:pt x="316" y="633"/>
                    <a:pt x="316" y="629"/>
                  </a:cubicBezTo>
                  <a:cubicBezTo>
                    <a:pt x="315" y="625"/>
                    <a:pt x="308" y="608"/>
                    <a:pt x="308" y="608"/>
                  </a:cubicBezTo>
                  <a:cubicBezTo>
                    <a:pt x="308" y="608"/>
                    <a:pt x="300" y="592"/>
                    <a:pt x="299" y="589"/>
                  </a:cubicBezTo>
                  <a:cubicBezTo>
                    <a:pt x="298" y="586"/>
                    <a:pt x="294" y="576"/>
                    <a:pt x="291" y="572"/>
                  </a:cubicBezTo>
                  <a:cubicBezTo>
                    <a:pt x="287" y="567"/>
                    <a:pt x="275" y="560"/>
                    <a:pt x="275" y="560"/>
                  </a:cubicBezTo>
                  <a:cubicBezTo>
                    <a:pt x="275" y="560"/>
                    <a:pt x="269" y="552"/>
                    <a:pt x="267" y="549"/>
                  </a:cubicBezTo>
                  <a:cubicBezTo>
                    <a:pt x="266" y="547"/>
                    <a:pt x="236" y="537"/>
                    <a:pt x="235" y="537"/>
                  </a:cubicBezTo>
                  <a:cubicBezTo>
                    <a:pt x="235" y="537"/>
                    <a:pt x="228" y="529"/>
                    <a:pt x="228" y="527"/>
                  </a:cubicBezTo>
                  <a:cubicBezTo>
                    <a:pt x="228" y="525"/>
                    <a:pt x="224" y="506"/>
                    <a:pt x="220" y="507"/>
                  </a:cubicBezTo>
                  <a:cubicBezTo>
                    <a:pt x="215" y="507"/>
                    <a:pt x="220" y="509"/>
                    <a:pt x="217" y="509"/>
                  </a:cubicBezTo>
                  <a:cubicBezTo>
                    <a:pt x="214" y="510"/>
                    <a:pt x="217" y="509"/>
                    <a:pt x="215" y="508"/>
                  </a:cubicBezTo>
                  <a:cubicBezTo>
                    <a:pt x="212" y="506"/>
                    <a:pt x="215" y="508"/>
                    <a:pt x="212" y="509"/>
                  </a:cubicBezTo>
                  <a:cubicBezTo>
                    <a:pt x="210" y="510"/>
                    <a:pt x="209" y="510"/>
                    <a:pt x="205" y="510"/>
                  </a:cubicBezTo>
                  <a:cubicBezTo>
                    <a:pt x="201" y="510"/>
                    <a:pt x="203" y="513"/>
                    <a:pt x="203" y="515"/>
                  </a:cubicBezTo>
                  <a:cubicBezTo>
                    <a:pt x="203" y="516"/>
                    <a:pt x="203" y="520"/>
                    <a:pt x="201" y="519"/>
                  </a:cubicBezTo>
                  <a:cubicBezTo>
                    <a:pt x="199" y="517"/>
                    <a:pt x="201" y="519"/>
                    <a:pt x="201" y="514"/>
                  </a:cubicBezTo>
                  <a:cubicBezTo>
                    <a:pt x="201" y="510"/>
                    <a:pt x="196" y="508"/>
                    <a:pt x="195" y="507"/>
                  </a:cubicBezTo>
                  <a:cubicBezTo>
                    <a:pt x="194" y="505"/>
                    <a:pt x="195" y="505"/>
                    <a:pt x="199" y="505"/>
                  </a:cubicBezTo>
                  <a:cubicBezTo>
                    <a:pt x="202" y="504"/>
                    <a:pt x="209" y="500"/>
                    <a:pt x="212" y="499"/>
                  </a:cubicBezTo>
                  <a:cubicBezTo>
                    <a:pt x="214" y="499"/>
                    <a:pt x="218" y="493"/>
                    <a:pt x="219" y="492"/>
                  </a:cubicBezTo>
                  <a:cubicBezTo>
                    <a:pt x="220" y="491"/>
                    <a:pt x="225" y="491"/>
                    <a:pt x="225" y="491"/>
                  </a:cubicBezTo>
                  <a:cubicBezTo>
                    <a:pt x="225" y="491"/>
                    <a:pt x="227" y="489"/>
                    <a:pt x="229" y="486"/>
                  </a:cubicBezTo>
                  <a:cubicBezTo>
                    <a:pt x="231" y="484"/>
                    <a:pt x="231" y="485"/>
                    <a:pt x="240" y="478"/>
                  </a:cubicBezTo>
                  <a:cubicBezTo>
                    <a:pt x="250" y="471"/>
                    <a:pt x="244" y="475"/>
                    <a:pt x="245" y="473"/>
                  </a:cubicBezTo>
                  <a:cubicBezTo>
                    <a:pt x="246" y="471"/>
                    <a:pt x="245" y="473"/>
                    <a:pt x="250" y="473"/>
                  </a:cubicBezTo>
                  <a:cubicBezTo>
                    <a:pt x="254" y="473"/>
                    <a:pt x="253" y="471"/>
                    <a:pt x="255" y="470"/>
                  </a:cubicBezTo>
                  <a:cubicBezTo>
                    <a:pt x="257" y="469"/>
                    <a:pt x="259" y="464"/>
                    <a:pt x="262" y="464"/>
                  </a:cubicBezTo>
                  <a:cubicBezTo>
                    <a:pt x="265" y="464"/>
                    <a:pt x="270" y="462"/>
                    <a:pt x="271" y="460"/>
                  </a:cubicBezTo>
                  <a:cubicBezTo>
                    <a:pt x="272" y="459"/>
                    <a:pt x="274" y="460"/>
                    <a:pt x="275" y="462"/>
                  </a:cubicBezTo>
                  <a:cubicBezTo>
                    <a:pt x="276" y="463"/>
                    <a:pt x="275" y="465"/>
                    <a:pt x="279" y="465"/>
                  </a:cubicBezTo>
                  <a:cubicBezTo>
                    <a:pt x="282" y="465"/>
                    <a:pt x="280" y="466"/>
                    <a:pt x="284" y="467"/>
                  </a:cubicBezTo>
                  <a:cubicBezTo>
                    <a:pt x="287" y="468"/>
                    <a:pt x="287" y="469"/>
                    <a:pt x="289" y="474"/>
                  </a:cubicBezTo>
                  <a:cubicBezTo>
                    <a:pt x="291" y="479"/>
                    <a:pt x="291" y="478"/>
                    <a:pt x="294" y="482"/>
                  </a:cubicBezTo>
                  <a:cubicBezTo>
                    <a:pt x="296" y="487"/>
                    <a:pt x="299" y="487"/>
                    <a:pt x="300" y="488"/>
                  </a:cubicBezTo>
                  <a:cubicBezTo>
                    <a:pt x="301" y="490"/>
                    <a:pt x="306" y="495"/>
                    <a:pt x="309" y="498"/>
                  </a:cubicBezTo>
                  <a:cubicBezTo>
                    <a:pt x="312" y="501"/>
                    <a:pt x="311" y="502"/>
                    <a:pt x="311" y="502"/>
                  </a:cubicBezTo>
                  <a:cubicBezTo>
                    <a:pt x="313" y="506"/>
                    <a:pt x="313" y="506"/>
                    <a:pt x="313" y="506"/>
                  </a:cubicBezTo>
                  <a:cubicBezTo>
                    <a:pt x="315" y="505"/>
                    <a:pt x="315" y="505"/>
                    <a:pt x="315" y="505"/>
                  </a:cubicBezTo>
                  <a:cubicBezTo>
                    <a:pt x="321" y="512"/>
                    <a:pt x="321" y="512"/>
                    <a:pt x="321" y="512"/>
                  </a:cubicBezTo>
                  <a:cubicBezTo>
                    <a:pt x="321" y="512"/>
                    <a:pt x="327" y="518"/>
                    <a:pt x="329" y="518"/>
                  </a:cubicBezTo>
                  <a:cubicBezTo>
                    <a:pt x="330" y="518"/>
                    <a:pt x="330" y="516"/>
                    <a:pt x="330" y="516"/>
                  </a:cubicBezTo>
                  <a:cubicBezTo>
                    <a:pt x="330" y="516"/>
                    <a:pt x="326" y="510"/>
                    <a:pt x="325" y="508"/>
                  </a:cubicBezTo>
                  <a:cubicBezTo>
                    <a:pt x="325" y="507"/>
                    <a:pt x="323" y="501"/>
                    <a:pt x="322" y="499"/>
                  </a:cubicBezTo>
                  <a:cubicBezTo>
                    <a:pt x="322" y="497"/>
                    <a:pt x="320" y="492"/>
                    <a:pt x="319" y="490"/>
                  </a:cubicBezTo>
                  <a:cubicBezTo>
                    <a:pt x="319" y="488"/>
                    <a:pt x="310" y="472"/>
                    <a:pt x="309" y="470"/>
                  </a:cubicBezTo>
                  <a:cubicBezTo>
                    <a:pt x="308" y="468"/>
                    <a:pt x="301" y="455"/>
                    <a:pt x="299" y="453"/>
                  </a:cubicBezTo>
                  <a:cubicBezTo>
                    <a:pt x="297" y="451"/>
                    <a:pt x="295" y="451"/>
                    <a:pt x="293" y="450"/>
                  </a:cubicBezTo>
                  <a:cubicBezTo>
                    <a:pt x="291" y="450"/>
                    <a:pt x="297" y="447"/>
                    <a:pt x="297" y="447"/>
                  </a:cubicBezTo>
                  <a:cubicBezTo>
                    <a:pt x="297" y="447"/>
                    <a:pt x="301" y="452"/>
                    <a:pt x="301" y="453"/>
                  </a:cubicBezTo>
                  <a:cubicBezTo>
                    <a:pt x="301" y="454"/>
                    <a:pt x="305" y="457"/>
                    <a:pt x="306" y="457"/>
                  </a:cubicBezTo>
                  <a:cubicBezTo>
                    <a:pt x="307" y="457"/>
                    <a:pt x="310" y="460"/>
                    <a:pt x="314" y="460"/>
                  </a:cubicBezTo>
                  <a:cubicBezTo>
                    <a:pt x="317" y="460"/>
                    <a:pt x="316" y="463"/>
                    <a:pt x="318" y="464"/>
                  </a:cubicBezTo>
                  <a:cubicBezTo>
                    <a:pt x="320" y="466"/>
                    <a:pt x="323" y="467"/>
                    <a:pt x="325" y="468"/>
                  </a:cubicBezTo>
                  <a:cubicBezTo>
                    <a:pt x="328" y="469"/>
                    <a:pt x="328" y="468"/>
                    <a:pt x="337" y="475"/>
                  </a:cubicBezTo>
                  <a:cubicBezTo>
                    <a:pt x="346" y="481"/>
                    <a:pt x="343" y="480"/>
                    <a:pt x="344" y="481"/>
                  </a:cubicBezTo>
                  <a:cubicBezTo>
                    <a:pt x="345" y="483"/>
                    <a:pt x="350" y="483"/>
                    <a:pt x="352" y="484"/>
                  </a:cubicBezTo>
                  <a:cubicBezTo>
                    <a:pt x="353" y="485"/>
                    <a:pt x="355" y="484"/>
                    <a:pt x="356" y="485"/>
                  </a:cubicBezTo>
                  <a:cubicBezTo>
                    <a:pt x="357" y="487"/>
                    <a:pt x="362" y="486"/>
                    <a:pt x="364" y="486"/>
                  </a:cubicBezTo>
                  <a:cubicBezTo>
                    <a:pt x="366" y="486"/>
                    <a:pt x="367" y="491"/>
                    <a:pt x="367" y="493"/>
                  </a:cubicBezTo>
                  <a:cubicBezTo>
                    <a:pt x="368" y="494"/>
                    <a:pt x="371" y="493"/>
                    <a:pt x="373" y="495"/>
                  </a:cubicBezTo>
                  <a:cubicBezTo>
                    <a:pt x="374" y="496"/>
                    <a:pt x="375" y="497"/>
                    <a:pt x="376" y="499"/>
                  </a:cubicBezTo>
                  <a:cubicBezTo>
                    <a:pt x="378" y="500"/>
                    <a:pt x="381" y="499"/>
                    <a:pt x="381" y="499"/>
                  </a:cubicBezTo>
                  <a:cubicBezTo>
                    <a:pt x="381" y="499"/>
                    <a:pt x="382" y="499"/>
                    <a:pt x="385" y="499"/>
                  </a:cubicBezTo>
                  <a:cubicBezTo>
                    <a:pt x="388" y="499"/>
                    <a:pt x="385" y="499"/>
                    <a:pt x="387" y="502"/>
                  </a:cubicBezTo>
                  <a:cubicBezTo>
                    <a:pt x="390" y="505"/>
                    <a:pt x="391" y="501"/>
                    <a:pt x="391" y="501"/>
                  </a:cubicBezTo>
                  <a:cubicBezTo>
                    <a:pt x="391" y="501"/>
                    <a:pt x="398" y="501"/>
                    <a:pt x="399" y="499"/>
                  </a:cubicBezTo>
                  <a:cubicBezTo>
                    <a:pt x="400" y="496"/>
                    <a:pt x="395" y="496"/>
                    <a:pt x="395" y="495"/>
                  </a:cubicBezTo>
                  <a:cubicBezTo>
                    <a:pt x="395" y="494"/>
                    <a:pt x="394" y="493"/>
                    <a:pt x="392" y="491"/>
                  </a:cubicBezTo>
                  <a:cubicBezTo>
                    <a:pt x="390" y="489"/>
                    <a:pt x="388" y="490"/>
                    <a:pt x="386" y="488"/>
                  </a:cubicBezTo>
                  <a:cubicBezTo>
                    <a:pt x="384" y="487"/>
                    <a:pt x="381" y="482"/>
                    <a:pt x="379" y="481"/>
                  </a:cubicBezTo>
                  <a:cubicBezTo>
                    <a:pt x="377" y="481"/>
                    <a:pt x="371" y="477"/>
                    <a:pt x="370" y="475"/>
                  </a:cubicBezTo>
                  <a:cubicBezTo>
                    <a:pt x="368" y="473"/>
                    <a:pt x="365" y="472"/>
                    <a:pt x="362" y="470"/>
                  </a:cubicBezTo>
                  <a:cubicBezTo>
                    <a:pt x="359" y="469"/>
                    <a:pt x="351" y="464"/>
                    <a:pt x="351" y="461"/>
                  </a:cubicBezTo>
                  <a:cubicBezTo>
                    <a:pt x="351" y="458"/>
                    <a:pt x="355" y="461"/>
                    <a:pt x="356" y="461"/>
                  </a:cubicBezTo>
                  <a:cubicBezTo>
                    <a:pt x="357" y="461"/>
                    <a:pt x="362" y="465"/>
                    <a:pt x="368" y="463"/>
                  </a:cubicBezTo>
                  <a:cubicBezTo>
                    <a:pt x="374" y="462"/>
                    <a:pt x="371" y="464"/>
                    <a:pt x="375" y="465"/>
                  </a:cubicBezTo>
                  <a:cubicBezTo>
                    <a:pt x="378" y="465"/>
                    <a:pt x="377" y="466"/>
                    <a:pt x="379" y="466"/>
                  </a:cubicBezTo>
                  <a:cubicBezTo>
                    <a:pt x="380" y="466"/>
                    <a:pt x="380" y="469"/>
                    <a:pt x="384" y="473"/>
                  </a:cubicBezTo>
                  <a:cubicBezTo>
                    <a:pt x="388" y="477"/>
                    <a:pt x="384" y="473"/>
                    <a:pt x="387" y="473"/>
                  </a:cubicBezTo>
                  <a:cubicBezTo>
                    <a:pt x="390" y="473"/>
                    <a:pt x="392" y="473"/>
                    <a:pt x="394" y="472"/>
                  </a:cubicBezTo>
                  <a:cubicBezTo>
                    <a:pt x="395" y="471"/>
                    <a:pt x="399" y="474"/>
                    <a:pt x="399" y="474"/>
                  </a:cubicBezTo>
                  <a:cubicBezTo>
                    <a:pt x="407" y="479"/>
                    <a:pt x="407" y="479"/>
                    <a:pt x="407" y="479"/>
                  </a:cubicBezTo>
                  <a:cubicBezTo>
                    <a:pt x="407" y="479"/>
                    <a:pt x="410" y="479"/>
                    <a:pt x="413" y="478"/>
                  </a:cubicBezTo>
                  <a:cubicBezTo>
                    <a:pt x="415" y="478"/>
                    <a:pt x="416" y="477"/>
                    <a:pt x="419" y="476"/>
                  </a:cubicBezTo>
                  <a:cubicBezTo>
                    <a:pt x="421" y="476"/>
                    <a:pt x="422" y="479"/>
                    <a:pt x="424" y="478"/>
                  </a:cubicBezTo>
                  <a:cubicBezTo>
                    <a:pt x="426" y="477"/>
                    <a:pt x="427" y="478"/>
                    <a:pt x="431" y="477"/>
                  </a:cubicBezTo>
                  <a:cubicBezTo>
                    <a:pt x="435" y="476"/>
                    <a:pt x="435" y="478"/>
                    <a:pt x="435" y="479"/>
                  </a:cubicBezTo>
                  <a:cubicBezTo>
                    <a:pt x="435" y="480"/>
                    <a:pt x="441" y="479"/>
                    <a:pt x="444" y="479"/>
                  </a:cubicBezTo>
                  <a:cubicBezTo>
                    <a:pt x="448" y="479"/>
                    <a:pt x="452" y="478"/>
                    <a:pt x="456" y="477"/>
                  </a:cubicBezTo>
                  <a:cubicBezTo>
                    <a:pt x="460" y="477"/>
                    <a:pt x="463" y="477"/>
                    <a:pt x="463" y="477"/>
                  </a:cubicBezTo>
                  <a:cubicBezTo>
                    <a:pt x="463" y="477"/>
                    <a:pt x="468" y="481"/>
                    <a:pt x="469" y="482"/>
                  </a:cubicBezTo>
                  <a:cubicBezTo>
                    <a:pt x="471" y="483"/>
                    <a:pt x="472" y="485"/>
                    <a:pt x="475" y="488"/>
                  </a:cubicBezTo>
                  <a:cubicBezTo>
                    <a:pt x="478" y="491"/>
                    <a:pt x="481" y="492"/>
                    <a:pt x="481" y="492"/>
                  </a:cubicBezTo>
                  <a:cubicBezTo>
                    <a:pt x="484" y="493"/>
                    <a:pt x="484" y="493"/>
                    <a:pt x="484" y="493"/>
                  </a:cubicBezTo>
                  <a:cubicBezTo>
                    <a:pt x="484" y="493"/>
                    <a:pt x="487" y="497"/>
                    <a:pt x="487" y="499"/>
                  </a:cubicBezTo>
                  <a:cubicBezTo>
                    <a:pt x="487" y="501"/>
                    <a:pt x="490" y="514"/>
                    <a:pt x="490" y="516"/>
                  </a:cubicBezTo>
                  <a:cubicBezTo>
                    <a:pt x="490" y="518"/>
                    <a:pt x="494" y="530"/>
                    <a:pt x="494" y="530"/>
                  </a:cubicBezTo>
                  <a:cubicBezTo>
                    <a:pt x="494" y="530"/>
                    <a:pt x="497" y="537"/>
                    <a:pt x="498" y="537"/>
                  </a:cubicBezTo>
                  <a:cubicBezTo>
                    <a:pt x="500" y="537"/>
                    <a:pt x="502" y="557"/>
                    <a:pt x="502" y="557"/>
                  </a:cubicBezTo>
                  <a:cubicBezTo>
                    <a:pt x="502" y="557"/>
                    <a:pt x="503" y="565"/>
                    <a:pt x="505" y="568"/>
                  </a:cubicBezTo>
                  <a:cubicBezTo>
                    <a:pt x="507" y="572"/>
                    <a:pt x="512" y="575"/>
                    <a:pt x="512" y="575"/>
                  </a:cubicBezTo>
                  <a:cubicBezTo>
                    <a:pt x="512" y="575"/>
                    <a:pt x="513" y="582"/>
                    <a:pt x="510" y="584"/>
                  </a:cubicBezTo>
                  <a:cubicBezTo>
                    <a:pt x="508" y="586"/>
                    <a:pt x="509" y="584"/>
                    <a:pt x="506" y="591"/>
                  </a:cubicBezTo>
                  <a:cubicBezTo>
                    <a:pt x="504" y="598"/>
                    <a:pt x="506" y="599"/>
                    <a:pt x="507" y="602"/>
                  </a:cubicBezTo>
                  <a:cubicBezTo>
                    <a:pt x="508" y="604"/>
                    <a:pt x="508" y="600"/>
                    <a:pt x="509" y="598"/>
                  </a:cubicBezTo>
                  <a:cubicBezTo>
                    <a:pt x="510" y="597"/>
                    <a:pt x="514" y="593"/>
                    <a:pt x="514" y="593"/>
                  </a:cubicBezTo>
                  <a:cubicBezTo>
                    <a:pt x="514" y="593"/>
                    <a:pt x="520" y="591"/>
                    <a:pt x="524" y="589"/>
                  </a:cubicBezTo>
                  <a:cubicBezTo>
                    <a:pt x="528" y="587"/>
                    <a:pt x="528" y="587"/>
                    <a:pt x="533" y="585"/>
                  </a:cubicBezTo>
                  <a:cubicBezTo>
                    <a:pt x="537" y="583"/>
                    <a:pt x="537" y="584"/>
                    <a:pt x="537" y="584"/>
                  </a:cubicBezTo>
                  <a:cubicBezTo>
                    <a:pt x="537" y="584"/>
                    <a:pt x="534" y="586"/>
                    <a:pt x="535" y="588"/>
                  </a:cubicBezTo>
                  <a:cubicBezTo>
                    <a:pt x="536" y="590"/>
                    <a:pt x="540" y="587"/>
                    <a:pt x="540" y="587"/>
                  </a:cubicBezTo>
                  <a:cubicBezTo>
                    <a:pt x="540" y="587"/>
                    <a:pt x="544" y="583"/>
                    <a:pt x="546" y="580"/>
                  </a:cubicBezTo>
                  <a:cubicBezTo>
                    <a:pt x="548" y="578"/>
                    <a:pt x="548" y="584"/>
                    <a:pt x="552" y="583"/>
                  </a:cubicBezTo>
                  <a:cubicBezTo>
                    <a:pt x="555" y="582"/>
                    <a:pt x="555" y="583"/>
                    <a:pt x="558" y="583"/>
                  </a:cubicBezTo>
                  <a:cubicBezTo>
                    <a:pt x="561" y="583"/>
                    <a:pt x="567" y="574"/>
                    <a:pt x="567" y="574"/>
                  </a:cubicBezTo>
                  <a:cubicBezTo>
                    <a:pt x="569" y="580"/>
                    <a:pt x="569" y="580"/>
                    <a:pt x="569" y="580"/>
                  </a:cubicBezTo>
                  <a:cubicBezTo>
                    <a:pt x="569" y="580"/>
                    <a:pt x="566" y="591"/>
                    <a:pt x="566" y="594"/>
                  </a:cubicBezTo>
                  <a:cubicBezTo>
                    <a:pt x="566" y="597"/>
                    <a:pt x="563" y="610"/>
                    <a:pt x="563" y="615"/>
                  </a:cubicBezTo>
                  <a:cubicBezTo>
                    <a:pt x="563" y="620"/>
                    <a:pt x="563" y="621"/>
                    <a:pt x="561" y="625"/>
                  </a:cubicBezTo>
                  <a:cubicBezTo>
                    <a:pt x="559" y="629"/>
                    <a:pt x="555" y="648"/>
                    <a:pt x="555" y="650"/>
                  </a:cubicBezTo>
                  <a:cubicBezTo>
                    <a:pt x="555" y="651"/>
                    <a:pt x="553" y="658"/>
                    <a:pt x="553" y="658"/>
                  </a:cubicBezTo>
                  <a:cubicBezTo>
                    <a:pt x="554" y="666"/>
                    <a:pt x="554" y="666"/>
                    <a:pt x="554" y="666"/>
                  </a:cubicBezTo>
                  <a:cubicBezTo>
                    <a:pt x="554" y="666"/>
                    <a:pt x="551" y="672"/>
                    <a:pt x="550" y="673"/>
                  </a:cubicBezTo>
                  <a:cubicBezTo>
                    <a:pt x="550" y="674"/>
                    <a:pt x="547" y="684"/>
                    <a:pt x="546" y="699"/>
                  </a:cubicBezTo>
                  <a:cubicBezTo>
                    <a:pt x="545" y="714"/>
                    <a:pt x="549" y="715"/>
                    <a:pt x="549" y="715"/>
                  </a:cubicBezTo>
                  <a:cubicBezTo>
                    <a:pt x="549" y="715"/>
                    <a:pt x="552" y="714"/>
                    <a:pt x="552" y="713"/>
                  </a:cubicBezTo>
                  <a:cubicBezTo>
                    <a:pt x="553" y="712"/>
                    <a:pt x="554" y="708"/>
                    <a:pt x="555" y="707"/>
                  </a:cubicBezTo>
                  <a:cubicBezTo>
                    <a:pt x="556" y="706"/>
                    <a:pt x="564" y="700"/>
                    <a:pt x="564" y="700"/>
                  </a:cubicBezTo>
                  <a:cubicBezTo>
                    <a:pt x="564" y="700"/>
                    <a:pt x="565" y="693"/>
                    <a:pt x="565" y="690"/>
                  </a:cubicBezTo>
                  <a:cubicBezTo>
                    <a:pt x="565" y="688"/>
                    <a:pt x="574" y="681"/>
                    <a:pt x="574" y="678"/>
                  </a:cubicBezTo>
                  <a:cubicBezTo>
                    <a:pt x="574" y="675"/>
                    <a:pt x="575" y="676"/>
                    <a:pt x="576" y="674"/>
                  </a:cubicBezTo>
                  <a:cubicBezTo>
                    <a:pt x="577" y="671"/>
                    <a:pt x="580" y="666"/>
                    <a:pt x="581" y="663"/>
                  </a:cubicBezTo>
                  <a:cubicBezTo>
                    <a:pt x="582" y="660"/>
                    <a:pt x="583" y="647"/>
                    <a:pt x="586" y="639"/>
                  </a:cubicBezTo>
                  <a:cubicBezTo>
                    <a:pt x="589" y="630"/>
                    <a:pt x="589" y="618"/>
                    <a:pt x="589" y="618"/>
                  </a:cubicBezTo>
                  <a:cubicBezTo>
                    <a:pt x="589" y="618"/>
                    <a:pt x="590" y="613"/>
                    <a:pt x="593" y="616"/>
                  </a:cubicBezTo>
                  <a:cubicBezTo>
                    <a:pt x="596" y="619"/>
                    <a:pt x="622" y="678"/>
                    <a:pt x="623" y="679"/>
                  </a:cubicBezTo>
                  <a:cubicBezTo>
                    <a:pt x="623" y="680"/>
                    <a:pt x="632" y="697"/>
                    <a:pt x="633" y="700"/>
                  </a:cubicBezTo>
                  <a:cubicBezTo>
                    <a:pt x="634" y="702"/>
                    <a:pt x="651" y="736"/>
                    <a:pt x="651" y="736"/>
                  </a:cubicBezTo>
                  <a:cubicBezTo>
                    <a:pt x="651" y="736"/>
                    <a:pt x="657" y="749"/>
                    <a:pt x="659" y="752"/>
                  </a:cubicBezTo>
                  <a:cubicBezTo>
                    <a:pt x="661" y="755"/>
                    <a:pt x="677" y="806"/>
                    <a:pt x="680" y="809"/>
                  </a:cubicBezTo>
                  <a:cubicBezTo>
                    <a:pt x="683" y="812"/>
                    <a:pt x="722" y="905"/>
                    <a:pt x="723" y="907"/>
                  </a:cubicBezTo>
                  <a:cubicBezTo>
                    <a:pt x="723" y="908"/>
                    <a:pt x="727" y="907"/>
                    <a:pt x="727" y="906"/>
                  </a:cubicBezTo>
                  <a:cubicBezTo>
                    <a:pt x="727" y="904"/>
                    <a:pt x="721" y="864"/>
                    <a:pt x="721" y="860"/>
                  </a:cubicBezTo>
                  <a:cubicBezTo>
                    <a:pt x="721" y="856"/>
                    <a:pt x="715" y="840"/>
                    <a:pt x="715" y="834"/>
                  </a:cubicBezTo>
                  <a:cubicBezTo>
                    <a:pt x="715" y="829"/>
                    <a:pt x="713" y="829"/>
                    <a:pt x="713" y="828"/>
                  </a:cubicBezTo>
                  <a:cubicBezTo>
                    <a:pt x="713" y="827"/>
                    <a:pt x="711" y="821"/>
                    <a:pt x="711" y="821"/>
                  </a:cubicBezTo>
                  <a:cubicBezTo>
                    <a:pt x="711" y="821"/>
                    <a:pt x="708" y="823"/>
                    <a:pt x="710" y="820"/>
                  </a:cubicBezTo>
                  <a:cubicBezTo>
                    <a:pt x="712" y="817"/>
                    <a:pt x="709" y="813"/>
                    <a:pt x="709" y="812"/>
                  </a:cubicBezTo>
                  <a:cubicBezTo>
                    <a:pt x="709" y="811"/>
                    <a:pt x="706" y="799"/>
                    <a:pt x="706" y="799"/>
                  </a:cubicBezTo>
                  <a:cubicBezTo>
                    <a:pt x="704" y="791"/>
                    <a:pt x="704" y="791"/>
                    <a:pt x="704" y="791"/>
                  </a:cubicBezTo>
                  <a:cubicBezTo>
                    <a:pt x="704" y="791"/>
                    <a:pt x="705" y="788"/>
                    <a:pt x="706" y="786"/>
                  </a:cubicBezTo>
                  <a:cubicBezTo>
                    <a:pt x="707" y="784"/>
                    <a:pt x="700" y="771"/>
                    <a:pt x="700" y="771"/>
                  </a:cubicBezTo>
                  <a:cubicBezTo>
                    <a:pt x="700" y="771"/>
                    <a:pt x="698" y="765"/>
                    <a:pt x="698" y="764"/>
                  </a:cubicBezTo>
                  <a:cubicBezTo>
                    <a:pt x="698" y="762"/>
                    <a:pt x="695" y="752"/>
                    <a:pt x="695" y="752"/>
                  </a:cubicBezTo>
                  <a:cubicBezTo>
                    <a:pt x="691" y="752"/>
                    <a:pt x="691" y="752"/>
                    <a:pt x="691" y="752"/>
                  </a:cubicBezTo>
                  <a:cubicBezTo>
                    <a:pt x="691" y="752"/>
                    <a:pt x="690" y="744"/>
                    <a:pt x="690" y="742"/>
                  </a:cubicBezTo>
                  <a:cubicBezTo>
                    <a:pt x="690" y="739"/>
                    <a:pt x="683" y="733"/>
                    <a:pt x="683" y="732"/>
                  </a:cubicBezTo>
                  <a:cubicBezTo>
                    <a:pt x="682" y="731"/>
                    <a:pt x="672" y="715"/>
                    <a:pt x="672" y="713"/>
                  </a:cubicBezTo>
                  <a:cubicBezTo>
                    <a:pt x="672" y="711"/>
                    <a:pt x="666" y="696"/>
                    <a:pt x="666" y="696"/>
                  </a:cubicBezTo>
                  <a:cubicBezTo>
                    <a:pt x="666" y="696"/>
                    <a:pt x="646" y="662"/>
                    <a:pt x="646" y="660"/>
                  </a:cubicBezTo>
                  <a:cubicBezTo>
                    <a:pt x="645" y="658"/>
                    <a:pt x="643" y="651"/>
                    <a:pt x="640" y="647"/>
                  </a:cubicBezTo>
                  <a:cubicBezTo>
                    <a:pt x="637" y="643"/>
                    <a:pt x="627" y="632"/>
                    <a:pt x="627" y="631"/>
                  </a:cubicBezTo>
                  <a:cubicBezTo>
                    <a:pt x="627" y="629"/>
                    <a:pt x="622" y="621"/>
                    <a:pt x="616" y="613"/>
                  </a:cubicBezTo>
                  <a:cubicBezTo>
                    <a:pt x="610" y="605"/>
                    <a:pt x="595" y="599"/>
                    <a:pt x="595" y="599"/>
                  </a:cubicBezTo>
                  <a:cubicBezTo>
                    <a:pt x="595" y="599"/>
                    <a:pt x="596" y="592"/>
                    <a:pt x="597" y="588"/>
                  </a:cubicBezTo>
                  <a:cubicBezTo>
                    <a:pt x="597" y="584"/>
                    <a:pt x="590" y="562"/>
                    <a:pt x="589" y="560"/>
                  </a:cubicBezTo>
                  <a:cubicBezTo>
                    <a:pt x="589" y="558"/>
                    <a:pt x="587" y="554"/>
                    <a:pt x="588" y="551"/>
                  </a:cubicBezTo>
                  <a:cubicBezTo>
                    <a:pt x="588" y="547"/>
                    <a:pt x="586" y="542"/>
                    <a:pt x="585" y="537"/>
                  </a:cubicBezTo>
                  <a:cubicBezTo>
                    <a:pt x="584" y="532"/>
                    <a:pt x="583" y="537"/>
                    <a:pt x="589" y="528"/>
                  </a:cubicBezTo>
                  <a:cubicBezTo>
                    <a:pt x="595" y="520"/>
                    <a:pt x="597" y="527"/>
                    <a:pt x="598" y="529"/>
                  </a:cubicBezTo>
                  <a:cubicBezTo>
                    <a:pt x="599" y="531"/>
                    <a:pt x="598" y="533"/>
                    <a:pt x="598" y="537"/>
                  </a:cubicBezTo>
                  <a:cubicBezTo>
                    <a:pt x="598" y="541"/>
                    <a:pt x="598" y="547"/>
                    <a:pt x="599" y="550"/>
                  </a:cubicBezTo>
                  <a:cubicBezTo>
                    <a:pt x="600" y="553"/>
                    <a:pt x="602" y="552"/>
                    <a:pt x="605" y="558"/>
                  </a:cubicBezTo>
                  <a:cubicBezTo>
                    <a:pt x="608" y="564"/>
                    <a:pt x="608" y="566"/>
                    <a:pt x="608" y="568"/>
                  </a:cubicBezTo>
                  <a:cubicBezTo>
                    <a:pt x="608" y="576"/>
                    <a:pt x="608" y="576"/>
                    <a:pt x="608" y="576"/>
                  </a:cubicBezTo>
                  <a:cubicBezTo>
                    <a:pt x="608" y="577"/>
                    <a:pt x="613" y="577"/>
                    <a:pt x="618" y="577"/>
                  </a:cubicBezTo>
                  <a:cubicBezTo>
                    <a:pt x="622" y="578"/>
                    <a:pt x="618" y="577"/>
                    <a:pt x="618" y="576"/>
                  </a:cubicBezTo>
                  <a:cubicBezTo>
                    <a:pt x="618" y="575"/>
                    <a:pt x="618" y="573"/>
                    <a:pt x="618" y="569"/>
                  </a:cubicBezTo>
                  <a:cubicBezTo>
                    <a:pt x="618" y="566"/>
                    <a:pt x="619" y="565"/>
                    <a:pt x="620" y="562"/>
                  </a:cubicBezTo>
                  <a:cubicBezTo>
                    <a:pt x="621" y="559"/>
                    <a:pt x="622" y="557"/>
                    <a:pt x="622" y="556"/>
                  </a:cubicBezTo>
                  <a:cubicBezTo>
                    <a:pt x="622" y="555"/>
                    <a:pt x="623" y="553"/>
                    <a:pt x="626" y="552"/>
                  </a:cubicBezTo>
                  <a:cubicBezTo>
                    <a:pt x="630" y="552"/>
                    <a:pt x="630" y="550"/>
                    <a:pt x="631" y="549"/>
                  </a:cubicBezTo>
                  <a:cubicBezTo>
                    <a:pt x="631" y="548"/>
                    <a:pt x="631" y="542"/>
                    <a:pt x="632" y="537"/>
                  </a:cubicBezTo>
                  <a:cubicBezTo>
                    <a:pt x="633" y="532"/>
                    <a:pt x="636" y="537"/>
                    <a:pt x="638" y="537"/>
                  </a:cubicBezTo>
                  <a:cubicBezTo>
                    <a:pt x="640" y="537"/>
                    <a:pt x="641" y="543"/>
                    <a:pt x="642" y="546"/>
                  </a:cubicBezTo>
                  <a:cubicBezTo>
                    <a:pt x="643" y="549"/>
                    <a:pt x="646" y="554"/>
                    <a:pt x="649" y="557"/>
                  </a:cubicBezTo>
                  <a:cubicBezTo>
                    <a:pt x="651" y="561"/>
                    <a:pt x="649" y="557"/>
                    <a:pt x="645" y="558"/>
                  </a:cubicBezTo>
                  <a:cubicBezTo>
                    <a:pt x="642" y="559"/>
                    <a:pt x="639" y="555"/>
                    <a:pt x="636" y="555"/>
                  </a:cubicBezTo>
                  <a:cubicBezTo>
                    <a:pt x="633" y="554"/>
                    <a:pt x="630" y="557"/>
                    <a:pt x="629" y="557"/>
                  </a:cubicBezTo>
                  <a:cubicBezTo>
                    <a:pt x="628" y="557"/>
                    <a:pt x="625" y="559"/>
                    <a:pt x="622" y="561"/>
                  </a:cubicBezTo>
                  <a:cubicBezTo>
                    <a:pt x="619" y="564"/>
                    <a:pt x="621" y="572"/>
                    <a:pt x="621" y="572"/>
                  </a:cubicBezTo>
                  <a:cubicBezTo>
                    <a:pt x="624" y="577"/>
                    <a:pt x="624" y="577"/>
                    <a:pt x="624" y="577"/>
                  </a:cubicBezTo>
                  <a:cubicBezTo>
                    <a:pt x="624" y="577"/>
                    <a:pt x="624" y="582"/>
                    <a:pt x="623" y="585"/>
                  </a:cubicBezTo>
                  <a:cubicBezTo>
                    <a:pt x="623" y="587"/>
                    <a:pt x="627" y="605"/>
                    <a:pt x="627" y="605"/>
                  </a:cubicBezTo>
                  <a:cubicBezTo>
                    <a:pt x="631" y="605"/>
                    <a:pt x="631" y="605"/>
                    <a:pt x="631" y="605"/>
                  </a:cubicBezTo>
                  <a:cubicBezTo>
                    <a:pt x="631" y="605"/>
                    <a:pt x="629" y="601"/>
                    <a:pt x="629" y="598"/>
                  </a:cubicBezTo>
                  <a:cubicBezTo>
                    <a:pt x="629" y="580"/>
                    <a:pt x="629" y="580"/>
                    <a:pt x="629" y="580"/>
                  </a:cubicBezTo>
                  <a:cubicBezTo>
                    <a:pt x="629" y="578"/>
                    <a:pt x="632" y="575"/>
                    <a:pt x="634" y="571"/>
                  </a:cubicBezTo>
                  <a:cubicBezTo>
                    <a:pt x="635" y="567"/>
                    <a:pt x="638" y="571"/>
                    <a:pt x="639" y="571"/>
                  </a:cubicBezTo>
                  <a:cubicBezTo>
                    <a:pt x="641" y="571"/>
                    <a:pt x="647" y="571"/>
                    <a:pt x="651" y="572"/>
                  </a:cubicBezTo>
                  <a:cubicBezTo>
                    <a:pt x="655" y="572"/>
                    <a:pt x="661" y="574"/>
                    <a:pt x="661" y="574"/>
                  </a:cubicBezTo>
                  <a:cubicBezTo>
                    <a:pt x="664" y="579"/>
                    <a:pt x="664" y="579"/>
                    <a:pt x="664" y="579"/>
                  </a:cubicBezTo>
                  <a:cubicBezTo>
                    <a:pt x="664" y="579"/>
                    <a:pt x="674" y="593"/>
                    <a:pt x="675" y="597"/>
                  </a:cubicBezTo>
                  <a:cubicBezTo>
                    <a:pt x="677" y="600"/>
                    <a:pt x="691" y="620"/>
                    <a:pt x="691" y="620"/>
                  </a:cubicBezTo>
                  <a:cubicBezTo>
                    <a:pt x="691" y="620"/>
                    <a:pt x="705" y="636"/>
                    <a:pt x="704" y="630"/>
                  </a:cubicBezTo>
                  <a:cubicBezTo>
                    <a:pt x="703" y="624"/>
                    <a:pt x="669" y="575"/>
                    <a:pt x="669" y="575"/>
                  </a:cubicBezTo>
                  <a:cubicBezTo>
                    <a:pt x="691" y="581"/>
                    <a:pt x="691" y="581"/>
                    <a:pt x="691" y="581"/>
                  </a:cubicBezTo>
                  <a:cubicBezTo>
                    <a:pt x="691" y="581"/>
                    <a:pt x="695" y="591"/>
                    <a:pt x="697" y="598"/>
                  </a:cubicBezTo>
                  <a:cubicBezTo>
                    <a:pt x="699" y="604"/>
                    <a:pt x="704" y="614"/>
                    <a:pt x="707" y="619"/>
                  </a:cubicBezTo>
                  <a:cubicBezTo>
                    <a:pt x="709" y="624"/>
                    <a:pt x="715" y="640"/>
                    <a:pt x="714" y="642"/>
                  </a:cubicBezTo>
                  <a:cubicBezTo>
                    <a:pt x="713" y="644"/>
                    <a:pt x="709" y="642"/>
                    <a:pt x="709" y="642"/>
                  </a:cubicBezTo>
                  <a:cubicBezTo>
                    <a:pt x="709" y="642"/>
                    <a:pt x="703" y="642"/>
                    <a:pt x="702" y="644"/>
                  </a:cubicBezTo>
                  <a:cubicBezTo>
                    <a:pt x="701" y="647"/>
                    <a:pt x="705" y="650"/>
                    <a:pt x="705" y="650"/>
                  </a:cubicBezTo>
                  <a:cubicBezTo>
                    <a:pt x="705" y="650"/>
                    <a:pt x="705" y="650"/>
                    <a:pt x="705" y="652"/>
                  </a:cubicBezTo>
                  <a:cubicBezTo>
                    <a:pt x="705" y="654"/>
                    <a:pt x="705" y="659"/>
                    <a:pt x="706" y="664"/>
                  </a:cubicBezTo>
                  <a:cubicBezTo>
                    <a:pt x="707" y="669"/>
                    <a:pt x="713" y="669"/>
                    <a:pt x="717" y="671"/>
                  </a:cubicBezTo>
                  <a:cubicBezTo>
                    <a:pt x="720" y="672"/>
                    <a:pt x="720" y="668"/>
                    <a:pt x="722" y="668"/>
                  </a:cubicBezTo>
                  <a:cubicBezTo>
                    <a:pt x="724" y="668"/>
                    <a:pt x="728" y="675"/>
                    <a:pt x="728" y="675"/>
                  </a:cubicBezTo>
                  <a:cubicBezTo>
                    <a:pt x="728" y="675"/>
                    <a:pt x="724" y="675"/>
                    <a:pt x="723" y="673"/>
                  </a:cubicBezTo>
                  <a:cubicBezTo>
                    <a:pt x="723" y="672"/>
                    <a:pt x="718" y="671"/>
                    <a:pt x="720" y="673"/>
                  </a:cubicBezTo>
                  <a:cubicBezTo>
                    <a:pt x="722" y="675"/>
                    <a:pt x="746" y="732"/>
                    <a:pt x="747" y="733"/>
                  </a:cubicBezTo>
                  <a:cubicBezTo>
                    <a:pt x="747" y="734"/>
                    <a:pt x="752" y="738"/>
                    <a:pt x="754" y="740"/>
                  </a:cubicBezTo>
                  <a:cubicBezTo>
                    <a:pt x="756" y="742"/>
                    <a:pt x="757" y="746"/>
                    <a:pt x="757" y="746"/>
                  </a:cubicBezTo>
                  <a:cubicBezTo>
                    <a:pt x="757" y="746"/>
                    <a:pt x="761" y="746"/>
                    <a:pt x="762" y="745"/>
                  </a:cubicBezTo>
                  <a:cubicBezTo>
                    <a:pt x="763" y="744"/>
                    <a:pt x="762" y="738"/>
                    <a:pt x="762" y="738"/>
                  </a:cubicBezTo>
                  <a:cubicBezTo>
                    <a:pt x="762" y="738"/>
                    <a:pt x="765" y="735"/>
                    <a:pt x="767" y="733"/>
                  </a:cubicBezTo>
                  <a:cubicBezTo>
                    <a:pt x="769" y="732"/>
                    <a:pt x="770" y="729"/>
                    <a:pt x="770" y="729"/>
                  </a:cubicBezTo>
                  <a:cubicBezTo>
                    <a:pt x="770" y="729"/>
                    <a:pt x="771" y="723"/>
                    <a:pt x="770" y="722"/>
                  </a:cubicBezTo>
                  <a:cubicBezTo>
                    <a:pt x="769" y="721"/>
                    <a:pt x="768" y="709"/>
                    <a:pt x="768" y="709"/>
                  </a:cubicBezTo>
                  <a:cubicBezTo>
                    <a:pt x="768" y="709"/>
                    <a:pt x="762" y="692"/>
                    <a:pt x="760" y="683"/>
                  </a:cubicBezTo>
                  <a:cubicBezTo>
                    <a:pt x="759" y="673"/>
                    <a:pt x="760" y="676"/>
                    <a:pt x="760" y="664"/>
                  </a:cubicBezTo>
                  <a:cubicBezTo>
                    <a:pt x="760" y="652"/>
                    <a:pt x="768" y="608"/>
                    <a:pt x="768" y="608"/>
                  </a:cubicBezTo>
                  <a:cubicBezTo>
                    <a:pt x="770" y="609"/>
                    <a:pt x="770" y="609"/>
                    <a:pt x="770" y="609"/>
                  </a:cubicBezTo>
                  <a:cubicBezTo>
                    <a:pt x="770" y="609"/>
                    <a:pt x="774" y="611"/>
                    <a:pt x="777" y="613"/>
                  </a:cubicBezTo>
                  <a:cubicBezTo>
                    <a:pt x="780" y="615"/>
                    <a:pt x="782" y="616"/>
                    <a:pt x="782" y="616"/>
                  </a:cubicBezTo>
                  <a:cubicBezTo>
                    <a:pt x="782" y="616"/>
                    <a:pt x="787" y="620"/>
                    <a:pt x="789" y="623"/>
                  </a:cubicBezTo>
                  <a:cubicBezTo>
                    <a:pt x="792" y="626"/>
                    <a:pt x="804" y="635"/>
                    <a:pt x="804" y="636"/>
                  </a:cubicBezTo>
                  <a:cubicBezTo>
                    <a:pt x="804" y="637"/>
                    <a:pt x="808" y="641"/>
                    <a:pt x="810" y="642"/>
                  </a:cubicBezTo>
                  <a:cubicBezTo>
                    <a:pt x="812" y="643"/>
                    <a:pt x="814" y="644"/>
                    <a:pt x="816" y="645"/>
                  </a:cubicBezTo>
                  <a:cubicBezTo>
                    <a:pt x="819" y="646"/>
                    <a:pt x="820" y="649"/>
                    <a:pt x="821" y="650"/>
                  </a:cubicBezTo>
                  <a:cubicBezTo>
                    <a:pt x="822" y="652"/>
                    <a:pt x="829" y="658"/>
                    <a:pt x="829" y="658"/>
                  </a:cubicBezTo>
                  <a:cubicBezTo>
                    <a:pt x="829" y="658"/>
                    <a:pt x="831" y="661"/>
                    <a:pt x="833" y="663"/>
                  </a:cubicBezTo>
                  <a:cubicBezTo>
                    <a:pt x="836" y="666"/>
                    <a:pt x="838" y="668"/>
                    <a:pt x="837" y="672"/>
                  </a:cubicBezTo>
                  <a:cubicBezTo>
                    <a:pt x="836" y="676"/>
                    <a:pt x="841" y="677"/>
                    <a:pt x="841" y="677"/>
                  </a:cubicBezTo>
                  <a:cubicBezTo>
                    <a:pt x="841" y="677"/>
                    <a:pt x="841" y="679"/>
                    <a:pt x="840" y="681"/>
                  </a:cubicBezTo>
                  <a:cubicBezTo>
                    <a:pt x="838" y="683"/>
                    <a:pt x="837" y="687"/>
                    <a:pt x="835" y="687"/>
                  </a:cubicBezTo>
                  <a:cubicBezTo>
                    <a:pt x="833" y="688"/>
                    <a:pt x="828" y="690"/>
                    <a:pt x="827" y="691"/>
                  </a:cubicBezTo>
                  <a:cubicBezTo>
                    <a:pt x="826" y="692"/>
                    <a:pt x="825" y="694"/>
                    <a:pt x="820" y="696"/>
                  </a:cubicBezTo>
                  <a:cubicBezTo>
                    <a:pt x="815" y="699"/>
                    <a:pt x="816" y="700"/>
                    <a:pt x="815" y="700"/>
                  </a:cubicBezTo>
                  <a:cubicBezTo>
                    <a:pt x="814" y="700"/>
                    <a:pt x="807" y="705"/>
                    <a:pt x="806" y="706"/>
                  </a:cubicBezTo>
                  <a:cubicBezTo>
                    <a:pt x="805" y="708"/>
                    <a:pt x="802" y="709"/>
                    <a:pt x="802" y="710"/>
                  </a:cubicBezTo>
                  <a:cubicBezTo>
                    <a:pt x="801" y="711"/>
                    <a:pt x="797" y="713"/>
                    <a:pt x="795" y="714"/>
                  </a:cubicBezTo>
                  <a:cubicBezTo>
                    <a:pt x="792" y="716"/>
                    <a:pt x="795" y="719"/>
                    <a:pt x="795" y="719"/>
                  </a:cubicBezTo>
                  <a:cubicBezTo>
                    <a:pt x="795" y="719"/>
                    <a:pt x="799" y="717"/>
                    <a:pt x="800" y="715"/>
                  </a:cubicBezTo>
                  <a:cubicBezTo>
                    <a:pt x="802" y="714"/>
                    <a:pt x="802" y="713"/>
                    <a:pt x="805" y="712"/>
                  </a:cubicBezTo>
                  <a:cubicBezTo>
                    <a:pt x="807" y="710"/>
                    <a:pt x="808" y="711"/>
                    <a:pt x="812" y="711"/>
                  </a:cubicBezTo>
                  <a:cubicBezTo>
                    <a:pt x="816" y="711"/>
                    <a:pt x="817" y="707"/>
                    <a:pt x="818" y="705"/>
                  </a:cubicBezTo>
                  <a:cubicBezTo>
                    <a:pt x="820" y="702"/>
                    <a:pt x="824" y="704"/>
                    <a:pt x="826" y="702"/>
                  </a:cubicBezTo>
                  <a:cubicBezTo>
                    <a:pt x="828" y="701"/>
                    <a:pt x="829" y="699"/>
                    <a:pt x="830" y="698"/>
                  </a:cubicBezTo>
                  <a:cubicBezTo>
                    <a:pt x="832" y="697"/>
                    <a:pt x="836" y="697"/>
                    <a:pt x="836" y="697"/>
                  </a:cubicBezTo>
                  <a:cubicBezTo>
                    <a:pt x="836" y="697"/>
                    <a:pt x="839" y="693"/>
                    <a:pt x="840" y="695"/>
                  </a:cubicBezTo>
                  <a:cubicBezTo>
                    <a:pt x="840" y="696"/>
                    <a:pt x="846" y="699"/>
                    <a:pt x="846" y="699"/>
                  </a:cubicBezTo>
                  <a:cubicBezTo>
                    <a:pt x="846" y="699"/>
                    <a:pt x="848" y="705"/>
                    <a:pt x="849" y="706"/>
                  </a:cubicBezTo>
                  <a:cubicBezTo>
                    <a:pt x="850" y="707"/>
                    <a:pt x="871" y="758"/>
                    <a:pt x="872" y="760"/>
                  </a:cubicBezTo>
                  <a:cubicBezTo>
                    <a:pt x="872" y="761"/>
                    <a:pt x="884" y="784"/>
                    <a:pt x="883" y="785"/>
                  </a:cubicBezTo>
                  <a:cubicBezTo>
                    <a:pt x="882" y="786"/>
                    <a:pt x="879" y="787"/>
                    <a:pt x="877" y="787"/>
                  </a:cubicBezTo>
                  <a:cubicBezTo>
                    <a:pt x="875" y="787"/>
                    <a:pt x="872" y="789"/>
                    <a:pt x="870" y="792"/>
                  </a:cubicBezTo>
                  <a:cubicBezTo>
                    <a:pt x="868" y="795"/>
                    <a:pt x="863" y="797"/>
                    <a:pt x="862" y="799"/>
                  </a:cubicBezTo>
                  <a:cubicBezTo>
                    <a:pt x="861" y="801"/>
                    <a:pt x="863" y="801"/>
                    <a:pt x="867" y="801"/>
                  </a:cubicBezTo>
                  <a:cubicBezTo>
                    <a:pt x="871" y="800"/>
                    <a:pt x="869" y="799"/>
                    <a:pt x="872" y="799"/>
                  </a:cubicBezTo>
                  <a:cubicBezTo>
                    <a:pt x="874" y="798"/>
                    <a:pt x="876" y="798"/>
                    <a:pt x="877" y="796"/>
                  </a:cubicBezTo>
                  <a:cubicBezTo>
                    <a:pt x="877" y="795"/>
                    <a:pt x="884" y="796"/>
                    <a:pt x="885" y="796"/>
                  </a:cubicBezTo>
                  <a:cubicBezTo>
                    <a:pt x="886" y="796"/>
                    <a:pt x="884" y="797"/>
                    <a:pt x="881" y="799"/>
                  </a:cubicBezTo>
                  <a:cubicBezTo>
                    <a:pt x="879" y="801"/>
                    <a:pt x="873" y="812"/>
                    <a:pt x="873" y="813"/>
                  </a:cubicBezTo>
                  <a:cubicBezTo>
                    <a:pt x="873" y="814"/>
                    <a:pt x="875" y="816"/>
                    <a:pt x="877" y="816"/>
                  </a:cubicBezTo>
                  <a:cubicBezTo>
                    <a:pt x="879" y="816"/>
                    <a:pt x="890" y="799"/>
                    <a:pt x="890" y="799"/>
                  </a:cubicBezTo>
                  <a:cubicBezTo>
                    <a:pt x="894" y="806"/>
                    <a:pt x="894" y="806"/>
                    <a:pt x="894" y="806"/>
                  </a:cubicBezTo>
                  <a:cubicBezTo>
                    <a:pt x="894" y="806"/>
                    <a:pt x="896" y="804"/>
                    <a:pt x="891" y="811"/>
                  </a:cubicBezTo>
                  <a:cubicBezTo>
                    <a:pt x="887" y="818"/>
                    <a:pt x="876" y="851"/>
                    <a:pt x="876" y="851"/>
                  </a:cubicBezTo>
                  <a:cubicBezTo>
                    <a:pt x="876" y="851"/>
                    <a:pt x="876" y="860"/>
                    <a:pt x="875" y="862"/>
                  </a:cubicBezTo>
                  <a:cubicBezTo>
                    <a:pt x="875" y="864"/>
                    <a:pt x="873" y="871"/>
                    <a:pt x="873" y="873"/>
                  </a:cubicBezTo>
                  <a:cubicBezTo>
                    <a:pt x="873" y="876"/>
                    <a:pt x="864" y="879"/>
                    <a:pt x="864" y="880"/>
                  </a:cubicBezTo>
                  <a:cubicBezTo>
                    <a:pt x="863" y="882"/>
                    <a:pt x="861" y="895"/>
                    <a:pt x="861" y="895"/>
                  </a:cubicBezTo>
                  <a:cubicBezTo>
                    <a:pt x="861" y="895"/>
                    <a:pt x="864" y="895"/>
                    <a:pt x="867" y="895"/>
                  </a:cubicBezTo>
                  <a:cubicBezTo>
                    <a:pt x="870" y="895"/>
                    <a:pt x="869" y="894"/>
                    <a:pt x="874" y="893"/>
                  </a:cubicBezTo>
                  <a:cubicBezTo>
                    <a:pt x="880" y="892"/>
                    <a:pt x="881" y="889"/>
                    <a:pt x="885" y="888"/>
                  </a:cubicBezTo>
                  <a:cubicBezTo>
                    <a:pt x="888" y="888"/>
                    <a:pt x="890" y="884"/>
                    <a:pt x="894" y="879"/>
                  </a:cubicBezTo>
                  <a:cubicBezTo>
                    <a:pt x="897" y="874"/>
                    <a:pt x="895" y="873"/>
                    <a:pt x="897" y="871"/>
                  </a:cubicBezTo>
                  <a:cubicBezTo>
                    <a:pt x="899" y="868"/>
                    <a:pt x="900" y="871"/>
                    <a:pt x="901" y="870"/>
                  </a:cubicBezTo>
                  <a:cubicBezTo>
                    <a:pt x="903" y="869"/>
                    <a:pt x="905" y="867"/>
                    <a:pt x="907" y="862"/>
                  </a:cubicBezTo>
                  <a:cubicBezTo>
                    <a:pt x="910" y="857"/>
                    <a:pt x="912" y="862"/>
                    <a:pt x="913" y="862"/>
                  </a:cubicBezTo>
                  <a:cubicBezTo>
                    <a:pt x="914" y="862"/>
                    <a:pt x="919" y="857"/>
                    <a:pt x="919" y="857"/>
                  </a:cubicBezTo>
                  <a:cubicBezTo>
                    <a:pt x="919" y="857"/>
                    <a:pt x="919" y="862"/>
                    <a:pt x="921" y="866"/>
                  </a:cubicBezTo>
                  <a:cubicBezTo>
                    <a:pt x="922" y="869"/>
                    <a:pt x="925" y="881"/>
                    <a:pt x="925" y="883"/>
                  </a:cubicBezTo>
                  <a:cubicBezTo>
                    <a:pt x="925" y="884"/>
                    <a:pt x="920" y="891"/>
                    <a:pt x="924" y="904"/>
                  </a:cubicBezTo>
                  <a:cubicBezTo>
                    <a:pt x="928" y="917"/>
                    <a:pt x="927" y="924"/>
                    <a:pt x="927" y="925"/>
                  </a:cubicBezTo>
                  <a:cubicBezTo>
                    <a:pt x="928" y="927"/>
                    <a:pt x="929" y="934"/>
                    <a:pt x="930" y="939"/>
                  </a:cubicBezTo>
                  <a:cubicBezTo>
                    <a:pt x="931" y="944"/>
                    <a:pt x="930" y="948"/>
                    <a:pt x="930" y="951"/>
                  </a:cubicBezTo>
                  <a:cubicBezTo>
                    <a:pt x="930" y="954"/>
                    <a:pt x="930" y="960"/>
                    <a:pt x="930" y="962"/>
                  </a:cubicBezTo>
                  <a:cubicBezTo>
                    <a:pt x="931" y="964"/>
                    <a:pt x="936" y="976"/>
                    <a:pt x="937" y="978"/>
                  </a:cubicBezTo>
                  <a:cubicBezTo>
                    <a:pt x="937" y="980"/>
                    <a:pt x="937" y="984"/>
                    <a:pt x="937" y="985"/>
                  </a:cubicBezTo>
                  <a:cubicBezTo>
                    <a:pt x="937" y="987"/>
                    <a:pt x="941" y="989"/>
                    <a:pt x="944" y="990"/>
                  </a:cubicBezTo>
                  <a:cubicBezTo>
                    <a:pt x="947" y="990"/>
                    <a:pt x="945" y="986"/>
                    <a:pt x="946" y="982"/>
                  </a:cubicBezTo>
                  <a:cubicBezTo>
                    <a:pt x="948" y="977"/>
                    <a:pt x="949" y="968"/>
                    <a:pt x="950" y="966"/>
                  </a:cubicBezTo>
                  <a:cubicBezTo>
                    <a:pt x="950" y="964"/>
                    <a:pt x="953" y="938"/>
                    <a:pt x="954" y="935"/>
                  </a:cubicBezTo>
                  <a:cubicBezTo>
                    <a:pt x="955" y="933"/>
                    <a:pt x="954" y="923"/>
                    <a:pt x="954" y="920"/>
                  </a:cubicBezTo>
                  <a:cubicBezTo>
                    <a:pt x="954" y="917"/>
                    <a:pt x="953" y="905"/>
                    <a:pt x="953" y="904"/>
                  </a:cubicBezTo>
                  <a:cubicBezTo>
                    <a:pt x="953" y="897"/>
                    <a:pt x="953" y="897"/>
                    <a:pt x="953" y="897"/>
                  </a:cubicBezTo>
                  <a:cubicBezTo>
                    <a:pt x="953" y="896"/>
                    <a:pt x="948" y="883"/>
                    <a:pt x="948" y="883"/>
                  </a:cubicBezTo>
                  <a:cubicBezTo>
                    <a:pt x="947" y="863"/>
                    <a:pt x="947" y="863"/>
                    <a:pt x="947" y="863"/>
                  </a:cubicBezTo>
                  <a:cubicBezTo>
                    <a:pt x="947" y="863"/>
                    <a:pt x="941" y="858"/>
                    <a:pt x="947" y="858"/>
                  </a:cubicBezTo>
                  <a:cubicBezTo>
                    <a:pt x="953" y="858"/>
                    <a:pt x="994" y="883"/>
                    <a:pt x="994" y="883"/>
                  </a:cubicBezTo>
                  <a:cubicBezTo>
                    <a:pt x="994" y="883"/>
                    <a:pt x="996" y="890"/>
                    <a:pt x="996" y="891"/>
                  </a:cubicBezTo>
                  <a:cubicBezTo>
                    <a:pt x="996" y="893"/>
                    <a:pt x="996" y="893"/>
                    <a:pt x="996" y="898"/>
                  </a:cubicBezTo>
                  <a:cubicBezTo>
                    <a:pt x="996" y="904"/>
                    <a:pt x="996" y="901"/>
                    <a:pt x="997" y="906"/>
                  </a:cubicBezTo>
                  <a:cubicBezTo>
                    <a:pt x="998" y="912"/>
                    <a:pt x="998" y="912"/>
                    <a:pt x="999" y="918"/>
                  </a:cubicBezTo>
                  <a:cubicBezTo>
                    <a:pt x="1000" y="923"/>
                    <a:pt x="1001" y="924"/>
                    <a:pt x="1003" y="927"/>
                  </a:cubicBezTo>
                  <a:cubicBezTo>
                    <a:pt x="1004" y="930"/>
                    <a:pt x="1003" y="941"/>
                    <a:pt x="1003" y="943"/>
                  </a:cubicBezTo>
                  <a:cubicBezTo>
                    <a:pt x="1003" y="946"/>
                    <a:pt x="1002" y="957"/>
                    <a:pt x="1002" y="957"/>
                  </a:cubicBezTo>
                  <a:cubicBezTo>
                    <a:pt x="1006" y="961"/>
                    <a:pt x="1006" y="961"/>
                    <a:pt x="1006" y="961"/>
                  </a:cubicBezTo>
                  <a:cubicBezTo>
                    <a:pt x="1006" y="961"/>
                    <a:pt x="1007" y="963"/>
                    <a:pt x="1006" y="966"/>
                  </a:cubicBezTo>
                  <a:cubicBezTo>
                    <a:pt x="1006" y="969"/>
                    <a:pt x="1008" y="979"/>
                    <a:pt x="1008" y="980"/>
                  </a:cubicBezTo>
                  <a:cubicBezTo>
                    <a:pt x="1009" y="981"/>
                    <a:pt x="1008" y="984"/>
                    <a:pt x="1006" y="987"/>
                  </a:cubicBezTo>
                  <a:cubicBezTo>
                    <a:pt x="1005" y="990"/>
                    <a:pt x="1008" y="993"/>
                    <a:pt x="1008" y="993"/>
                  </a:cubicBezTo>
                  <a:cubicBezTo>
                    <a:pt x="1008" y="993"/>
                    <a:pt x="1007" y="998"/>
                    <a:pt x="1008" y="1001"/>
                  </a:cubicBezTo>
                  <a:cubicBezTo>
                    <a:pt x="1008" y="1004"/>
                    <a:pt x="1011" y="1010"/>
                    <a:pt x="1011" y="1012"/>
                  </a:cubicBezTo>
                  <a:cubicBezTo>
                    <a:pt x="1011" y="1013"/>
                    <a:pt x="1009" y="1015"/>
                    <a:pt x="1009" y="1019"/>
                  </a:cubicBezTo>
                  <a:cubicBezTo>
                    <a:pt x="1008" y="1023"/>
                    <a:pt x="1007" y="1025"/>
                    <a:pt x="1007" y="1025"/>
                  </a:cubicBezTo>
                  <a:cubicBezTo>
                    <a:pt x="1007" y="1025"/>
                    <a:pt x="1013" y="1051"/>
                    <a:pt x="1014" y="1064"/>
                  </a:cubicBezTo>
                  <a:cubicBezTo>
                    <a:pt x="1015" y="1076"/>
                    <a:pt x="1017" y="1119"/>
                    <a:pt x="1017" y="1120"/>
                  </a:cubicBezTo>
                  <a:cubicBezTo>
                    <a:pt x="1018" y="1122"/>
                    <a:pt x="1019" y="1120"/>
                    <a:pt x="1020" y="1118"/>
                  </a:cubicBezTo>
                  <a:cubicBezTo>
                    <a:pt x="1021" y="1116"/>
                    <a:pt x="1021" y="1109"/>
                    <a:pt x="1021" y="1106"/>
                  </a:cubicBezTo>
                  <a:cubicBezTo>
                    <a:pt x="1021" y="1103"/>
                    <a:pt x="1023" y="1095"/>
                    <a:pt x="1023" y="1092"/>
                  </a:cubicBezTo>
                  <a:cubicBezTo>
                    <a:pt x="1023" y="1090"/>
                    <a:pt x="1023" y="1084"/>
                    <a:pt x="1023" y="1076"/>
                  </a:cubicBezTo>
                  <a:cubicBezTo>
                    <a:pt x="1024" y="1069"/>
                    <a:pt x="1026" y="1063"/>
                    <a:pt x="1026" y="1058"/>
                  </a:cubicBezTo>
                  <a:cubicBezTo>
                    <a:pt x="1026" y="1053"/>
                    <a:pt x="1027" y="1048"/>
                    <a:pt x="1027" y="1045"/>
                  </a:cubicBezTo>
                  <a:cubicBezTo>
                    <a:pt x="1026" y="1043"/>
                    <a:pt x="1029" y="1044"/>
                    <a:pt x="1030" y="1042"/>
                  </a:cubicBezTo>
                  <a:cubicBezTo>
                    <a:pt x="1031" y="1040"/>
                    <a:pt x="1030" y="1036"/>
                    <a:pt x="1031" y="1033"/>
                  </a:cubicBezTo>
                  <a:cubicBezTo>
                    <a:pt x="1032" y="1030"/>
                    <a:pt x="1033" y="1030"/>
                    <a:pt x="1032" y="1029"/>
                  </a:cubicBezTo>
                  <a:cubicBezTo>
                    <a:pt x="1030" y="1029"/>
                    <a:pt x="1031" y="1026"/>
                    <a:pt x="1031" y="1025"/>
                  </a:cubicBezTo>
                  <a:cubicBezTo>
                    <a:pt x="1031" y="1024"/>
                    <a:pt x="1036" y="1021"/>
                    <a:pt x="1036" y="1021"/>
                  </a:cubicBezTo>
                  <a:cubicBezTo>
                    <a:pt x="1036" y="1021"/>
                    <a:pt x="1036" y="1008"/>
                    <a:pt x="1036" y="1005"/>
                  </a:cubicBezTo>
                  <a:cubicBezTo>
                    <a:pt x="1036" y="1002"/>
                    <a:pt x="1036" y="999"/>
                    <a:pt x="1036" y="999"/>
                  </a:cubicBezTo>
                  <a:cubicBezTo>
                    <a:pt x="1036" y="999"/>
                    <a:pt x="1039" y="998"/>
                    <a:pt x="1042" y="995"/>
                  </a:cubicBezTo>
                  <a:cubicBezTo>
                    <a:pt x="1044" y="993"/>
                    <a:pt x="1039" y="984"/>
                    <a:pt x="1040" y="984"/>
                  </a:cubicBezTo>
                  <a:cubicBezTo>
                    <a:pt x="1041" y="983"/>
                    <a:pt x="1043" y="980"/>
                    <a:pt x="1043" y="979"/>
                  </a:cubicBezTo>
                  <a:cubicBezTo>
                    <a:pt x="1042" y="978"/>
                    <a:pt x="1037" y="977"/>
                    <a:pt x="1037" y="975"/>
                  </a:cubicBezTo>
                  <a:cubicBezTo>
                    <a:pt x="1037" y="973"/>
                    <a:pt x="1040" y="975"/>
                    <a:pt x="1041" y="974"/>
                  </a:cubicBezTo>
                  <a:cubicBezTo>
                    <a:pt x="1042" y="974"/>
                    <a:pt x="1043" y="969"/>
                    <a:pt x="1043" y="967"/>
                  </a:cubicBezTo>
                  <a:cubicBezTo>
                    <a:pt x="1043" y="965"/>
                    <a:pt x="1043" y="949"/>
                    <a:pt x="1043" y="946"/>
                  </a:cubicBezTo>
                  <a:cubicBezTo>
                    <a:pt x="1042" y="943"/>
                    <a:pt x="1043" y="940"/>
                    <a:pt x="1043" y="937"/>
                  </a:cubicBezTo>
                  <a:cubicBezTo>
                    <a:pt x="1042" y="935"/>
                    <a:pt x="1044" y="932"/>
                    <a:pt x="1044" y="930"/>
                  </a:cubicBezTo>
                  <a:cubicBezTo>
                    <a:pt x="1044" y="928"/>
                    <a:pt x="1045" y="923"/>
                    <a:pt x="1048" y="926"/>
                  </a:cubicBezTo>
                  <a:cubicBezTo>
                    <a:pt x="1051" y="929"/>
                    <a:pt x="1064" y="945"/>
                    <a:pt x="1064" y="945"/>
                  </a:cubicBezTo>
                  <a:cubicBezTo>
                    <a:pt x="1070" y="947"/>
                    <a:pt x="1070" y="947"/>
                    <a:pt x="1070" y="947"/>
                  </a:cubicBezTo>
                  <a:cubicBezTo>
                    <a:pt x="1070" y="947"/>
                    <a:pt x="1071" y="951"/>
                    <a:pt x="1072" y="952"/>
                  </a:cubicBezTo>
                  <a:cubicBezTo>
                    <a:pt x="1073" y="953"/>
                    <a:pt x="1082" y="961"/>
                    <a:pt x="1082" y="961"/>
                  </a:cubicBezTo>
                  <a:cubicBezTo>
                    <a:pt x="1077" y="966"/>
                    <a:pt x="1077" y="966"/>
                    <a:pt x="1077" y="966"/>
                  </a:cubicBezTo>
                  <a:cubicBezTo>
                    <a:pt x="1077" y="966"/>
                    <a:pt x="1075" y="969"/>
                    <a:pt x="1076" y="970"/>
                  </a:cubicBezTo>
                  <a:cubicBezTo>
                    <a:pt x="1078" y="971"/>
                    <a:pt x="1076" y="974"/>
                    <a:pt x="1075" y="976"/>
                  </a:cubicBezTo>
                  <a:cubicBezTo>
                    <a:pt x="1073" y="978"/>
                    <a:pt x="1072" y="979"/>
                    <a:pt x="1071" y="980"/>
                  </a:cubicBezTo>
                  <a:cubicBezTo>
                    <a:pt x="1069" y="981"/>
                    <a:pt x="1067" y="984"/>
                    <a:pt x="1067" y="984"/>
                  </a:cubicBezTo>
                  <a:cubicBezTo>
                    <a:pt x="1067" y="984"/>
                    <a:pt x="1072" y="985"/>
                    <a:pt x="1071" y="986"/>
                  </a:cubicBezTo>
                  <a:cubicBezTo>
                    <a:pt x="1070" y="988"/>
                    <a:pt x="1065" y="991"/>
                    <a:pt x="1063" y="993"/>
                  </a:cubicBezTo>
                  <a:cubicBezTo>
                    <a:pt x="1061" y="994"/>
                    <a:pt x="1059" y="1001"/>
                    <a:pt x="1059" y="1005"/>
                  </a:cubicBezTo>
                  <a:cubicBezTo>
                    <a:pt x="1059" y="1008"/>
                    <a:pt x="1056" y="1013"/>
                    <a:pt x="1055" y="1015"/>
                  </a:cubicBezTo>
                  <a:cubicBezTo>
                    <a:pt x="1054" y="1018"/>
                    <a:pt x="1054" y="1024"/>
                    <a:pt x="1052" y="1026"/>
                  </a:cubicBezTo>
                  <a:cubicBezTo>
                    <a:pt x="1049" y="1028"/>
                    <a:pt x="1050" y="1038"/>
                    <a:pt x="1049" y="1041"/>
                  </a:cubicBezTo>
                  <a:cubicBezTo>
                    <a:pt x="1048" y="1044"/>
                    <a:pt x="1050" y="1046"/>
                    <a:pt x="1050" y="1046"/>
                  </a:cubicBezTo>
                  <a:cubicBezTo>
                    <a:pt x="1050" y="1046"/>
                    <a:pt x="1055" y="1043"/>
                    <a:pt x="1056" y="1041"/>
                  </a:cubicBezTo>
                  <a:cubicBezTo>
                    <a:pt x="1057" y="1040"/>
                    <a:pt x="1063" y="1035"/>
                    <a:pt x="1065" y="1032"/>
                  </a:cubicBezTo>
                  <a:cubicBezTo>
                    <a:pt x="1067" y="1029"/>
                    <a:pt x="1068" y="1028"/>
                    <a:pt x="1070" y="1025"/>
                  </a:cubicBezTo>
                  <a:cubicBezTo>
                    <a:pt x="1072" y="1023"/>
                    <a:pt x="1073" y="1018"/>
                    <a:pt x="1076" y="1015"/>
                  </a:cubicBezTo>
                  <a:cubicBezTo>
                    <a:pt x="1078" y="1012"/>
                    <a:pt x="1082" y="1005"/>
                    <a:pt x="1082" y="1002"/>
                  </a:cubicBezTo>
                  <a:cubicBezTo>
                    <a:pt x="1083" y="1000"/>
                    <a:pt x="1087" y="998"/>
                    <a:pt x="1087" y="997"/>
                  </a:cubicBezTo>
                  <a:cubicBezTo>
                    <a:pt x="1086" y="996"/>
                    <a:pt x="1091" y="987"/>
                    <a:pt x="1091" y="985"/>
                  </a:cubicBezTo>
                  <a:cubicBezTo>
                    <a:pt x="1091" y="983"/>
                    <a:pt x="1096" y="979"/>
                    <a:pt x="1096" y="979"/>
                  </a:cubicBezTo>
                  <a:cubicBezTo>
                    <a:pt x="1096" y="979"/>
                    <a:pt x="1099" y="981"/>
                    <a:pt x="1102" y="986"/>
                  </a:cubicBezTo>
                  <a:cubicBezTo>
                    <a:pt x="1105" y="991"/>
                    <a:pt x="1110" y="995"/>
                    <a:pt x="1112" y="997"/>
                  </a:cubicBezTo>
                  <a:cubicBezTo>
                    <a:pt x="1115" y="999"/>
                    <a:pt x="1129" y="1019"/>
                    <a:pt x="1130" y="1021"/>
                  </a:cubicBezTo>
                  <a:cubicBezTo>
                    <a:pt x="1131" y="1023"/>
                    <a:pt x="1133" y="1022"/>
                    <a:pt x="1134" y="1021"/>
                  </a:cubicBezTo>
                  <a:cubicBezTo>
                    <a:pt x="1136" y="1019"/>
                    <a:pt x="1133" y="1018"/>
                    <a:pt x="1132" y="1015"/>
                  </a:cubicBezTo>
                  <a:cubicBezTo>
                    <a:pt x="1130" y="1012"/>
                    <a:pt x="1128" y="1009"/>
                    <a:pt x="1123" y="1002"/>
                  </a:cubicBezTo>
                  <a:cubicBezTo>
                    <a:pt x="1118" y="995"/>
                    <a:pt x="1110" y="975"/>
                    <a:pt x="1107" y="973"/>
                  </a:cubicBezTo>
                  <a:cubicBezTo>
                    <a:pt x="1104" y="970"/>
                    <a:pt x="1106" y="968"/>
                    <a:pt x="1105" y="964"/>
                  </a:cubicBezTo>
                  <a:cubicBezTo>
                    <a:pt x="1105" y="960"/>
                    <a:pt x="1111" y="950"/>
                    <a:pt x="1116" y="953"/>
                  </a:cubicBezTo>
                  <a:cubicBezTo>
                    <a:pt x="1121" y="955"/>
                    <a:pt x="1132" y="986"/>
                    <a:pt x="1133" y="990"/>
                  </a:cubicBezTo>
                  <a:cubicBezTo>
                    <a:pt x="1134" y="994"/>
                    <a:pt x="1138" y="999"/>
                    <a:pt x="1141" y="1006"/>
                  </a:cubicBezTo>
                  <a:cubicBezTo>
                    <a:pt x="1143" y="1012"/>
                    <a:pt x="1149" y="1029"/>
                    <a:pt x="1156" y="1040"/>
                  </a:cubicBezTo>
                  <a:cubicBezTo>
                    <a:pt x="1162" y="1050"/>
                    <a:pt x="1172" y="1069"/>
                    <a:pt x="1173" y="1070"/>
                  </a:cubicBezTo>
                  <a:cubicBezTo>
                    <a:pt x="1174" y="1071"/>
                    <a:pt x="1178" y="1078"/>
                    <a:pt x="1181" y="1082"/>
                  </a:cubicBezTo>
                  <a:cubicBezTo>
                    <a:pt x="1184" y="1086"/>
                    <a:pt x="1187" y="1099"/>
                    <a:pt x="1190" y="1103"/>
                  </a:cubicBezTo>
                  <a:cubicBezTo>
                    <a:pt x="1193" y="1107"/>
                    <a:pt x="1192" y="1107"/>
                    <a:pt x="1195" y="1113"/>
                  </a:cubicBezTo>
                  <a:cubicBezTo>
                    <a:pt x="1198" y="1119"/>
                    <a:pt x="1212" y="1134"/>
                    <a:pt x="1214" y="1134"/>
                  </a:cubicBezTo>
                  <a:cubicBezTo>
                    <a:pt x="1216" y="1134"/>
                    <a:pt x="1208" y="1125"/>
                    <a:pt x="1208" y="1122"/>
                  </a:cubicBezTo>
                  <a:cubicBezTo>
                    <a:pt x="1208" y="1118"/>
                    <a:pt x="1204" y="1112"/>
                    <a:pt x="1203" y="1107"/>
                  </a:cubicBezTo>
                  <a:cubicBezTo>
                    <a:pt x="1202" y="1102"/>
                    <a:pt x="1203" y="1103"/>
                    <a:pt x="1203" y="1097"/>
                  </a:cubicBezTo>
                  <a:cubicBezTo>
                    <a:pt x="1203" y="1090"/>
                    <a:pt x="1201" y="1085"/>
                    <a:pt x="1200" y="1076"/>
                  </a:cubicBezTo>
                  <a:cubicBezTo>
                    <a:pt x="1198" y="1067"/>
                    <a:pt x="1189" y="1033"/>
                    <a:pt x="1188" y="1030"/>
                  </a:cubicBezTo>
                  <a:cubicBezTo>
                    <a:pt x="1188" y="1026"/>
                    <a:pt x="1184" y="1015"/>
                    <a:pt x="1184" y="1014"/>
                  </a:cubicBezTo>
                  <a:cubicBezTo>
                    <a:pt x="1184" y="1013"/>
                    <a:pt x="1177" y="1002"/>
                    <a:pt x="1177" y="1000"/>
                  </a:cubicBezTo>
                  <a:cubicBezTo>
                    <a:pt x="1177" y="998"/>
                    <a:pt x="1172" y="987"/>
                    <a:pt x="1170" y="984"/>
                  </a:cubicBezTo>
                  <a:cubicBezTo>
                    <a:pt x="1168" y="981"/>
                    <a:pt x="1170" y="981"/>
                    <a:pt x="1170" y="977"/>
                  </a:cubicBezTo>
                  <a:cubicBezTo>
                    <a:pt x="1170" y="973"/>
                    <a:pt x="1164" y="959"/>
                    <a:pt x="1164" y="959"/>
                  </a:cubicBezTo>
                  <a:cubicBezTo>
                    <a:pt x="1164" y="959"/>
                    <a:pt x="1159" y="952"/>
                    <a:pt x="1159" y="951"/>
                  </a:cubicBezTo>
                  <a:cubicBezTo>
                    <a:pt x="1158" y="949"/>
                    <a:pt x="1154" y="940"/>
                    <a:pt x="1154" y="940"/>
                  </a:cubicBezTo>
                  <a:cubicBezTo>
                    <a:pt x="1165" y="943"/>
                    <a:pt x="1288" y="1041"/>
                    <a:pt x="1307" y="1059"/>
                  </a:cubicBezTo>
                  <a:cubicBezTo>
                    <a:pt x="1325" y="1077"/>
                    <a:pt x="1376" y="1116"/>
                    <a:pt x="1380" y="1119"/>
                  </a:cubicBezTo>
                  <a:cubicBezTo>
                    <a:pt x="1383" y="1122"/>
                    <a:pt x="1385" y="1121"/>
                    <a:pt x="1387" y="1124"/>
                  </a:cubicBezTo>
                  <a:cubicBezTo>
                    <a:pt x="1388" y="1128"/>
                    <a:pt x="1391" y="1129"/>
                    <a:pt x="1394" y="1129"/>
                  </a:cubicBezTo>
                  <a:cubicBezTo>
                    <a:pt x="1397" y="1129"/>
                    <a:pt x="1398" y="1130"/>
                    <a:pt x="1398" y="1130"/>
                  </a:cubicBezTo>
                  <a:cubicBezTo>
                    <a:pt x="1398" y="1130"/>
                    <a:pt x="1396" y="1130"/>
                    <a:pt x="1396" y="1132"/>
                  </a:cubicBezTo>
                  <a:cubicBezTo>
                    <a:pt x="1396" y="1133"/>
                    <a:pt x="1401" y="1135"/>
                    <a:pt x="1404" y="1136"/>
                  </a:cubicBezTo>
                  <a:cubicBezTo>
                    <a:pt x="1406" y="1137"/>
                    <a:pt x="1412" y="1145"/>
                    <a:pt x="1414" y="1146"/>
                  </a:cubicBezTo>
                  <a:cubicBezTo>
                    <a:pt x="1416" y="1147"/>
                    <a:pt x="1417" y="1147"/>
                    <a:pt x="1417" y="1145"/>
                  </a:cubicBezTo>
                  <a:cubicBezTo>
                    <a:pt x="1417" y="1144"/>
                    <a:pt x="1416" y="1144"/>
                    <a:pt x="1415" y="1140"/>
                  </a:cubicBezTo>
                  <a:cubicBezTo>
                    <a:pt x="1414" y="1137"/>
                    <a:pt x="1414" y="1135"/>
                    <a:pt x="1414" y="1133"/>
                  </a:cubicBezTo>
                  <a:cubicBezTo>
                    <a:pt x="1414" y="1130"/>
                    <a:pt x="1412" y="1124"/>
                    <a:pt x="1412" y="1122"/>
                  </a:cubicBezTo>
                  <a:cubicBezTo>
                    <a:pt x="1412" y="1121"/>
                    <a:pt x="1405" y="1113"/>
                    <a:pt x="1405" y="1109"/>
                  </a:cubicBezTo>
                  <a:cubicBezTo>
                    <a:pt x="1405" y="1105"/>
                    <a:pt x="1399" y="1103"/>
                    <a:pt x="1395" y="1097"/>
                  </a:cubicBezTo>
                  <a:cubicBezTo>
                    <a:pt x="1391" y="1091"/>
                    <a:pt x="1384" y="1085"/>
                    <a:pt x="1382" y="1080"/>
                  </a:cubicBezTo>
                  <a:cubicBezTo>
                    <a:pt x="1380" y="1074"/>
                    <a:pt x="1372" y="1064"/>
                    <a:pt x="1366" y="1055"/>
                  </a:cubicBezTo>
                  <a:cubicBezTo>
                    <a:pt x="1361" y="1046"/>
                    <a:pt x="1342" y="1033"/>
                    <a:pt x="1340" y="1030"/>
                  </a:cubicBezTo>
                  <a:cubicBezTo>
                    <a:pt x="1338" y="1027"/>
                    <a:pt x="1337" y="1026"/>
                    <a:pt x="1337" y="1022"/>
                  </a:cubicBezTo>
                  <a:cubicBezTo>
                    <a:pt x="1337" y="1019"/>
                    <a:pt x="1329" y="1019"/>
                    <a:pt x="1329" y="1018"/>
                  </a:cubicBezTo>
                  <a:cubicBezTo>
                    <a:pt x="1328" y="1016"/>
                    <a:pt x="1320" y="1008"/>
                    <a:pt x="1315" y="1006"/>
                  </a:cubicBezTo>
                  <a:cubicBezTo>
                    <a:pt x="1311" y="1004"/>
                    <a:pt x="1315" y="1003"/>
                    <a:pt x="1315" y="1001"/>
                  </a:cubicBezTo>
                  <a:cubicBezTo>
                    <a:pt x="1315" y="999"/>
                    <a:pt x="1309" y="996"/>
                    <a:pt x="1307" y="995"/>
                  </a:cubicBezTo>
                  <a:cubicBezTo>
                    <a:pt x="1304" y="993"/>
                    <a:pt x="1298" y="989"/>
                    <a:pt x="1297" y="986"/>
                  </a:cubicBezTo>
                  <a:cubicBezTo>
                    <a:pt x="1295" y="983"/>
                    <a:pt x="1295" y="981"/>
                    <a:pt x="1285" y="976"/>
                  </a:cubicBezTo>
                  <a:cubicBezTo>
                    <a:pt x="1275" y="971"/>
                    <a:pt x="1278" y="969"/>
                    <a:pt x="1266" y="963"/>
                  </a:cubicBezTo>
                  <a:cubicBezTo>
                    <a:pt x="1255" y="956"/>
                    <a:pt x="1240" y="945"/>
                    <a:pt x="1234" y="942"/>
                  </a:cubicBezTo>
                  <a:cubicBezTo>
                    <a:pt x="1228" y="940"/>
                    <a:pt x="1227" y="941"/>
                    <a:pt x="1203" y="931"/>
                  </a:cubicBezTo>
                  <a:cubicBezTo>
                    <a:pt x="1179" y="921"/>
                    <a:pt x="1168" y="922"/>
                    <a:pt x="1158" y="922"/>
                  </a:cubicBezTo>
                  <a:cubicBezTo>
                    <a:pt x="1149" y="923"/>
                    <a:pt x="1143" y="919"/>
                    <a:pt x="1141" y="915"/>
                  </a:cubicBezTo>
                  <a:cubicBezTo>
                    <a:pt x="1138" y="911"/>
                    <a:pt x="1143" y="914"/>
                    <a:pt x="1143" y="907"/>
                  </a:cubicBezTo>
                  <a:cubicBezTo>
                    <a:pt x="1143" y="900"/>
                    <a:pt x="1145" y="904"/>
                    <a:pt x="1150" y="892"/>
                  </a:cubicBezTo>
                  <a:cubicBezTo>
                    <a:pt x="1154" y="879"/>
                    <a:pt x="1143" y="875"/>
                    <a:pt x="1142" y="873"/>
                  </a:cubicBezTo>
                  <a:cubicBezTo>
                    <a:pt x="1140" y="870"/>
                    <a:pt x="1134" y="870"/>
                    <a:pt x="1133" y="874"/>
                  </a:cubicBezTo>
                  <a:cubicBezTo>
                    <a:pt x="1132" y="877"/>
                    <a:pt x="1127" y="883"/>
                    <a:pt x="1125" y="882"/>
                  </a:cubicBezTo>
                  <a:cubicBezTo>
                    <a:pt x="1123" y="881"/>
                    <a:pt x="1104" y="842"/>
                    <a:pt x="1104" y="842"/>
                  </a:cubicBezTo>
                  <a:cubicBezTo>
                    <a:pt x="1104" y="842"/>
                    <a:pt x="1098" y="842"/>
                    <a:pt x="1096" y="840"/>
                  </a:cubicBezTo>
                  <a:cubicBezTo>
                    <a:pt x="1094" y="838"/>
                    <a:pt x="1098" y="838"/>
                    <a:pt x="1097" y="836"/>
                  </a:cubicBezTo>
                  <a:cubicBezTo>
                    <a:pt x="1096" y="833"/>
                    <a:pt x="1099" y="832"/>
                    <a:pt x="1099" y="832"/>
                  </a:cubicBezTo>
                  <a:cubicBezTo>
                    <a:pt x="1107" y="828"/>
                    <a:pt x="1137" y="842"/>
                    <a:pt x="1142" y="845"/>
                  </a:cubicBezTo>
                  <a:cubicBezTo>
                    <a:pt x="1148" y="847"/>
                    <a:pt x="1149" y="849"/>
                    <a:pt x="1154" y="850"/>
                  </a:cubicBezTo>
                  <a:cubicBezTo>
                    <a:pt x="1160" y="851"/>
                    <a:pt x="1158" y="851"/>
                    <a:pt x="1162" y="856"/>
                  </a:cubicBezTo>
                  <a:cubicBezTo>
                    <a:pt x="1166" y="861"/>
                    <a:pt x="1171" y="861"/>
                    <a:pt x="1173" y="861"/>
                  </a:cubicBezTo>
                  <a:cubicBezTo>
                    <a:pt x="1175" y="861"/>
                    <a:pt x="1172" y="858"/>
                    <a:pt x="1170" y="857"/>
                  </a:cubicBezTo>
                  <a:cubicBezTo>
                    <a:pt x="1168" y="855"/>
                    <a:pt x="1169" y="855"/>
                    <a:pt x="1169" y="849"/>
                  </a:cubicBezTo>
                  <a:cubicBezTo>
                    <a:pt x="1168" y="842"/>
                    <a:pt x="1168" y="845"/>
                    <a:pt x="1164" y="844"/>
                  </a:cubicBezTo>
                  <a:cubicBezTo>
                    <a:pt x="1160" y="843"/>
                    <a:pt x="1161" y="840"/>
                    <a:pt x="1159" y="837"/>
                  </a:cubicBezTo>
                  <a:cubicBezTo>
                    <a:pt x="1156" y="835"/>
                    <a:pt x="1152" y="835"/>
                    <a:pt x="1149" y="834"/>
                  </a:cubicBezTo>
                  <a:cubicBezTo>
                    <a:pt x="1145" y="834"/>
                    <a:pt x="1143" y="827"/>
                    <a:pt x="1139" y="824"/>
                  </a:cubicBezTo>
                  <a:cubicBezTo>
                    <a:pt x="1136" y="822"/>
                    <a:pt x="1127" y="823"/>
                    <a:pt x="1125" y="822"/>
                  </a:cubicBezTo>
                  <a:cubicBezTo>
                    <a:pt x="1123" y="822"/>
                    <a:pt x="1111" y="817"/>
                    <a:pt x="1107" y="817"/>
                  </a:cubicBezTo>
                  <a:cubicBezTo>
                    <a:pt x="1095" y="817"/>
                    <a:pt x="1095" y="817"/>
                    <a:pt x="1095" y="817"/>
                  </a:cubicBezTo>
                  <a:cubicBezTo>
                    <a:pt x="1090" y="817"/>
                    <a:pt x="1089" y="819"/>
                    <a:pt x="1089" y="819"/>
                  </a:cubicBezTo>
                  <a:cubicBezTo>
                    <a:pt x="1090" y="825"/>
                    <a:pt x="1090" y="825"/>
                    <a:pt x="1090" y="825"/>
                  </a:cubicBezTo>
                  <a:cubicBezTo>
                    <a:pt x="1090" y="825"/>
                    <a:pt x="1087" y="825"/>
                    <a:pt x="1087" y="823"/>
                  </a:cubicBezTo>
                  <a:cubicBezTo>
                    <a:pt x="1087" y="822"/>
                    <a:pt x="1085" y="819"/>
                    <a:pt x="1086" y="819"/>
                  </a:cubicBezTo>
                  <a:cubicBezTo>
                    <a:pt x="1087" y="819"/>
                    <a:pt x="1089" y="812"/>
                    <a:pt x="1089" y="811"/>
                  </a:cubicBezTo>
                  <a:cubicBezTo>
                    <a:pt x="1089" y="809"/>
                    <a:pt x="1090" y="807"/>
                    <a:pt x="1091" y="807"/>
                  </a:cubicBezTo>
                  <a:cubicBezTo>
                    <a:pt x="1093" y="807"/>
                    <a:pt x="1094" y="806"/>
                    <a:pt x="1089" y="800"/>
                  </a:cubicBezTo>
                  <a:cubicBezTo>
                    <a:pt x="1085" y="794"/>
                    <a:pt x="1078" y="801"/>
                    <a:pt x="1078" y="801"/>
                  </a:cubicBezTo>
                  <a:cubicBezTo>
                    <a:pt x="1076" y="810"/>
                    <a:pt x="1076" y="810"/>
                    <a:pt x="1076" y="810"/>
                  </a:cubicBezTo>
                  <a:cubicBezTo>
                    <a:pt x="1076" y="810"/>
                    <a:pt x="1076" y="810"/>
                    <a:pt x="1062" y="797"/>
                  </a:cubicBezTo>
                  <a:cubicBezTo>
                    <a:pt x="1048" y="784"/>
                    <a:pt x="1040" y="787"/>
                    <a:pt x="1037" y="787"/>
                  </a:cubicBezTo>
                  <a:cubicBezTo>
                    <a:pt x="1033" y="787"/>
                    <a:pt x="1013" y="794"/>
                    <a:pt x="1013" y="793"/>
                  </a:cubicBezTo>
                  <a:cubicBezTo>
                    <a:pt x="1013" y="792"/>
                    <a:pt x="1005" y="789"/>
                    <a:pt x="1003" y="787"/>
                  </a:cubicBezTo>
                  <a:cubicBezTo>
                    <a:pt x="1002" y="785"/>
                    <a:pt x="992" y="780"/>
                    <a:pt x="990" y="779"/>
                  </a:cubicBezTo>
                  <a:cubicBezTo>
                    <a:pt x="988" y="778"/>
                    <a:pt x="990" y="776"/>
                    <a:pt x="988" y="774"/>
                  </a:cubicBezTo>
                  <a:cubicBezTo>
                    <a:pt x="987" y="771"/>
                    <a:pt x="977" y="768"/>
                    <a:pt x="979" y="766"/>
                  </a:cubicBezTo>
                  <a:cubicBezTo>
                    <a:pt x="981" y="764"/>
                    <a:pt x="983" y="762"/>
                    <a:pt x="983" y="759"/>
                  </a:cubicBezTo>
                  <a:cubicBezTo>
                    <a:pt x="984" y="756"/>
                    <a:pt x="985" y="753"/>
                    <a:pt x="986" y="749"/>
                  </a:cubicBezTo>
                  <a:cubicBezTo>
                    <a:pt x="986" y="745"/>
                    <a:pt x="989" y="742"/>
                    <a:pt x="992" y="739"/>
                  </a:cubicBezTo>
                  <a:cubicBezTo>
                    <a:pt x="994" y="736"/>
                    <a:pt x="998" y="719"/>
                    <a:pt x="998" y="711"/>
                  </a:cubicBezTo>
                  <a:cubicBezTo>
                    <a:pt x="998" y="703"/>
                    <a:pt x="983" y="700"/>
                    <a:pt x="983" y="700"/>
                  </a:cubicBezTo>
                  <a:cubicBezTo>
                    <a:pt x="983" y="700"/>
                    <a:pt x="985" y="699"/>
                    <a:pt x="989" y="697"/>
                  </a:cubicBezTo>
                  <a:cubicBezTo>
                    <a:pt x="992" y="695"/>
                    <a:pt x="993" y="685"/>
                    <a:pt x="993" y="682"/>
                  </a:cubicBezTo>
                  <a:cubicBezTo>
                    <a:pt x="993" y="679"/>
                    <a:pt x="984" y="664"/>
                    <a:pt x="979" y="673"/>
                  </a:cubicBezTo>
                  <a:cubicBezTo>
                    <a:pt x="973" y="682"/>
                    <a:pt x="935" y="719"/>
                    <a:pt x="935" y="718"/>
                  </a:cubicBezTo>
                  <a:cubicBezTo>
                    <a:pt x="935" y="717"/>
                    <a:pt x="934" y="713"/>
                    <a:pt x="933" y="712"/>
                  </a:cubicBezTo>
                  <a:cubicBezTo>
                    <a:pt x="932" y="710"/>
                    <a:pt x="928" y="708"/>
                    <a:pt x="927" y="707"/>
                  </a:cubicBezTo>
                  <a:cubicBezTo>
                    <a:pt x="925" y="705"/>
                    <a:pt x="922" y="700"/>
                    <a:pt x="921" y="699"/>
                  </a:cubicBezTo>
                  <a:cubicBezTo>
                    <a:pt x="920" y="698"/>
                    <a:pt x="918" y="696"/>
                    <a:pt x="918" y="696"/>
                  </a:cubicBezTo>
                  <a:cubicBezTo>
                    <a:pt x="918" y="696"/>
                    <a:pt x="914" y="693"/>
                    <a:pt x="914" y="693"/>
                  </a:cubicBezTo>
                  <a:cubicBezTo>
                    <a:pt x="913" y="693"/>
                    <a:pt x="911" y="690"/>
                    <a:pt x="909" y="688"/>
                  </a:cubicBezTo>
                  <a:cubicBezTo>
                    <a:pt x="908" y="686"/>
                    <a:pt x="906" y="685"/>
                    <a:pt x="903" y="684"/>
                  </a:cubicBezTo>
                  <a:cubicBezTo>
                    <a:pt x="901" y="682"/>
                    <a:pt x="900" y="677"/>
                    <a:pt x="900" y="677"/>
                  </a:cubicBezTo>
                  <a:cubicBezTo>
                    <a:pt x="900" y="677"/>
                    <a:pt x="903" y="677"/>
                    <a:pt x="904" y="676"/>
                  </a:cubicBezTo>
                  <a:cubicBezTo>
                    <a:pt x="905" y="675"/>
                    <a:pt x="906" y="675"/>
                    <a:pt x="908" y="674"/>
                  </a:cubicBezTo>
                  <a:cubicBezTo>
                    <a:pt x="910" y="673"/>
                    <a:pt x="911" y="673"/>
                    <a:pt x="911" y="673"/>
                  </a:cubicBezTo>
                  <a:cubicBezTo>
                    <a:pt x="911" y="673"/>
                    <a:pt x="916" y="669"/>
                    <a:pt x="922" y="666"/>
                  </a:cubicBezTo>
                  <a:cubicBezTo>
                    <a:pt x="928" y="664"/>
                    <a:pt x="924" y="666"/>
                    <a:pt x="927" y="665"/>
                  </a:cubicBezTo>
                  <a:cubicBezTo>
                    <a:pt x="929" y="664"/>
                    <a:pt x="927" y="665"/>
                    <a:pt x="932" y="665"/>
                  </a:cubicBezTo>
                  <a:cubicBezTo>
                    <a:pt x="937" y="665"/>
                    <a:pt x="935" y="662"/>
                    <a:pt x="937" y="662"/>
                  </a:cubicBezTo>
                  <a:cubicBezTo>
                    <a:pt x="939" y="661"/>
                    <a:pt x="937" y="662"/>
                    <a:pt x="941" y="662"/>
                  </a:cubicBezTo>
                  <a:cubicBezTo>
                    <a:pt x="946" y="663"/>
                    <a:pt x="943" y="660"/>
                    <a:pt x="946" y="659"/>
                  </a:cubicBezTo>
                  <a:cubicBezTo>
                    <a:pt x="950" y="659"/>
                    <a:pt x="947" y="662"/>
                    <a:pt x="950" y="662"/>
                  </a:cubicBezTo>
                  <a:cubicBezTo>
                    <a:pt x="952" y="662"/>
                    <a:pt x="951" y="660"/>
                    <a:pt x="953" y="659"/>
                  </a:cubicBezTo>
                  <a:cubicBezTo>
                    <a:pt x="955" y="657"/>
                    <a:pt x="956" y="657"/>
                    <a:pt x="958" y="657"/>
                  </a:cubicBezTo>
                  <a:cubicBezTo>
                    <a:pt x="961" y="657"/>
                    <a:pt x="963" y="658"/>
                    <a:pt x="963" y="657"/>
                  </a:cubicBezTo>
                  <a:cubicBezTo>
                    <a:pt x="963" y="656"/>
                    <a:pt x="969" y="656"/>
                    <a:pt x="971" y="656"/>
                  </a:cubicBezTo>
                  <a:cubicBezTo>
                    <a:pt x="974" y="656"/>
                    <a:pt x="973" y="657"/>
                    <a:pt x="972" y="659"/>
                  </a:cubicBezTo>
                  <a:cubicBezTo>
                    <a:pt x="972" y="661"/>
                    <a:pt x="970" y="661"/>
                    <a:pt x="971" y="664"/>
                  </a:cubicBezTo>
                  <a:cubicBezTo>
                    <a:pt x="972" y="667"/>
                    <a:pt x="973" y="664"/>
                    <a:pt x="975" y="663"/>
                  </a:cubicBezTo>
                  <a:cubicBezTo>
                    <a:pt x="977" y="662"/>
                    <a:pt x="977" y="660"/>
                    <a:pt x="977" y="658"/>
                  </a:cubicBezTo>
                  <a:cubicBezTo>
                    <a:pt x="978" y="656"/>
                    <a:pt x="981" y="657"/>
                    <a:pt x="981" y="655"/>
                  </a:cubicBezTo>
                  <a:cubicBezTo>
                    <a:pt x="981" y="653"/>
                    <a:pt x="984" y="654"/>
                    <a:pt x="985" y="653"/>
                  </a:cubicBezTo>
                  <a:cubicBezTo>
                    <a:pt x="987" y="653"/>
                    <a:pt x="987" y="653"/>
                    <a:pt x="989" y="653"/>
                  </a:cubicBezTo>
                  <a:cubicBezTo>
                    <a:pt x="991" y="652"/>
                    <a:pt x="992" y="652"/>
                    <a:pt x="994" y="650"/>
                  </a:cubicBezTo>
                  <a:cubicBezTo>
                    <a:pt x="996" y="649"/>
                    <a:pt x="994" y="648"/>
                    <a:pt x="995" y="646"/>
                  </a:cubicBezTo>
                  <a:cubicBezTo>
                    <a:pt x="996" y="644"/>
                    <a:pt x="995" y="643"/>
                    <a:pt x="991" y="641"/>
                  </a:cubicBezTo>
                  <a:cubicBezTo>
                    <a:pt x="987" y="640"/>
                    <a:pt x="990" y="640"/>
                    <a:pt x="989" y="639"/>
                  </a:cubicBezTo>
                  <a:cubicBezTo>
                    <a:pt x="989" y="638"/>
                    <a:pt x="989" y="639"/>
                    <a:pt x="981" y="639"/>
                  </a:cubicBezTo>
                  <a:cubicBezTo>
                    <a:pt x="973" y="639"/>
                    <a:pt x="978" y="639"/>
                    <a:pt x="973" y="640"/>
                  </a:cubicBezTo>
                  <a:cubicBezTo>
                    <a:pt x="969" y="641"/>
                    <a:pt x="970" y="642"/>
                    <a:pt x="964" y="644"/>
                  </a:cubicBezTo>
                  <a:cubicBezTo>
                    <a:pt x="957" y="645"/>
                    <a:pt x="955" y="647"/>
                    <a:pt x="953" y="647"/>
                  </a:cubicBezTo>
                  <a:cubicBezTo>
                    <a:pt x="951" y="647"/>
                    <a:pt x="946" y="649"/>
                    <a:pt x="945" y="651"/>
                  </a:cubicBezTo>
                  <a:cubicBezTo>
                    <a:pt x="943" y="652"/>
                    <a:pt x="941" y="651"/>
                    <a:pt x="937" y="651"/>
                  </a:cubicBezTo>
                  <a:cubicBezTo>
                    <a:pt x="933" y="652"/>
                    <a:pt x="931" y="655"/>
                    <a:pt x="928" y="656"/>
                  </a:cubicBezTo>
                  <a:cubicBezTo>
                    <a:pt x="925" y="656"/>
                    <a:pt x="924" y="660"/>
                    <a:pt x="921" y="660"/>
                  </a:cubicBezTo>
                  <a:cubicBezTo>
                    <a:pt x="918" y="660"/>
                    <a:pt x="916" y="662"/>
                    <a:pt x="915" y="663"/>
                  </a:cubicBezTo>
                  <a:cubicBezTo>
                    <a:pt x="914" y="664"/>
                    <a:pt x="912" y="665"/>
                    <a:pt x="909" y="665"/>
                  </a:cubicBezTo>
                  <a:cubicBezTo>
                    <a:pt x="906" y="665"/>
                    <a:pt x="907" y="666"/>
                    <a:pt x="902" y="668"/>
                  </a:cubicBezTo>
                  <a:cubicBezTo>
                    <a:pt x="898" y="670"/>
                    <a:pt x="893" y="674"/>
                    <a:pt x="893" y="674"/>
                  </a:cubicBezTo>
                  <a:cubicBezTo>
                    <a:pt x="893" y="674"/>
                    <a:pt x="891" y="674"/>
                    <a:pt x="890" y="673"/>
                  </a:cubicBezTo>
                  <a:cubicBezTo>
                    <a:pt x="889" y="672"/>
                    <a:pt x="884" y="667"/>
                    <a:pt x="884" y="666"/>
                  </a:cubicBezTo>
                  <a:cubicBezTo>
                    <a:pt x="884" y="665"/>
                    <a:pt x="871" y="658"/>
                    <a:pt x="869" y="657"/>
                  </a:cubicBezTo>
                  <a:cubicBezTo>
                    <a:pt x="867" y="656"/>
                    <a:pt x="862" y="654"/>
                    <a:pt x="861" y="653"/>
                  </a:cubicBezTo>
                  <a:cubicBezTo>
                    <a:pt x="860" y="653"/>
                    <a:pt x="859" y="649"/>
                    <a:pt x="854" y="648"/>
                  </a:cubicBezTo>
                  <a:cubicBezTo>
                    <a:pt x="848" y="647"/>
                    <a:pt x="844" y="639"/>
                    <a:pt x="841" y="636"/>
                  </a:cubicBezTo>
                  <a:cubicBezTo>
                    <a:pt x="839" y="633"/>
                    <a:pt x="837" y="633"/>
                    <a:pt x="832" y="627"/>
                  </a:cubicBezTo>
                  <a:cubicBezTo>
                    <a:pt x="826" y="621"/>
                    <a:pt x="821" y="621"/>
                    <a:pt x="818" y="620"/>
                  </a:cubicBezTo>
                  <a:cubicBezTo>
                    <a:pt x="814" y="619"/>
                    <a:pt x="807" y="613"/>
                    <a:pt x="802" y="610"/>
                  </a:cubicBezTo>
                  <a:cubicBezTo>
                    <a:pt x="796" y="607"/>
                    <a:pt x="770" y="588"/>
                    <a:pt x="770" y="588"/>
                  </a:cubicBezTo>
                  <a:cubicBezTo>
                    <a:pt x="770" y="588"/>
                    <a:pt x="768" y="586"/>
                    <a:pt x="768" y="584"/>
                  </a:cubicBezTo>
                  <a:cubicBezTo>
                    <a:pt x="767" y="581"/>
                    <a:pt x="762" y="573"/>
                    <a:pt x="761" y="571"/>
                  </a:cubicBezTo>
                  <a:cubicBezTo>
                    <a:pt x="761" y="570"/>
                    <a:pt x="754" y="548"/>
                    <a:pt x="752" y="546"/>
                  </a:cubicBezTo>
                  <a:cubicBezTo>
                    <a:pt x="751" y="545"/>
                    <a:pt x="749" y="537"/>
                    <a:pt x="746" y="537"/>
                  </a:cubicBezTo>
                  <a:cubicBezTo>
                    <a:pt x="743" y="537"/>
                    <a:pt x="741" y="531"/>
                    <a:pt x="740" y="528"/>
                  </a:cubicBezTo>
                  <a:cubicBezTo>
                    <a:pt x="738" y="525"/>
                    <a:pt x="730" y="503"/>
                    <a:pt x="728" y="501"/>
                  </a:cubicBezTo>
                  <a:cubicBezTo>
                    <a:pt x="726" y="498"/>
                    <a:pt x="719" y="491"/>
                    <a:pt x="719" y="488"/>
                  </a:cubicBezTo>
                  <a:cubicBezTo>
                    <a:pt x="719" y="484"/>
                    <a:pt x="714" y="484"/>
                    <a:pt x="713" y="482"/>
                  </a:cubicBezTo>
                  <a:cubicBezTo>
                    <a:pt x="713" y="480"/>
                    <a:pt x="707" y="475"/>
                    <a:pt x="707" y="474"/>
                  </a:cubicBezTo>
                  <a:cubicBezTo>
                    <a:pt x="707" y="473"/>
                    <a:pt x="696" y="461"/>
                    <a:pt x="696" y="461"/>
                  </a:cubicBezTo>
                  <a:cubicBezTo>
                    <a:pt x="696" y="461"/>
                    <a:pt x="691" y="455"/>
                    <a:pt x="691" y="452"/>
                  </a:cubicBezTo>
                  <a:cubicBezTo>
                    <a:pt x="690" y="450"/>
                    <a:pt x="688" y="445"/>
                    <a:pt x="687" y="442"/>
                  </a:cubicBezTo>
                  <a:cubicBezTo>
                    <a:pt x="687" y="439"/>
                    <a:pt x="686" y="431"/>
                    <a:pt x="686" y="429"/>
                  </a:cubicBezTo>
                  <a:cubicBezTo>
                    <a:pt x="686" y="428"/>
                    <a:pt x="687" y="427"/>
                    <a:pt x="691" y="428"/>
                  </a:cubicBezTo>
                  <a:cubicBezTo>
                    <a:pt x="694" y="428"/>
                    <a:pt x="699" y="429"/>
                    <a:pt x="703" y="430"/>
                  </a:cubicBezTo>
                  <a:cubicBezTo>
                    <a:pt x="707" y="431"/>
                    <a:pt x="713" y="431"/>
                    <a:pt x="718" y="433"/>
                  </a:cubicBezTo>
                  <a:cubicBezTo>
                    <a:pt x="723" y="435"/>
                    <a:pt x="734" y="439"/>
                    <a:pt x="743" y="443"/>
                  </a:cubicBezTo>
                  <a:cubicBezTo>
                    <a:pt x="753" y="447"/>
                    <a:pt x="749" y="448"/>
                    <a:pt x="753" y="450"/>
                  </a:cubicBezTo>
                  <a:cubicBezTo>
                    <a:pt x="757" y="451"/>
                    <a:pt x="764" y="455"/>
                    <a:pt x="768" y="456"/>
                  </a:cubicBezTo>
                  <a:cubicBezTo>
                    <a:pt x="771" y="458"/>
                    <a:pt x="773" y="462"/>
                    <a:pt x="776" y="464"/>
                  </a:cubicBezTo>
                  <a:cubicBezTo>
                    <a:pt x="778" y="467"/>
                    <a:pt x="800" y="477"/>
                    <a:pt x="802" y="479"/>
                  </a:cubicBezTo>
                  <a:cubicBezTo>
                    <a:pt x="805" y="481"/>
                    <a:pt x="812" y="479"/>
                    <a:pt x="814" y="481"/>
                  </a:cubicBezTo>
                  <a:cubicBezTo>
                    <a:pt x="817" y="483"/>
                    <a:pt x="816" y="484"/>
                    <a:pt x="821" y="486"/>
                  </a:cubicBezTo>
                  <a:cubicBezTo>
                    <a:pt x="825" y="488"/>
                    <a:pt x="827" y="487"/>
                    <a:pt x="829" y="488"/>
                  </a:cubicBezTo>
                  <a:cubicBezTo>
                    <a:pt x="832" y="489"/>
                    <a:pt x="835" y="492"/>
                    <a:pt x="836" y="494"/>
                  </a:cubicBezTo>
                  <a:cubicBezTo>
                    <a:pt x="838" y="496"/>
                    <a:pt x="853" y="501"/>
                    <a:pt x="853" y="501"/>
                  </a:cubicBezTo>
                  <a:cubicBezTo>
                    <a:pt x="853" y="501"/>
                    <a:pt x="854" y="502"/>
                    <a:pt x="858" y="505"/>
                  </a:cubicBezTo>
                  <a:cubicBezTo>
                    <a:pt x="861" y="508"/>
                    <a:pt x="862" y="507"/>
                    <a:pt x="865" y="508"/>
                  </a:cubicBezTo>
                  <a:cubicBezTo>
                    <a:pt x="867" y="510"/>
                    <a:pt x="869" y="512"/>
                    <a:pt x="871" y="514"/>
                  </a:cubicBezTo>
                  <a:cubicBezTo>
                    <a:pt x="874" y="516"/>
                    <a:pt x="879" y="517"/>
                    <a:pt x="882" y="518"/>
                  </a:cubicBezTo>
                  <a:cubicBezTo>
                    <a:pt x="884" y="520"/>
                    <a:pt x="887" y="521"/>
                    <a:pt x="890" y="524"/>
                  </a:cubicBezTo>
                  <a:cubicBezTo>
                    <a:pt x="892" y="527"/>
                    <a:pt x="897" y="527"/>
                    <a:pt x="899" y="528"/>
                  </a:cubicBezTo>
                  <a:cubicBezTo>
                    <a:pt x="902" y="530"/>
                    <a:pt x="906" y="532"/>
                    <a:pt x="907" y="533"/>
                  </a:cubicBezTo>
                  <a:cubicBezTo>
                    <a:pt x="907" y="533"/>
                    <a:pt x="909" y="537"/>
                    <a:pt x="912" y="537"/>
                  </a:cubicBezTo>
                  <a:cubicBezTo>
                    <a:pt x="916" y="537"/>
                    <a:pt x="914" y="537"/>
                    <a:pt x="915" y="537"/>
                  </a:cubicBezTo>
                  <a:cubicBezTo>
                    <a:pt x="917" y="537"/>
                    <a:pt x="923" y="537"/>
                    <a:pt x="924" y="542"/>
                  </a:cubicBezTo>
                  <a:cubicBezTo>
                    <a:pt x="926" y="547"/>
                    <a:pt x="928" y="545"/>
                    <a:pt x="934" y="546"/>
                  </a:cubicBezTo>
                  <a:cubicBezTo>
                    <a:pt x="940" y="548"/>
                    <a:pt x="934" y="550"/>
                    <a:pt x="942" y="550"/>
                  </a:cubicBezTo>
                  <a:cubicBezTo>
                    <a:pt x="950" y="550"/>
                    <a:pt x="944" y="551"/>
                    <a:pt x="946" y="552"/>
                  </a:cubicBezTo>
                  <a:cubicBezTo>
                    <a:pt x="949" y="554"/>
                    <a:pt x="950" y="554"/>
                    <a:pt x="953" y="555"/>
                  </a:cubicBezTo>
                  <a:cubicBezTo>
                    <a:pt x="957" y="555"/>
                    <a:pt x="956" y="556"/>
                    <a:pt x="957" y="557"/>
                  </a:cubicBezTo>
                  <a:cubicBezTo>
                    <a:pt x="958" y="558"/>
                    <a:pt x="958" y="558"/>
                    <a:pt x="961" y="561"/>
                  </a:cubicBezTo>
                  <a:cubicBezTo>
                    <a:pt x="964" y="563"/>
                    <a:pt x="964" y="561"/>
                    <a:pt x="965" y="561"/>
                  </a:cubicBezTo>
                  <a:cubicBezTo>
                    <a:pt x="966" y="561"/>
                    <a:pt x="967" y="561"/>
                    <a:pt x="970" y="563"/>
                  </a:cubicBezTo>
                  <a:cubicBezTo>
                    <a:pt x="973" y="565"/>
                    <a:pt x="974" y="564"/>
                    <a:pt x="976" y="565"/>
                  </a:cubicBezTo>
                  <a:cubicBezTo>
                    <a:pt x="979" y="566"/>
                    <a:pt x="979" y="564"/>
                    <a:pt x="979" y="564"/>
                  </a:cubicBezTo>
                  <a:cubicBezTo>
                    <a:pt x="979" y="564"/>
                    <a:pt x="983" y="565"/>
                    <a:pt x="983" y="563"/>
                  </a:cubicBezTo>
                  <a:cubicBezTo>
                    <a:pt x="983" y="560"/>
                    <a:pt x="982" y="561"/>
                    <a:pt x="981" y="561"/>
                  </a:cubicBezTo>
                  <a:cubicBezTo>
                    <a:pt x="980" y="560"/>
                    <a:pt x="977" y="559"/>
                    <a:pt x="976" y="558"/>
                  </a:cubicBezTo>
                  <a:cubicBezTo>
                    <a:pt x="976" y="557"/>
                    <a:pt x="974" y="554"/>
                    <a:pt x="972" y="552"/>
                  </a:cubicBezTo>
                  <a:cubicBezTo>
                    <a:pt x="970" y="550"/>
                    <a:pt x="963" y="547"/>
                    <a:pt x="962" y="546"/>
                  </a:cubicBezTo>
                  <a:cubicBezTo>
                    <a:pt x="962" y="546"/>
                    <a:pt x="958" y="537"/>
                    <a:pt x="957" y="537"/>
                  </a:cubicBezTo>
                  <a:cubicBezTo>
                    <a:pt x="956" y="537"/>
                    <a:pt x="951" y="537"/>
                    <a:pt x="949" y="531"/>
                  </a:cubicBezTo>
                  <a:cubicBezTo>
                    <a:pt x="947" y="526"/>
                    <a:pt x="943" y="526"/>
                    <a:pt x="940" y="524"/>
                  </a:cubicBezTo>
                  <a:cubicBezTo>
                    <a:pt x="936" y="521"/>
                    <a:pt x="937" y="524"/>
                    <a:pt x="932" y="523"/>
                  </a:cubicBezTo>
                  <a:cubicBezTo>
                    <a:pt x="928" y="521"/>
                    <a:pt x="930" y="519"/>
                    <a:pt x="925" y="515"/>
                  </a:cubicBezTo>
                  <a:cubicBezTo>
                    <a:pt x="921" y="512"/>
                    <a:pt x="919" y="511"/>
                    <a:pt x="917" y="508"/>
                  </a:cubicBezTo>
                  <a:cubicBezTo>
                    <a:pt x="916" y="505"/>
                    <a:pt x="910" y="502"/>
                    <a:pt x="908" y="500"/>
                  </a:cubicBezTo>
                  <a:cubicBezTo>
                    <a:pt x="906" y="499"/>
                    <a:pt x="897" y="495"/>
                    <a:pt x="896" y="493"/>
                  </a:cubicBezTo>
                  <a:cubicBezTo>
                    <a:pt x="895" y="491"/>
                    <a:pt x="893" y="488"/>
                    <a:pt x="886" y="485"/>
                  </a:cubicBezTo>
                  <a:cubicBezTo>
                    <a:pt x="879" y="482"/>
                    <a:pt x="870" y="471"/>
                    <a:pt x="870" y="471"/>
                  </a:cubicBezTo>
                  <a:cubicBezTo>
                    <a:pt x="870" y="471"/>
                    <a:pt x="863" y="470"/>
                    <a:pt x="860" y="468"/>
                  </a:cubicBezTo>
                  <a:cubicBezTo>
                    <a:pt x="857" y="465"/>
                    <a:pt x="850" y="461"/>
                    <a:pt x="844" y="458"/>
                  </a:cubicBezTo>
                  <a:cubicBezTo>
                    <a:pt x="839" y="454"/>
                    <a:pt x="833" y="449"/>
                    <a:pt x="828" y="448"/>
                  </a:cubicBezTo>
                  <a:cubicBezTo>
                    <a:pt x="823" y="447"/>
                    <a:pt x="819" y="446"/>
                    <a:pt x="816" y="444"/>
                  </a:cubicBezTo>
                  <a:cubicBezTo>
                    <a:pt x="814" y="443"/>
                    <a:pt x="791" y="434"/>
                    <a:pt x="789" y="433"/>
                  </a:cubicBezTo>
                  <a:cubicBezTo>
                    <a:pt x="786" y="431"/>
                    <a:pt x="774" y="427"/>
                    <a:pt x="769" y="424"/>
                  </a:cubicBezTo>
                  <a:cubicBezTo>
                    <a:pt x="764" y="422"/>
                    <a:pt x="743" y="417"/>
                    <a:pt x="736" y="416"/>
                  </a:cubicBezTo>
                  <a:cubicBezTo>
                    <a:pt x="730" y="415"/>
                    <a:pt x="715" y="416"/>
                    <a:pt x="714" y="416"/>
                  </a:cubicBezTo>
                  <a:cubicBezTo>
                    <a:pt x="713" y="416"/>
                    <a:pt x="701" y="416"/>
                    <a:pt x="698" y="416"/>
                  </a:cubicBezTo>
                  <a:cubicBezTo>
                    <a:pt x="696" y="417"/>
                    <a:pt x="692" y="414"/>
                    <a:pt x="692" y="413"/>
                  </a:cubicBezTo>
                  <a:cubicBezTo>
                    <a:pt x="692" y="412"/>
                    <a:pt x="692" y="412"/>
                    <a:pt x="688" y="409"/>
                  </a:cubicBezTo>
                  <a:cubicBezTo>
                    <a:pt x="685" y="406"/>
                    <a:pt x="687" y="407"/>
                    <a:pt x="686" y="405"/>
                  </a:cubicBezTo>
                  <a:cubicBezTo>
                    <a:pt x="686" y="402"/>
                    <a:pt x="683" y="401"/>
                    <a:pt x="683" y="400"/>
                  </a:cubicBezTo>
                  <a:cubicBezTo>
                    <a:pt x="682" y="398"/>
                    <a:pt x="682" y="396"/>
                    <a:pt x="680" y="392"/>
                  </a:cubicBezTo>
                  <a:cubicBezTo>
                    <a:pt x="677" y="389"/>
                    <a:pt x="677" y="392"/>
                    <a:pt x="676" y="390"/>
                  </a:cubicBezTo>
                  <a:cubicBezTo>
                    <a:pt x="675" y="388"/>
                    <a:pt x="674" y="388"/>
                    <a:pt x="673" y="385"/>
                  </a:cubicBezTo>
                  <a:cubicBezTo>
                    <a:pt x="672" y="382"/>
                    <a:pt x="669" y="381"/>
                    <a:pt x="667" y="379"/>
                  </a:cubicBezTo>
                  <a:cubicBezTo>
                    <a:pt x="664" y="378"/>
                    <a:pt x="658" y="372"/>
                    <a:pt x="657" y="371"/>
                  </a:cubicBezTo>
                  <a:cubicBezTo>
                    <a:pt x="656" y="370"/>
                    <a:pt x="652" y="370"/>
                    <a:pt x="651" y="369"/>
                  </a:cubicBezTo>
                  <a:cubicBezTo>
                    <a:pt x="649" y="369"/>
                    <a:pt x="649" y="366"/>
                    <a:pt x="649" y="365"/>
                  </a:cubicBezTo>
                  <a:cubicBezTo>
                    <a:pt x="649" y="364"/>
                    <a:pt x="656" y="362"/>
                    <a:pt x="658" y="362"/>
                  </a:cubicBezTo>
                  <a:cubicBezTo>
                    <a:pt x="661" y="362"/>
                    <a:pt x="664" y="361"/>
                    <a:pt x="667" y="361"/>
                  </a:cubicBezTo>
                  <a:cubicBezTo>
                    <a:pt x="681" y="361"/>
                    <a:pt x="681" y="361"/>
                    <a:pt x="681" y="361"/>
                  </a:cubicBezTo>
                  <a:cubicBezTo>
                    <a:pt x="683" y="361"/>
                    <a:pt x="691" y="360"/>
                    <a:pt x="692" y="360"/>
                  </a:cubicBezTo>
                  <a:cubicBezTo>
                    <a:pt x="694" y="359"/>
                    <a:pt x="701" y="360"/>
                    <a:pt x="706" y="359"/>
                  </a:cubicBezTo>
                  <a:cubicBezTo>
                    <a:pt x="712" y="357"/>
                    <a:pt x="711" y="358"/>
                    <a:pt x="714" y="358"/>
                  </a:cubicBezTo>
                  <a:cubicBezTo>
                    <a:pt x="717" y="357"/>
                    <a:pt x="717" y="357"/>
                    <a:pt x="720" y="357"/>
                  </a:cubicBezTo>
                  <a:cubicBezTo>
                    <a:pt x="722" y="357"/>
                    <a:pt x="723" y="357"/>
                    <a:pt x="727" y="357"/>
                  </a:cubicBezTo>
                  <a:cubicBezTo>
                    <a:pt x="730" y="356"/>
                    <a:pt x="732" y="356"/>
                    <a:pt x="736" y="356"/>
                  </a:cubicBezTo>
                  <a:cubicBezTo>
                    <a:pt x="739" y="356"/>
                    <a:pt x="741" y="355"/>
                    <a:pt x="743" y="356"/>
                  </a:cubicBezTo>
                  <a:cubicBezTo>
                    <a:pt x="745" y="356"/>
                    <a:pt x="746" y="356"/>
                    <a:pt x="751" y="356"/>
                  </a:cubicBezTo>
                  <a:cubicBezTo>
                    <a:pt x="755" y="356"/>
                    <a:pt x="754" y="356"/>
                    <a:pt x="757" y="356"/>
                  </a:cubicBezTo>
                  <a:cubicBezTo>
                    <a:pt x="760" y="356"/>
                    <a:pt x="763" y="355"/>
                    <a:pt x="765" y="355"/>
                  </a:cubicBezTo>
                  <a:cubicBezTo>
                    <a:pt x="767" y="355"/>
                    <a:pt x="770" y="355"/>
                    <a:pt x="777" y="357"/>
                  </a:cubicBezTo>
                  <a:cubicBezTo>
                    <a:pt x="785" y="359"/>
                    <a:pt x="800" y="357"/>
                    <a:pt x="803" y="357"/>
                  </a:cubicBezTo>
                  <a:cubicBezTo>
                    <a:pt x="805" y="357"/>
                    <a:pt x="808" y="356"/>
                    <a:pt x="810" y="356"/>
                  </a:cubicBezTo>
                  <a:cubicBezTo>
                    <a:pt x="812" y="356"/>
                    <a:pt x="824" y="357"/>
                    <a:pt x="828" y="358"/>
                  </a:cubicBezTo>
                  <a:cubicBezTo>
                    <a:pt x="831" y="358"/>
                    <a:pt x="833" y="358"/>
                    <a:pt x="835" y="357"/>
                  </a:cubicBezTo>
                  <a:cubicBezTo>
                    <a:pt x="837" y="357"/>
                    <a:pt x="838" y="357"/>
                    <a:pt x="843" y="357"/>
                  </a:cubicBezTo>
                  <a:cubicBezTo>
                    <a:pt x="847" y="356"/>
                    <a:pt x="846" y="357"/>
                    <a:pt x="854" y="356"/>
                  </a:cubicBezTo>
                  <a:cubicBezTo>
                    <a:pt x="862" y="356"/>
                    <a:pt x="854" y="356"/>
                    <a:pt x="857" y="356"/>
                  </a:cubicBezTo>
                  <a:cubicBezTo>
                    <a:pt x="859" y="355"/>
                    <a:pt x="860" y="357"/>
                    <a:pt x="868" y="355"/>
                  </a:cubicBezTo>
                  <a:cubicBezTo>
                    <a:pt x="876" y="353"/>
                    <a:pt x="870" y="357"/>
                    <a:pt x="873" y="356"/>
                  </a:cubicBezTo>
                  <a:cubicBezTo>
                    <a:pt x="876" y="356"/>
                    <a:pt x="877" y="355"/>
                    <a:pt x="878" y="357"/>
                  </a:cubicBezTo>
                  <a:cubicBezTo>
                    <a:pt x="879" y="358"/>
                    <a:pt x="888" y="357"/>
                    <a:pt x="889" y="357"/>
                  </a:cubicBezTo>
                  <a:cubicBezTo>
                    <a:pt x="890" y="357"/>
                    <a:pt x="889" y="357"/>
                    <a:pt x="888" y="356"/>
                  </a:cubicBezTo>
                  <a:cubicBezTo>
                    <a:pt x="888" y="356"/>
                    <a:pt x="889" y="357"/>
                    <a:pt x="890" y="357"/>
                  </a:cubicBezTo>
                  <a:cubicBezTo>
                    <a:pt x="896" y="357"/>
                    <a:pt x="901" y="356"/>
                    <a:pt x="901" y="356"/>
                  </a:cubicBezTo>
                  <a:cubicBezTo>
                    <a:pt x="901" y="352"/>
                    <a:pt x="890" y="351"/>
                    <a:pt x="890" y="351"/>
                  </a:cubicBezTo>
                  <a:cubicBezTo>
                    <a:pt x="890" y="351"/>
                    <a:pt x="886" y="354"/>
                    <a:pt x="888" y="356"/>
                  </a:cubicBezTo>
                  <a:cubicBezTo>
                    <a:pt x="887" y="355"/>
                    <a:pt x="886" y="354"/>
                    <a:pt x="886" y="352"/>
                  </a:cubicBezTo>
                  <a:cubicBezTo>
                    <a:pt x="885" y="347"/>
                    <a:pt x="889" y="350"/>
                    <a:pt x="892" y="349"/>
                  </a:cubicBezTo>
                  <a:cubicBezTo>
                    <a:pt x="894" y="348"/>
                    <a:pt x="891" y="347"/>
                    <a:pt x="889" y="346"/>
                  </a:cubicBezTo>
                  <a:cubicBezTo>
                    <a:pt x="887" y="344"/>
                    <a:pt x="885" y="345"/>
                    <a:pt x="881" y="344"/>
                  </a:cubicBezTo>
                  <a:cubicBezTo>
                    <a:pt x="877" y="343"/>
                    <a:pt x="877" y="342"/>
                    <a:pt x="875" y="341"/>
                  </a:cubicBezTo>
                  <a:cubicBezTo>
                    <a:pt x="873" y="340"/>
                    <a:pt x="868" y="340"/>
                    <a:pt x="863" y="340"/>
                  </a:cubicBezTo>
                  <a:cubicBezTo>
                    <a:pt x="859" y="340"/>
                    <a:pt x="856" y="338"/>
                    <a:pt x="854" y="338"/>
                  </a:cubicBezTo>
                  <a:cubicBezTo>
                    <a:pt x="853" y="338"/>
                    <a:pt x="847" y="336"/>
                    <a:pt x="841" y="335"/>
                  </a:cubicBezTo>
                  <a:cubicBezTo>
                    <a:pt x="836" y="335"/>
                    <a:pt x="832" y="332"/>
                    <a:pt x="829" y="332"/>
                  </a:cubicBezTo>
                  <a:cubicBezTo>
                    <a:pt x="827" y="332"/>
                    <a:pt x="818" y="330"/>
                    <a:pt x="810" y="331"/>
                  </a:cubicBezTo>
                  <a:cubicBezTo>
                    <a:pt x="803" y="332"/>
                    <a:pt x="799" y="328"/>
                    <a:pt x="797" y="326"/>
                  </a:cubicBezTo>
                  <a:cubicBezTo>
                    <a:pt x="796" y="324"/>
                    <a:pt x="792" y="325"/>
                    <a:pt x="791" y="325"/>
                  </a:cubicBezTo>
                  <a:cubicBezTo>
                    <a:pt x="789" y="325"/>
                    <a:pt x="764" y="319"/>
                    <a:pt x="761" y="319"/>
                  </a:cubicBezTo>
                  <a:cubicBezTo>
                    <a:pt x="758" y="319"/>
                    <a:pt x="757" y="319"/>
                    <a:pt x="757" y="319"/>
                  </a:cubicBezTo>
                  <a:cubicBezTo>
                    <a:pt x="757" y="319"/>
                    <a:pt x="752" y="317"/>
                    <a:pt x="749" y="317"/>
                  </a:cubicBezTo>
                  <a:cubicBezTo>
                    <a:pt x="746" y="317"/>
                    <a:pt x="749" y="320"/>
                    <a:pt x="745" y="320"/>
                  </a:cubicBezTo>
                  <a:cubicBezTo>
                    <a:pt x="742" y="320"/>
                    <a:pt x="739" y="320"/>
                    <a:pt x="736" y="321"/>
                  </a:cubicBezTo>
                  <a:cubicBezTo>
                    <a:pt x="733" y="323"/>
                    <a:pt x="732" y="323"/>
                    <a:pt x="731" y="323"/>
                  </a:cubicBezTo>
                  <a:cubicBezTo>
                    <a:pt x="730" y="323"/>
                    <a:pt x="724" y="323"/>
                    <a:pt x="721" y="324"/>
                  </a:cubicBezTo>
                  <a:cubicBezTo>
                    <a:pt x="717" y="324"/>
                    <a:pt x="714" y="326"/>
                    <a:pt x="711" y="326"/>
                  </a:cubicBezTo>
                  <a:cubicBezTo>
                    <a:pt x="707" y="326"/>
                    <a:pt x="696" y="328"/>
                    <a:pt x="696" y="328"/>
                  </a:cubicBezTo>
                  <a:cubicBezTo>
                    <a:pt x="696" y="328"/>
                    <a:pt x="688" y="329"/>
                    <a:pt x="687" y="329"/>
                  </a:cubicBezTo>
                  <a:cubicBezTo>
                    <a:pt x="686" y="329"/>
                    <a:pt x="678" y="331"/>
                    <a:pt x="676" y="332"/>
                  </a:cubicBezTo>
                  <a:cubicBezTo>
                    <a:pt x="674" y="333"/>
                    <a:pt x="661" y="336"/>
                    <a:pt x="661" y="336"/>
                  </a:cubicBezTo>
                  <a:cubicBezTo>
                    <a:pt x="661" y="336"/>
                    <a:pt x="655" y="337"/>
                    <a:pt x="653" y="338"/>
                  </a:cubicBezTo>
                  <a:cubicBezTo>
                    <a:pt x="651" y="339"/>
                    <a:pt x="648" y="341"/>
                    <a:pt x="648" y="341"/>
                  </a:cubicBezTo>
                  <a:cubicBezTo>
                    <a:pt x="641" y="344"/>
                    <a:pt x="641" y="344"/>
                    <a:pt x="641" y="344"/>
                  </a:cubicBezTo>
                  <a:cubicBezTo>
                    <a:pt x="632" y="356"/>
                    <a:pt x="632" y="356"/>
                    <a:pt x="632" y="356"/>
                  </a:cubicBezTo>
                  <a:cubicBezTo>
                    <a:pt x="632" y="356"/>
                    <a:pt x="632" y="358"/>
                    <a:pt x="632" y="360"/>
                  </a:cubicBezTo>
                  <a:cubicBezTo>
                    <a:pt x="632" y="361"/>
                    <a:pt x="627" y="362"/>
                    <a:pt x="625" y="362"/>
                  </a:cubicBezTo>
                  <a:cubicBezTo>
                    <a:pt x="623" y="362"/>
                    <a:pt x="617" y="360"/>
                    <a:pt x="616" y="360"/>
                  </a:cubicBezTo>
                  <a:cubicBezTo>
                    <a:pt x="616" y="360"/>
                    <a:pt x="614" y="360"/>
                    <a:pt x="612" y="359"/>
                  </a:cubicBezTo>
                  <a:cubicBezTo>
                    <a:pt x="609" y="358"/>
                    <a:pt x="608" y="357"/>
                    <a:pt x="607" y="355"/>
                  </a:cubicBezTo>
                  <a:cubicBezTo>
                    <a:pt x="607" y="352"/>
                    <a:pt x="606" y="352"/>
                    <a:pt x="603" y="352"/>
                  </a:cubicBezTo>
                  <a:cubicBezTo>
                    <a:pt x="600" y="351"/>
                    <a:pt x="598" y="345"/>
                    <a:pt x="598" y="343"/>
                  </a:cubicBezTo>
                  <a:cubicBezTo>
                    <a:pt x="599" y="341"/>
                    <a:pt x="602" y="342"/>
                    <a:pt x="604" y="342"/>
                  </a:cubicBezTo>
                  <a:cubicBezTo>
                    <a:pt x="605" y="342"/>
                    <a:pt x="607" y="341"/>
                    <a:pt x="608" y="341"/>
                  </a:cubicBezTo>
                  <a:cubicBezTo>
                    <a:pt x="609" y="340"/>
                    <a:pt x="614" y="337"/>
                    <a:pt x="615" y="336"/>
                  </a:cubicBezTo>
                  <a:cubicBezTo>
                    <a:pt x="615" y="335"/>
                    <a:pt x="622" y="335"/>
                    <a:pt x="622" y="335"/>
                  </a:cubicBezTo>
                  <a:cubicBezTo>
                    <a:pt x="622" y="335"/>
                    <a:pt x="646" y="324"/>
                    <a:pt x="679" y="315"/>
                  </a:cubicBezTo>
                  <a:cubicBezTo>
                    <a:pt x="712" y="307"/>
                    <a:pt x="785" y="290"/>
                    <a:pt x="788" y="289"/>
                  </a:cubicBezTo>
                  <a:cubicBezTo>
                    <a:pt x="791" y="289"/>
                    <a:pt x="819" y="283"/>
                    <a:pt x="819" y="283"/>
                  </a:cubicBezTo>
                  <a:cubicBezTo>
                    <a:pt x="819" y="283"/>
                    <a:pt x="880" y="273"/>
                    <a:pt x="886" y="271"/>
                  </a:cubicBezTo>
                  <a:cubicBezTo>
                    <a:pt x="892" y="269"/>
                    <a:pt x="890" y="271"/>
                    <a:pt x="892" y="271"/>
                  </a:cubicBezTo>
                  <a:cubicBezTo>
                    <a:pt x="895" y="271"/>
                    <a:pt x="899" y="271"/>
                    <a:pt x="901" y="270"/>
                  </a:cubicBezTo>
                  <a:cubicBezTo>
                    <a:pt x="904" y="269"/>
                    <a:pt x="907" y="268"/>
                    <a:pt x="909" y="268"/>
                  </a:cubicBezTo>
                  <a:cubicBezTo>
                    <a:pt x="912" y="267"/>
                    <a:pt x="917" y="267"/>
                    <a:pt x="919" y="267"/>
                  </a:cubicBezTo>
                  <a:cubicBezTo>
                    <a:pt x="921" y="267"/>
                    <a:pt x="941" y="263"/>
                    <a:pt x="943" y="263"/>
                  </a:cubicBezTo>
                  <a:cubicBezTo>
                    <a:pt x="946" y="263"/>
                    <a:pt x="946" y="264"/>
                    <a:pt x="949" y="264"/>
                  </a:cubicBezTo>
                  <a:cubicBezTo>
                    <a:pt x="952" y="265"/>
                    <a:pt x="957" y="266"/>
                    <a:pt x="961" y="266"/>
                  </a:cubicBezTo>
                  <a:cubicBezTo>
                    <a:pt x="965" y="266"/>
                    <a:pt x="966" y="267"/>
                    <a:pt x="966" y="268"/>
                  </a:cubicBezTo>
                  <a:cubicBezTo>
                    <a:pt x="966" y="269"/>
                    <a:pt x="969" y="271"/>
                    <a:pt x="970" y="271"/>
                  </a:cubicBezTo>
                  <a:cubicBezTo>
                    <a:pt x="971" y="272"/>
                    <a:pt x="974" y="274"/>
                    <a:pt x="974" y="274"/>
                  </a:cubicBezTo>
                  <a:cubicBezTo>
                    <a:pt x="974" y="274"/>
                    <a:pt x="977" y="278"/>
                    <a:pt x="975" y="281"/>
                  </a:cubicBezTo>
                  <a:cubicBezTo>
                    <a:pt x="972" y="285"/>
                    <a:pt x="969" y="293"/>
                    <a:pt x="968" y="295"/>
                  </a:cubicBezTo>
                  <a:cubicBezTo>
                    <a:pt x="968" y="296"/>
                    <a:pt x="969" y="296"/>
                    <a:pt x="969" y="298"/>
                  </a:cubicBezTo>
                  <a:cubicBezTo>
                    <a:pt x="969" y="299"/>
                    <a:pt x="966" y="300"/>
                    <a:pt x="966" y="301"/>
                  </a:cubicBezTo>
                  <a:cubicBezTo>
                    <a:pt x="966" y="303"/>
                    <a:pt x="971" y="304"/>
                    <a:pt x="971" y="303"/>
                  </a:cubicBezTo>
                  <a:cubicBezTo>
                    <a:pt x="972" y="302"/>
                    <a:pt x="972" y="302"/>
                    <a:pt x="972" y="301"/>
                  </a:cubicBezTo>
                  <a:cubicBezTo>
                    <a:pt x="973" y="299"/>
                    <a:pt x="972" y="299"/>
                    <a:pt x="974" y="296"/>
                  </a:cubicBezTo>
                  <a:cubicBezTo>
                    <a:pt x="975" y="293"/>
                    <a:pt x="975" y="293"/>
                    <a:pt x="975" y="291"/>
                  </a:cubicBezTo>
                  <a:cubicBezTo>
                    <a:pt x="976" y="289"/>
                    <a:pt x="978" y="289"/>
                    <a:pt x="979" y="288"/>
                  </a:cubicBezTo>
                  <a:cubicBezTo>
                    <a:pt x="980" y="286"/>
                    <a:pt x="980" y="284"/>
                    <a:pt x="982" y="285"/>
                  </a:cubicBezTo>
                  <a:cubicBezTo>
                    <a:pt x="983" y="286"/>
                    <a:pt x="987" y="285"/>
                    <a:pt x="987" y="285"/>
                  </a:cubicBezTo>
                  <a:cubicBezTo>
                    <a:pt x="987" y="285"/>
                    <a:pt x="1046" y="319"/>
                    <a:pt x="1048" y="321"/>
                  </a:cubicBezTo>
                  <a:cubicBezTo>
                    <a:pt x="1049" y="322"/>
                    <a:pt x="1050" y="322"/>
                    <a:pt x="1052" y="323"/>
                  </a:cubicBezTo>
                  <a:cubicBezTo>
                    <a:pt x="1054" y="324"/>
                    <a:pt x="1054" y="326"/>
                    <a:pt x="1053" y="327"/>
                  </a:cubicBezTo>
                  <a:cubicBezTo>
                    <a:pt x="1052" y="328"/>
                    <a:pt x="1052" y="329"/>
                    <a:pt x="1052" y="330"/>
                  </a:cubicBezTo>
                  <a:cubicBezTo>
                    <a:pt x="1052" y="331"/>
                    <a:pt x="1049" y="332"/>
                    <a:pt x="1049" y="334"/>
                  </a:cubicBezTo>
                  <a:cubicBezTo>
                    <a:pt x="1048" y="335"/>
                    <a:pt x="1049" y="335"/>
                    <a:pt x="1049" y="339"/>
                  </a:cubicBezTo>
                  <a:cubicBezTo>
                    <a:pt x="1049" y="342"/>
                    <a:pt x="1047" y="341"/>
                    <a:pt x="1047" y="343"/>
                  </a:cubicBezTo>
                  <a:cubicBezTo>
                    <a:pt x="1047" y="345"/>
                    <a:pt x="1049" y="346"/>
                    <a:pt x="1049" y="346"/>
                  </a:cubicBezTo>
                  <a:cubicBezTo>
                    <a:pt x="1050" y="346"/>
                    <a:pt x="1050" y="346"/>
                    <a:pt x="1050" y="346"/>
                  </a:cubicBezTo>
                  <a:cubicBezTo>
                    <a:pt x="1050" y="346"/>
                    <a:pt x="1051" y="344"/>
                    <a:pt x="1053" y="342"/>
                  </a:cubicBezTo>
                  <a:cubicBezTo>
                    <a:pt x="1055" y="340"/>
                    <a:pt x="1054" y="341"/>
                    <a:pt x="1054" y="339"/>
                  </a:cubicBezTo>
                  <a:cubicBezTo>
                    <a:pt x="1055" y="337"/>
                    <a:pt x="1056" y="338"/>
                    <a:pt x="1056" y="338"/>
                  </a:cubicBezTo>
                  <a:cubicBezTo>
                    <a:pt x="1056" y="338"/>
                    <a:pt x="1056" y="339"/>
                    <a:pt x="1056" y="340"/>
                  </a:cubicBezTo>
                  <a:cubicBezTo>
                    <a:pt x="1057" y="342"/>
                    <a:pt x="1056" y="340"/>
                    <a:pt x="1058" y="341"/>
                  </a:cubicBezTo>
                  <a:cubicBezTo>
                    <a:pt x="1061" y="341"/>
                    <a:pt x="1058" y="340"/>
                    <a:pt x="1058" y="338"/>
                  </a:cubicBezTo>
                  <a:cubicBezTo>
                    <a:pt x="1058" y="335"/>
                    <a:pt x="1058" y="335"/>
                    <a:pt x="1059" y="333"/>
                  </a:cubicBezTo>
                  <a:cubicBezTo>
                    <a:pt x="1060" y="331"/>
                    <a:pt x="1061" y="333"/>
                    <a:pt x="1061" y="333"/>
                  </a:cubicBezTo>
                  <a:cubicBezTo>
                    <a:pt x="1061" y="333"/>
                    <a:pt x="1061" y="338"/>
                    <a:pt x="1061" y="340"/>
                  </a:cubicBezTo>
                  <a:cubicBezTo>
                    <a:pt x="1061" y="341"/>
                    <a:pt x="1061" y="345"/>
                    <a:pt x="1062" y="347"/>
                  </a:cubicBezTo>
                  <a:cubicBezTo>
                    <a:pt x="1063" y="349"/>
                    <a:pt x="1064" y="347"/>
                    <a:pt x="1066" y="346"/>
                  </a:cubicBezTo>
                  <a:cubicBezTo>
                    <a:pt x="1068" y="345"/>
                    <a:pt x="1065" y="344"/>
                    <a:pt x="1065" y="341"/>
                  </a:cubicBezTo>
                  <a:cubicBezTo>
                    <a:pt x="1065" y="333"/>
                    <a:pt x="1065" y="333"/>
                    <a:pt x="1065" y="333"/>
                  </a:cubicBezTo>
                  <a:cubicBezTo>
                    <a:pt x="1065" y="331"/>
                    <a:pt x="1067" y="332"/>
                    <a:pt x="1067" y="332"/>
                  </a:cubicBezTo>
                  <a:cubicBezTo>
                    <a:pt x="1067" y="332"/>
                    <a:pt x="1074" y="336"/>
                    <a:pt x="1074" y="337"/>
                  </a:cubicBezTo>
                  <a:cubicBezTo>
                    <a:pt x="1074" y="339"/>
                    <a:pt x="1076" y="344"/>
                    <a:pt x="1076" y="346"/>
                  </a:cubicBezTo>
                  <a:cubicBezTo>
                    <a:pt x="1077" y="347"/>
                    <a:pt x="1076" y="351"/>
                    <a:pt x="1078" y="354"/>
                  </a:cubicBezTo>
                  <a:cubicBezTo>
                    <a:pt x="1079" y="357"/>
                    <a:pt x="1079" y="366"/>
                    <a:pt x="1080" y="368"/>
                  </a:cubicBezTo>
                  <a:cubicBezTo>
                    <a:pt x="1081" y="369"/>
                    <a:pt x="1082" y="371"/>
                    <a:pt x="1082" y="372"/>
                  </a:cubicBezTo>
                  <a:cubicBezTo>
                    <a:pt x="1082" y="374"/>
                    <a:pt x="1085" y="377"/>
                    <a:pt x="1085" y="377"/>
                  </a:cubicBezTo>
                  <a:cubicBezTo>
                    <a:pt x="1085" y="377"/>
                    <a:pt x="1085" y="378"/>
                    <a:pt x="1087" y="382"/>
                  </a:cubicBezTo>
                  <a:cubicBezTo>
                    <a:pt x="1089" y="385"/>
                    <a:pt x="1089" y="387"/>
                    <a:pt x="1089" y="388"/>
                  </a:cubicBezTo>
                  <a:cubicBezTo>
                    <a:pt x="1089" y="392"/>
                    <a:pt x="1089" y="392"/>
                    <a:pt x="1089" y="392"/>
                  </a:cubicBezTo>
                  <a:cubicBezTo>
                    <a:pt x="1089" y="393"/>
                    <a:pt x="1089" y="395"/>
                    <a:pt x="1091" y="400"/>
                  </a:cubicBezTo>
                  <a:cubicBezTo>
                    <a:pt x="1092" y="405"/>
                    <a:pt x="1091" y="403"/>
                    <a:pt x="1091" y="406"/>
                  </a:cubicBezTo>
                  <a:cubicBezTo>
                    <a:pt x="1091" y="410"/>
                    <a:pt x="1092" y="410"/>
                    <a:pt x="1094" y="409"/>
                  </a:cubicBezTo>
                  <a:cubicBezTo>
                    <a:pt x="1096" y="409"/>
                    <a:pt x="1105" y="401"/>
                    <a:pt x="1106" y="399"/>
                  </a:cubicBezTo>
                  <a:cubicBezTo>
                    <a:pt x="1107" y="397"/>
                    <a:pt x="1106" y="397"/>
                    <a:pt x="1107" y="393"/>
                  </a:cubicBezTo>
                  <a:cubicBezTo>
                    <a:pt x="1108" y="389"/>
                    <a:pt x="1108" y="392"/>
                    <a:pt x="1109" y="390"/>
                  </a:cubicBezTo>
                  <a:cubicBezTo>
                    <a:pt x="1109" y="388"/>
                    <a:pt x="1109" y="386"/>
                    <a:pt x="1109" y="384"/>
                  </a:cubicBezTo>
                  <a:cubicBezTo>
                    <a:pt x="1109" y="381"/>
                    <a:pt x="1108" y="380"/>
                    <a:pt x="1109" y="376"/>
                  </a:cubicBezTo>
                  <a:cubicBezTo>
                    <a:pt x="1110" y="372"/>
                    <a:pt x="1109" y="373"/>
                    <a:pt x="1109" y="371"/>
                  </a:cubicBezTo>
                  <a:cubicBezTo>
                    <a:pt x="1109" y="368"/>
                    <a:pt x="1109" y="369"/>
                    <a:pt x="1109" y="365"/>
                  </a:cubicBezTo>
                  <a:cubicBezTo>
                    <a:pt x="1108" y="360"/>
                    <a:pt x="1110" y="364"/>
                    <a:pt x="1111" y="363"/>
                  </a:cubicBezTo>
                  <a:cubicBezTo>
                    <a:pt x="1112" y="362"/>
                    <a:pt x="1113" y="359"/>
                    <a:pt x="1115" y="359"/>
                  </a:cubicBezTo>
                  <a:cubicBezTo>
                    <a:pt x="1117" y="359"/>
                    <a:pt x="1118" y="360"/>
                    <a:pt x="1119" y="360"/>
                  </a:cubicBezTo>
                  <a:cubicBezTo>
                    <a:pt x="1120" y="360"/>
                    <a:pt x="1121" y="363"/>
                    <a:pt x="1122" y="366"/>
                  </a:cubicBezTo>
                  <a:cubicBezTo>
                    <a:pt x="1124" y="369"/>
                    <a:pt x="1124" y="367"/>
                    <a:pt x="1127" y="367"/>
                  </a:cubicBezTo>
                  <a:cubicBezTo>
                    <a:pt x="1130" y="367"/>
                    <a:pt x="1129" y="368"/>
                    <a:pt x="1129" y="370"/>
                  </a:cubicBezTo>
                  <a:cubicBezTo>
                    <a:pt x="1130" y="372"/>
                    <a:pt x="1129" y="370"/>
                    <a:pt x="1134" y="378"/>
                  </a:cubicBezTo>
                  <a:cubicBezTo>
                    <a:pt x="1138" y="385"/>
                    <a:pt x="1137" y="381"/>
                    <a:pt x="1139" y="385"/>
                  </a:cubicBezTo>
                  <a:cubicBezTo>
                    <a:pt x="1141" y="388"/>
                    <a:pt x="1143" y="389"/>
                    <a:pt x="1145" y="391"/>
                  </a:cubicBezTo>
                  <a:cubicBezTo>
                    <a:pt x="1146" y="393"/>
                    <a:pt x="1149" y="394"/>
                    <a:pt x="1151" y="396"/>
                  </a:cubicBezTo>
                  <a:cubicBezTo>
                    <a:pt x="1153" y="398"/>
                    <a:pt x="1155" y="400"/>
                    <a:pt x="1156" y="402"/>
                  </a:cubicBezTo>
                  <a:cubicBezTo>
                    <a:pt x="1157" y="403"/>
                    <a:pt x="1162" y="405"/>
                    <a:pt x="1163" y="407"/>
                  </a:cubicBezTo>
                  <a:cubicBezTo>
                    <a:pt x="1165" y="409"/>
                    <a:pt x="1166" y="411"/>
                    <a:pt x="1168" y="414"/>
                  </a:cubicBezTo>
                  <a:cubicBezTo>
                    <a:pt x="1170" y="416"/>
                    <a:pt x="1182" y="426"/>
                    <a:pt x="1184" y="427"/>
                  </a:cubicBezTo>
                  <a:cubicBezTo>
                    <a:pt x="1187" y="428"/>
                    <a:pt x="1186" y="430"/>
                    <a:pt x="1188" y="430"/>
                  </a:cubicBezTo>
                  <a:cubicBezTo>
                    <a:pt x="1189" y="430"/>
                    <a:pt x="1189" y="430"/>
                    <a:pt x="1191" y="431"/>
                  </a:cubicBezTo>
                  <a:cubicBezTo>
                    <a:pt x="1194" y="431"/>
                    <a:pt x="1191" y="431"/>
                    <a:pt x="1193" y="433"/>
                  </a:cubicBezTo>
                  <a:cubicBezTo>
                    <a:pt x="1194" y="434"/>
                    <a:pt x="1194" y="433"/>
                    <a:pt x="1196" y="432"/>
                  </a:cubicBezTo>
                  <a:cubicBezTo>
                    <a:pt x="1199" y="432"/>
                    <a:pt x="1196" y="432"/>
                    <a:pt x="1196" y="431"/>
                  </a:cubicBezTo>
                  <a:cubicBezTo>
                    <a:pt x="1195" y="429"/>
                    <a:pt x="1196" y="428"/>
                    <a:pt x="1194" y="428"/>
                  </a:cubicBezTo>
                  <a:cubicBezTo>
                    <a:pt x="1192" y="428"/>
                    <a:pt x="1192" y="426"/>
                    <a:pt x="1192" y="426"/>
                  </a:cubicBezTo>
                  <a:cubicBezTo>
                    <a:pt x="1192" y="426"/>
                    <a:pt x="1194" y="425"/>
                    <a:pt x="1195" y="423"/>
                  </a:cubicBezTo>
                  <a:cubicBezTo>
                    <a:pt x="1196" y="422"/>
                    <a:pt x="1194" y="422"/>
                    <a:pt x="1192" y="421"/>
                  </a:cubicBezTo>
                  <a:cubicBezTo>
                    <a:pt x="1190" y="419"/>
                    <a:pt x="1192" y="419"/>
                    <a:pt x="1192" y="417"/>
                  </a:cubicBezTo>
                  <a:cubicBezTo>
                    <a:pt x="1191" y="415"/>
                    <a:pt x="1191" y="415"/>
                    <a:pt x="1190" y="414"/>
                  </a:cubicBezTo>
                  <a:cubicBezTo>
                    <a:pt x="1189" y="412"/>
                    <a:pt x="1189" y="411"/>
                    <a:pt x="1186" y="406"/>
                  </a:cubicBezTo>
                  <a:cubicBezTo>
                    <a:pt x="1184" y="401"/>
                    <a:pt x="1181" y="399"/>
                    <a:pt x="1180" y="397"/>
                  </a:cubicBezTo>
                  <a:cubicBezTo>
                    <a:pt x="1179" y="394"/>
                    <a:pt x="1172" y="384"/>
                    <a:pt x="1172" y="382"/>
                  </a:cubicBezTo>
                  <a:cubicBezTo>
                    <a:pt x="1172" y="380"/>
                    <a:pt x="1166" y="377"/>
                    <a:pt x="1164" y="376"/>
                  </a:cubicBezTo>
                  <a:cubicBezTo>
                    <a:pt x="1163" y="375"/>
                    <a:pt x="1156" y="370"/>
                    <a:pt x="1156" y="369"/>
                  </a:cubicBezTo>
                  <a:cubicBezTo>
                    <a:pt x="1156" y="368"/>
                    <a:pt x="1150" y="362"/>
                    <a:pt x="1149" y="360"/>
                  </a:cubicBezTo>
                  <a:cubicBezTo>
                    <a:pt x="1149" y="358"/>
                    <a:pt x="1144" y="358"/>
                    <a:pt x="1143" y="355"/>
                  </a:cubicBezTo>
                  <a:cubicBezTo>
                    <a:pt x="1142" y="352"/>
                    <a:pt x="1137" y="347"/>
                    <a:pt x="1134" y="345"/>
                  </a:cubicBezTo>
                  <a:cubicBezTo>
                    <a:pt x="1131" y="343"/>
                    <a:pt x="1137" y="341"/>
                    <a:pt x="1139" y="341"/>
                  </a:cubicBezTo>
                  <a:cubicBezTo>
                    <a:pt x="1141" y="341"/>
                    <a:pt x="1141" y="340"/>
                    <a:pt x="1146" y="340"/>
                  </a:cubicBezTo>
                  <a:cubicBezTo>
                    <a:pt x="1150" y="339"/>
                    <a:pt x="1149" y="340"/>
                    <a:pt x="1151" y="340"/>
                  </a:cubicBezTo>
                  <a:cubicBezTo>
                    <a:pt x="1154" y="340"/>
                    <a:pt x="1159" y="339"/>
                    <a:pt x="1161" y="338"/>
                  </a:cubicBezTo>
                  <a:cubicBezTo>
                    <a:pt x="1163" y="338"/>
                    <a:pt x="1169" y="338"/>
                    <a:pt x="1174" y="337"/>
                  </a:cubicBezTo>
                  <a:cubicBezTo>
                    <a:pt x="1179" y="337"/>
                    <a:pt x="1181" y="339"/>
                    <a:pt x="1181" y="339"/>
                  </a:cubicBezTo>
                  <a:cubicBezTo>
                    <a:pt x="1181" y="339"/>
                    <a:pt x="1181" y="339"/>
                    <a:pt x="1182" y="342"/>
                  </a:cubicBezTo>
                  <a:cubicBezTo>
                    <a:pt x="1182" y="346"/>
                    <a:pt x="1184" y="345"/>
                    <a:pt x="1186" y="347"/>
                  </a:cubicBezTo>
                  <a:cubicBezTo>
                    <a:pt x="1188" y="349"/>
                    <a:pt x="1191" y="350"/>
                    <a:pt x="1194" y="353"/>
                  </a:cubicBezTo>
                  <a:cubicBezTo>
                    <a:pt x="1197" y="356"/>
                    <a:pt x="1197" y="357"/>
                    <a:pt x="1199" y="360"/>
                  </a:cubicBezTo>
                  <a:cubicBezTo>
                    <a:pt x="1200" y="363"/>
                    <a:pt x="1204" y="365"/>
                    <a:pt x="1206" y="366"/>
                  </a:cubicBezTo>
                  <a:cubicBezTo>
                    <a:pt x="1208" y="367"/>
                    <a:pt x="1209" y="369"/>
                    <a:pt x="1209" y="369"/>
                  </a:cubicBezTo>
                  <a:cubicBezTo>
                    <a:pt x="1209" y="369"/>
                    <a:pt x="1213" y="372"/>
                    <a:pt x="1213" y="373"/>
                  </a:cubicBezTo>
                  <a:cubicBezTo>
                    <a:pt x="1214" y="374"/>
                    <a:pt x="1218" y="379"/>
                    <a:pt x="1219" y="381"/>
                  </a:cubicBezTo>
                  <a:cubicBezTo>
                    <a:pt x="1220" y="382"/>
                    <a:pt x="1220" y="385"/>
                    <a:pt x="1225" y="385"/>
                  </a:cubicBezTo>
                  <a:cubicBezTo>
                    <a:pt x="1230" y="385"/>
                    <a:pt x="1226" y="389"/>
                    <a:pt x="1231" y="394"/>
                  </a:cubicBezTo>
                  <a:cubicBezTo>
                    <a:pt x="1236" y="400"/>
                    <a:pt x="1234" y="398"/>
                    <a:pt x="1236" y="400"/>
                  </a:cubicBezTo>
                  <a:cubicBezTo>
                    <a:pt x="1237" y="402"/>
                    <a:pt x="1236" y="401"/>
                    <a:pt x="1239" y="404"/>
                  </a:cubicBezTo>
                  <a:cubicBezTo>
                    <a:pt x="1242" y="407"/>
                    <a:pt x="1241" y="406"/>
                    <a:pt x="1243" y="408"/>
                  </a:cubicBezTo>
                  <a:cubicBezTo>
                    <a:pt x="1245" y="410"/>
                    <a:pt x="1247" y="412"/>
                    <a:pt x="1248" y="413"/>
                  </a:cubicBezTo>
                  <a:cubicBezTo>
                    <a:pt x="1250" y="414"/>
                    <a:pt x="1250" y="414"/>
                    <a:pt x="1252" y="417"/>
                  </a:cubicBezTo>
                  <a:cubicBezTo>
                    <a:pt x="1254" y="419"/>
                    <a:pt x="1256" y="421"/>
                    <a:pt x="1256" y="423"/>
                  </a:cubicBezTo>
                  <a:cubicBezTo>
                    <a:pt x="1257" y="425"/>
                    <a:pt x="1256" y="423"/>
                    <a:pt x="1259" y="427"/>
                  </a:cubicBezTo>
                  <a:cubicBezTo>
                    <a:pt x="1262" y="431"/>
                    <a:pt x="1265" y="434"/>
                    <a:pt x="1267" y="436"/>
                  </a:cubicBezTo>
                  <a:cubicBezTo>
                    <a:pt x="1270" y="437"/>
                    <a:pt x="1270" y="438"/>
                    <a:pt x="1270" y="438"/>
                  </a:cubicBezTo>
                  <a:cubicBezTo>
                    <a:pt x="1270" y="438"/>
                    <a:pt x="1270" y="438"/>
                    <a:pt x="1270" y="440"/>
                  </a:cubicBezTo>
                  <a:cubicBezTo>
                    <a:pt x="1270" y="442"/>
                    <a:pt x="1271" y="442"/>
                    <a:pt x="1278" y="446"/>
                  </a:cubicBezTo>
                  <a:cubicBezTo>
                    <a:pt x="1285" y="451"/>
                    <a:pt x="1278" y="446"/>
                    <a:pt x="1280" y="448"/>
                  </a:cubicBezTo>
                  <a:cubicBezTo>
                    <a:pt x="1282" y="450"/>
                    <a:pt x="1282" y="451"/>
                    <a:pt x="1283" y="452"/>
                  </a:cubicBezTo>
                  <a:cubicBezTo>
                    <a:pt x="1284" y="453"/>
                    <a:pt x="1284" y="453"/>
                    <a:pt x="1286" y="456"/>
                  </a:cubicBezTo>
                  <a:cubicBezTo>
                    <a:pt x="1289" y="459"/>
                    <a:pt x="1289" y="458"/>
                    <a:pt x="1289" y="459"/>
                  </a:cubicBezTo>
                  <a:cubicBezTo>
                    <a:pt x="1289" y="459"/>
                    <a:pt x="1291" y="463"/>
                    <a:pt x="1295" y="465"/>
                  </a:cubicBezTo>
                  <a:cubicBezTo>
                    <a:pt x="1298" y="467"/>
                    <a:pt x="1295" y="465"/>
                    <a:pt x="1295" y="466"/>
                  </a:cubicBezTo>
                  <a:cubicBezTo>
                    <a:pt x="1295" y="467"/>
                    <a:pt x="1297" y="469"/>
                    <a:pt x="1298" y="471"/>
                  </a:cubicBezTo>
                  <a:cubicBezTo>
                    <a:pt x="1300" y="473"/>
                    <a:pt x="1310" y="484"/>
                    <a:pt x="1310" y="485"/>
                  </a:cubicBezTo>
                  <a:cubicBezTo>
                    <a:pt x="1310" y="486"/>
                    <a:pt x="1310" y="483"/>
                    <a:pt x="1310" y="481"/>
                  </a:cubicBezTo>
                  <a:cubicBezTo>
                    <a:pt x="1310" y="479"/>
                    <a:pt x="1306" y="474"/>
                    <a:pt x="1304" y="471"/>
                  </a:cubicBezTo>
                  <a:cubicBezTo>
                    <a:pt x="1302" y="468"/>
                    <a:pt x="1303" y="470"/>
                    <a:pt x="1302" y="469"/>
                  </a:cubicBezTo>
                  <a:cubicBezTo>
                    <a:pt x="1300" y="468"/>
                    <a:pt x="1302" y="466"/>
                    <a:pt x="1302" y="465"/>
                  </a:cubicBezTo>
                  <a:cubicBezTo>
                    <a:pt x="1302" y="463"/>
                    <a:pt x="1298" y="460"/>
                    <a:pt x="1297" y="458"/>
                  </a:cubicBezTo>
                  <a:cubicBezTo>
                    <a:pt x="1295" y="456"/>
                    <a:pt x="1295" y="456"/>
                    <a:pt x="1294" y="454"/>
                  </a:cubicBezTo>
                  <a:cubicBezTo>
                    <a:pt x="1293" y="452"/>
                    <a:pt x="1291" y="451"/>
                    <a:pt x="1290" y="449"/>
                  </a:cubicBezTo>
                  <a:cubicBezTo>
                    <a:pt x="1289" y="447"/>
                    <a:pt x="1288" y="444"/>
                    <a:pt x="1286" y="444"/>
                  </a:cubicBezTo>
                  <a:cubicBezTo>
                    <a:pt x="1284" y="443"/>
                    <a:pt x="1286" y="437"/>
                    <a:pt x="1286" y="437"/>
                  </a:cubicBezTo>
                  <a:cubicBezTo>
                    <a:pt x="1285" y="430"/>
                    <a:pt x="1281" y="433"/>
                    <a:pt x="1281" y="433"/>
                  </a:cubicBezTo>
                  <a:cubicBezTo>
                    <a:pt x="1281" y="433"/>
                    <a:pt x="1280" y="434"/>
                    <a:pt x="1280" y="432"/>
                  </a:cubicBezTo>
                  <a:cubicBezTo>
                    <a:pt x="1280" y="430"/>
                    <a:pt x="1280" y="429"/>
                    <a:pt x="1278" y="426"/>
                  </a:cubicBezTo>
                  <a:cubicBezTo>
                    <a:pt x="1277" y="424"/>
                    <a:pt x="1276" y="423"/>
                    <a:pt x="1276" y="421"/>
                  </a:cubicBezTo>
                  <a:cubicBezTo>
                    <a:pt x="1276" y="419"/>
                    <a:pt x="1277" y="421"/>
                    <a:pt x="1278" y="420"/>
                  </a:cubicBezTo>
                  <a:cubicBezTo>
                    <a:pt x="1278" y="418"/>
                    <a:pt x="1277" y="418"/>
                    <a:pt x="1275" y="418"/>
                  </a:cubicBezTo>
                  <a:cubicBezTo>
                    <a:pt x="1273" y="418"/>
                    <a:pt x="1274" y="418"/>
                    <a:pt x="1274" y="417"/>
                  </a:cubicBezTo>
                  <a:cubicBezTo>
                    <a:pt x="1274" y="415"/>
                    <a:pt x="1274" y="415"/>
                    <a:pt x="1274" y="415"/>
                  </a:cubicBezTo>
                  <a:cubicBezTo>
                    <a:pt x="1274" y="414"/>
                    <a:pt x="1276" y="412"/>
                    <a:pt x="1276" y="411"/>
                  </a:cubicBezTo>
                  <a:cubicBezTo>
                    <a:pt x="1276" y="410"/>
                    <a:pt x="1274" y="409"/>
                    <a:pt x="1274" y="409"/>
                  </a:cubicBezTo>
                  <a:cubicBezTo>
                    <a:pt x="1274" y="409"/>
                    <a:pt x="1273" y="408"/>
                    <a:pt x="1271" y="404"/>
                  </a:cubicBezTo>
                  <a:cubicBezTo>
                    <a:pt x="1269" y="402"/>
                    <a:pt x="1269" y="401"/>
                    <a:pt x="1269" y="401"/>
                  </a:cubicBezTo>
                  <a:cubicBezTo>
                    <a:pt x="1268" y="401"/>
                    <a:pt x="1267" y="401"/>
                    <a:pt x="1265" y="400"/>
                  </a:cubicBezTo>
                  <a:cubicBezTo>
                    <a:pt x="1264" y="399"/>
                    <a:pt x="1262" y="397"/>
                    <a:pt x="1262" y="396"/>
                  </a:cubicBezTo>
                  <a:cubicBezTo>
                    <a:pt x="1262" y="395"/>
                    <a:pt x="1265" y="396"/>
                    <a:pt x="1265" y="396"/>
                  </a:cubicBezTo>
                  <a:cubicBezTo>
                    <a:pt x="1269" y="394"/>
                    <a:pt x="1264" y="389"/>
                    <a:pt x="1264" y="389"/>
                  </a:cubicBezTo>
                  <a:cubicBezTo>
                    <a:pt x="1264" y="389"/>
                    <a:pt x="1258" y="385"/>
                    <a:pt x="1258" y="384"/>
                  </a:cubicBezTo>
                  <a:cubicBezTo>
                    <a:pt x="1258" y="382"/>
                    <a:pt x="1259" y="383"/>
                    <a:pt x="1261" y="383"/>
                  </a:cubicBezTo>
                  <a:cubicBezTo>
                    <a:pt x="1263" y="382"/>
                    <a:pt x="1260" y="378"/>
                    <a:pt x="1257" y="380"/>
                  </a:cubicBezTo>
                  <a:cubicBezTo>
                    <a:pt x="1254" y="382"/>
                    <a:pt x="1253" y="378"/>
                    <a:pt x="1253" y="378"/>
                  </a:cubicBezTo>
                  <a:cubicBezTo>
                    <a:pt x="1256" y="374"/>
                    <a:pt x="1253" y="372"/>
                    <a:pt x="1251" y="370"/>
                  </a:cubicBezTo>
                  <a:cubicBezTo>
                    <a:pt x="1250" y="368"/>
                    <a:pt x="1248" y="366"/>
                    <a:pt x="1248" y="364"/>
                  </a:cubicBezTo>
                  <a:cubicBezTo>
                    <a:pt x="1248" y="361"/>
                    <a:pt x="1239" y="353"/>
                    <a:pt x="1239" y="353"/>
                  </a:cubicBezTo>
                  <a:cubicBezTo>
                    <a:pt x="1239" y="351"/>
                    <a:pt x="1236" y="347"/>
                    <a:pt x="1236" y="345"/>
                  </a:cubicBezTo>
                  <a:cubicBezTo>
                    <a:pt x="1235" y="343"/>
                    <a:pt x="1232" y="341"/>
                    <a:pt x="1233" y="341"/>
                  </a:cubicBezTo>
                  <a:cubicBezTo>
                    <a:pt x="1234" y="341"/>
                    <a:pt x="1239" y="342"/>
                    <a:pt x="1240" y="342"/>
                  </a:cubicBezTo>
                  <a:cubicBezTo>
                    <a:pt x="1241" y="343"/>
                    <a:pt x="1242" y="343"/>
                    <a:pt x="1246" y="343"/>
                  </a:cubicBezTo>
                  <a:cubicBezTo>
                    <a:pt x="1249" y="344"/>
                    <a:pt x="1254" y="346"/>
                    <a:pt x="1257" y="345"/>
                  </a:cubicBezTo>
                  <a:cubicBezTo>
                    <a:pt x="1260" y="345"/>
                    <a:pt x="1257" y="345"/>
                    <a:pt x="1258" y="344"/>
                  </a:cubicBezTo>
                  <a:cubicBezTo>
                    <a:pt x="1259" y="344"/>
                    <a:pt x="1261" y="344"/>
                    <a:pt x="1261" y="344"/>
                  </a:cubicBezTo>
                  <a:cubicBezTo>
                    <a:pt x="1261" y="344"/>
                    <a:pt x="1264" y="347"/>
                    <a:pt x="1266" y="348"/>
                  </a:cubicBezTo>
                  <a:cubicBezTo>
                    <a:pt x="1267" y="349"/>
                    <a:pt x="1269" y="348"/>
                    <a:pt x="1269" y="348"/>
                  </a:cubicBezTo>
                  <a:cubicBezTo>
                    <a:pt x="1275" y="348"/>
                    <a:pt x="1275" y="348"/>
                    <a:pt x="1275" y="348"/>
                  </a:cubicBezTo>
                  <a:cubicBezTo>
                    <a:pt x="1275" y="348"/>
                    <a:pt x="1275" y="352"/>
                    <a:pt x="1275" y="354"/>
                  </a:cubicBezTo>
                  <a:cubicBezTo>
                    <a:pt x="1275" y="356"/>
                    <a:pt x="1275" y="357"/>
                    <a:pt x="1277" y="358"/>
                  </a:cubicBezTo>
                  <a:cubicBezTo>
                    <a:pt x="1279" y="359"/>
                    <a:pt x="1279" y="359"/>
                    <a:pt x="1279" y="360"/>
                  </a:cubicBezTo>
                  <a:cubicBezTo>
                    <a:pt x="1279" y="361"/>
                    <a:pt x="1279" y="363"/>
                    <a:pt x="1277" y="364"/>
                  </a:cubicBezTo>
                  <a:cubicBezTo>
                    <a:pt x="1276" y="365"/>
                    <a:pt x="1276" y="372"/>
                    <a:pt x="1276" y="372"/>
                  </a:cubicBezTo>
                  <a:cubicBezTo>
                    <a:pt x="1277" y="371"/>
                    <a:pt x="1277" y="371"/>
                    <a:pt x="1277" y="371"/>
                  </a:cubicBezTo>
                  <a:cubicBezTo>
                    <a:pt x="1281" y="370"/>
                    <a:pt x="1281" y="370"/>
                    <a:pt x="1281" y="370"/>
                  </a:cubicBezTo>
                  <a:cubicBezTo>
                    <a:pt x="1281" y="370"/>
                    <a:pt x="1281" y="374"/>
                    <a:pt x="1281" y="376"/>
                  </a:cubicBezTo>
                  <a:cubicBezTo>
                    <a:pt x="1281" y="378"/>
                    <a:pt x="1280" y="381"/>
                    <a:pt x="1280" y="383"/>
                  </a:cubicBezTo>
                  <a:cubicBezTo>
                    <a:pt x="1280" y="385"/>
                    <a:pt x="1283" y="387"/>
                    <a:pt x="1283" y="387"/>
                  </a:cubicBezTo>
                  <a:cubicBezTo>
                    <a:pt x="1283" y="387"/>
                    <a:pt x="1283" y="387"/>
                    <a:pt x="1283" y="390"/>
                  </a:cubicBezTo>
                  <a:cubicBezTo>
                    <a:pt x="1284" y="393"/>
                    <a:pt x="1286" y="394"/>
                    <a:pt x="1286" y="395"/>
                  </a:cubicBezTo>
                  <a:cubicBezTo>
                    <a:pt x="1286" y="397"/>
                    <a:pt x="1286" y="399"/>
                    <a:pt x="1288" y="405"/>
                  </a:cubicBezTo>
                  <a:cubicBezTo>
                    <a:pt x="1290" y="411"/>
                    <a:pt x="1294" y="421"/>
                    <a:pt x="1294" y="421"/>
                  </a:cubicBezTo>
                  <a:cubicBezTo>
                    <a:pt x="1297" y="419"/>
                    <a:pt x="1297" y="419"/>
                    <a:pt x="1297" y="419"/>
                  </a:cubicBezTo>
                  <a:cubicBezTo>
                    <a:pt x="1301" y="406"/>
                    <a:pt x="1295" y="353"/>
                    <a:pt x="1295" y="353"/>
                  </a:cubicBezTo>
                  <a:cubicBezTo>
                    <a:pt x="1295" y="353"/>
                    <a:pt x="1295" y="353"/>
                    <a:pt x="1299" y="353"/>
                  </a:cubicBezTo>
                  <a:cubicBezTo>
                    <a:pt x="1303" y="354"/>
                    <a:pt x="1308" y="356"/>
                    <a:pt x="1311" y="357"/>
                  </a:cubicBezTo>
                  <a:cubicBezTo>
                    <a:pt x="1314" y="358"/>
                    <a:pt x="1313" y="357"/>
                    <a:pt x="1315" y="357"/>
                  </a:cubicBezTo>
                  <a:cubicBezTo>
                    <a:pt x="1317" y="357"/>
                    <a:pt x="1317" y="358"/>
                    <a:pt x="1317" y="358"/>
                  </a:cubicBezTo>
                  <a:cubicBezTo>
                    <a:pt x="1317" y="358"/>
                    <a:pt x="1321" y="361"/>
                    <a:pt x="1324" y="361"/>
                  </a:cubicBezTo>
                  <a:cubicBezTo>
                    <a:pt x="1327" y="361"/>
                    <a:pt x="1327" y="361"/>
                    <a:pt x="1327" y="361"/>
                  </a:cubicBezTo>
                  <a:cubicBezTo>
                    <a:pt x="1327" y="361"/>
                    <a:pt x="1334" y="362"/>
                    <a:pt x="1338" y="365"/>
                  </a:cubicBezTo>
                  <a:cubicBezTo>
                    <a:pt x="1342" y="367"/>
                    <a:pt x="1342" y="363"/>
                    <a:pt x="1342" y="363"/>
                  </a:cubicBezTo>
                  <a:cubicBezTo>
                    <a:pt x="1333" y="359"/>
                    <a:pt x="1303" y="347"/>
                    <a:pt x="1302" y="346"/>
                  </a:cubicBezTo>
                  <a:cubicBezTo>
                    <a:pt x="1301" y="346"/>
                    <a:pt x="1299" y="345"/>
                    <a:pt x="1299" y="345"/>
                  </a:cubicBezTo>
                  <a:cubicBezTo>
                    <a:pt x="1299" y="345"/>
                    <a:pt x="1294" y="342"/>
                    <a:pt x="1296" y="342"/>
                  </a:cubicBezTo>
                  <a:cubicBezTo>
                    <a:pt x="1297" y="341"/>
                    <a:pt x="1296" y="341"/>
                    <a:pt x="1296" y="339"/>
                  </a:cubicBezTo>
                  <a:cubicBezTo>
                    <a:pt x="1296" y="337"/>
                    <a:pt x="1293" y="338"/>
                    <a:pt x="1293" y="338"/>
                  </a:cubicBezTo>
                  <a:cubicBezTo>
                    <a:pt x="1293" y="338"/>
                    <a:pt x="1293" y="335"/>
                    <a:pt x="1293" y="334"/>
                  </a:cubicBezTo>
                  <a:cubicBezTo>
                    <a:pt x="1293" y="333"/>
                    <a:pt x="1293" y="332"/>
                    <a:pt x="1295" y="332"/>
                  </a:cubicBezTo>
                  <a:cubicBezTo>
                    <a:pt x="1296" y="331"/>
                    <a:pt x="1296" y="329"/>
                    <a:pt x="1296" y="329"/>
                  </a:cubicBezTo>
                  <a:cubicBezTo>
                    <a:pt x="1293" y="327"/>
                    <a:pt x="1293" y="327"/>
                    <a:pt x="1293" y="327"/>
                  </a:cubicBezTo>
                  <a:cubicBezTo>
                    <a:pt x="1293" y="327"/>
                    <a:pt x="1296" y="327"/>
                    <a:pt x="1297" y="327"/>
                  </a:cubicBezTo>
                  <a:cubicBezTo>
                    <a:pt x="1298" y="327"/>
                    <a:pt x="1298" y="327"/>
                    <a:pt x="1300" y="327"/>
                  </a:cubicBezTo>
                  <a:cubicBezTo>
                    <a:pt x="1302" y="327"/>
                    <a:pt x="1304" y="330"/>
                    <a:pt x="1305" y="330"/>
                  </a:cubicBezTo>
                  <a:cubicBezTo>
                    <a:pt x="1306" y="330"/>
                    <a:pt x="1309" y="332"/>
                    <a:pt x="1310" y="333"/>
                  </a:cubicBezTo>
                  <a:cubicBezTo>
                    <a:pt x="1311" y="334"/>
                    <a:pt x="1314" y="335"/>
                    <a:pt x="1316" y="336"/>
                  </a:cubicBezTo>
                  <a:cubicBezTo>
                    <a:pt x="1319" y="337"/>
                    <a:pt x="1320" y="338"/>
                    <a:pt x="1320" y="338"/>
                  </a:cubicBezTo>
                  <a:cubicBezTo>
                    <a:pt x="1320" y="338"/>
                    <a:pt x="1319" y="339"/>
                    <a:pt x="1317" y="339"/>
                  </a:cubicBezTo>
                  <a:cubicBezTo>
                    <a:pt x="1316" y="339"/>
                    <a:pt x="1319" y="341"/>
                    <a:pt x="1320" y="342"/>
                  </a:cubicBezTo>
                  <a:cubicBezTo>
                    <a:pt x="1322" y="343"/>
                    <a:pt x="1325" y="342"/>
                    <a:pt x="1325" y="342"/>
                  </a:cubicBezTo>
                  <a:cubicBezTo>
                    <a:pt x="1322" y="340"/>
                    <a:pt x="1322" y="340"/>
                    <a:pt x="1322" y="340"/>
                  </a:cubicBezTo>
                  <a:cubicBezTo>
                    <a:pt x="1322" y="340"/>
                    <a:pt x="1323" y="341"/>
                    <a:pt x="1327" y="342"/>
                  </a:cubicBezTo>
                  <a:cubicBezTo>
                    <a:pt x="1330" y="342"/>
                    <a:pt x="1331" y="346"/>
                    <a:pt x="1331" y="346"/>
                  </a:cubicBezTo>
                  <a:cubicBezTo>
                    <a:pt x="1331" y="346"/>
                    <a:pt x="1333" y="348"/>
                    <a:pt x="1334" y="348"/>
                  </a:cubicBezTo>
                  <a:cubicBezTo>
                    <a:pt x="1334" y="348"/>
                    <a:pt x="1336" y="348"/>
                    <a:pt x="1337" y="348"/>
                  </a:cubicBezTo>
                  <a:cubicBezTo>
                    <a:pt x="1338" y="348"/>
                    <a:pt x="1340" y="349"/>
                    <a:pt x="1340" y="350"/>
                  </a:cubicBezTo>
                  <a:cubicBezTo>
                    <a:pt x="1340" y="350"/>
                    <a:pt x="1336" y="349"/>
                    <a:pt x="1335" y="350"/>
                  </a:cubicBezTo>
                  <a:cubicBezTo>
                    <a:pt x="1334" y="350"/>
                    <a:pt x="1337" y="351"/>
                    <a:pt x="1338" y="353"/>
                  </a:cubicBezTo>
                  <a:cubicBezTo>
                    <a:pt x="1340" y="355"/>
                    <a:pt x="1345" y="356"/>
                    <a:pt x="1347" y="359"/>
                  </a:cubicBezTo>
                  <a:cubicBezTo>
                    <a:pt x="1350" y="361"/>
                    <a:pt x="1351" y="357"/>
                    <a:pt x="1351" y="357"/>
                  </a:cubicBezTo>
                  <a:cubicBezTo>
                    <a:pt x="1351" y="357"/>
                    <a:pt x="1353" y="359"/>
                    <a:pt x="1355" y="361"/>
                  </a:cubicBezTo>
                  <a:cubicBezTo>
                    <a:pt x="1357" y="363"/>
                    <a:pt x="1359" y="364"/>
                    <a:pt x="1359" y="364"/>
                  </a:cubicBezTo>
                  <a:cubicBezTo>
                    <a:pt x="1365" y="367"/>
                    <a:pt x="1365" y="367"/>
                    <a:pt x="1365" y="367"/>
                  </a:cubicBezTo>
                  <a:cubicBezTo>
                    <a:pt x="1371" y="369"/>
                    <a:pt x="1371" y="369"/>
                    <a:pt x="1371" y="369"/>
                  </a:cubicBezTo>
                  <a:cubicBezTo>
                    <a:pt x="1376" y="373"/>
                    <a:pt x="1376" y="373"/>
                    <a:pt x="1376" y="373"/>
                  </a:cubicBezTo>
                  <a:cubicBezTo>
                    <a:pt x="1381" y="377"/>
                    <a:pt x="1381" y="377"/>
                    <a:pt x="1381" y="377"/>
                  </a:cubicBezTo>
                  <a:cubicBezTo>
                    <a:pt x="1381" y="377"/>
                    <a:pt x="1383" y="375"/>
                    <a:pt x="1385" y="377"/>
                  </a:cubicBezTo>
                  <a:cubicBezTo>
                    <a:pt x="1388" y="378"/>
                    <a:pt x="1388" y="377"/>
                    <a:pt x="1389" y="376"/>
                  </a:cubicBezTo>
                  <a:cubicBezTo>
                    <a:pt x="1389" y="375"/>
                    <a:pt x="1389" y="377"/>
                    <a:pt x="1390" y="378"/>
                  </a:cubicBezTo>
                  <a:cubicBezTo>
                    <a:pt x="1392" y="378"/>
                    <a:pt x="1394" y="380"/>
                    <a:pt x="1394" y="380"/>
                  </a:cubicBezTo>
                  <a:cubicBezTo>
                    <a:pt x="1397" y="381"/>
                    <a:pt x="1397" y="381"/>
                    <a:pt x="1397" y="381"/>
                  </a:cubicBezTo>
                  <a:cubicBezTo>
                    <a:pt x="1397" y="381"/>
                    <a:pt x="1399" y="382"/>
                    <a:pt x="1404" y="387"/>
                  </a:cubicBezTo>
                  <a:cubicBezTo>
                    <a:pt x="1410" y="391"/>
                    <a:pt x="1404" y="384"/>
                    <a:pt x="1404" y="384"/>
                  </a:cubicBezTo>
                  <a:cubicBezTo>
                    <a:pt x="1404" y="384"/>
                    <a:pt x="1408" y="387"/>
                    <a:pt x="1410" y="388"/>
                  </a:cubicBezTo>
                  <a:cubicBezTo>
                    <a:pt x="1412" y="389"/>
                    <a:pt x="1420" y="394"/>
                    <a:pt x="1424" y="396"/>
                  </a:cubicBezTo>
                  <a:cubicBezTo>
                    <a:pt x="1427" y="398"/>
                    <a:pt x="1436" y="397"/>
                    <a:pt x="1439" y="401"/>
                  </a:cubicBezTo>
                  <a:cubicBezTo>
                    <a:pt x="1442" y="404"/>
                    <a:pt x="1446" y="399"/>
                    <a:pt x="1442" y="397"/>
                  </a:cubicBezTo>
                  <a:cubicBezTo>
                    <a:pt x="1437" y="395"/>
                    <a:pt x="1425" y="383"/>
                    <a:pt x="1424" y="381"/>
                  </a:cubicBezTo>
                  <a:cubicBezTo>
                    <a:pt x="1422" y="378"/>
                    <a:pt x="1416" y="372"/>
                    <a:pt x="1413" y="370"/>
                  </a:cubicBezTo>
                  <a:cubicBezTo>
                    <a:pt x="1410" y="368"/>
                    <a:pt x="1404" y="363"/>
                    <a:pt x="1393" y="354"/>
                  </a:cubicBezTo>
                  <a:cubicBezTo>
                    <a:pt x="1382" y="344"/>
                    <a:pt x="1359" y="330"/>
                    <a:pt x="1359" y="329"/>
                  </a:cubicBezTo>
                  <a:cubicBezTo>
                    <a:pt x="1358" y="328"/>
                    <a:pt x="1355" y="322"/>
                    <a:pt x="1353" y="322"/>
                  </a:cubicBezTo>
                  <a:cubicBezTo>
                    <a:pt x="1352" y="322"/>
                    <a:pt x="1348" y="323"/>
                    <a:pt x="1346" y="321"/>
                  </a:cubicBezTo>
                  <a:cubicBezTo>
                    <a:pt x="1344" y="320"/>
                    <a:pt x="1339" y="312"/>
                    <a:pt x="1339" y="311"/>
                  </a:cubicBezTo>
                  <a:cubicBezTo>
                    <a:pt x="1338" y="310"/>
                    <a:pt x="1334" y="308"/>
                    <a:pt x="1332" y="308"/>
                  </a:cubicBezTo>
                  <a:cubicBezTo>
                    <a:pt x="1329" y="308"/>
                    <a:pt x="1328" y="305"/>
                    <a:pt x="1323" y="304"/>
                  </a:cubicBezTo>
                  <a:cubicBezTo>
                    <a:pt x="1317" y="304"/>
                    <a:pt x="1316" y="301"/>
                    <a:pt x="1316" y="300"/>
                  </a:cubicBezTo>
                  <a:cubicBezTo>
                    <a:pt x="1315" y="299"/>
                    <a:pt x="1318" y="300"/>
                    <a:pt x="1320" y="300"/>
                  </a:cubicBezTo>
                  <a:cubicBezTo>
                    <a:pt x="1322" y="300"/>
                    <a:pt x="1326" y="299"/>
                    <a:pt x="1329" y="298"/>
                  </a:cubicBezTo>
                  <a:cubicBezTo>
                    <a:pt x="1332" y="297"/>
                    <a:pt x="1332" y="298"/>
                    <a:pt x="1335" y="300"/>
                  </a:cubicBezTo>
                  <a:cubicBezTo>
                    <a:pt x="1337" y="301"/>
                    <a:pt x="1342" y="300"/>
                    <a:pt x="1346" y="300"/>
                  </a:cubicBezTo>
                  <a:cubicBezTo>
                    <a:pt x="1349" y="300"/>
                    <a:pt x="1352" y="299"/>
                    <a:pt x="1353" y="299"/>
                  </a:cubicBezTo>
                  <a:cubicBezTo>
                    <a:pt x="1353" y="298"/>
                    <a:pt x="1355" y="299"/>
                    <a:pt x="1360" y="300"/>
                  </a:cubicBezTo>
                  <a:cubicBezTo>
                    <a:pt x="1365" y="301"/>
                    <a:pt x="1363" y="300"/>
                    <a:pt x="1364" y="298"/>
                  </a:cubicBezTo>
                  <a:cubicBezTo>
                    <a:pt x="1366" y="296"/>
                    <a:pt x="1368" y="300"/>
                    <a:pt x="1372" y="300"/>
                  </a:cubicBezTo>
                  <a:cubicBezTo>
                    <a:pt x="1376" y="300"/>
                    <a:pt x="1379" y="300"/>
                    <a:pt x="1383" y="300"/>
                  </a:cubicBezTo>
                  <a:cubicBezTo>
                    <a:pt x="1387" y="300"/>
                    <a:pt x="1393" y="302"/>
                    <a:pt x="1395" y="302"/>
                  </a:cubicBezTo>
                  <a:cubicBezTo>
                    <a:pt x="1396" y="301"/>
                    <a:pt x="1404" y="302"/>
                    <a:pt x="1405" y="302"/>
                  </a:cubicBezTo>
                  <a:cubicBezTo>
                    <a:pt x="1406" y="302"/>
                    <a:pt x="1410" y="302"/>
                    <a:pt x="1412" y="302"/>
                  </a:cubicBezTo>
                  <a:cubicBezTo>
                    <a:pt x="1413" y="303"/>
                    <a:pt x="1417" y="303"/>
                    <a:pt x="1421" y="303"/>
                  </a:cubicBezTo>
                  <a:cubicBezTo>
                    <a:pt x="1424" y="303"/>
                    <a:pt x="1423" y="303"/>
                    <a:pt x="1426" y="303"/>
                  </a:cubicBezTo>
                  <a:cubicBezTo>
                    <a:pt x="1428" y="303"/>
                    <a:pt x="1431" y="303"/>
                    <a:pt x="1432" y="302"/>
                  </a:cubicBezTo>
                  <a:cubicBezTo>
                    <a:pt x="1434" y="302"/>
                    <a:pt x="1440" y="304"/>
                    <a:pt x="1443" y="303"/>
                  </a:cubicBezTo>
                  <a:cubicBezTo>
                    <a:pt x="1445" y="303"/>
                    <a:pt x="1446" y="304"/>
                    <a:pt x="1447" y="305"/>
                  </a:cubicBezTo>
                  <a:cubicBezTo>
                    <a:pt x="1449" y="305"/>
                    <a:pt x="1450" y="305"/>
                    <a:pt x="1452" y="305"/>
                  </a:cubicBezTo>
                  <a:cubicBezTo>
                    <a:pt x="1457" y="305"/>
                    <a:pt x="1457" y="305"/>
                    <a:pt x="1457" y="305"/>
                  </a:cubicBezTo>
                  <a:cubicBezTo>
                    <a:pt x="1460" y="305"/>
                    <a:pt x="1459" y="305"/>
                    <a:pt x="1459" y="305"/>
                  </a:cubicBezTo>
                  <a:cubicBezTo>
                    <a:pt x="1459" y="305"/>
                    <a:pt x="1463" y="305"/>
                    <a:pt x="1466" y="305"/>
                  </a:cubicBezTo>
                  <a:cubicBezTo>
                    <a:pt x="1469" y="305"/>
                    <a:pt x="1468" y="306"/>
                    <a:pt x="1470" y="306"/>
                  </a:cubicBezTo>
                  <a:cubicBezTo>
                    <a:pt x="1471" y="306"/>
                    <a:pt x="1474" y="306"/>
                    <a:pt x="1476" y="306"/>
                  </a:cubicBezTo>
                  <a:cubicBezTo>
                    <a:pt x="1479" y="306"/>
                    <a:pt x="1481" y="307"/>
                    <a:pt x="1483" y="307"/>
                  </a:cubicBezTo>
                  <a:cubicBezTo>
                    <a:pt x="1484" y="306"/>
                    <a:pt x="1487" y="308"/>
                    <a:pt x="1488" y="308"/>
                  </a:cubicBezTo>
                  <a:cubicBezTo>
                    <a:pt x="1490" y="308"/>
                    <a:pt x="1491" y="308"/>
                    <a:pt x="1492" y="308"/>
                  </a:cubicBezTo>
                  <a:cubicBezTo>
                    <a:pt x="1494" y="308"/>
                    <a:pt x="1495" y="309"/>
                    <a:pt x="1497" y="309"/>
                  </a:cubicBezTo>
                  <a:cubicBezTo>
                    <a:pt x="1498" y="310"/>
                    <a:pt x="1498" y="309"/>
                    <a:pt x="1502" y="309"/>
                  </a:cubicBezTo>
                  <a:cubicBezTo>
                    <a:pt x="1506" y="309"/>
                    <a:pt x="1503" y="310"/>
                    <a:pt x="1505" y="309"/>
                  </a:cubicBezTo>
                  <a:cubicBezTo>
                    <a:pt x="1508" y="309"/>
                    <a:pt x="1508" y="309"/>
                    <a:pt x="1510" y="310"/>
                  </a:cubicBezTo>
                  <a:cubicBezTo>
                    <a:pt x="1511" y="311"/>
                    <a:pt x="1516" y="312"/>
                    <a:pt x="1519" y="312"/>
                  </a:cubicBezTo>
                  <a:cubicBezTo>
                    <a:pt x="1521" y="312"/>
                    <a:pt x="1522" y="311"/>
                    <a:pt x="1524" y="311"/>
                  </a:cubicBezTo>
                  <a:cubicBezTo>
                    <a:pt x="1526" y="311"/>
                    <a:pt x="1531" y="311"/>
                    <a:pt x="1533" y="311"/>
                  </a:cubicBezTo>
                  <a:cubicBezTo>
                    <a:pt x="1535" y="311"/>
                    <a:pt x="1534" y="312"/>
                    <a:pt x="1536" y="313"/>
                  </a:cubicBezTo>
                  <a:cubicBezTo>
                    <a:pt x="1538" y="315"/>
                    <a:pt x="1539" y="313"/>
                    <a:pt x="1540" y="312"/>
                  </a:cubicBezTo>
                  <a:cubicBezTo>
                    <a:pt x="1542" y="311"/>
                    <a:pt x="1541" y="312"/>
                    <a:pt x="1544" y="311"/>
                  </a:cubicBezTo>
                  <a:cubicBezTo>
                    <a:pt x="1547" y="310"/>
                    <a:pt x="1546" y="312"/>
                    <a:pt x="1549" y="312"/>
                  </a:cubicBezTo>
                  <a:cubicBezTo>
                    <a:pt x="1552" y="312"/>
                    <a:pt x="1553" y="310"/>
                    <a:pt x="1555" y="311"/>
                  </a:cubicBezTo>
                  <a:cubicBezTo>
                    <a:pt x="1557" y="311"/>
                    <a:pt x="1558" y="313"/>
                    <a:pt x="1559" y="313"/>
                  </a:cubicBezTo>
                  <a:cubicBezTo>
                    <a:pt x="1559" y="312"/>
                    <a:pt x="1560" y="311"/>
                    <a:pt x="1560" y="311"/>
                  </a:cubicBezTo>
                  <a:cubicBezTo>
                    <a:pt x="1562" y="312"/>
                    <a:pt x="1562" y="312"/>
                    <a:pt x="1562" y="312"/>
                  </a:cubicBezTo>
                  <a:cubicBezTo>
                    <a:pt x="1562" y="312"/>
                    <a:pt x="1562" y="309"/>
                    <a:pt x="1567" y="313"/>
                  </a:cubicBezTo>
                  <a:cubicBezTo>
                    <a:pt x="1571" y="316"/>
                    <a:pt x="1570" y="313"/>
                    <a:pt x="1569" y="312"/>
                  </a:cubicBezTo>
                  <a:cubicBezTo>
                    <a:pt x="1568" y="311"/>
                    <a:pt x="1569" y="311"/>
                    <a:pt x="1570" y="310"/>
                  </a:cubicBezTo>
                  <a:cubicBezTo>
                    <a:pt x="1572" y="308"/>
                    <a:pt x="1574" y="309"/>
                    <a:pt x="1573" y="311"/>
                  </a:cubicBezTo>
                  <a:cubicBezTo>
                    <a:pt x="1573" y="312"/>
                    <a:pt x="1572" y="312"/>
                    <a:pt x="1572" y="312"/>
                  </a:cubicBezTo>
                  <a:cubicBezTo>
                    <a:pt x="1572" y="313"/>
                    <a:pt x="1573" y="313"/>
                    <a:pt x="1576" y="313"/>
                  </a:cubicBezTo>
                  <a:cubicBezTo>
                    <a:pt x="1579" y="313"/>
                    <a:pt x="1579" y="313"/>
                    <a:pt x="1581" y="312"/>
                  </a:cubicBezTo>
                  <a:cubicBezTo>
                    <a:pt x="1582" y="311"/>
                    <a:pt x="1582" y="312"/>
                    <a:pt x="1584" y="312"/>
                  </a:cubicBezTo>
                  <a:cubicBezTo>
                    <a:pt x="1586" y="312"/>
                    <a:pt x="1587" y="312"/>
                    <a:pt x="1590" y="313"/>
                  </a:cubicBezTo>
                  <a:cubicBezTo>
                    <a:pt x="1593" y="314"/>
                    <a:pt x="1594" y="315"/>
                    <a:pt x="1595" y="312"/>
                  </a:cubicBezTo>
                  <a:cubicBezTo>
                    <a:pt x="1596" y="309"/>
                    <a:pt x="1591" y="309"/>
                    <a:pt x="1589" y="307"/>
                  </a:cubicBezTo>
                  <a:close/>
                  <a:moveTo>
                    <a:pt x="787" y="41"/>
                  </a:move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6" y="41"/>
                    <a:pt x="787" y="41"/>
                  </a:cubicBezTo>
                  <a:close/>
                  <a:moveTo>
                    <a:pt x="181" y="457"/>
                  </a:moveTo>
                  <a:cubicBezTo>
                    <a:pt x="181" y="459"/>
                    <a:pt x="172" y="467"/>
                    <a:pt x="171" y="468"/>
                  </a:cubicBezTo>
                  <a:cubicBezTo>
                    <a:pt x="170" y="469"/>
                    <a:pt x="174" y="472"/>
                    <a:pt x="174" y="472"/>
                  </a:cubicBezTo>
                  <a:cubicBezTo>
                    <a:pt x="174" y="472"/>
                    <a:pt x="170" y="474"/>
                    <a:pt x="169" y="474"/>
                  </a:cubicBezTo>
                  <a:cubicBezTo>
                    <a:pt x="169" y="474"/>
                    <a:pt x="163" y="477"/>
                    <a:pt x="161" y="478"/>
                  </a:cubicBezTo>
                  <a:cubicBezTo>
                    <a:pt x="159" y="478"/>
                    <a:pt x="154" y="483"/>
                    <a:pt x="154" y="483"/>
                  </a:cubicBezTo>
                  <a:cubicBezTo>
                    <a:pt x="154" y="483"/>
                    <a:pt x="149" y="485"/>
                    <a:pt x="147" y="486"/>
                  </a:cubicBezTo>
                  <a:cubicBezTo>
                    <a:pt x="146" y="487"/>
                    <a:pt x="143" y="489"/>
                    <a:pt x="142" y="491"/>
                  </a:cubicBezTo>
                  <a:cubicBezTo>
                    <a:pt x="140" y="494"/>
                    <a:pt x="133" y="495"/>
                    <a:pt x="132" y="495"/>
                  </a:cubicBezTo>
                  <a:cubicBezTo>
                    <a:pt x="131" y="494"/>
                    <a:pt x="129" y="492"/>
                    <a:pt x="127" y="492"/>
                  </a:cubicBezTo>
                  <a:cubicBezTo>
                    <a:pt x="125" y="493"/>
                    <a:pt x="119" y="490"/>
                    <a:pt x="118" y="488"/>
                  </a:cubicBezTo>
                  <a:cubicBezTo>
                    <a:pt x="117" y="487"/>
                    <a:pt x="112" y="487"/>
                    <a:pt x="111" y="487"/>
                  </a:cubicBezTo>
                  <a:cubicBezTo>
                    <a:pt x="111" y="487"/>
                    <a:pt x="106" y="485"/>
                    <a:pt x="106" y="484"/>
                  </a:cubicBezTo>
                  <a:cubicBezTo>
                    <a:pt x="105" y="482"/>
                    <a:pt x="109" y="485"/>
                    <a:pt x="110" y="485"/>
                  </a:cubicBezTo>
                  <a:cubicBezTo>
                    <a:pt x="111" y="485"/>
                    <a:pt x="117" y="486"/>
                    <a:pt x="119" y="486"/>
                  </a:cubicBezTo>
                  <a:cubicBezTo>
                    <a:pt x="120" y="486"/>
                    <a:pt x="125" y="487"/>
                    <a:pt x="129" y="487"/>
                  </a:cubicBezTo>
                  <a:cubicBezTo>
                    <a:pt x="133" y="487"/>
                    <a:pt x="133" y="486"/>
                    <a:pt x="137" y="486"/>
                  </a:cubicBezTo>
                  <a:cubicBezTo>
                    <a:pt x="141" y="486"/>
                    <a:pt x="140" y="482"/>
                    <a:pt x="140" y="482"/>
                  </a:cubicBezTo>
                  <a:cubicBezTo>
                    <a:pt x="140" y="482"/>
                    <a:pt x="138" y="481"/>
                    <a:pt x="134" y="482"/>
                  </a:cubicBezTo>
                  <a:cubicBezTo>
                    <a:pt x="129" y="482"/>
                    <a:pt x="116" y="480"/>
                    <a:pt x="116" y="480"/>
                  </a:cubicBezTo>
                  <a:cubicBezTo>
                    <a:pt x="111" y="480"/>
                    <a:pt x="111" y="480"/>
                    <a:pt x="111" y="480"/>
                  </a:cubicBezTo>
                  <a:cubicBezTo>
                    <a:pt x="110" y="480"/>
                    <a:pt x="105" y="479"/>
                    <a:pt x="102" y="478"/>
                  </a:cubicBezTo>
                  <a:cubicBezTo>
                    <a:pt x="99" y="478"/>
                    <a:pt x="93" y="478"/>
                    <a:pt x="92" y="478"/>
                  </a:cubicBezTo>
                  <a:cubicBezTo>
                    <a:pt x="91" y="478"/>
                    <a:pt x="90" y="478"/>
                    <a:pt x="88" y="477"/>
                  </a:cubicBezTo>
                  <a:cubicBezTo>
                    <a:pt x="86" y="476"/>
                    <a:pt x="89" y="474"/>
                    <a:pt x="89" y="474"/>
                  </a:cubicBezTo>
                  <a:cubicBezTo>
                    <a:pt x="89" y="474"/>
                    <a:pt x="94" y="473"/>
                    <a:pt x="94" y="470"/>
                  </a:cubicBezTo>
                  <a:cubicBezTo>
                    <a:pt x="94" y="467"/>
                    <a:pt x="96" y="468"/>
                    <a:pt x="98" y="465"/>
                  </a:cubicBezTo>
                  <a:cubicBezTo>
                    <a:pt x="99" y="462"/>
                    <a:pt x="100" y="465"/>
                    <a:pt x="102" y="465"/>
                  </a:cubicBezTo>
                  <a:cubicBezTo>
                    <a:pt x="104" y="465"/>
                    <a:pt x="105" y="463"/>
                    <a:pt x="107" y="462"/>
                  </a:cubicBezTo>
                  <a:cubicBezTo>
                    <a:pt x="109" y="460"/>
                    <a:pt x="116" y="459"/>
                    <a:pt x="117" y="459"/>
                  </a:cubicBezTo>
                  <a:cubicBezTo>
                    <a:pt x="119" y="458"/>
                    <a:pt x="121" y="457"/>
                    <a:pt x="122" y="455"/>
                  </a:cubicBezTo>
                  <a:cubicBezTo>
                    <a:pt x="122" y="453"/>
                    <a:pt x="125" y="455"/>
                    <a:pt x="128" y="455"/>
                  </a:cubicBezTo>
                  <a:cubicBezTo>
                    <a:pt x="131" y="454"/>
                    <a:pt x="135" y="453"/>
                    <a:pt x="136" y="453"/>
                  </a:cubicBezTo>
                  <a:cubicBezTo>
                    <a:pt x="138" y="453"/>
                    <a:pt x="141" y="451"/>
                    <a:pt x="143" y="451"/>
                  </a:cubicBezTo>
                  <a:cubicBezTo>
                    <a:pt x="146" y="451"/>
                    <a:pt x="150" y="451"/>
                    <a:pt x="154" y="450"/>
                  </a:cubicBezTo>
                  <a:cubicBezTo>
                    <a:pt x="159" y="448"/>
                    <a:pt x="157" y="450"/>
                    <a:pt x="159" y="450"/>
                  </a:cubicBezTo>
                  <a:cubicBezTo>
                    <a:pt x="162" y="450"/>
                    <a:pt x="166" y="449"/>
                    <a:pt x="170" y="448"/>
                  </a:cubicBezTo>
                  <a:cubicBezTo>
                    <a:pt x="173" y="447"/>
                    <a:pt x="174" y="448"/>
                    <a:pt x="178" y="447"/>
                  </a:cubicBezTo>
                  <a:cubicBezTo>
                    <a:pt x="181" y="447"/>
                    <a:pt x="179" y="448"/>
                    <a:pt x="180" y="451"/>
                  </a:cubicBezTo>
                  <a:cubicBezTo>
                    <a:pt x="182" y="454"/>
                    <a:pt x="181" y="456"/>
                    <a:pt x="181" y="457"/>
                  </a:cubicBezTo>
                  <a:close/>
                  <a:moveTo>
                    <a:pt x="178" y="344"/>
                  </a:moveTo>
                  <a:cubicBezTo>
                    <a:pt x="178" y="347"/>
                    <a:pt x="180" y="346"/>
                    <a:pt x="178" y="349"/>
                  </a:cubicBezTo>
                  <a:cubicBezTo>
                    <a:pt x="176" y="351"/>
                    <a:pt x="176" y="352"/>
                    <a:pt x="176" y="352"/>
                  </a:cubicBezTo>
                  <a:cubicBezTo>
                    <a:pt x="176" y="352"/>
                    <a:pt x="178" y="354"/>
                    <a:pt x="178" y="358"/>
                  </a:cubicBezTo>
                  <a:cubicBezTo>
                    <a:pt x="178" y="362"/>
                    <a:pt x="179" y="362"/>
                    <a:pt x="179" y="364"/>
                  </a:cubicBezTo>
                  <a:cubicBezTo>
                    <a:pt x="179" y="365"/>
                    <a:pt x="181" y="367"/>
                    <a:pt x="181" y="367"/>
                  </a:cubicBezTo>
                  <a:cubicBezTo>
                    <a:pt x="181" y="367"/>
                    <a:pt x="180" y="373"/>
                    <a:pt x="179" y="374"/>
                  </a:cubicBezTo>
                  <a:cubicBezTo>
                    <a:pt x="179" y="376"/>
                    <a:pt x="179" y="373"/>
                    <a:pt x="179" y="376"/>
                  </a:cubicBezTo>
                  <a:cubicBezTo>
                    <a:pt x="178" y="378"/>
                    <a:pt x="181" y="379"/>
                    <a:pt x="180" y="382"/>
                  </a:cubicBezTo>
                  <a:cubicBezTo>
                    <a:pt x="179" y="384"/>
                    <a:pt x="177" y="386"/>
                    <a:pt x="177" y="386"/>
                  </a:cubicBezTo>
                  <a:cubicBezTo>
                    <a:pt x="177" y="386"/>
                    <a:pt x="175" y="380"/>
                    <a:pt x="175" y="385"/>
                  </a:cubicBezTo>
                  <a:cubicBezTo>
                    <a:pt x="176" y="391"/>
                    <a:pt x="178" y="390"/>
                    <a:pt x="179" y="393"/>
                  </a:cubicBezTo>
                  <a:cubicBezTo>
                    <a:pt x="179" y="395"/>
                    <a:pt x="179" y="395"/>
                    <a:pt x="177" y="398"/>
                  </a:cubicBezTo>
                  <a:cubicBezTo>
                    <a:pt x="174" y="401"/>
                    <a:pt x="174" y="403"/>
                    <a:pt x="174" y="404"/>
                  </a:cubicBezTo>
                  <a:cubicBezTo>
                    <a:pt x="174" y="405"/>
                    <a:pt x="174" y="404"/>
                    <a:pt x="175" y="408"/>
                  </a:cubicBezTo>
                  <a:cubicBezTo>
                    <a:pt x="176" y="411"/>
                    <a:pt x="176" y="411"/>
                    <a:pt x="175" y="414"/>
                  </a:cubicBezTo>
                  <a:cubicBezTo>
                    <a:pt x="175" y="416"/>
                    <a:pt x="175" y="419"/>
                    <a:pt x="176" y="420"/>
                  </a:cubicBezTo>
                  <a:cubicBezTo>
                    <a:pt x="177" y="422"/>
                    <a:pt x="177" y="425"/>
                    <a:pt x="177" y="428"/>
                  </a:cubicBezTo>
                  <a:cubicBezTo>
                    <a:pt x="177" y="431"/>
                    <a:pt x="176" y="433"/>
                    <a:pt x="177" y="435"/>
                  </a:cubicBezTo>
                  <a:cubicBezTo>
                    <a:pt x="179" y="438"/>
                    <a:pt x="177" y="439"/>
                    <a:pt x="177" y="439"/>
                  </a:cubicBezTo>
                  <a:cubicBezTo>
                    <a:pt x="177" y="439"/>
                    <a:pt x="161" y="437"/>
                    <a:pt x="154" y="441"/>
                  </a:cubicBezTo>
                  <a:cubicBezTo>
                    <a:pt x="146" y="446"/>
                    <a:pt x="141" y="441"/>
                    <a:pt x="141" y="441"/>
                  </a:cubicBezTo>
                  <a:cubicBezTo>
                    <a:pt x="141" y="441"/>
                    <a:pt x="135" y="445"/>
                    <a:pt x="132" y="444"/>
                  </a:cubicBezTo>
                  <a:cubicBezTo>
                    <a:pt x="129" y="444"/>
                    <a:pt x="125" y="445"/>
                    <a:pt x="124" y="445"/>
                  </a:cubicBezTo>
                  <a:cubicBezTo>
                    <a:pt x="124" y="445"/>
                    <a:pt x="117" y="447"/>
                    <a:pt x="116" y="448"/>
                  </a:cubicBezTo>
                  <a:cubicBezTo>
                    <a:pt x="115" y="448"/>
                    <a:pt x="109" y="450"/>
                    <a:pt x="107" y="451"/>
                  </a:cubicBezTo>
                  <a:cubicBezTo>
                    <a:pt x="104" y="452"/>
                    <a:pt x="95" y="453"/>
                    <a:pt x="95" y="453"/>
                  </a:cubicBezTo>
                  <a:cubicBezTo>
                    <a:pt x="95" y="453"/>
                    <a:pt x="86" y="459"/>
                    <a:pt x="83" y="455"/>
                  </a:cubicBezTo>
                  <a:cubicBezTo>
                    <a:pt x="81" y="451"/>
                    <a:pt x="87" y="451"/>
                    <a:pt x="85" y="449"/>
                  </a:cubicBezTo>
                  <a:cubicBezTo>
                    <a:pt x="84" y="447"/>
                    <a:pt x="81" y="447"/>
                    <a:pt x="81" y="446"/>
                  </a:cubicBezTo>
                  <a:cubicBezTo>
                    <a:pt x="81" y="445"/>
                    <a:pt x="78" y="441"/>
                    <a:pt x="77" y="443"/>
                  </a:cubicBezTo>
                  <a:cubicBezTo>
                    <a:pt x="76" y="446"/>
                    <a:pt x="73" y="449"/>
                    <a:pt x="73" y="451"/>
                  </a:cubicBezTo>
                  <a:cubicBezTo>
                    <a:pt x="73" y="452"/>
                    <a:pt x="73" y="455"/>
                    <a:pt x="73" y="458"/>
                  </a:cubicBezTo>
                  <a:cubicBezTo>
                    <a:pt x="73" y="461"/>
                    <a:pt x="72" y="463"/>
                    <a:pt x="73" y="463"/>
                  </a:cubicBezTo>
                  <a:cubicBezTo>
                    <a:pt x="74" y="463"/>
                    <a:pt x="76" y="465"/>
                    <a:pt x="76" y="468"/>
                  </a:cubicBezTo>
                  <a:cubicBezTo>
                    <a:pt x="76" y="470"/>
                    <a:pt x="76" y="472"/>
                    <a:pt x="77" y="473"/>
                  </a:cubicBezTo>
                  <a:cubicBezTo>
                    <a:pt x="79" y="474"/>
                    <a:pt x="80" y="475"/>
                    <a:pt x="81" y="477"/>
                  </a:cubicBezTo>
                  <a:cubicBezTo>
                    <a:pt x="82" y="478"/>
                    <a:pt x="83" y="478"/>
                    <a:pt x="83" y="478"/>
                  </a:cubicBezTo>
                  <a:cubicBezTo>
                    <a:pt x="82" y="478"/>
                    <a:pt x="78" y="479"/>
                    <a:pt x="77" y="477"/>
                  </a:cubicBezTo>
                  <a:cubicBezTo>
                    <a:pt x="75" y="476"/>
                    <a:pt x="74" y="476"/>
                    <a:pt x="73" y="476"/>
                  </a:cubicBezTo>
                  <a:cubicBezTo>
                    <a:pt x="72" y="476"/>
                    <a:pt x="70" y="477"/>
                    <a:pt x="69" y="476"/>
                  </a:cubicBezTo>
                  <a:cubicBezTo>
                    <a:pt x="68" y="476"/>
                    <a:pt x="65" y="476"/>
                    <a:pt x="67" y="472"/>
                  </a:cubicBezTo>
                  <a:cubicBezTo>
                    <a:pt x="69" y="468"/>
                    <a:pt x="70" y="469"/>
                    <a:pt x="71" y="468"/>
                  </a:cubicBezTo>
                  <a:cubicBezTo>
                    <a:pt x="72" y="468"/>
                    <a:pt x="74" y="464"/>
                    <a:pt x="73" y="464"/>
                  </a:cubicBezTo>
                  <a:cubicBezTo>
                    <a:pt x="71" y="464"/>
                    <a:pt x="71" y="465"/>
                    <a:pt x="70" y="462"/>
                  </a:cubicBezTo>
                  <a:cubicBezTo>
                    <a:pt x="69" y="458"/>
                    <a:pt x="70" y="456"/>
                    <a:pt x="70" y="456"/>
                  </a:cubicBezTo>
                  <a:cubicBezTo>
                    <a:pt x="70" y="456"/>
                    <a:pt x="70" y="453"/>
                    <a:pt x="69" y="452"/>
                  </a:cubicBezTo>
                  <a:cubicBezTo>
                    <a:pt x="69" y="452"/>
                    <a:pt x="69" y="447"/>
                    <a:pt x="69" y="447"/>
                  </a:cubicBezTo>
                  <a:cubicBezTo>
                    <a:pt x="69" y="447"/>
                    <a:pt x="67" y="444"/>
                    <a:pt x="66" y="447"/>
                  </a:cubicBezTo>
                  <a:cubicBezTo>
                    <a:pt x="65" y="449"/>
                    <a:pt x="64" y="451"/>
                    <a:pt x="64" y="453"/>
                  </a:cubicBezTo>
                  <a:cubicBezTo>
                    <a:pt x="64" y="454"/>
                    <a:pt x="61" y="459"/>
                    <a:pt x="60" y="460"/>
                  </a:cubicBezTo>
                  <a:cubicBezTo>
                    <a:pt x="59" y="461"/>
                    <a:pt x="60" y="463"/>
                    <a:pt x="59" y="463"/>
                  </a:cubicBezTo>
                  <a:cubicBezTo>
                    <a:pt x="57" y="464"/>
                    <a:pt x="57" y="461"/>
                    <a:pt x="54" y="464"/>
                  </a:cubicBezTo>
                  <a:cubicBezTo>
                    <a:pt x="52" y="467"/>
                    <a:pt x="52" y="467"/>
                    <a:pt x="48" y="468"/>
                  </a:cubicBezTo>
                  <a:cubicBezTo>
                    <a:pt x="44" y="468"/>
                    <a:pt x="45" y="469"/>
                    <a:pt x="42" y="470"/>
                  </a:cubicBezTo>
                  <a:cubicBezTo>
                    <a:pt x="39" y="472"/>
                    <a:pt x="34" y="472"/>
                    <a:pt x="34" y="474"/>
                  </a:cubicBezTo>
                  <a:cubicBezTo>
                    <a:pt x="33" y="475"/>
                    <a:pt x="32" y="473"/>
                    <a:pt x="31" y="474"/>
                  </a:cubicBezTo>
                  <a:cubicBezTo>
                    <a:pt x="30" y="475"/>
                    <a:pt x="29" y="476"/>
                    <a:pt x="27" y="476"/>
                  </a:cubicBezTo>
                  <a:cubicBezTo>
                    <a:pt x="26" y="477"/>
                    <a:pt x="22" y="480"/>
                    <a:pt x="23" y="477"/>
                  </a:cubicBezTo>
                  <a:cubicBezTo>
                    <a:pt x="23" y="477"/>
                    <a:pt x="28" y="473"/>
                    <a:pt x="30" y="471"/>
                  </a:cubicBezTo>
                  <a:cubicBezTo>
                    <a:pt x="31" y="470"/>
                    <a:pt x="31" y="464"/>
                    <a:pt x="31" y="464"/>
                  </a:cubicBezTo>
                  <a:cubicBezTo>
                    <a:pt x="31" y="464"/>
                    <a:pt x="38" y="458"/>
                    <a:pt x="41" y="455"/>
                  </a:cubicBezTo>
                  <a:cubicBezTo>
                    <a:pt x="44" y="453"/>
                    <a:pt x="54" y="443"/>
                    <a:pt x="54" y="441"/>
                  </a:cubicBezTo>
                  <a:cubicBezTo>
                    <a:pt x="55" y="438"/>
                    <a:pt x="60" y="434"/>
                    <a:pt x="60" y="434"/>
                  </a:cubicBezTo>
                  <a:cubicBezTo>
                    <a:pt x="60" y="434"/>
                    <a:pt x="64" y="431"/>
                    <a:pt x="65" y="428"/>
                  </a:cubicBezTo>
                  <a:cubicBezTo>
                    <a:pt x="66" y="426"/>
                    <a:pt x="70" y="424"/>
                    <a:pt x="70" y="424"/>
                  </a:cubicBezTo>
                  <a:cubicBezTo>
                    <a:pt x="70" y="423"/>
                    <a:pt x="70" y="419"/>
                    <a:pt x="71" y="419"/>
                  </a:cubicBezTo>
                  <a:cubicBezTo>
                    <a:pt x="72" y="418"/>
                    <a:pt x="79" y="413"/>
                    <a:pt x="80" y="411"/>
                  </a:cubicBezTo>
                  <a:cubicBezTo>
                    <a:pt x="82" y="410"/>
                    <a:pt x="85" y="405"/>
                    <a:pt x="86" y="405"/>
                  </a:cubicBezTo>
                  <a:cubicBezTo>
                    <a:pt x="87" y="405"/>
                    <a:pt x="89" y="403"/>
                    <a:pt x="89" y="403"/>
                  </a:cubicBezTo>
                  <a:cubicBezTo>
                    <a:pt x="89" y="403"/>
                    <a:pt x="94" y="406"/>
                    <a:pt x="96" y="406"/>
                  </a:cubicBezTo>
                  <a:cubicBezTo>
                    <a:pt x="97" y="406"/>
                    <a:pt x="100" y="402"/>
                    <a:pt x="100" y="400"/>
                  </a:cubicBezTo>
                  <a:cubicBezTo>
                    <a:pt x="100" y="398"/>
                    <a:pt x="110" y="392"/>
                    <a:pt x="112" y="391"/>
                  </a:cubicBezTo>
                  <a:cubicBezTo>
                    <a:pt x="114" y="389"/>
                    <a:pt x="120" y="386"/>
                    <a:pt x="120" y="384"/>
                  </a:cubicBezTo>
                  <a:cubicBezTo>
                    <a:pt x="120" y="382"/>
                    <a:pt x="124" y="376"/>
                    <a:pt x="124" y="376"/>
                  </a:cubicBezTo>
                  <a:cubicBezTo>
                    <a:pt x="124" y="376"/>
                    <a:pt x="133" y="369"/>
                    <a:pt x="139" y="366"/>
                  </a:cubicBezTo>
                  <a:cubicBezTo>
                    <a:pt x="144" y="363"/>
                    <a:pt x="148" y="359"/>
                    <a:pt x="149" y="358"/>
                  </a:cubicBezTo>
                  <a:cubicBezTo>
                    <a:pt x="150" y="357"/>
                    <a:pt x="156" y="354"/>
                    <a:pt x="157" y="353"/>
                  </a:cubicBezTo>
                  <a:cubicBezTo>
                    <a:pt x="158" y="352"/>
                    <a:pt x="162" y="348"/>
                    <a:pt x="167" y="346"/>
                  </a:cubicBezTo>
                  <a:cubicBezTo>
                    <a:pt x="171" y="343"/>
                    <a:pt x="176" y="339"/>
                    <a:pt x="177" y="339"/>
                  </a:cubicBezTo>
                  <a:cubicBezTo>
                    <a:pt x="179" y="339"/>
                    <a:pt x="182" y="337"/>
                    <a:pt x="181" y="339"/>
                  </a:cubicBezTo>
                  <a:cubicBezTo>
                    <a:pt x="181" y="341"/>
                    <a:pt x="178" y="341"/>
                    <a:pt x="178" y="344"/>
                  </a:cubicBezTo>
                  <a:close/>
                  <a:moveTo>
                    <a:pt x="1062" y="872"/>
                  </a:moveTo>
                  <a:cubicBezTo>
                    <a:pt x="1064" y="873"/>
                    <a:pt x="1065" y="875"/>
                    <a:pt x="1065" y="873"/>
                  </a:cubicBezTo>
                  <a:cubicBezTo>
                    <a:pt x="1065" y="870"/>
                    <a:pt x="1065" y="872"/>
                    <a:pt x="1065" y="870"/>
                  </a:cubicBezTo>
                  <a:cubicBezTo>
                    <a:pt x="1065" y="867"/>
                    <a:pt x="1066" y="867"/>
                    <a:pt x="1067" y="867"/>
                  </a:cubicBezTo>
                  <a:cubicBezTo>
                    <a:pt x="1067" y="866"/>
                    <a:pt x="1066" y="863"/>
                    <a:pt x="1068" y="865"/>
                  </a:cubicBezTo>
                  <a:cubicBezTo>
                    <a:pt x="1069" y="867"/>
                    <a:pt x="1075" y="878"/>
                    <a:pt x="1075" y="880"/>
                  </a:cubicBezTo>
                  <a:cubicBezTo>
                    <a:pt x="1075" y="881"/>
                    <a:pt x="1077" y="886"/>
                    <a:pt x="1078" y="889"/>
                  </a:cubicBezTo>
                  <a:cubicBezTo>
                    <a:pt x="1080" y="891"/>
                    <a:pt x="1087" y="901"/>
                    <a:pt x="1087" y="902"/>
                  </a:cubicBezTo>
                  <a:cubicBezTo>
                    <a:pt x="1087" y="904"/>
                    <a:pt x="1092" y="911"/>
                    <a:pt x="1093" y="913"/>
                  </a:cubicBezTo>
                  <a:cubicBezTo>
                    <a:pt x="1095" y="915"/>
                    <a:pt x="1098" y="921"/>
                    <a:pt x="1098" y="922"/>
                  </a:cubicBezTo>
                  <a:cubicBezTo>
                    <a:pt x="1098" y="923"/>
                    <a:pt x="1100" y="921"/>
                    <a:pt x="1098" y="926"/>
                  </a:cubicBezTo>
                  <a:cubicBezTo>
                    <a:pt x="1097" y="930"/>
                    <a:pt x="1092" y="931"/>
                    <a:pt x="1093" y="934"/>
                  </a:cubicBezTo>
                  <a:cubicBezTo>
                    <a:pt x="1094" y="937"/>
                    <a:pt x="1096" y="939"/>
                    <a:pt x="1094" y="939"/>
                  </a:cubicBezTo>
                  <a:cubicBezTo>
                    <a:pt x="1091" y="939"/>
                    <a:pt x="1091" y="936"/>
                    <a:pt x="1090" y="939"/>
                  </a:cubicBezTo>
                  <a:cubicBezTo>
                    <a:pt x="1090" y="942"/>
                    <a:pt x="1091" y="940"/>
                    <a:pt x="1090" y="944"/>
                  </a:cubicBezTo>
                  <a:cubicBezTo>
                    <a:pt x="1088" y="947"/>
                    <a:pt x="1089" y="951"/>
                    <a:pt x="1088" y="948"/>
                  </a:cubicBezTo>
                  <a:cubicBezTo>
                    <a:pt x="1087" y="946"/>
                    <a:pt x="1088" y="945"/>
                    <a:pt x="1087" y="943"/>
                  </a:cubicBezTo>
                  <a:cubicBezTo>
                    <a:pt x="1085" y="941"/>
                    <a:pt x="1084" y="941"/>
                    <a:pt x="1082" y="940"/>
                  </a:cubicBezTo>
                  <a:cubicBezTo>
                    <a:pt x="1081" y="940"/>
                    <a:pt x="1083" y="945"/>
                    <a:pt x="1079" y="939"/>
                  </a:cubicBezTo>
                  <a:cubicBezTo>
                    <a:pt x="1076" y="933"/>
                    <a:pt x="1075" y="929"/>
                    <a:pt x="1074" y="928"/>
                  </a:cubicBezTo>
                  <a:cubicBezTo>
                    <a:pt x="1073" y="926"/>
                    <a:pt x="1073" y="925"/>
                    <a:pt x="1070" y="925"/>
                  </a:cubicBezTo>
                  <a:cubicBezTo>
                    <a:pt x="1068" y="925"/>
                    <a:pt x="1068" y="924"/>
                    <a:pt x="1068" y="923"/>
                  </a:cubicBezTo>
                  <a:cubicBezTo>
                    <a:pt x="1068" y="923"/>
                    <a:pt x="1066" y="921"/>
                    <a:pt x="1065" y="920"/>
                  </a:cubicBezTo>
                  <a:cubicBezTo>
                    <a:pt x="1064" y="919"/>
                    <a:pt x="1064" y="917"/>
                    <a:pt x="1062" y="916"/>
                  </a:cubicBezTo>
                  <a:cubicBezTo>
                    <a:pt x="1060" y="915"/>
                    <a:pt x="1061" y="916"/>
                    <a:pt x="1059" y="913"/>
                  </a:cubicBezTo>
                  <a:cubicBezTo>
                    <a:pt x="1057" y="910"/>
                    <a:pt x="1057" y="910"/>
                    <a:pt x="1055" y="908"/>
                  </a:cubicBezTo>
                  <a:cubicBezTo>
                    <a:pt x="1052" y="906"/>
                    <a:pt x="1051" y="906"/>
                    <a:pt x="1051" y="906"/>
                  </a:cubicBezTo>
                  <a:cubicBezTo>
                    <a:pt x="1051" y="906"/>
                    <a:pt x="1054" y="901"/>
                    <a:pt x="1051" y="900"/>
                  </a:cubicBezTo>
                  <a:cubicBezTo>
                    <a:pt x="1048" y="899"/>
                    <a:pt x="1045" y="898"/>
                    <a:pt x="1045" y="898"/>
                  </a:cubicBezTo>
                  <a:cubicBezTo>
                    <a:pt x="1045" y="896"/>
                    <a:pt x="1045" y="896"/>
                    <a:pt x="1045" y="896"/>
                  </a:cubicBezTo>
                  <a:cubicBezTo>
                    <a:pt x="1045" y="896"/>
                    <a:pt x="1045" y="896"/>
                    <a:pt x="1047" y="893"/>
                  </a:cubicBezTo>
                  <a:cubicBezTo>
                    <a:pt x="1048" y="889"/>
                    <a:pt x="1048" y="889"/>
                    <a:pt x="1050" y="887"/>
                  </a:cubicBezTo>
                  <a:cubicBezTo>
                    <a:pt x="1051" y="886"/>
                    <a:pt x="1050" y="886"/>
                    <a:pt x="1051" y="884"/>
                  </a:cubicBezTo>
                  <a:cubicBezTo>
                    <a:pt x="1052" y="883"/>
                    <a:pt x="1053" y="882"/>
                    <a:pt x="1053" y="881"/>
                  </a:cubicBezTo>
                  <a:cubicBezTo>
                    <a:pt x="1053" y="880"/>
                    <a:pt x="1054" y="879"/>
                    <a:pt x="1056" y="879"/>
                  </a:cubicBezTo>
                  <a:cubicBezTo>
                    <a:pt x="1058" y="880"/>
                    <a:pt x="1058" y="880"/>
                    <a:pt x="1060" y="879"/>
                  </a:cubicBezTo>
                  <a:cubicBezTo>
                    <a:pt x="1061" y="877"/>
                    <a:pt x="1061" y="876"/>
                    <a:pt x="1061" y="874"/>
                  </a:cubicBezTo>
                  <a:cubicBezTo>
                    <a:pt x="1061" y="872"/>
                    <a:pt x="1060" y="872"/>
                    <a:pt x="1059" y="871"/>
                  </a:cubicBezTo>
                  <a:cubicBezTo>
                    <a:pt x="1058" y="870"/>
                    <a:pt x="1057" y="868"/>
                    <a:pt x="1059" y="868"/>
                  </a:cubicBezTo>
                  <a:cubicBezTo>
                    <a:pt x="1061" y="869"/>
                    <a:pt x="1061" y="870"/>
                    <a:pt x="1062" y="872"/>
                  </a:cubicBezTo>
                  <a:close/>
                  <a:moveTo>
                    <a:pt x="1036" y="802"/>
                  </a:moveTo>
                  <a:cubicBezTo>
                    <a:pt x="1038" y="806"/>
                    <a:pt x="1042" y="809"/>
                    <a:pt x="1042" y="810"/>
                  </a:cubicBezTo>
                  <a:cubicBezTo>
                    <a:pt x="1042" y="811"/>
                    <a:pt x="1045" y="816"/>
                    <a:pt x="1047" y="820"/>
                  </a:cubicBezTo>
                  <a:cubicBezTo>
                    <a:pt x="1048" y="823"/>
                    <a:pt x="1052" y="827"/>
                    <a:pt x="1052" y="830"/>
                  </a:cubicBezTo>
                  <a:cubicBezTo>
                    <a:pt x="1052" y="833"/>
                    <a:pt x="1054" y="837"/>
                    <a:pt x="1055" y="840"/>
                  </a:cubicBezTo>
                  <a:cubicBezTo>
                    <a:pt x="1055" y="843"/>
                    <a:pt x="1058" y="849"/>
                    <a:pt x="1058" y="850"/>
                  </a:cubicBezTo>
                  <a:cubicBezTo>
                    <a:pt x="1058" y="851"/>
                    <a:pt x="1054" y="867"/>
                    <a:pt x="1054" y="869"/>
                  </a:cubicBezTo>
                  <a:cubicBezTo>
                    <a:pt x="1053" y="871"/>
                    <a:pt x="1052" y="874"/>
                    <a:pt x="1050" y="876"/>
                  </a:cubicBezTo>
                  <a:cubicBezTo>
                    <a:pt x="1049" y="878"/>
                    <a:pt x="1048" y="880"/>
                    <a:pt x="1047" y="882"/>
                  </a:cubicBezTo>
                  <a:cubicBezTo>
                    <a:pt x="1046" y="884"/>
                    <a:pt x="1044" y="888"/>
                    <a:pt x="1044" y="889"/>
                  </a:cubicBezTo>
                  <a:cubicBezTo>
                    <a:pt x="1043" y="890"/>
                    <a:pt x="1041" y="891"/>
                    <a:pt x="1041" y="889"/>
                  </a:cubicBezTo>
                  <a:cubicBezTo>
                    <a:pt x="1041" y="888"/>
                    <a:pt x="1043" y="883"/>
                    <a:pt x="1042" y="883"/>
                  </a:cubicBezTo>
                  <a:cubicBezTo>
                    <a:pt x="1041" y="883"/>
                    <a:pt x="1041" y="886"/>
                    <a:pt x="1040" y="883"/>
                  </a:cubicBezTo>
                  <a:cubicBezTo>
                    <a:pt x="1038" y="879"/>
                    <a:pt x="1038" y="878"/>
                    <a:pt x="1038" y="875"/>
                  </a:cubicBezTo>
                  <a:cubicBezTo>
                    <a:pt x="1038" y="871"/>
                    <a:pt x="1040" y="872"/>
                    <a:pt x="1038" y="868"/>
                  </a:cubicBezTo>
                  <a:cubicBezTo>
                    <a:pt x="1036" y="863"/>
                    <a:pt x="1035" y="864"/>
                    <a:pt x="1036" y="862"/>
                  </a:cubicBezTo>
                  <a:cubicBezTo>
                    <a:pt x="1036" y="859"/>
                    <a:pt x="1036" y="857"/>
                    <a:pt x="1035" y="854"/>
                  </a:cubicBezTo>
                  <a:cubicBezTo>
                    <a:pt x="1034" y="851"/>
                    <a:pt x="1039" y="844"/>
                    <a:pt x="1037" y="840"/>
                  </a:cubicBezTo>
                  <a:cubicBezTo>
                    <a:pt x="1034" y="836"/>
                    <a:pt x="1034" y="832"/>
                    <a:pt x="1034" y="831"/>
                  </a:cubicBezTo>
                  <a:cubicBezTo>
                    <a:pt x="1034" y="830"/>
                    <a:pt x="1039" y="837"/>
                    <a:pt x="1039" y="837"/>
                  </a:cubicBezTo>
                  <a:cubicBezTo>
                    <a:pt x="1039" y="837"/>
                    <a:pt x="1044" y="839"/>
                    <a:pt x="1042" y="836"/>
                  </a:cubicBezTo>
                  <a:cubicBezTo>
                    <a:pt x="1040" y="832"/>
                    <a:pt x="1036" y="829"/>
                    <a:pt x="1035" y="827"/>
                  </a:cubicBezTo>
                  <a:cubicBezTo>
                    <a:pt x="1035" y="824"/>
                    <a:pt x="1033" y="825"/>
                    <a:pt x="1033" y="822"/>
                  </a:cubicBezTo>
                  <a:cubicBezTo>
                    <a:pt x="1033" y="819"/>
                    <a:pt x="1037" y="819"/>
                    <a:pt x="1038" y="817"/>
                  </a:cubicBezTo>
                  <a:cubicBezTo>
                    <a:pt x="1040" y="814"/>
                    <a:pt x="1038" y="812"/>
                    <a:pt x="1038" y="809"/>
                  </a:cubicBezTo>
                  <a:cubicBezTo>
                    <a:pt x="1037" y="807"/>
                    <a:pt x="1033" y="804"/>
                    <a:pt x="1033" y="804"/>
                  </a:cubicBezTo>
                  <a:cubicBezTo>
                    <a:pt x="1033" y="804"/>
                    <a:pt x="1034" y="798"/>
                    <a:pt x="1036" y="802"/>
                  </a:cubicBezTo>
                  <a:close/>
                  <a:moveTo>
                    <a:pt x="894" y="778"/>
                  </a:moveTo>
                  <a:cubicBezTo>
                    <a:pt x="893" y="779"/>
                    <a:pt x="891" y="780"/>
                    <a:pt x="889" y="780"/>
                  </a:cubicBezTo>
                  <a:cubicBezTo>
                    <a:pt x="888" y="781"/>
                    <a:pt x="886" y="775"/>
                    <a:pt x="884" y="772"/>
                  </a:cubicBezTo>
                  <a:cubicBezTo>
                    <a:pt x="883" y="769"/>
                    <a:pt x="878" y="762"/>
                    <a:pt x="878" y="760"/>
                  </a:cubicBezTo>
                  <a:cubicBezTo>
                    <a:pt x="877" y="757"/>
                    <a:pt x="873" y="748"/>
                    <a:pt x="872" y="746"/>
                  </a:cubicBezTo>
                  <a:cubicBezTo>
                    <a:pt x="872" y="743"/>
                    <a:pt x="868" y="737"/>
                    <a:pt x="867" y="736"/>
                  </a:cubicBezTo>
                  <a:cubicBezTo>
                    <a:pt x="867" y="734"/>
                    <a:pt x="865" y="726"/>
                    <a:pt x="864" y="725"/>
                  </a:cubicBezTo>
                  <a:cubicBezTo>
                    <a:pt x="864" y="723"/>
                    <a:pt x="861" y="718"/>
                    <a:pt x="860" y="716"/>
                  </a:cubicBezTo>
                  <a:cubicBezTo>
                    <a:pt x="859" y="715"/>
                    <a:pt x="856" y="708"/>
                    <a:pt x="855" y="706"/>
                  </a:cubicBezTo>
                  <a:cubicBezTo>
                    <a:pt x="855" y="706"/>
                    <a:pt x="854" y="703"/>
                    <a:pt x="854" y="702"/>
                  </a:cubicBezTo>
                  <a:cubicBezTo>
                    <a:pt x="853" y="702"/>
                    <a:pt x="853" y="702"/>
                    <a:pt x="853" y="702"/>
                  </a:cubicBezTo>
                  <a:cubicBezTo>
                    <a:pt x="853" y="701"/>
                    <a:pt x="853" y="701"/>
                    <a:pt x="853" y="701"/>
                  </a:cubicBezTo>
                  <a:cubicBezTo>
                    <a:pt x="853" y="701"/>
                    <a:pt x="853" y="701"/>
                    <a:pt x="854" y="702"/>
                  </a:cubicBezTo>
                  <a:cubicBezTo>
                    <a:pt x="857" y="702"/>
                    <a:pt x="857" y="702"/>
                    <a:pt x="857" y="702"/>
                  </a:cubicBezTo>
                  <a:cubicBezTo>
                    <a:pt x="859" y="700"/>
                    <a:pt x="859" y="700"/>
                    <a:pt x="859" y="700"/>
                  </a:cubicBezTo>
                  <a:cubicBezTo>
                    <a:pt x="859" y="700"/>
                    <a:pt x="885" y="739"/>
                    <a:pt x="892" y="750"/>
                  </a:cubicBezTo>
                  <a:cubicBezTo>
                    <a:pt x="899" y="757"/>
                    <a:pt x="899" y="756"/>
                    <a:pt x="899" y="756"/>
                  </a:cubicBezTo>
                  <a:cubicBezTo>
                    <a:pt x="899" y="756"/>
                    <a:pt x="905" y="758"/>
                    <a:pt x="902" y="750"/>
                  </a:cubicBezTo>
                  <a:cubicBezTo>
                    <a:pt x="900" y="742"/>
                    <a:pt x="896" y="737"/>
                    <a:pt x="896" y="737"/>
                  </a:cubicBezTo>
                  <a:cubicBezTo>
                    <a:pt x="896" y="737"/>
                    <a:pt x="883" y="722"/>
                    <a:pt x="883" y="722"/>
                  </a:cubicBezTo>
                  <a:cubicBezTo>
                    <a:pt x="883" y="721"/>
                    <a:pt x="885" y="717"/>
                    <a:pt x="881" y="715"/>
                  </a:cubicBezTo>
                  <a:cubicBezTo>
                    <a:pt x="877" y="712"/>
                    <a:pt x="875" y="710"/>
                    <a:pt x="875" y="710"/>
                  </a:cubicBezTo>
                  <a:cubicBezTo>
                    <a:pt x="873" y="705"/>
                    <a:pt x="873" y="705"/>
                    <a:pt x="873" y="705"/>
                  </a:cubicBezTo>
                  <a:cubicBezTo>
                    <a:pt x="873" y="705"/>
                    <a:pt x="893" y="713"/>
                    <a:pt x="900" y="718"/>
                  </a:cubicBezTo>
                  <a:cubicBezTo>
                    <a:pt x="908" y="722"/>
                    <a:pt x="914" y="726"/>
                    <a:pt x="914" y="726"/>
                  </a:cubicBezTo>
                  <a:cubicBezTo>
                    <a:pt x="914" y="726"/>
                    <a:pt x="919" y="733"/>
                    <a:pt x="923" y="733"/>
                  </a:cubicBezTo>
                  <a:cubicBezTo>
                    <a:pt x="923" y="733"/>
                    <a:pt x="915" y="747"/>
                    <a:pt x="914" y="748"/>
                  </a:cubicBezTo>
                  <a:cubicBezTo>
                    <a:pt x="914" y="749"/>
                    <a:pt x="912" y="751"/>
                    <a:pt x="910" y="753"/>
                  </a:cubicBezTo>
                  <a:cubicBezTo>
                    <a:pt x="909" y="755"/>
                    <a:pt x="908" y="757"/>
                    <a:pt x="906" y="759"/>
                  </a:cubicBezTo>
                  <a:cubicBezTo>
                    <a:pt x="905" y="761"/>
                    <a:pt x="904" y="765"/>
                    <a:pt x="904" y="765"/>
                  </a:cubicBezTo>
                  <a:cubicBezTo>
                    <a:pt x="904" y="765"/>
                    <a:pt x="902" y="767"/>
                    <a:pt x="901" y="768"/>
                  </a:cubicBezTo>
                  <a:cubicBezTo>
                    <a:pt x="899" y="769"/>
                    <a:pt x="899" y="773"/>
                    <a:pt x="898" y="774"/>
                  </a:cubicBezTo>
                  <a:cubicBezTo>
                    <a:pt x="897" y="775"/>
                    <a:pt x="894" y="777"/>
                    <a:pt x="894" y="778"/>
                  </a:cubicBezTo>
                  <a:close/>
                  <a:moveTo>
                    <a:pt x="983" y="808"/>
                  </a:moveTo>
                  <a:cubicBezTo>
                    <a:pt x="984" y="811"/>
                    <a:pt x="982" y="812"/>
                    <a:pt x="982" y="815"/>
                  </a:cubicBezTo>
                  <a:cubicBezTo>
                    <a:pt x="983" y="819"/>
                    <a:pt x="985" y="824"/>
                    <a:pt x="985" y="825"/>
                  </a:cubicBezTo>
                  <a:cubicBezTo>
                    <a:pt x="985" y="826"/>
                    <a:pt x="984" y="828"/>
                    <a:pt x="984" y="831"/>
                  </a:cubicBezTo>
                  <a:cubicBezTo>
                    <a:pt x="984" y="833"/>
                    <a:pt x="987" y="844"/>
                    <a:pt x="989" y="845"/>
                  </a:cubicBezTo>
                  <a:cubicBezTo>
                    <a:pt x="990" y="847"/>
                    <a:pt x="989" y="848"/>
                    <a:pt x="988" y="851"/>
                  </a:cubicBezTo>
                  <a:cubicBezTo>
                    <a:pt x="988" y="855"/>
                    <a:pt x="988" y="859"/>
                    <a:pt x="988" y="859"/>
                  </a:cubicBezTo>
                  <a:cubicBezTo>
                    <a:pt x="988" y="859"/>
                    <a:pt x="988" y="860"/>
                    <a:pt x="986" y="860"/>
                  </a:cubicBezTo>
                  <a:cubicBezTo>
                    <a:pt x="984" y="860"/>
                    <a:pt x="979" y="857"/>
                    <a:pt x="978" y="857"/>
                  </a:cubicBezTo>
                  <a:cubicBezTo>
                    <a:pt x="977" y="857"/>
                    <a:pt x="973" y="857"/>
                    <a:pt x="971" y="855"/>
                  </a:cubicBezTo>
                  <a:cubicBezTo>
                    <a:pt x="968" y="853"/>
                    <a:pt x="966" y="853"/>
                    <a:pt x="963" y="852"/>
                  </a:cubicBezTo>
                  <a:cubicBezTo>
                    <a:pt x="960" y="851"/>
                    <a:pt x="961" y="852"/>
                    <a:pt x="958" y="850"/>
                  </a:cubicBezTo>
                  <a:cubicBezTo>
                    <a:pt x="955" y="847"/>
                    <a:pt x="956" y="848"/>
                    <a:pt x="953" y="847"/>
                  </a:cubicBezTo>
                  <a:cubicBezTo>
                    <a:pt x="950" y="845"/>
                    <a:pt x="948" y="842"/>
                    <a:pt x="948" y="842"/>
                  </a:cubicBezTo>
                  <a:cubicBezTo>
                    <a:pt x="945" y="841"/>
                    <a:pt x="945" y="841"/>
                    <a:pt x="945" y="841"/>
                  </a:cubicBezTo>
                  <a:cubicBezTo>
                    <a:pt x="945" y="841"/>
                    <a:pt x="952" y="837"/>
                    <a:pt x="952" y="836"/>
                  </a:cubicBezTo>
                  <a:cubicBezTo>
                    <a:pt x="951" y="834"/>
                    <a:pt x="947" y="834"/>
                    <a:pt x="947" y="834"/>
                  </a:cubicBezTo>
                  <a:cubicBezTo>
                    <a:pt x="947" y="834"/>
                    <a:pt x="955" y="834"/>
                    <a:pt x="956" y="833"/>
                  </a:cubicBezTo>
                  <a:cubicBezTo>
                    <a:pt x="956" y="831"/>
                    <a:pt x="956" y="829"/>
                    <a:pt x="954" y="829"/>
                  </a:cubicBezTo>
                  <a:cubicBezTo>
                    <a:pt x="952" y="828"/>
                    <a:pt x="951" y="827"/>
                    <a:pt x="953" y="827"/>
                  </a:cubicBezTo>
                  <a:cubicBezTo>
                    <a:pt x="954" y="827"/>
                    <a:pt x="957" y="824"/>
                    <a:pt x="958" y="823"/>
                  </a:cubicBezTo>
                  <a:cubicBezTo>
                    <a:pt x="958" y="822"/>
                    <a:pt x="958" y="821"/>
                    <a:pt x="957" y="821"/>
                  </a:cubicBezTo>
                  <a:cubicBezTo>
                    <a:pt x="956" y="820"/>
                    <a:pt x="960" y="817"/>
                    <a:pt x="963" y="814"/>
                  </a:cubicBezTo>
                  <a:cubicBezTo>
                    <a:pt x="966" y="811"/>
                    <a:pt x="966" y="810"/>
                    <a:pt x="966" y="808"/>
                  </a:cubicBezTo>
                  <a:cubicBezTo>
                    <a:pt x="966" y="805"/>
                    <a:pt x="967" y="805"/>
                    <a:pt x="965" y="802"/>
                  </a:cubicBezTo>
                  <a:cubicBezTo>
                    <a:pt x="963" y="799"/>
                    <a:pt x="960" y="800"/>
                    <a:pt x="963" y="799"/>
                  </a:cubicBezTo>
                  <a:cubicBezTo>
                    <a:pt x="966" y="798"/>
                    <a:pt x="968" y="798"/>
                    <a:pt x="969" y="797"/>
                  </a:cubicBezTo>
                  <a:cubicBezTo>
                    <a:pt x="969" y="795"/>
                    <a:pt x="969" y="793"/>
                    <a:pt x="969" y="793"/>
                  </a:cubicBezTo>
                  <a:cubicBezTo>
                    <a:pt x="969" y="793"/>
                    <a:pt x="965" y="794"/>
                    <a:pt x="968" y="792"/>
                  </a:cubicBezTo>
                  <a:cubicBezTo>
                    <a:pt x="971" y="790"/>
                    <a:pt x="973" y="787"/>
                    <a:pt x="973" y="787"/>
                  </a:cubicBezTo>
                  <a:cubicBezTo>
                    <a:pt x="972" y="784"/>
                    <a:pt x="972" y="784"/>
                    <a:pt x="972" y="784"/>
                  </a:cubicBezTo>
                  <a:cubicBezTo>
                    <a:pt x="974" y="784"/>
                    <a:pt x="974" y="784"/>
                    <a:pt x="974" y="784"/>
                  </a:cubicBezTo>
                  <a:cubicBezTo>
                    <a:pt x="976" y="786"/>
                    <a:pt x="976" y="786"/>
                    <a:pt x="976" y="786"/>
                  </a:cubicBezTo>
                  <a:cubicBezTo>
                    <a:pt x="976" y="786"/>
                    <a:pt x="976" y="785"/>
                    <a:pt x="976" y="788"/>
                  </a:cubicBezTo>
                  <a:cubicBezTo>
                    <a:pt x="976" y="790"/>
                    <a:pt x="977" y="789"/>
                    <a:pt x="977" y="793"/>
                  </a:cubicBezTo>
                  <a:cubicBezTo>
                    <a:pt x="977" y="796"/>
                    <a:pt x="982" y="806"/>
                    <a:pt x="983" y="808"/>
                  </a:cubicBezTo>
                  <a:close/>
                  <a:moveTo>
                    <a:pt x="950" y="727"/>
                  </a:moveTo>
                  <a:cubicBezTo>
                    <a:pt x="950" y="726"/>
                    <a:pt x="953" y="726"/>
                    <a:pt x="953" y="726"/>
                  </a:cubicBezTo>
                  <a:cubicBezTo>
                    <a:pt x="956" y="725"/>
                    <a:pt x="956" y="725"/>
                    <a:pt x="956" y="725"/>
                  </a:cubicBezTo>
                  <a:cubicBezTo>
                    <a:pt x="956" y="725"/>
                    <a:pt x="960" y="728"/>
                    <a:pt x="961" y="728"/>
                  </a:cubicBezTo>
                  <a:cubicBezTo>
                    <a:pt x="962" y="729"/>
                    <a:pt x="965" y="730"/>
                    <a:pt x="965" y="731"/>
                  </a:cubicBezTo>
                  <a:cubicBezTo>
                    <a:pt x="965" y="732"/>
                    <a:pt x="964" y="736"/>
                    <a:pt x="966" y="736"/>
                  </a:cubicBezTo>
                  <a:cubicBezTo>
                    <a:pt x="968" y="737"/>
                    <a:pt x="973" y="734"/>
                    <a:pt x="973" y="734"/>
                  </a:cubicBezTo>
                  <a:cubicBezTo>
                    <a:pt x="973" y="734"/>
                    <a:pt x="973" y="729"/>
                    <a:pt x="972" y="728"/>
                  </a:cubicBezTo>
                  <a:cubicBezTo>
                    <a:pt x="971" y="727"/>
                    <a:pt x="968" y="724"/>
                    <a:pt x="967" y="723"/>
                  </a:cubicBezTo>
                  <a:cubicBezTo>
                    <a:pt x="966" y="722"/>
                    <a:pt x="962" y="719"/>
                    <a:pt x="962" y="719"/>
                  </a:cubicBezTo>
                  <a:cubicBezTo>
                    <a:pt x="962" y="719"/>
                    <a:pt x="966" y="716"/>
                    <a:pt x="968" y="715"/>
                  </a:cubicBezTo>
                  <a:cubicBezTo>
                    <a:pt x="970" y="714"/>
                    <a:pt x="972" y="714"/>
                    <a:pt x="972" y="713"/>
                  </a:cubicBezTo>
                  <a:cubicBezTo>
                    <a:pt x="972" y="712"/>
                    <a:pt x="972" y="709"/>
                    <a:pt x="972" y="709"/>
                  </a:cubicBezTo>
                  <a:cubicBezTo>
                    <a:pt x="972" y="709"/>
                    <a:pt x="972" y="707"/>
                    <a:pt x="973" y="707"/>
                  </a:cubicBezTo>
                  <a:cubicBezTo>
                    <a:pt x="974" y="707"/>
                    <a:pt x="976" y="710"/>
                    <a:pt x="978" y="710"/>
                  </a:cubicBezTo>
                  <a:cubicBezTo>
                    <a:pt x="980" y="711"/>
                    <a:pt x="980" y="713"/>
                    <a:pt x="980" y="714"/>
                  </a:cubicBezTo>
                  <a:cubicBezTo>
                    <a:pt x="980" y="719"/>
                    <a:pt x="980" y="719"/>
                    <a:pt x="980" y="719"/>
                  </a:cubicBezTo>
                  <a:cubicBezTo>
                    <a:pt x="980" y="721"/>
                    <a:pt x="978" y="723"/>
                    <a:pt x="978" y="726"/>
                  </a:cubicBezTo>
                  <a:cubicBezTo>
                    <a:pt x="977" y="729"/>
                    <a:pt x="976" y="730"/>
                    <a:pt x="975" y="733"/>
                  </a:cubicBezTo>
                  <a:cubicBezTo>
                    <a:pt x="975" y="735"/>
                    <a:pt x="975" y="737"/>
                    <a:pt x="975" y="738"/>
                  </a:cubicBezTo>
                  <a:cubicBezTo>
                    <a:pt x="975" y="740"/>
                    <a:pt x="972" y="743"/>
                    <a:pt x="971" y="744"/>
                  </a:cubicBezTo>
                  <a:cubicBezTo>
                    <a:pt x="971" y="746"/>
                    <a:pt x="968" y="750"/>
                    <a:pt x="968" y="751"/>
                  </a:cubicBezTo>
                  <a:cubicBezTo>
                    <a:pt x="968" y="753"/>
                    <a:pt x="968" y="753"/>
                    <a:pt x="968" y="753"/>
                  </a:cubicBezTo>
                  <a:cubicBezTo>
                    <a:pt x="968" y="753"/>
                    <a:pt x="966" y="754"/>
                    <a:pt x="964" y="751"/>
                  </a:cubicBezTo>
                  <a:cubicBezTo>
                    <a:pt x="962" y="748"/>
                    <a:pt x="960" y="743"/>
                    <a:pt x="959" y="742"/>
                  </a:cubicBezTo>
                  <a:cubicBezTo>
                    <a:pt x="958" y="742"/>
                    <a:pt x="955" y="739"/>
                    <a:pt x="955" y="739"/>
                  </a:cubicBezTo>
                  <a:cubicBezTo>
                    <a:pt x="955" y="739"/>
                    <a:pt x="952" y="737"/>
                    <a:pt x="952" y="735"/>
                  </a:cubicBezTo>
                  <a:cubicBezTo>
                    <a:pt x="951" y="734"/>
                    <a:pt x="949" y="733"/>
                    <a:pt x="949" y="733"/>
                  </a:cubicBezTo>
                  <a:cubicBezTo>
                    <a:pt x="951" y="730"/>
                    <a:pt x="951" y="730"/>
                    <a:pt x="951" y="730"/>
                  </a:cubicBezTo>
                  <a:cubicBezTo>
                    <a:pt x="951" y="730"/>
                    <a:pt x="950" y="727"/>
                    <a:pt x="950" y="727"/>
                  </a:cubicBezTo>
                  <a:close/>
                  <a:moveTo>
                    <a:pt x="938" y="735"/>
                  </a:moveTo>
                  <a:cubicBezTo>
                    <a:pt x="938" y="735"/>
                    <a:pt x="942" y="735"/>
                    <a:pt x="944" y="735"/>
                  </a:cubicBezTo>
                  <a:cubicBezTo>
                    <a:pt x="945" y="735"/>
                    <a:pt x="946" y="738"/>
                    <a:pt x="948" y="740"/>
                  </a:cubicBezTo>
                  <a:cubicBezTo>
                    <a:pt x="950" y="743"/>
                    <a:pt x="952" y="742"/>
                    <a:pt x="953" y="742"/>
                  </a:cubicBezTo>
                  <a:cubicBezTo>
                    <a:pt x="953" y="743"/>
                    <a:pt x="958" y="749"/>
                    <a:pt x="960" y="752"/>
                  </a:cubicBezTo>
                  <a:cubicBezTo>
                    <a:pt x="961" y="754"/>
                    <a:pt x="964" y="757"/>
                    <a:pt x="966" y="758"/>
                  </a:cubicBezTo>
                  <a:cubicBezTo>
                    <a:pt x="967" y="760"/>
                    <a:pt x="964" y="763"/>
                    <a:pt x="962" y="761"/>
                  </a:cubicBezTo>
                  <a:cubicBezTo>
                    <a:pt x="960" y="760"/>
                    <a:pt x="943" y="746"/>
                    <a:pt x="942" y="745"/>
                  </a:cubicBezTo>
                  <a:cubicBezTo>
                    <a:pt x="941" y="743"/>
                    <a:pt x="938" y="739"/>
                    <a:pt x="938" y="739"/>
                  </a:cubicBezTo>
                  <a:lnTo>
                    <a:pt x="938" y="735"/>
                  </a:lnTo>
                  <a:close/>
                  <a:moveTo>
                    <a:pt x="937" y="747"/>
                  </a:moveTo>
                  <a:cubicBezTo>
                    <a:pt x="940" y="749"/>
                    <a:pt x="961" y="765"/>
                    <a:pt x="962" y="766"/>
                  </a:cubicBezTo>
                  <a:cubicBezTo>
                    <a:pt x="962" y="767"/>
                    <a:pt x="962" y="772"/>
                    <a:pt x="962" y="772"/>
                  </a:cubicBezTo>
                  <a:cubicBezTo>
                    <a:pt x="961" y="773"/>
                    <a:pt x="960" y="778"/>
                    <a:pt x="959" y="780"/>
                  </a:cubicBezTo>
                  <a:cubicBezTo>
                    <a:pt x="957" y="781"/>
                    <a:pt x="955" y="782"/>
                    <a:pt x="955" y="784"/>
                  </a:cubicBezTo>
                  <a:cubicBezTo>
                    <a:pt x="955" y="785"/>
                    <a:pt x="956" y="787"/>
                    <a:pt x="955" y="789"/>
                  </a:cubicBezTo>
                  <a:cubicBezTo>
                    <a:pt x="954" y="791"/>
                    <a:pt x="952" y="796"/>
                    <a:pt x="952" y="796"/>
                  </a:cubicBezTo>
                  <a:cubicBezTo>
                    <a:pt x="952" y="796"/>
                    <a:pt x="946" y="796"/>
                    <a:pt x="944" y="796"/>
                  </a:cubicBezTo>
                  <a:cubicBezTo>
                    <a:pt x="942" y="797"/>
                    <a:pt x="941" y="800"/>
                    <a:pt x="941" y="800"/>
                  </a:cubicBezTo>
                  <a:cubicBezTo>
                    <a:pt x="941" y="800"/>
                    <a:pt x="946" y="807"/>
                    <a:pt x="948" y="809"/>
                  </a:cubicBezTo>
                  <a:cubicBezTo>
                    <a:pt x="949" y="812"/>
                    <a:pt x="949" y="812"/>
                    <a:pt x="947" y="814"/>
                  </a:cubicBezTo>
                  <a:cubicBezTo>
                    <a:pt x="945" y="816"/>
                    <a:pt x="944" y="811"/>
                    <a:pt x="943" y="817"/>
                  </a:cubicBezTo>
                  <a:cubicBezTo>
                    <a:pt x="942" y="822"/>
                    <a:pt x="942" y="821"/>
                    <a:pt x="942" y="823"/>
                  </a:cubicBezTo>
                  <a:cubicBezTo>
                    <a:pt x="942" y="825"/>
                    <a:pt x="942" y="824"/>
                    <a:pt x="940" y="827"/>
                  </a:cubicBezTo>
                  <a:cubicBezTo>
                    <a:pt x="939" y="830"/>
                    <a:pt x="939" y="832"/>
                    <a:pt x="939" y="831"/>
                  </a:cubicBezTo>
                  <a:cubicBezTo>
                    <a:pt x="939" y="830"/>
                    <a:pt x="935" y="829"/>
                    <a:pt x="937" y="823"/>
                  </a:cubicBezTo>
                  <a:cubicBezTo>
                    <a:pt x="940" y="817"/>
                    <a:pt x="941" y="817"/>
                    <a:pt x="941" y="816"/>
                  </a:cubicBezTo>
                  <a:cubicBezTo>
                    <a:pt x="940" y="815"/>
                    <a:pt x="939" y="816"/>
                    <a:pt x="938" y="813"/>
                  </a:cubicBezTo>
                  <a:cubicBezTo>
                    <a:pt x="936" y="809"/>
                    <a:pt x="937" y="805"/>
                    <a:pt x="937" y="804"/>
                  </a:cubicBezTo>
                  <a:cubicBezTo>
                    <a:pt x="937" y="803"/>
                    <a:pt x="934" y="794"/>
                    <a:pt x="932" y="791"/>
                  </a:cubicBezTo>
                  <a:cubicBezTo>
                    <a:pt x="931" y="789"/>
                    <a:pt x="932" y="787"/>
                    <a:pt x="930" y="787"/>
                  </a:cubicBezTo>
                  <a:cubicBezTo>
                    <a:pt x="928" y="788"/>
                    <a:pt x="925" y="788"/>
                    <a:pt x="922" y="788"/>
                  </a:cubicBezTo>
                  <a:cubicBezTo>
                    <a:pt x="920" y="787"/>
                    <a:pt x="920" y="786"/>
                    <a:pt x="916" y="787"/>
                  </a:cubicBezTo>
                  <a:cubicBezTo>
                    <a:pt x="912" y="789"/>
                    <a:pt x="909" y="789"/>
                    <a:pt x="909" y="789"/>
                  </a:cubicBezTo>
                  <a:cubicBezTo>
                    <a:pt x="909" y="789"/>
                    <a:pt x="909" y="788"/>
                    <a:pt x="908" y="788"/>
                  </a:cubicBezTo>
                  <a:cubicBezTo>
                    <a:pt x="906" y="789"/>
                    <a:pt x="905" y="791"/>
                    <a:pt x="905" y="792"/>
                  </a:cubicBezTo>
                  <a:cubicBezTo>
                    <a:pt x="905" y="793"/>
                    <a:pt x="902" y="793"/>
                    <a:pt x="900" y="795"/>
                  </a:cubicBezTo>
                  <a:cubicBezTo>
                    <a:pt x="898" y="797"/>
                    <a:pt x="896" y="798"/>
                    <a:pt x="896" y="798"/>
                  </a:cubicBezTo>
                  <a:cubicBezTo>
                    <a:pt x="896" y="798"/>
                    <a:pt x="898" y="793"/>
                    <a:pt x="896" y="792"/>
                  </a:cubicBezTo>
                  <a:cubicBezTo>
                    <a:pt x="895" y="791"/>
                    <a:pt x="899" y="788"/>
                    <a:pt x="900" y="788"/>
                  </a:cubicBezTo>
                  <a:cubicBezTo>
                    <a:pt x="901" y="788"/>
                    <a:pt x="904" y="787"/>
                    <a:pt x="907" y="786"/>
                  </a:cubicBezTo>
                  <a:cubicBezTo>
                    <a:pt x="909" y="785"/>
                    <a:pt x="912" y="784"/>
                    <a:pt x="913" y="784"/>
                  </a:cubicBezTo>
                  <a:cubicBezTo>
                    <a:pt x="915" y="784"/>
                    <a:pt x="915" y="785"/>
                    <a:pt x="919" y="784"/>
                  </a:cubicBezTo>
                  <a:cubicBezTo>
                    <a:pt x="922" y="784"/>
                    <a:pt x="924" y="781"/>
                    <a:pt x="924" y="781"/>
                  </a:cubicBezTo>
                  <a:cubicBezTo>
                    <a:pt x="924" y="781"/>
                    <a:pt x="925" y="781"/>
                    <a:pt x="928" y="781"/>
                  </a:cubicBezTo>
                  <a:cubicBezTo>
                    <a:pt x="930" y="781"/>
                    <a:pt x="938" y="781"/>
                    <a:pt x="940" y="779"/>
                  </a:cubicBezTo>
                  <a:cubicBezTo>
                    <a:pt x="942" y="778"/>
                    <a:pt x="945" y="778"/>
                    <a:pt x="945" y="776"/>
                  </a:cubicBezTo>
                  <a:cubicBezTo>
                    <a:pt x="945" y="769"/>
                    <a:pt x="945" y="769"/>
                    <a:pt x="945" y="769"/>
                  </a:cubicBezTo>
                  <a:cubicBezTo>
                    <a:pt x="945" y="768"/>
                    <a:pt x="942" y="767"/>
                    <a:pt x="941" y="765"/>
                  </a:cubicBezTo>
                  <a:cubicBezTo>
                    <a:pt x="939" y="764"/>
                    <a:pt x="938" y="762"/>
                    <a:pt x="938" y="760"/>
                  </a:cubicBezTo>
                  <a:cubicBezTo>
                    <a:pt x="937" y="759"/>
                    <a:pt x="936" y="759"/>
                    <a:pt x="934" y="758"/>
                  </a:cubicBezTo>
                  <a:cubicBezTo>
                    <a:pt x="932" y="757"/>
                    <a:pt x="932" y="756"/>
                    <a:pt x="930" y="755"/>
                  </a:cubicBezTo>
                  <a:cubicBezTo>
                    <a:pt x="928" y="753"/>
                    <a:pt x="927" y="754"/>
                    <a:pt x="927" y="753"/>
                  </a:cubicBezTo>
                  <a:cubicBezTo>
                    <a:pt x="926" y="751"/>
                    <a:pt x="930" y="748"/>
                    <a:pt x="930" y="748"/>
                  </a:cubicBezTo>
                  <a:cubicBezTo>
                    <a:pt x="930" y="746"/>
                    <a:pt x="930" y="746"/>
                    <a:pt x="930" y="746"/>
                  </a:cubicBezTo>
                  <a:cubicBezTo>
                    <a:pt x="930" y="746"/>
                    <a:pt x="932" y="746"/>
                    <a:pt x="934" y="745"/>
                  </a:cubicBezTo>
                  <a:cubicBezTo>
                    <a:pt x="935" y="743"/>
                    <a:pt x="935" y="746"/>
                    <a:pt x="937" y="747"/>
                  </a:cubicBezTo>
                  <a:close/>
                  <a:moveTo>
                    <a:pt x="837" y="641"/>
                  </a:moveTo>
                  <a:cubicBezTo>
                    <a:pt x="857" y="660"/>
                    <a:pt x="885" y="675"/>
                    <a:pt x="886" y="676"/>
                  </a:cubicBezTo>
                  <a:cubicBezTo>
                    <a:pt x="886" y="677"/>
                    <a:pt x="879" y="683"/>
                    <a:pt x="871" y="685"/>
                  </a:cubicBezTo>
                  <a:cubicBezTo>
                    <a:pt x="864" y="686"/>
                    <a:pt x="865" y="691"/>
                    <a:pt x="865" y="691"/>
                  </a:cubicBezTo>
                  <a:cubicBezTo>
                    <a:pt x="865" y="691"/>
                    <a:pt x="869" y="692"/>
                    <a:pt x="872" y="689"/>
                  </a:cubicBezTo>
                  <a:cubicBezTo>
                    <a:pt x="876" y="688"/>
                    <a:pt x="890" y="684"/>
                    <a:pt x="892" y="679"/>
                  </a:cubicBezTo>
                  <a:cubicBezTo>
                    <a:pt x="894" y="675"/>
                    <a:pt x="925" y="714"/>
                    <a:pt x="930" y="719"/>
                  </a:cubicBezTo>
                  <a:cubicBezTo>
                    <a:pt x="932" y="720"/>
                    <a:pt x="933" y="721"/>
                    <a:pt x="933" y="721"/>
                  </a:cubicBezTo>
                  <a:cubicBezTo>
                    <a:pt x="933" y="721"/>
                    <a:pt x="933" y="721"/>
                    <a:pt x="933" y="721"/>
                  </a:cubicBezTo>
                  <a:cubicBezTo>
                    <a:pt x="933" y="721"/>
                    <a:pt x="934" y="722"/>
                    <a:pt x="933" y="721"/>
                  </a:cubicBezTo>
                  <a:cubicBezTo>
                    <a:pt x="932" y="723"/>
                    <a:pt x="926" y="730"/>
                    <a:pt x="925" y="730"/>
                  </a:cubicBezTo>
                  <a:cubicBezTo>
                    <a:pt x="924" y="730"/>
                    <a:pt x="922" y="727"/>
                    <a:pt x="921" y="726"/>
                  </a:cubicBezTo>
                  <a:cubicBezTo>
                    <a:pt x="920" y="726"/>
                    <a:pt x="914" y="722"/>
                    <a:pt x="912" y="721"/>
                  </a:cubicBezTo>
                  <a:cubicBezTo>
                    <a:pt x="911" y="720"/>
                    <a:pt x="884" y="705"/>
                    <a:pt x="876" y="702"/>
                  </a:cubicBezTo>
                  <a:cubicBezTo>
                    <a:pt x="868" y="699"/>
                    <a:pt x="865" y="696"/>
                    <a:pt x="865" y="696"/>
                  </a:cubicBezTo>
                  <a:cubicBezTo>
                    <a:pt x="865" y="696"/>
                    <a:pt x="860" y="688"/>
                    <a:pt x="859" y="685"/>
                  </a:cubicBezTo>
                  <a:cubicBezTo>
                    <a:pt x="859" y="682"/>
                    <a:pt x="866" y="685"/>
                    <a:pt x="866" y="682"/>
                  </a:cubicBezTo>
                  <a:cubicBezTo>
                    <a:pt x="867" y="679"/>
                    <a:pt x="868" y="677"/>
                    <a:pt x="866" y="677"/>
                  </a:cubicBezTo>
                  <a:cubicBezTo>
                    <a:pt x="865" y="677"/>
                    <a:pt x="860" y="674"/>
                    <a:pt x="860" y="674"/>
                  </a:cubicBezTo>
                  <a:cubicBezTo>
                    <a:pt x="860" y="674"/>
                    <a:pt x="853" y="675"/>
                    <a:pt x="852" y="676"/>
                  </a:cubicBezTo>
                  <a:cubicBezTo>
                    <a:pt x="852" y="677"/>
                    <a:pt x="850" y="676"/>
                    <a:pt x="849" y="674"/>
                  </a:cubicBezTo>
                  <a:cubicBezTo>
                    <a:pt x="848" y="673"/>
                    <a:pt x="832" y="652"/>
                    <a:pt x="831" y="648"/>
                  </a:cubicBezTo>
                  <a:cubicBezTo>
                    <a:pt x="830" y="644"/>
                    <a:pt x="827" y="643"/>
                    <a:pt x="825" y="642"/>
                  </a:cubicBezTo>
                  <a:cubicBezTo>
                    <a:pt x="823" y="641"/>
                    <a:pt x="819" y="635"/>
                    <a:pt x="819" y="635"/>
                  </a:cubicBezTo>
                  <a:cubicBezTo>
                    <a:pt x="812" y="630"/>
                    <a:pt x="812" y="630"/>
                    <a:pt x="812" y="630"/>
                  </a:cubicBezTo>
                  <a:cubicBezTo>
                    <a:pt x="812" y="630"/>
                    <a:pt x="806" y="626"/>
                    <a:pt x="805" y="625"/>
                  </a:cubicBezTo>
                  <a:cubicBezTo>
                    <a:pt x="803" y="624"/>
                    <a:pt x="798" y="619"/>
                    <a:pt x="798" y="619"/>
                  </a:cubicBezTo>
                  <a:cubicBezTo>
                    <a:pt x="794" y="618"/>
                    <a:pt x="794" y="618"/>
                    <a:pt x="794" y="618"/>
                  </a:cubicBezTo>
                  <a:cubicBezTo>
                    <a:pt x="790" y="614"/>
                    <a:pt x="790" y="614"/>
                    <a:pt x="790" y="614"/>
                  </a:cubicBezTo>
                  <a:cubicBezTo>
                    <a:pt x="790" y="614"/>
                    <a:pt x="817" y="622"/>
                    <a:pt x="837" y="641"/>
                  </a:cubicBezTo>
                  <a:close/>
                  <a:moveTo>
                    <a:pt x="683" y="562"/>
                  </a:moveTo>
                  <a:cubicBezTo>
                    <a:pt x="679" y="562"/>
                    <a:pt x="674" y="560"/>
                    <a:pt x="673" y="560"/>
                  </a:cubicBezTo>
                  <a:cubicBezTo>
                    <a:pt x="672" y="559"/>
                    <a:pt x="667" y="558"/>
                    <a:pt x="663" y="559"/>
                  </a:cubicBezTo>
                  <a:cubicBezTo>
                    <a:pt x="658" y="561"/>
                    <a:pt x="656" y="559"/>
                    <a:pt x="655" y="557"/>
                  </a:cubicBezTo>
                  <a:cubicBezTo>
                    <a:pt x="654" y="555"/>
                    <a:pt x="651" y="551"/>
                    <a:pt x="648" y="544"/>
                  </a:cubicBezTo>
                  <a:cubicBezTo>
                    <a:pt x="646" y="537"/>
                    <a:pt x="643" y="537"/>
                    <a:pt x="641" y="532"/>
                  </a:cubicBezTo>
                  <a:cubicBezTo>
                    <a:pt x="638" y="527"/>
                    <a:pt x="635" y="529"/>
                    <a:pt x="635" y="523"/>
                  </a:cubicBezTo>
                  <a:cubicBezTo>
                    <a:pt x="635" y="523"/>
                    <a:pt x="635" y="523"/>
                    <a:pt x="636" y="522"/>
                  </a:cubicBezTo>
                  <a:cubicBezTo>
                    <a:pt x="636" y="520"/>
                    <a:pt x="638" y="518"/>
                    <a:pt x="639" y="518"/>
                  </a:cubicBezTo>
                  <a:cubicBezTo>
                    <a:pt x="642" y="519"/>
                    <a:pt x="657" y="525"/>
                    <a:pt x="659" y="526"/>
                  </a:cubicBezTo>
                  <a:cubicBezTo>
                    <a:pt x="660" y="527"/>
                    <a:pt x="669" y="528"/>
                    <a:pt x="669" y="528"/>
                  </a:cubicBezTo>
                  <a:cubicBezTo>
                    <a:pt x="673" y="533"/>
                    <a:pt x="673" y="533"/>
                    <a:pt x="673" y="533"/>
                  </a:cubicBezTo>
                  <a:cubicBezTo>
                    <a:pt x="673" y="533"/>
                    <a:pt x="680" y="550"/>
                    <a:pt x="680" y="553"/>
                  </a:cubicBezTo>
                  <a:cubicBezTo>
                    <a:pt x="680" y="555"/>
                    <a:pt x="687" y="561"/>
                    <a:pt x="683" y="562"/>
                  </a:cubicBezTo>
                  <a:close/>
                  <a:moveTo>
                    <a:pt x="639" y="462"/>
                  </a:moveTo>
                  <a:cubicBezTo>
                    <a:pt x="639" y="460"/>
                    <a:pt x="641" y="457"/>
                    <a:pt x="641" y="457"/>
                  </a:cubicBezTo>
                  <a:cubicBezTo>
                    <a:pt x="644" y="459"/>
                    <a:pt x="644" y="459"/>
                    <a:pt x="644" y="459"/>
                  </a:cubicBezTo>
                  <a:cubicBezTo>
                    <a:pt x="644" y="459"/>
                    <a:pt x="647" y="466"/>
                    <a:pt x="647" y="468"/>
                  </a:cubicBezTo>
                  <a:cubicBezTo>
                    <a:pt x="648" y="470"/>
                    <a:pt x="651" y="476"/>
                    <a:pt x="653" y="478"/>
                  </a:cubicBezTo>
                  <a:cubicBezTo>
                    <a:pt x="654" y="480"/>
                    <a:pt x="653" y="484"/>
                    <a:pt x="653" y="484"/>
                  </a:cubicBezTo>
                  <a:cubicBezTo>
                    <a:pt x="653" y="484"/>
                    <a:pt x="645" y="479"/>
                    <a:pt x="642" y="477"/>
                  </a:cubicBezTo>
                  <a:cubicBezTo>
                    <a:pt x="638" y="475"/>
                    <a:pt x="641" y="472"/>
                    <a:pt x="641" y="471"/>
                  </a:cubicBezTo>
                  <a:cubicBezTo>
                    <a:pt x="641" y="470"/>
                    <a:pt x="639" y="463"/>
                    <a:pt x="639" y="462"/>
                  </a:cubicBezTo>
                  <a:close/>
                  <a:moveTo>
                    <a:pt x="642" y="486"/>
                  </a:moveTo>
                  <a:cubicBezTo>
                    <a:pt x="642" y="486"/>
                    <a:pt x="648" y="489"/>
                    <a:pt x="652" y="491"/>
                  </a:cubicBezTo>
                  <a:cubicBezTo>
                    <a:pt x="655" y="492"/>
                    <a:pt x="659" y="496"/>
                    <a:pt x="659" y="497"/>
                  </a:cubicBezTo>
                  <a:cubicBezTo>
                    <a:pt x="659" y="499"/>
                    <a:pt x="659" y="501"/>
                    <a:pt x="661" y="504"/>
                  </a:cubicBezTo>
                  <a:cubicBezTo>
                    <a:pt x="662" y="507"/>
                    <a:pt x="665" y="509"/>
                    <a:pt x="665" y="512"/>
                  </a:cubicBezTo>
                  <a:cubicBezTo>
                    <a:pt x="665" y="514"/>
                    <a:pt x="665" y="516"/>
                    <a:pt x="665" y="516"/>
                  </a:cubicBezTo>
                  <a:cubicBezTo>
                    <a:pt x="665" y="516"/>
                    <a:pt x="661" y="514"/>
                    <a:pt x="655" y="512"/>
                  </a:cubicBezTo>
                  <a:cubicBezTo>
                    <a:pt x="649" y="509"/>
                    <a:pt x="649" y="508"/>
                    <a:pt x="647" y="508"/>
                  </a:cubicBezTo>
                  <a:cubicBezTo>
                    <a:pt x="644" y="508"/>
                    <a:pt x="641" y="508"/>
                    <a:pt x="641" y="508"/>
                  </a:cubicBezTo>
                  <a:cubicBezTo>
                    <a:pt x="638" y="506"/>
                    <a:pt x="638" y="506"/>
                    <a:pt x="638" y="506"/>
                  </a:cubicBezTo>
                  <a:cubicBezTo>
                    <a:pt x="638" y="506"/>
                    <a:pt x="637" y="495"/>
                    <a:pt x="638" y="493"/>
                  </a:cubicBezTo>
                  <a:cubicBezTo>
                    <a:pt x="639" y="490"/>
                    <a:pt x="642" y="486"/>
                    <a:pt x="642" y="486"/>
                  </a:cubicBezTo>
                  <a:close/>
                  <a:moveTo>
                    <a:pt x="683" y="412"/>
                  </a:moveTo>
                  <a:cubicBezTo>
                    <a:pt x="683" y="413"/>
                    <a:pt x="690" y="416"/>
                    <a:pt x="680" y="419"/>
                  </a:cubicBezTo>
                  <a:cubicBezTo>
                    <a:pt x="680" y="419"/>
                    <a:pt x="677" y="437"/>
                    <a:pt x="677" y="439"/>
                  </a:cubicBezTo>
                  <a:cubicBezTo>
                    <a:pt x="677" y="441"/>
                    <a:pt x="674" y="444"/>
                    <a:pt x="673" y="443"/>
                  </a:cubicBezTo>
                  <a:cubicBezTo>
                    <a:pt x="672" y="443"/>
                    <a:pt x="665" y="440"/>
                    <a:pt x="662" y="440"/>
                  </a:cubicBezTo>
                  <a:cubicBezTo>
                    <a:pt x="659" y="440"/>
                    <a:pt x="658" y="440"/>
                    <a:pt x="655" y="440"/>
                  </a:cubicBezTo>
                  <a:cubicBezTo>
                    <a:pt x="652" y="440"/>
                    <a:pt x="645" y="437"/>
                    <a:pt x="645" y="437"/>
                  </a:cubicBezTo>
                  <a:cubicBezTo>
                    <a:pt x="645" y="437"/>
                    <a:pt x="645" y="439"/>
                    <a:pt x="641" y="436"/>
                  </a:cubicBezTo>
                  <a:cubicBezTo>
                    <a:pt x="637" y="433"/>
                    <a:pt x="636" y="430"/>
                    <a:pt x="636" y="428"/>
                  </a:cubicBezTo>
                  <a:cubicBezTo>
                    <a:pt x="636" y="426"/>
                    <a:pt x="634" y="416"/>
                    <a:pt x="634" y="412"/>
                  </a:cubicBezTo>
                  <a:cubicBezTo>
                    <a:pt x="634" y="409"/>
                    <a:pt x="633" y="400"/>
                    <a:pt x="632" y="397"/>
                  </a:cubicBezTo>
                  <a:cubicBezTo>
                    <a:pt x="632" y="395"/>
                    <a:pt x="631" y="387"/>
                    <a:pt x="631" y="387"/>
                  </a:cubicBezTo>
                  <a:cubicBezTo>
                    <a:pt x="631" y="387"/>
                    <a:pt x="683" y="411"/>
                    <a:pt x="683" y="412"/>
                  </a:cubicBezTo>
                  <a:close/>
                  <a:moveTo>
                    <a:pt x="579" y="347"/>
                  </a:moveTo>
                  <a:cubicBezTo>
                    <a:pt x="579" y="345"/>
                    <a:pt x="582" y="346"/>
                    <a:pt x="583" y="346"/>
                  </a:cubicBezTo>
                  <a:cubicBezTo>
                    <a:pt x="585" y="346"/>
                    <a:pt x="589" y="348"/>
                    <a:pt x="589" y="348"/>
                  </a:cubicBezTo>
                  <a:cubicBezTo>
                    <a:pt x="589" y="348"/>
                    <a:pt x="592" y="351"/>
                    <a:pt x="592" y="353"/>
                  </a:cubicBezTo>
                  <a:cubicBezTo>
                    <a:pt x="592" y="354"/>
                    <a:pt x="592" y="358"/>
                    <a:pt x="592" y="358"/>
                  </a:cubicBezTo>
                  <a:cubicBezTo>
                    <a:pt x="592" y="358"/>
                    <a:pt x="593" y="360"/>
                    <a:pt x="590" y="360"/>
                  </a:cubicBezTo>
                  <a:cubicBezTo>
                    <a:pt x="587" y="360"/>
                    <a:pt x="582" y="359"/>
                    <a:pt x="581" y="358"/>
                  </a:cubicBezTo>
                  <a:cubicBezTo>
                    <a:pt x="580" y="357"/>
                    <a:pt x="577" y="358"/>
                    <a:pt x="577" y="356"/>
                  </a:cubicBezTo>
                  <a:cubicBezTo>
                    <a:pt x="576" y="355"/>
                    <a:pt x="575" y="353"/>
                    <a:pt x="575" y="353"/>
                  </a:cubicBezTo>
                  <a:cubicBezTo>
                    <a:pt x="575" y="353"/>
                    <a:pt x="579" y="350"/>
                    <a:pt x="579" y="347"/>
                  </a:cubicBezTo>
                  <a:close/>
                  <a:moveTo>
                    <a:pt x="545" y="324"/>
                  </a:moveTo>
                  <a:cubicBezTo>
                    <a:pt x="546" y="323"/>
                    <a:pt x="548" y="319"/>
                    <a:pt x="548" y="319"/>
                  </a:cubicBezTo>
                  <a:cubicBezTo>
                    <a:pt x="548" y="319"/>
                    <a:pt x="551" y="317"/>
                    <a:pt x="551" y="316"/>
                  </a:cubicBezTo>
                  <a:cubicBezTo>
                    <a:pt x="551" y="316"/>
                    <a:pt x="550" y="312"/>
                    <a:pt x="550" y="312"/>
                  </a:cubicBezTo>
                  <a:cubicBezTo>
                    <a:pt x="550" y="312"/>
                    <a:pt x="552" y="309"/>
                    <a:pt x="554" y="308"/>
                  </a:cubicBezTo>
                  <a:cubicBezTo>
                    <a:pt x="556" y="308"/>
                    <a:pt x="557" y="307"/>
                    <a:pt x="560" y="306"/>
                  </a:cubicBezTo>
                  <a:cubicBezTo>
                    <a:pt x="563" y="305"/>
                    <a:pt x="563" y="303"/>
                    <a:pt x="565" y="305"/>
                  </a:cubicBezTo>
                  <a:cubicBezTo>
                    <a:pt x="567" y="308"/>
                    <a:pt x="572" y="309"/>
                    <a:pt x="572" y="311"/>
                  </a:cubicBezTo>
                  <a:cubicBezTo>
                    <a:pt x="573" y="312"/>
                    <a:pt x="575" y="315"/>
                    <a:pt x="575" y="317"/>
                  </a:cubicBezTo>
                  <a:cubicBezTo>
                    <a:pt x="575" y="319"/>
                    <a:pt x="579" y="319"/>
                    <a:pt x="573" y="319"/>
                  </a:cubicBezTo>
                  <a:cubicBezTo>
                    <a:pt x="567" y="320"/>
                    <a:pt x="566" y="321"/>
                    <a:pt x="563" y="322"/>
                  </a:cubicBezTo>
                  <a:cubicBezTo>
                    <a:pt x="561" y="323"/>
                    <a:pt x="558" y="323"/>
                    <a:pt x="557" y="324"/>
                  </a:cubicBezTo>
                  <a:cubicBezTo>
                    <a:pt x="555" y="324"/>
                    <a:pt x="550" y="326"/>
                    <a:pt x="549" y="326"/>
                  </a:cubicBezTo>
                  <a:cubicBezTo>
                    <a:pt x="548" y="326"/>
                    <a:pt x="546" y="327"/>
                    <a:pt x="546" y="327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45" y="328"/>
                    <a:pt x="544" y="326"/>
                    <a:pt x="545" y="324"/>
                  </a:cubicBezTo>
                  <a:close/>
                  <a:moveTo>
                    <a:pt x="566" y="361"/>
                  </a:moveTo>
                  <a:cubicBezTo>
                    <a:pt x="564" y="363"/>
                    <a:pt x="563" y="363"/>
                    <a:pt x="562" y="363"/>
                  </a:cubicBezTo>
                  <a:cubicBezTo>
                    <a:pt x="561" y="363"/>
                    <a:pt x="558" y="363"/>
                    <a:pt x="557" y="363"/>
                  </a:cubicBezTo>
                  <a:cubicBezTo>
                    <a:pt x="556" y="363"/>
                    <a:pt x="554" y="362"/>
                    <a:pt x="554" y="362"/>
                  </a:cubicBezTo>
                  <a:cubicBezTo>
                    <a:pt x="554" y="362"/>
                    <a:pt x="555" y="359"/>
                    <a:pt x="557" y="359"/>
                  </a:cubicBezTo>
                  <a:cubicBezTo>
                    <a:pt x="559" y="359"/>
                    <a:pt x="559" y="360"/>
                    <a:pt x="561" y="360"/>
                  </a:cubicBezTo>
                  <a:cubicBezTo>
                    <a:pt x="563" y="360"/>
                    <a:pt x="565" y="359"/>
                    <a:pt x="565" y="359"/>
                  </a:cubicBezTo>
                  <a:cubicBezTo>
                    <a:pt x="565" y="359"/>
                    <a:pt x="567" y="360"/>
                    <a:pt x="566" y="361"/>
                  </a:cubicBezTo>
                  <a:close/>
                  <a:moveTo>
                    <a:pt x="549" y="365"/>
                  </a:moveTo>
                  <a:cubicBezTo>
                    <a:pt x="549" y="365"/>
                    <a:pt x="553" y="374"/>
                    <a:pt x="563" y="372"/>
                  </a:cubicBezTo>
                  <a:cubicBezTo>
                    <a:pt x="563" y="372"/>
                    <a:pt x="565" y="373"/>
                    <a:pt x="563" y="379"/>
                  </a:cubicBezTo>
                  <a:cubicBezTo>
                    <a:pt x="562" y="384"/>
                    <a:pt x="563" y="388"/>
                    <a:pt x="563" y="388"/>
                  </a:cubicBezTo>
                  <a:cubicBezTo>
                    <a:pt x="561" y="391"/>
                    <a:pt x="561" y="391"/>
                    <a:pt x="561" y="391"/>
                  </a:cubicBezTo>
                  <a:cubicBezTo>
                    <a:pt x="561" y="391"/>
                    <a:pt x="557" y="391"/>
                    <a:pt x="556" y="391"/>
                  </a:cubicBezTo>
                  <a:cubicBezTo>
                    <a:pt x="555" y="391"/>
                    <a:pt x="553" y="391"/>
                    <a:pt x="552" y="391"/>
                  </a:cubicBezTo>
                  <a:cubicBezTo>
                    <a:pt x="550" y="391"/>
                    <a:pt x="545" y="390"/>
                    <a:pt x="546" y="385"/>
                  </a:cubicBezTo>
                  <a:cubicBezTo>
                    <a:pt x="547" y="379"/>
                    <a:pt x="550" y="378"/>
                    <a:pt x="550" y="377"/>
                  </a:cubicBezTo>
                  <a:cubicBezTo>
                    <a:pt x="550" y="376"/>
                    <a:pt x="547" y="374"/>
                    <a:pt x="547" y="373"/>
                  </a:cubicBezTo>
                  <a:cubicBezTo>
                    <a:pt x="546" y="372"/>
                    <a:pt x="545" y="370"/>
                    <a:pt x="544" y="370"/>
                  </a:cubicBezTo>
                  <a:cubicBezTo>
                    <a:pt x="543" y="370"/>
                    <a:pt x="541" y="369"/>
                    <a:pt x="541" y="369"/>
                  </a:cubicBezTo>
                  <a:cubicBezTo>
                    <a:pt x="541" y="369"/>
                    <a:pt x="547" y="366"/>
                    <a:pt x="549" y="365"/>
                  </a:cubicBezTo>
                  <a:close/>
                  <a:moveTo>
                    <a:pt x="554" y="440"/>
                  </a:moveTo>
                  <a:cubicBezTo>
                    <a:pt x="555" y="441"/>
                    <a:pt x="555" y="441"/>
                    <a:pt x="555" y="441"/>
                  </a:cubicBezTo>
                  <a:cubicBezTo>
                    <a:pt x="555" y="441"/>
                    <a:pt x="554" y="442"/>
                    <a:pt x="553" y="442"/>
                  </a:cubicBezTo>
                  <a:cubicBezTo>
                    <a:pt x="551" y="442"/>
                    <a:pt x="549" y="441"/>
                    <a:pt x="547" y="441"/>
                  </a:cubicBezTo>
                  <a:cubicBezTo>
                    <a:pt x="545" y="440"/>
                    <a:pt x="543" y="438"/>
                    <a:pt x="540" y="438"/>
                  </a:cubicBezTo>
                  <a:cubicBezTo>
                    <a:pt x="537" y="438"/>
                    <a:pt x="533" y="438"/>
                    <a:pt x="532" y="437"/>
                  </a:cubicBezTo>
                  <a:cubicBezTo>
                    <a:pt x="531" y="436"/>
                    <a:pt x="536" y="434"/>
                    <a:pt x="538" y="433"/>
                  </a:cubicBezTo>
                  <a:cubicBezTo>
                    <a:pt x="540" y="432"/>
                    <a:pt x="541" y="433"/>
                    <a:pt x="544" y="432"/>
                  </a:cubicBezTo>
                  <a:cubicBezTo>
                    <a:pt x="546" y="431"/>
                    <a:pt x="547" y="431"/>
                    <a:pt x="547" y="431"/>
                  </a:cubicBezTo>
                  <a:cubicBezTo>
                    <a:pt x="555" y="427"/>
                    <a:pt x="555" y="427"/>
                    <a:pt x="555" y="427"/>
                  </a:cubicBezTo>
                  <a:cubicBezTo>
                    <a:pt x="557" y="428"/>
                    <a:pt x="557" y="428"/>
                    <a:pt x="557" y="428"/>
                  </a:cubicBezTo>
                  <a:cubicBezTo>
                    <a:pt x="557" y="428"/>
                    <a:pt x="556" y="431"/>
                    <a:pt x="555" y="434"/>
                  </a:cubicBezTo>
                  <a:cubicBezTo>
                    <a:pt x="554" y="436"/>
                    <a:pt x="554" y="440"/>
                    <a:pt x="554" y="440"/>
                  </a:cubicBezTo>
                  <a:close/>
                  <a:moveTo>
                    <a:pt x="554" y="409"/>
                  </a:moveTo>
                  <a:cubicBezTo>
                    <a:pt x="552" y="411"/>
                    <a:pt x="552" y="412"/>
                    <a:pt x="549" y="412"/>
                  </a:cubicBezTo>
                  <a:cubicBezTo>
                    <a:pt x="546" y="413"/>
                    <a:pt x="545" y="413"/>
                    <a:pt x="543" y="414"/>
                  </a:cubicBezTo>
                  <a:cubicBezTo>
                    <a:pt x="541" y="414"/>
                    <a:pt x="544" y="415"/>
                    <a:pt x="538" y="416"/>
                  </a:cubicBezTo>
                  <a:cubicBezTo>
                    <a:pt x="532" y="416"/>
                    <a:pt x="537" y="416"/>
                    <a:pt x="529" y="416"/>
                  </a:cubicBezTo>
                  <a:cubicBezTo>
                    <a:pt x="521" y="416"/>
                    <a:pt x="519" y="416"/>
                    <a:pt x="519" y="416"/>
                  </a:cubicBezTo>
                  <a:cubicBezTo>
                    <a:pt x="519" y="414"/>
                    <a:pt x="519" y="414"/>
                    <a:pt x="519" y="414"/>
                  </a:cubicBezTo>
                  <a:cubicBezTo>
                    <a:pt x="529" y="409"/>
                    <a:pt x="529" y="409"/>
                    <a:pt x="529" y="409"/>
                  </a:cubicBezTo>
                  <a:cubicBezTo>
                    <a:pt x="529" y="409"/>
                    <a:pt x="531" y="409"/>
                    <a:pt x="536" y="408"/>
                  </a:cubicBezTo>
                  <a:cubicBezTo>
                    <a:pt x="540" y="408"/>
                    <a:pt x="542" y="405"/>
                    <a:pt x="543" y="405"/>
                  </a:cubicBezTo>
                  <a:cubicBezTo>
                    <a:pt x="545" y="404"/>
                    <a:pt x="550" y="403"/>
                    <a:pt x="552" y="402"/>
                  </a:cubicBezTo>
                  <a:cubicBezTo>
                    <a:pt x="555" y="401"/>
                    <a:pt x="558" y="397"/>
                    <a:pt x="559" y="397"/>
                  </a:cubicBezTo>
                  <a:cubicBezTo>
                    <a:pt x="560" y="397"/>
                    <a:pt x="562" y="403"/>
                    <a:pt x="560" y="404"/>
                  </a:cubicBezTo>
                  <a:cubicBezTo>
                    <a:pt x="559" y="406"/>
                    <a:pt x="557" y="407"/>
                    <a:pt x="554" y="409"/>
                  </a:cubicBezTo>
                  <a:close/>
                  <a:moveTo>
                    <a:pt x="523" y="402"/>
                  </a:moveTo>
                  <a:cubicBezTo>
                    <a:pt x="523" y="402"/>
                    <a:pt x="528" y="401"/>
                    <a:pt x="528" y="396"/>
                  </a:cubicBezTo>
                  <a:cubicBezTo>
                    <a:pt x="528" y="396"/>
                    <a:pt x="526" y="395"/>
                    <a:pt x="531" y="396"/>
                  </a:cubicBezTo>
                  <a:cubicBezTo>
                    <a:pt x="536" y="397"/>
                    <a:pt x="536" y="390"/>
                    <a:pt x="536" y="390"/>
                  </a:cubicBezTo>
                  <a:cubicBezTo>
                    <a:pt x="536" y="390"/>
                    <a:pt x="539" y="393"/>
                    <a:pt x="541" y="394"/>
                  </a:cubicBezTo>
                  <a:cubicBezTo>
                    <a:pt x="542" y="394"/>
                    <a:pt x="548" y="395"/>
                    <a:pt x="549" y="395"/>
                  </a:cubicBezTo>
                  <a:cubicBezTo>
                    <a:pt x="550" y="395"/>
                    <a:pt x="550" y="395"/>
                    <a:pt x="550" y="395"/>
                  </a:cubicBezTo>
                  <a:cubicBezTo>
                    <a:pt x="550" y="395"/>
                    <a:pt x="550" y="395"/>
                    <a:pt x="549" y="395"/>
                  </a:cubicBezTo>
                  <a:cubicBezTo>
                    <a:pt x="549" y="396"/>
                    <a:pt x="547" y="396"/>
                    <a:pt x="547" y="397"/>
                  </a:cubicBezTo>
                  <a:cubicBezTo>
                    <a:pt x="545" y="398"/>
                    <a:pt x="531" y="404"/>
                    <a:pt x="531" y="404"/>
                  </a:cubicBezTo>
                  <a:cubicBezTo>
                    <a:pt x="531" y="404"/>
                    <a:pt x="527" y="405"/>
                    <a:pt x="525" y="406"/>
                  </a:cubicBezTo>
                  <a:cubicBezTo>
                    <a:pt x="523" y="407"/>
                    <a:pt x="520" y="408"/>
                    <a:pt x="519" y="408"/>
                  </a:cubicBezTo>
                  <a:cubicBezTo>
                    <a:pt x="518" y="408"/>
                    <a:pt x="515" y="410"/>
                    <a:pt x="515" y="408"/>
                  </a:cubicBezTo>
                  <a:cubicBezTo>
                    <a:pt x="515" y="408"/>
                    <a:pt x="523" y="406"/>
                    <a:pt x="523" y="402"/>
                  </a:cubicBezTo>
                  <a:close/>
                  <a:moveTo>
                    <a:pt x="510" y="387"/>
                  </a:moveTo>
                  <a:cubicBezTo>
                    <a:pt x="510" y="385"/>
                    <a:pt x="511" y="383"/>
                    <a:pt x="512" y="382"/>
                  </a:cubicBezTo>
                  <a:cubicBezTo>
                    <a:pt x="513" y="381"/>
                    <a:pt x="518" y="379"/>
                    <a:pt x="518" y="379"/>
                  </a:cubicBezTo>
                  <a:cubicBezTo>
                    <a:pt x="518" y="379"/>
                    <a:pt x="517" y="380"/>
                    <a:pt x="516" y="382"/>
                  </a:cubicBezTo>
                  <a:cubicBezTo>
                    <a:pt x="514" y="385"/>
                    <a:pt x="514" y="385"/>
                    <a:pt x="514" y="387"/>
                  </a:cubicBezTo>
                  <a:cubicBezTo>
                    <a:pt x="515" y="388"/>
                    <a:pt x="516" y="388"/>
                    <a:pt x="514" y="390"/>
                  </a:cubicBezTo>
                  <a:cubicBezTo>
                    <a:pt x="512" y="391"/>
                    <a:pt x="511" y="393"/>
                    <a:pt x="510" y="393"/>
                  </a:cubicBezTo>
                  <a:cubicBezTo>
                    <a:pt x="509" y="393"/>
                    <a:pt x="508" y="389"/>
                    <a:pt x="508" y="389"/>
                  </a:cubicBezTo>
                  <a:cubicBezTo>
                    <a:pt x="508" y="389"/>
                    <a:pt x="510" y="389"/>
                    <a:pt x="510" y="387"/>
                  </a:cubicBezTo>
                  <a:close/>
                  <a:moveTo>
                    <a:pt x="422" y="327"/>
                  </a:moveTo>
                  <a:cubicBezTo>
                    <a:pt x="425" y="326"/>
                    <a:pt x="426" y="325"/>
                    <a:pt x="428" y="325"/>
                  </a:cubicBezTo>
                  <a:cubicBezTo>
                    <a:pt x="430" y="324"/>
                    <a:pt x="432" y="322"/>
                    <a:pt x="434" y="323"/>
                  </a:cubicBezTo>
                  <a:cubicBezTo>
                    <a:pt x="435" y="324"/>
                    <a:pt x="440" y="326"/>
                    <a:pt x="441" y="329"/>
                  </a:cubicBezTo>
                  <a:cubicBezTo>
                    <a:pt x="442" y="332"/>
                    <a:pt x="443" y="336"/>
                    <a:pt x="445" y="337"/>
                  </a:cubicBezTo>
                  <a:cubicBezTo>
                    <a:pt x="448" y="337"/>
                    <a:pt x="450" y="337"/>
                    <a:pt x="450" y="337"/>
                  </a:cubicBezTo>
                  <a:cubicBezTo>
                    <a:pt x="450" y="338"/>
                    <a:pt x="446" y="342"/>
                    <a:pt x="445" y="343"/>
                  </a:cubicBezTo>
                  <a:cubicBezTo>
                    <a:pt x="444" y="345"/>
                    <a:pt x="444" y="347"/>
                    <a:pt x="444" y="349"/>
                  </a:cubicBezTo>
                  <a:cubicBezTo>
                    <a:pt x="444" y="352"/>
                    <a:pt x="443" y="351"/>
                    <a:pt x="444" y="354"/>
                  </a:cubicBezTo>
                  <a:cubicBezTo>
                    <a:pt x="445" y="356"/>
                    <a:pt x="445" y="357"/>
                    <a:pt x="446" y="357"/>
                  </a:cubicBezTo>
                  <a:cubicBezTo>
                    <a:pt x="447" y="357"/>
                    <a:pt x="447" y="353"/>
                    <a:pt x="447" y="357"/>
                  </a:cubicBezTo>
                  <a:cubicBezTo>
                    <a:pt x="446" y="360"/>
                    <a:pt x="446" y="360"/>
                    <a:pt x="445" y="363"/>
                  </a:cubicBezTo>
                  <a:cubicBezTo>
                    <a:pt x="443" y="366"/>
                    <a:pt x="443" y="368"/>
                    <a:pt x="441" y="369"/>
                  </a:cubicBezTo>
                  <a:cubicBezTo>
                    <a:pt x="439" y="371"/>
                    <a:pt x="439" y="370"/>
                    <a:pt x="438" y="372"/>
                  </a:cubicBezTo>
                  <a:cubicBezTo>
                    <a:pt x="437" y="374"/>
                    <a:pt x="430" y="373"/>
                    <a:pt x="426" y="377"/>
                  </a:cubicBezTo>
                  <a:cubicBezTo>
                    <a:pt x="421" y="380"/>
                    <a:pt x="423" y="380"/>
                    <a:pt x="415" y="379"/>
                  </a:cubicBezTo>
                  <a:cubicBezTo>
                    <a:pt x="408" y="378"/>
                    <a:pt x="414" y="379"/>
                    <a:pt x="405" y="381"/>
                  </a:cubicBezTo>
                  <a:cubicBezTo>
                    <a:pt x="396" y="383"/>
                    <a:pt x="397" y="381"/>
                    <a:pt x="395" y="383"/>
                  </a:cubicBezTo>
                  <a:cubicBezTo>
                    <a:pt x="392" y="386"/>
                    <a:pt x="388" y="384"/>
                    <a:pt x="386" y="385"/>
                  </a:cubicBezTo>
                  <a:cubicBezTo>
                    <a:pt x="383" y="387"/>
                    <a:pt x="384" y="388"/>
                    <a:pt x="376" y="388"/>
                  </a:cubicBezTo>
                  <a:cubicBezTo>
                    <a:pt x="369" y="389"/>
                    <a:pt x="363" y="391"/>
                    <a:pt x="361" y="392"/>
                  </a:cubicBezTo>
                  <a:cubicBezTo>
                    <a:pt x="359" y="393"/>
                    <a:pt x="359" y="392"/>
                    <a:pt x="356" y="394"/>
                  </a:cubicBezTo>
                  <a:cubicBezTo>
                    <a:pt x="354" y="395"/>
                    <a:pt x="360" y="394"/>
                    <a:pt x="353" y="395"/>
                  </a:cubicBezTo>
                  <a:cubicBezTo>
                    <a:pt x="346" y="396"/>
                    <a:pt x="345" y="394"/>
                    <a:pt x="343" y="396"/>
                  </a:cubicBezTo>
                  <a:cubicBezTo>
                    <a:pt x="341" y="397"/>
                    <a:pt x="339" y="398"/>
                    <a:pt x="338" y="397"/>
                  </a:cubicBezTo>
                  <a:cubicBezTo>
                    <a:pt x="338" y="396"/>
                    <a:pt x="325" y="384"/>
                    <a:pt x="326" y="381"/>
                  </a:cubicBezTo>
                  <a:cubicBezTo>
                    <a:pt x="326" y="381"/>
                    <a:pt x="334" y="378"/>
                    <a:pt x="335" y="376"/>
                  </a:cubicBezTo>
                  <a:cubicBezTo>
                    <a:pt x="336" y="374"/>
                    <a:pt x="346" y="371"/>
                    <a:pt x="348" y="369"/>
                  </a:cubicBezTo>
                  <a:cubicBezTo>
                    <a:pt x="350" y="368"/>
                    <a:pt x="354" y="362"/>
                    <a:pt x="357" y="361"/>
                  </a:cubicBezTo>
                  <a:cubicBezTo>
                    <a:pt x="360" y="360"/>
                    <a:pt x="374" y="355"/>
                    <a:pt x="375" y="355"/>
                  </a:cubicBezTo>
                  <a:cubicBezTo>
                    <a:pt x="376" y="355"/>
                    <a:pt x="380" y="356"/>
                    <a:pt x="382" y="355"/>
                  </a:cubicBezTo>
                  <a:cubicBezTo>
                    <a:pt x="385" y="355"/>
                    <a:pt x="385" y="353"/>
                    <a:pt x="385" y="351"/>
                  </a:cubicBezTo>
                  <a:cubicBezTo>
                    <a:pt x="384" y="350"/>
                    <a:pt x="378" y="350"/>
                    <a:pt x="384" y="347"/>
                  </a:cubicBezTo>
                  <a:cubicBezTo>
                    <a:pt x="389" y="345"/>
                    <a:pt x="395" y="341"/>
                    <a:pt x="395" y="341"/>
                  </a:cubicBezTo>
                  <a:cubicBezTo>
                    <a:pt x="395" y="341"/>
                    <a:pt x="398" y="339"/>
                    <a:pt x="399" y="339"/>
                  </a:cubicBezTo>
                  <a:cubicBezTo>
                    <a:pt x="401" y="339"/>
                    <a:pt x="402" y="339"/>
                    <a:pt x="404" y="339"/>
                  </a:cubicBezTo>
                  <a:cubicBezTo>
                    <a:pt x="405" y="339"/>
                    <a:pt x="407" y="340"/>
                    <a:pt x="408" y="337"/>
                  </a:cubicBezTo>
                  <a:cubicBezTo>
                    <a:pt x="410" y="335"/>
                    <a:pt x="409" y="332"/>
                    <a:pt x="412" y="331"/>
                  </a:cubicBezTo>
                  <a:cubicBezTo>
                    <a:pt x="415" y="329"/>
                    <a:pt x="419" y="329"/>
                    <a:pt x="422" y="327"/>
                  </a:cubicBezTo>
                  <a:close/>
                  <a:moveTo>
                    <a:pt x="342" y="285"/>
                  </a:moveTo>
                  <a:cubicBezTo>
                    <a:pt x="349" y="282"/>
                    <a:pt x="351" y="283"/>
                    <a:pt x="351" y="283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50" y="278"/>
                    <a:pt x="347" y="278"/>
                    <a:pt x="347" y="279"/>
                  </a:cubicBezTo>
                  <a:cubicBezTo>
                    <a:pt x="346" y="280"/>
                    <a:pt x="343" y="279"/>
                    <a:pt x="343" y="279"/>
                  </a:cubicBezTo>
                  <a:cubicBezTo>
                    <a:pt x="343" y="279"/>
                    <a:pt x="342" y="277"/>
                    <a:pt x="342" y="274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2" y="270"/>
                    <a:pt x="342" y="268"/>
                    <a:pt x="342" y="266"/>
                  </a:cubicBezTo>
                  <a:cubicBezTo>
                    <a:pt x="342" y="264"/>
                    <a:pt x="343" y="263"/>
                    <a:pt x="343" y="262"/>
                  </a:cubicBezTo>
                  <a:cubicBezTo>
                    <a:pt x="343" y="257"/>
                    <a:pt x="343" y="257"/>
                    <a:pt x="343" y="257"/>
                  </a:cubicBezTo>
                  <a:cubicBezTo>
                    <a:pt x="343" y="256"/>
                    <a:pt x="342" y="253"/>
                    <a:pt x="342" y="253"/>
                  </a:cubicBezTo>
                  <a:cubicBezTo>
                    <a:pt x="342" y="253"/>
                    <a:pt x="346" y="253"/>
                    <a:pt x="347" y="253"/>
                  </a:cubicBezTo>
                  <a:cubicBezTo>
                    <a:pt x="347" y="254"/>
                    <a:pt x="351" y="257"/>
                    <a:pt x="351" y="258"/>
                  </a:cubicBezTo>
                  <a:cubicBezTo>
                    <a:pt x="351" y="259"/>
                    <a:pt x="354" y="261"/>
                    <a:pt x="355" y="262"/>
                  </a:cubicBezTo>
                  <a:cubicBezTo>
                    <a:pt x="356" y="263"/>
                    <a:pt x="359" y="265"/>
                    <a:pt x="359" y="266"/>
                  </a:cubicBezTo>
                  <a:cubicBezTo>
                    <a:pt x="359" y="266"/>
                    <a:pt x="361" y="270"/>
                    <a:pt x="363" y="271"/>
                  </a:cubicBezTo>
                  <a:cubicBezTo>
                    <a:pt x="365" y="272"/>
                    <a:pt x="367" y="273"/>
                    <a:pt x="368" y="273"/>
                  </a:cubicBezTo>
                  <a:cubicBezTo>
                    <a:pt x="369" y="273"/>
                    <a:pt x="371" y="274"/>
                    <a:pt x="369" y="274"/>
                  </a:cubicBezTo>
                  <a:cubicBezTo>
                    <a:pt x="367" y="274"/>
                    <a:pt x="367" y="275"/>
                    <a:pt x="364" y="275"/>
                  </a:cubicBezTo>
                  <a:cubicBezTo>
                    <a:pt x="362" y="275"/>
                    <a:pt x="360" y="275"/>
                    <a:pt x="360" y="277"/>
                  </a:cubicBezTo>
                  <a:cubicBezTo>
                    <a:pt x="360" y="278"/>
                    <a:pt x="359" y="278"/>
                    <a:pt x="361" y="279"/>
                  </a:cubicBezTo>
                  <a:cubicBezTo>
                    <a:pt x="362" y="280"/>
                    <a:pt x="364" y="281"/>
                    <a:pt x="365" y="280"/>
                  </a:cubicBezTo>
                  <a:cubicBezTo>
                    <a:pt x="366" y="279"/>
                    <a:pt x="368" y="278"/>
                    <a:pt x="369" y="279"/>
                  </a:cubicBezTo>
                  <a:cubicBezTo>
                    <a:pt x="371" y="279"/>
                    <a:pt x="372" y="277"/>
                    <a:pt x="374" y="277"/>
                  </a:cubicBezTo>
                  <a:cubicBezTo>
                    <a:pt x="375" y="277"/>
                    <a:pt x="376" y="278"/>
                    <a:pt x="378" y="280"/>
                  </a:cubicBezTo>
                  <a:cubicBezTo>
                    <a:pt x="380" y="282"/>
                    <a:pt x="387" y="284"/>
                    <a:pt x="387" y="285"/>
                  </a:cubicBezTo>
                  <a:cubicBezTo>
                    <a:pt x="388" y="285"/>
                    <a:pt x="390" y="286"/>
                    <a:pt x="387" y="286"/>
                  </a:cubicBezTo>
                  <a:cubicBezTo>
                    <a:pt x="384" y="286"/>
                    <a:pt x="382" y="286"/>
                    <a:pt x="382" y="287"/>
                  </a:cubicBezTo>
                  <a:cubicBezTo>
                    <a:pt x="382" y="287"/>
                    <a:pt x="377" y="287"/>
                    <a:pt x="377" y="287"/>
                  </a:cubicBezTo>
                  <a:cubicBezTo>
                    <a:pt x="376" y="287"/>
                    <a:pt x="373" y="287"/>
                    <a:pt x="370" y="287"/>
                  </a:cubicBezTo>
                  <a:cubicBezTo>
                    <a:pt x="367" y="287"/>
                    <a:pt x="368" y="288"/>
                    <a:pt x="366" y="287"/>
                  </a:cubicBezTo>
                  <a:cubicBezTo>
                    <a:pt x="365" y="287"/>
                    <a:pt x="364" y="286"/>
                    <a:pt x="363" y="287"/>
                  </a:cubicBezTo>
                  <a:cubicBezTo>
                    <a:pt x="361" y="287"/>
                    <a:pt x="361" y="287"/>
                    <a:pt x="361" y="288"/>
                  </a:cubicBezTo>
                  <a:cubicBezTo>
                    <a:pt x="361" y="288"/>
                    <a:pt x="361" y="290"/>
                    <a:pt x="362" y="290"/>
                  </a:cubicBezTo>
                  <a:cubicBezTo>
                    <a:pt x="364" y="291"/>
                    <a:pt x="367" y="291"/>
                    <a:pt x="369" y="291"/>
                  </a:cubicBezTo>
                  <a:cubicBezTo>
                    <a:pt x="372" y="291"/>
                    <a:pt x="378" y="291"/>
                    <a:pt x="378" y="290"/>
                  </a:cubicBezTo>
                  <a:cubicBezTo>
                    <a:pt x="378" y="290"/>
                    <a:pt x="379" y="289"/>
                    <a:pt x="381" y="290"/>
                  </a:cubicBezTo>
                  <a:cubicBezTo>
                    <a:pt x="384" y="291"/>
                    <a:pt x="387" y="292"/>
                    <a:pt x="388" y="291"/>
                  </a:cubicBezTo>
                  <a:cubicBezTo>
                    <a:pt x="389" y="290"/>
                    <a:pt x="388" y="290"/>
                    <a:pt x="390" y="290"/>
                  </a:cubicBezTo>
                  <a:cubicBezTo>
                    <a:pt x="391" y="290"/>
                    <a:pt x="395" y="291"/>
                    <a:pt x="397" y="293"/>
                  </a:cubicBezTo>
                  <a:cubicBezTo>
                    <a:pt x="399" y="296"/>
                    <a:pt x="401" y="295"/>
                    <a:pt x="402" y="297"/>
                  </a:cubicBezTo>
                  <a:cubicBezTo>
                    <a:pt x="404" y="299"/>
                    <a:pt x="405" y="301"/>
                    <a:pt x="408" y="302"/>
                  </a:cubicBezTo>
                  <a:cubicBezTo>
                    <a:pt x="411" y="303"/>
                    <a:pt x="412" y="300"/>
                    <a:pt x="414" y="303"/>
                  </a:cubicBezTo>
                  <a:cubicBezTo>
                    <a:pt x="416" y="307"/>
                    <a:pt x="415" y="307"/>
                    <a:pt x="417" y="308"/>
                  </a:cubicBezTo>
                  <a:cubicBezTo>
                    <a:pt x="418" y="310"/>
                    <a:pt x="419" y="311"/>
                    <a:pt x="419" y="311"/>
                  </a:cubicBezTo>
                  <a:cubicBezTo>
                    <a:pt x="419" y="311"/>
                    <a:pt x="421" y="312"/>
                    <a:pt x="420" y="313"/>
                  </a:cubicBezTo>
                  <a:cubicBezTo>
                    <a:pt x="419" y="314"/>
                    <a:pt x="416" y="316"/>
                    <a:pt x="416" y="316"/>
                  </a:cubicBezTo>
                  <a:cubicBezTo>
                    <a:pt x="415" y="317"/>
                    <a:pt x="414" y="318"/>
                    <a:pt x="411" y="319"/>
                  </a:cubicBezTo>
                  <a:cubicBezTo>
                    <a:pt x="408" y="320"/>
                    <a:pt x="406" y="320"/>
                    <a:pt x="406" y="320"/>
                  </a:cubicBezTo>
                  <a:cubicBezTo>
                    <a:pt x="406" y="320"/>
                    <a:pt x="404" y="319"/>
                    <a:pt x="402" y="321"/>
                  </a:cubicBezTo>
                  <a:cubicBezTo>
                    <a:pt x="399" y="322"/>
                    <a:pt x="400" y="323"/>
                    <a:pt x="397" y="323"/>
                  </a:cubicBezTo>
                  <a:cubicBezTo>
                    <a:pt x="394" y="323"/>
                    <a:pt x="392" y="322"/>
                    <a:pt x="391" y="322"/>
                  </a:cubicBezTo>
                  <a:cubicBezTo>
                    <a:pt x="390" y="322"/>
                    <a:pt x="390" y="322"/>
                    <a:pt x="390" y="322"/>
                  </a:cubicBezTo>
                  <a:cubicBezTo>
                    <a:pt x="390" y="322"/>
                    <a:pt x="390" y="322"/>
                    <a:pt x="391" y="322"/>
                  </a:cubicBezTo>
                  <a:cubicBezTo>
                    <a:pt x="391" y="322"/>
                    <a:pt x="391" y="322"/>
                    <a:pt x="387" y="321"/>
                  </a:cubicBezTo>
                  <a:cubicBezTo>
                    <a:pt x="380" y="320"/>
                    <a:pt x="379" y="320"/>
                    <a:pt x="378" y="321"/>
                  </a:cubicBezTo>
                  <a:cubicBezTo>
                    <a:pt x="377" y="322"/>
                    <a:pt x="375" y="321"/>
                    <a:pt x="375" y="323"/>
                  </a:cubicBezTo>
                  <a:cubicBezTo>
                    <a:pt x="374" y="325"/>
                    <a:pt x="371" y="326"/>
                    <a:pt x="371" y="329"/>
                  </a:cubicBezTo>
                  <a:cubicBezTo>
                    <a:pt x="371" y="331"/>
                    <a:pt x="373" y="333"/>
                    <a:pt x="374" y="334"/>
                  </a:cubicBezTo>
                  <a:cubicBezTo>
                    <a:pt x="376" y="335"/>
                    <a:pt x="378" y="333"/>
                    <a:pt x="377" y="335"/>
                  </a:cubicBezTo>
                  <a:cubicBezTo>
                    <a:pt x="375" y="336"/>
                    <a:pt x="371" y="338"/>
                    <a:pt x="371" y="338"/>
                  </a:cubicBezTo>
                  <a:cubicBezTo>
                    <a:pt x="369" y="338"/>
                    <a:pt x="369" y="338"/>
                    <a:pt x="369" y="338"/>
                  </a:cubicBezTo>
                  <a:cubicBezTo>
                    <a:pt x="367" y="338"/>
                    <a:pt x="367" y="338"/>
                    <a:pt x="367" y="338"/>
                  </a:cubicBezTo>
                  <a:cubicBezTo>
                    <a:pt x="367" y="338"/>
                    <a:pt x="365" y="338"/>
                    <a:pt x="367" y="336"/>
                  </a:cubicBezTo>
                  <a:cubicBezTo>
                    <a:pt x="369" y="334"/>
                    <a:pt x="370" y="334"/>
                    <a:pt x="369" y="332"/>
                  </a:cubicBezTo>
                  <a:cubicBezTo>
                    <a:pt x="367" y="330"/>
                    <a:pt x="366" y="331"/>
                    <a:pt x="366" y="330"/>
                  </a:cubicBezTo>
                  <a:cubicBezTo>
                    <a:pt x="366" y="330"/>
                    <a:pt x="365" y="327"/>
                    <a:pt x="363" y="324"/>
                  </a:cubicBezTo>
                  <a:cubicBezTo>
                    <a:pt x="361" y="322"/>
                    <a:pt x="360" y="321"/>
                    <a:pt x="358" y="319"/>
                  </a:cubicBezTo>
                  <a:cubicBezTo>
                    <a:pt x="356" y="316"/>
                    <a:pt x="356" y="315"/>
                    <a:pt x="355" y="313"/>
                  </a:cubicBezTo>
                  <a:cubicBezTo>
                    <a:pt x="354" y="311"/>
                    <a:pt x="354" y="309"/>
                    <a:pt x="354" y="308"/>
                  </a:cubicBezTo>
                  <a:cubicBezTo>
                    <a:pt x="353" y="307"/>
                    <a:pt x="352" y="304"/>
                    <a:pt x="349" y="301"/>
                  </a:cubicBezTo>
                  <a:cubicBezTo>
                    <a:pt x="345" y="299"/>
                    <a:pt x="344" y="298"/>
                    <a:pt x="343" y="297"/>
                  </a:cubicBezTo>
                  <a:cubicBezTo>
                    <a:pt x="342" y="295"/>
                    <a:pt x="342" y="295"/>
                    <a:pt x="342" y="293"/>
                  </a:cubicBezTo>
                  <a:cubicBezTo>
                    <a:pt x="342" y="290"/>
                    <a:pt x="342" y="288"/>
                    <a:pt x="341" y="288"/>
                  </a:cubicBezTo>
                  <a:cubicBezTo>
                    <a:pt x="339" y="288"/>
                    <a:pt x="336" y="287"/>
                    <a:pt x="342" y="285"/>
                  </a:cubicBezTo>
                  <a:close/>
                  <a:moveTo>
                    <a:pt x="323" y="306"/>
                  </a:moveTo>
                  <a:cubicBezTo>
                    <a:pt x="326" y="304"/>
                    <a:pt x="324" y="302"/>
                    <a:pt x="324" y="302"/>
                  </a:cubicBezTo>
                  <a:cubicBezTo>
                    <a:pt x="325" y="299"/>
                    <a:pt x="325" y="299"/>
                    <a:pt x="325" y="299"/>
                  </a:cubicBezTo>
                  <a:cubicBezTo>
                    <a:pt x="325" y="299"/>
                    <a:pt x="325" y="297"/>
                    <a:pt x="327" y="297"/>
                  </a:cubicBezTo>
                  <a:cubicBezTo>
                    <a:pt x="327" y="297"/>
                    <a:pt x="328" y="299"/>
                    <a:pt x="329" y="300"/>
                  </a:cubicBezTo>
                  <a:cubicBezTo>
                    <a:pt x="330" y="301"/>
                    <a:pt x="331" y="302"/>
                    <a:pt x="332" y="303"/>
                  </a:cubicBezTo>
                  <a:cubicBezTo>
                    <a:pt x="333" y="303"/>
                    <a:pt x="335" y="307"/>
                    <a:pt x="336" y="309"/>
                  </a:cubicBezTo>
                  <a:cubicBezTo>
                    <a:pt x="338" y="311"/>
                    <a:pt x="340" y="315"/>
                    <a:pt x="341" y="316"/>
                  </a:cubicBezTo>
                  <a:cubicBezTo>
                    <a:pt x="342" y="317"/>
                    <a:pt x="343" y="317"/>
                    <a:pt x="343" y="317"/>
                  </a:cubicBezTo>
                  <a:cubicBezTo>
                    <a:pt x="343" y="317"/>
                    <a:pt x="341" y="319"/>
                    <a:pt x="342" y="320"/>
                  </a:cubicBezTo>
                  <a:cubicBezTo>
                    <a:pt x="343" y="322"/>
                    <a:pt x="343" y="319"/>
                    <a:pt x="346" y="322"/>
                  </a:cubicBezTo>
                  <a:cubicBezTo>
                    <a:pt x="349" y="325"/>
                    <a:pt x="350" y="326"/>
                    <a:pt x="350" y="327"/>
                  </a:cubicBezTo>
                  <a:cubicBezTo>
                    <a:pt x="350" y="328"/>
                    <a:pt x="350" y="328"/>
                    <a:pt x="350" y="329"/>
                  </a:cubicBezTo>
                  <a:cubicBezTo>
                    <a:pt x="349" y="331"/>
                    <a:pt x="351" y="332"/>
                    <a:pt x="348" y="332"/>
                  </a:cubicBezTo>
                  <a:cubicBezTo>
                    <a:pt x="346" y="332"/>
                    <a:pt x="344" y="332"/>
                    <a:pt x="343" y="332"/>
                  </a:cubicBezTo>
                  <a:cubicBezTo>
                    <a:pt x="342" y="333"/>
                    <a:pt x="345" y="334"/>
                    <a:pt x="341" y="334"/>
                  </a:cubicBezTo>
                  <a:cubicBezTo>
                    <a:pt x="338" y="333"/>
                    <a:pt x="338" y="332"/>
                    <a:pt x="336" y="333"/>
                  </a:cubicBezTo>
                  <a:cubicBezTo>
                    <a:pt x="335" y="334"/>
                    <a:pt x="336" y="335"/>
                    <a:pt x="336" y="335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8" y="337"/>
                    <a:pt x="341" y="342"/>
                    <a:pt x="343" y="342"/>
                  </a:cubicBezTo>
                  <a:cubicBezTo>
                    <a:pt x="344" y="342"/>
                    <a:pt x="346" y="341"/>
                    <a:pt x="347" y="342"/>
                  </a:cubicBezTo>
                  <a:cubicBezTo>
                    <a:pt x="348" y="342"/>
                    <a:pt x="346" y="346"/>
                    <a:pt x="345" y="346"/>
                  </a:cubicBezTo>
                  <a:cubicBezTo>
                    <a:pt x="344" y="346"/>
                    <a:pt x="342" y="345"/>
                    <a:pt x="340" y="347"/>
                  </a:cubicBezTo>
                  <a:cubicBezTo>
                    <a:pt x="339" y="349"/>
                    <a:pt x="340" y="348"/>
                    <a:pt x="337" y="350"/>
                  </a:cubicBezTo>
                  <a:cubicBezTo>
                    <a:pt x="334" y="353"/>
                    <a:pt x="332" y="353"/>
                    <a:pt x="331" y="355"/>
                  </a:cubicBezTo>
                  <a:cubicBezTo>
                    <a:pt x="329" y="357"/>
                    <a:pt x="327" y="358"/>
                    <a:pt x="327" y="358"/>
                  </a:cubicBezTo>
                  <a:cubicBezTo>
                    <a:pt x="327" y="358"/>
                    <a:pt x="327" y="360"/>
                    <a:pt x="324" y="361"/>
                  </a:cubicBezTo>
                  <a:cubicBezTo>
                    <a:pt x="321" y="362"/>
                    <a:pt x="321" y="361"/>
                    <a:pt x="319" y="362"/>
                  </a:cubicBezTo>
                  <a:cubicBezTo>
                    <a:pt x="318" y="363"/>
                    <a:pt x="318" y="364"/>
                    <a:pt x="316" y="364"/>
                  </a:cubicBezTo>
                  <a:cubicBezTo>
                    <a:pt x="314" y="364"/>
                    <a:pt x="313" y="363"/>
                    <a:pt x="313" y="362"/>
                  </a:cubicBezTo>
                  <a:cubicBezTo>
                    <a:pt x="313" y="360"/>
                    <a:pt x="310" y="359"/>
                    <a:pt x="310" y="357"/>
                  </a:cubicBezTo>
                  <a:cubicBezTo>
                    <a:pt x="310" y="356"/>
                    <a:pt x="310" y="354"/>
                    <a:pt x="310" y="352"/>
                  </a:cubicBezTo>
                  <a:cubicBezTo>
                    <a:pt x="311" y="350"/>
                    <a:pt x="312" y="333"/>
                    <a:pt x="313" y="332"/>
                  </a:cubicBezTo>
                  <a:cubicBezTo>
                    <a:pt x="315" y="330"/>
                    <a:pt x="317" y="329"/>
                    <a:pt x="317" y="325"/>
                  </a:cubicBezTo>
                  <a:cubicBezTo>
                    <a:pt x="317" y="322"/>
                    <a:pt x="316" y="323"/>
                    <a:pt x="317" y="321"/>
                  </a:cubicBezTo>
                  <a:cubicBezTo>
                    <a:pt x="317" y="320"/>
                    <a:pt x="318" y="320"/>
                    <a:pt x="318" y="319"/>
                  </a:cubicBezTo>
                  <a:cubicBezTo>
                    <a:pt x="319" y="317"/>
                    <a:pt x="318" y="315"/>
                    <a:pt x="319" y="314"/>
                  </a:cubicBezTo>
                  <a:cubicBezTo>
                    <a:pt x="319" y="313"/>
                    <a:pt x="319" y="313"/>
                    <a:pt x="320" y="312"/>
                  </a:cubicBezTo>
                  <a:cubicBezTo>
                    <a:pt x="321" y="310"/>
                    <a:pt x="321" y="308"/>
                    <a:pt x="323" y="306"/>
                  </a:cubicBezTo>
                  <a:close/>
                  <a:moveTo>
                    <a:pt x="313" y="257"/>
                  </a:moveTo>
                  <a:cubicBezTo>
                    <a:pt x="314" y="255"/>
                    <a:pt x="314" y="254"/>
                    <a:pt x="316" y="254"/>
                  </a:cubicBezTo>
                  <a:cubicBezTo>
                    <a:pt x="317" y="254"/>
                    <a:pt x="318" y="254"/>
                    <a:pt x="318" y="254"/>
                  </a:cubicBezTo>
                  <a:cubicBezTo>
                    <a:pt x="318" y="254"/>
                    <a:pt x="317" y="256"/>
                    <a:pt x="319" y="257"/>
                  </a:cubicBezTo>
                  <a:cubicBezTo>
                    <a:pt x="320" y="257"/>
                    <a:pt x="320" y="256"/>
                    <a:pt x="320" y="260"/>
                  </a:cubicBezTo>
                  <a:cubicBezTo>
                    <a:pt x="319" y="263"/>
                    <a:pt x="320" y="263"/>
                    <a:pt x="319" y="264"/>
                  </a:cubicBezTo>
                  <a:cubicBezTo>
                    <a:pt x="318" y="265"/>
                    <a:pt x="319" y="267"/>
                    <a:pt x="316" y="265"/>
                  </a:cubicBezTo>
                  <a:cubicBezTo>
                    <a:pt x="314" y="263"/>
                    <a:pt x="312" y="262"/>
                    <a:pt x="311" y="261"/>
                  </a:cubicBezTo>
                  <a:cubicBezTo>
                    <a:pt x="311" y="259"/>
                    <a:pt x="311" y="259"/>
                    <a:pt x="313" y="257"/>
                  </a:cubicBezTo>
                  <a:close/>
                  <a:moveTo>
                    <a:pt x="275" y="255"/>
                  </a:moveTo>
                  <a:cubicBezTo>
                    <a:pt x="276" y="255"/>
                    <a:pt x="280" y="255"/>
                    <a:pt x="280" y="256"/>
                  </a:cubicBezTo>
                  <a:cubicBezTo>
                    <a:pt x="280" y="256"/>
                    <a:pt x="283" y="257"/>
                    <a:pt x="285" y="258"/>
                  </a:cubicBezTo>
                  <a:cubicBezTo>
                    <a:pt x="286" y="259"/>
                    <a:pt x="292" y="265"/>
                    <a:pt x="293" y="266"/>
                  </a:cubicBezTo>
                  <a:cubicBezTo>
                    <a:pt x="293" y="267"/>
                    <a:pt x="303" y="273"/>
                    <a:pt x="304" y="274"/>
                  </a:cubicBezTo>
                  <a:cubicBezTo>
                    <a:pt x="305" y="275"/>
                    <a:pt x="308" y="277"/>
                    <a:pt x="309" y="280"/>
                  </a:cubicBezTo>
                  <a:cubicBezTo>
                    <a:pt x="310" y="282"/>
                    <a:pt x="313" y="286"/>
                    <a:pt x="313" y="286"/>
                  </a:cubicBezTo>
                  <a:cubicBezTo>
                    <a:pt x="314" y="290"/>
                    <a:pt x="314" y="290"/>
                    <a:pt x="314" y="290"/>
                  </a:cubicBezTo>
                  <a:cubicBezTo>
                    <a:pt x="314" y="290"/>
                    <a:pt x="314" y="300"/>
                    <a:pt x="313" y="304"/>
                  </a:cubicBezTo>
                  <a:cubicBezTo>
                    <a:pt x="312" y="307"/>
                    <a:pt x="312" y="309"/>
                    <a:pt x="312" y="312"/>
                  </a:cubicBezTo>
                  <a:cubicBezTo>
                    <a:pt x="311" y="314"/>
                    <a:pt x="305" y="349"/>
                    <a:pt x="305" y="350"/>
                  </a:cubicBezTo>
                  <a:cubicBezTo>
                    <a:pt x="305" y="351"/>
                    <a:pt x="301" y="346"/>
                    <a:pt x="300" y="344"/>
                  </a:cubicBezTo>
                  <a:cubicBezTo>
                    <a:pt x="299" y="343"/>
                    <a:pt x="294" y="338"/>
                    <a:pt x="293" y="337"/>
                  </a:cubicBezTo>
                  <a:cubicBezTo>
                    <a:pt x="292" y="335"/>
                    <a:pt x="291" y="334"/>
                    <a:pt x="290" y="333"/>
                  </a:cubicBezTo>
                  <a:cubicBezTo>
                    <a:pt x="289" y="332"/>
                    <a:pt x="290" y="331"/>
                    <a:pt x="289" y="331"/>
                  </a:cubicBezTo>
                  <a:cubicBezTo>
                    <a:pt x="287" y="330"/>
                    <a:pt x="285" y="330"/>
                    <a:pt x="283" y="328"/>
                  </a:cubicBezTo>
                  <a:cubicBezTo>
                    <a:pt x="282" y="326"/>
                    <a:pt x="283" y="325"/>
                    <a:pt x="280" y="324"/>
                  </a:cubicBezTo>
                  <a:cubicBezTo>
                    <a:pt x="277" y="323"/>
                    <a:pt x="275" y="320"/>
                    <a:pt x="274" y="320"/>
                  </a:cubicBezTo>
                  <a:cubicBezTo>
                    <a:pt x="274" y="319"/>
                    <a:pt x="273" y="320"/>
                    <a:pt x="273" y="318"/>
                  </a:cubicBezTo>
                  <a:cubicBezTo>
                    <a:pt x="272" y="316"/>
                    <a:pt x="273" y="313"/>
                    <a:pt x="273" y="311"/>
                  </a:cubicBezTo>
                  <a:cubicBezTo>
                    <a:pt x="272" y="310"/>
                    <a:pt x="273" y="309"/>
                    <a:pt x="273" y="308"/>
                  </a:cubicBezTo>
                  <a:cubicBezTo>
                    <a:pt x="274" y="307"/>
                    <a:pt x="274" y="301"/>
                    <a:pt x="274" y="301"/>
                  </a:cubicBezTo>
                  <a:cubicBezTo>
                    <a:pt x="274" y="301"/>
                    <a:pt x="278" y="300"/>
                    <a:pt x="279" y="299"/>
                  </a:cubicBezTo>
                  <a:cubicBezTo>
                    <a:pt x="280" y="299"/>
                    <a:pt x="285" y="296"/>
                    <a:pt x="287" y="297"/>
                  </a:cubicBezTo>
                  <a:cubicBezTo>
                    <a:pt x="289" y="297"/>
                    <a:pt x="290" y="298"/>
                    <a:pt x="291" y="297"/>
                  </a:cubicBezTo>
                  <a:cubicBezTo>
                    <a:pt x="292" y="297"/>
                    <a:pt x="294" y="295"/>
                    <a:pt x="295" y="295"/>
                  </a:cubicBezTo>
                  <a:cubicBezTo>
                    <a:pt x="297" y="295"/>
                    <a:pt x="299" y="294"/>
                    <a:pt x="300" y="293"/>
                  </a:cubicBezTo>
                  <a:cubicBezTo>
                    <a:pt x="301" y="292"/>
                    <a:pt x="301" y="292"/>
                    <a:pt x="304" y="292"/>
                  </a:cubicBezTo>
                  <a:cubicBezTo>
                    <a:pt x="307" y="292"/>
                    <a:pt x="307" y="291"/>
                    <a:pt x="308" y="291"/>
                  </a:cubicBezTo>
                  <a:cubicBezTo>
                    <a:pt x="308" y="290"/>
                    <a:pt x="311" y="291"/>
                    <a:pt x="312" y="290"/>
                  </a:cubicBezTo>
                  <a:cubicBezTo>
                    <a:pt x="312" y="289"/>
                    <a:pt x="311" y="286"/>
                    <a:pt x="310" y="286"/>
                  </a:cubicBezTo>
                  <a:cubicBezTo>
                    <a:pt x="309" y="287"/>
                    <a:pt x="308" y="287"/>
                    <a:pt x="306" y="288"/>
                  </a:cubicBezTo>
                  <a:cubicBezTo>
                    <a:pt x="304" y="288"/>
                    <a:pt x="303" y="288"/>
                    <a:pt x="302" y="289"/>
                  </a:cubicBezTo>
                  <a:cubicBezTo>
                    <a:pt x="301" y="290"/>
                    <a:pt x="299" y="291"/>
                    <a:pt x="297" y="291"/>
                  </a:cubicBezTo>
                  <a:cubicBezTo>
                    <a:pt x="295" y="291"/>
                    <a:pt x="294" y="291"/>
                    <a:pt x="293" y="292"/>
                  </a:cubicBezTo>
                  <a:cubicBezTo>
                    <a:pt x="293" y="293"/>
                    <a:pt x="290" y="293"/>
                    <a:pt x="287" y="294"/>
                  </a:cubicBezTo>
                  <a:cubicBezTo>
                    <a:pt x="284" y="294"/>
                    <a:pt x="283" y="293"/>
                    <a:pt x="280" y="294"/>
                  </a:cubicBezTo>
                  <a:cubicBezTo>
                    <a:pt x="278" y="296"/>
                    <a:pt x="277" y="296"/>
                    <a:pt x="277" y="296"/>
                  </a:cubicBezTo>
                  <a:cubicBezTo>
                    <a:pt x="277" y="296"/>
                    <a:pt x="274" y="265"/>
                    <a:pt x="269" y="259"/>
                  </a:cubicBezTo>
                  <a:cubicBezTo>
                    <a:pt x="269" y="259"/>
                    <a:pt x="273" y="255"/>
                    <a:pt x="275" y="255"/>
                  </a:cubicBezTo>
                  <a:close/>
                  <a:moveTo>
                    <a:pt x="243" y="404"/>
                  </a:moveTo>
                  <a:cubicBezTo>
                    <a:pt x="243" y="400"/>
                    <a:pt x="243" y="398"/>
                    <a:pt x="244" y="396"/>
                  </a:cubicBezTo>
                  <a:cubicBezTo>
                    <a:pt x="246" y="393"/>
                    <a:pt x="245" y="389"/>
                    <a:pt x="246" y="388"/>
                  </a:cubicBezTo>
                  <a:cubicBezTo>
                    <a:pt x="247" y="387"/>
                    <a:pt x="248" y="384"/>
                    <a:pt x="248" y="382"/>
                  </a:cubicBezTo>
                  <a:cubicBezTo>
                    <a:pt x="247" y="381"/>
                    <a:pt x="247" y="380"/>
                    <a:pt x="251" y="381"/>
                  </a:cubicBezTo>
                  <a:cubicBezTo>
                    <a:pt x="254" y="381"/>
                    <a:pt x="255" y="380"/>
                    <a:pt x="255" y="379"/>
                  </a:cubicBezTo>
                  <a:cubicBezTo>
                    <a:pt x="256" y="378"/>
                    <a:pt x="257" y="373"/>
                    <a:pt x="257" y="372"/>
                  </a:cubicBezTo>
                  <a:cubicBezTo>
                    <a:pt x="257" y="371"/>
                    <a:pt x="258" y="372"/>
                    <a:pt x="259" y="370"/>
                  </a:cubicBezTo>
                  <a:cubicBezTo>
                    <a:pt x="259" y="369"/>
                    <a:pt x="260" y="367"/>
                    <a:pt x="260" y="366"/>
                  </a:cubicBezTo>
                  <a:cubicBezTo>
                    <a:pt x="260" y="365"/>
                    <a:pt x="262" y="364"/>
                    <a:pt x="262" y="361"/>
                  </a:cubicBezTo>
                  <a:cubicBezTo>
                    <a:pt x="262" y="358"/>
                    <a:pt x="261" y="355"/>
                    <a:pt x="263" y="353"/>
                  </a:cubicBezTo>
                  <a:cubicBezTo>
                    <a:pt x="265" y="352"/>
                    <a:pt x="266" y="351"/>
                    <a:pt x="265" y="350"/>
                  </a:cubicBezTo>
                  <a:cubicBezTo>
                    <a:pt x="265" y="349"/>
                    <a:pt x="264" y="346"/>
                    <a:pt x="264" y="346"/>
                  </a:cubicBezTo>
                  <a:cubicBezTo>
                    <a:pt x="265" y="348"/>
                    <a:pt x="265" y="349"/>
                    <a:pt x="268" y="350"/>
                  </a:cubicBezTo>
                  <a:cubicBezTo>
                    <a:pt x="270" y="351"/>
                    <a:pt x="272" y="352"/>
                    <a:pt x="273" y="353"/>
                  </a:cubicBezTo>
                  <a:cubicBezTo>
                    <a:pt x="275" y="355"/>
                    <a:pt x="275" y="355"/>
                    <a:pt x="277" y="356"/>
                  </a:cubicBezTo>
                  <a:cubicBezTo>
                    <a:pt x="279" y="357"/>
                    <a:pt x="282" y="361"/>
                    <a:pt x="285" y="364"/>
                  </a:cubicBezTo>
                  <a:cubicBezTo>
                    <a:pt x="289" y="367"/>
                    <a:pt x="289" y="367"/>
                    <a:pt x="292" y="369"/>
                  </a:cubicBezTo>
                  <a:cubicBezTo>
                    <a:pt x="295" y="371"/>
                    <a:pt x="295" y="371"/>
                    <a:pt x="296" y="371"/>
                  </a:cubicBezTo>
                  <a:cubicBezTo>
                    <a:pt x="296" y="372"/>
                    <a:pt x="298" y="371"/>
                    <a:pt x="296" y="374"/>
                  </a:cubicBezTo>
                  <a:cubicBezTo>
                    <a:pt x="294" y="376"/>
                    <a:pt x="293" y="378"/>
                    <a:pt x="290" y="380"/>
                  </a:cubicBezTo>
                  <a:cubicBezTo>
                    <a:pt x="288" y="382"/>
                    <a:pt x="286" y="384"/>
                    <a:pt x="285" y="384"/>
                  </a:cubicBezTo>
                  <a:cubicBezTo>
                    <a:pt x="284" y="384"/>
                    <a:pt x="282" y="384"/>
                    <a:pt x="280" y="385"/>
                  </a:cubicBezTo>
                  <a:cubicBezTo>
                    <a:pt x="278" y="387"/>
                    <a:pt x="277" y="387"/>
                    <a:pt x="275" y="390"/>
                  </a:cubicBezTo>
                  <a:cubicBezTo>
                    <a:pt x="273" y="393"/>
                    <a:pt x="272" y="393"/>
                    <a:pt x="271" y="393"/>
                  </a:cubicBezTo>
                  <a:cubicBezTo>
                    <a:pt x="269" y="393"/>
                    <a:pt x="269" y="395"/>
                    <a:pt x="267" y="396"/>
                  </a:cubicBezTo>
                  <a:cubicBezTo>
                    <a:pt x="265" y="398"/>
                    <a:pt x="262" y="399"/>
                    <a:pt x="262" y="399"/>
                  </a:cubicBezTo>
                  <a:cubicBezTo>
                    <a:pt x="262" y="399"/>
                    <a:pt x="255" y="400"/>
                    <a:pt x="254" y="403"/>
                  </a:cubicBezTo>
                  <a:cubicBezTo>
                    <a:pt x="253" y="405"/>
                    <a:pt x="253" y="405"/>
                    <a:pt x="251" y="406"/>
                  </a:cubicBezTo>
                  <a:cubicBezTo>
                    <a:pt x="250" y="406"/>
                    <a:pt x="251" y="404"/>
                    <a:pt x="249" y="407"/>
                  </a:cubicBezTo>
                  <a:cubicBezTo>
                    <a:pt x="247" y="409"/>
                    <a:pt x="247" y="409"/>
                    <a:pt x="246" y="411"/>
                  </a:cubicBezTo>
                  <a:cubicBezTo>
                    <a:pt x="245" y="412"/>
                    <a:pt x="243" y="411"/>
                    <a:pt x="242" y="411"/>
                  </a:cubicBezTo>
                  <a:cubicBezTo>
                    <a:pt x="242" y="410"/>
                    <a:pt x="243" y="407"/>
                    <a:pt x="243" y="404"/>
                  </a:cubicBezTo>
                  <a:close/>
                  <a:moveTo>
                    <a:pt x="214" y="310"/>
                  </a:moveTo>
                  <a:cubicBezTo>
                    <a:pt x="215" y="308"/>
                    <a:pt x="215" y="307"/>
                    <a:pt x="217" y="306"/>
                  </a:cubicBezTo>
                  <a:cubicBezTo>
                    <a:pt x="219" y="305"/>
                    <a:pt x="223" y="302"/>
                    <a:pt x="225" y="302"/>
                  </a:cubicBezTo>
                  <a:cubicBezTo>
                    <a:pt x="227" y="302"/>
                    <a:pt x="228" y="300"/>
                    <a:pt x="228" y="300"/>
                  </a:cubicBezTo>
                  <a:cubicBezTo>
                    <a:pt x="228" y="299"/>
                    <a:pt x="228" y="297"/>
                    <a:pt x="228" y="297"/>
                  </a:cubicBezTo>
                  <a:cubicBezTo>
                    <a:pt x="228" y="297"/>
                    <a:pt x="231" y="296"/>
                    <a:pt x="232" y="295"/>
                  </a:cubicBezTo>
                  <a:cubicBezTo>
                    <a:pt x="233" y="294"/>
                    <a:pt x="234" y="292"/>
                    <a:pt x="235" y="291"/>
                  </a:cubicBezTo>
                  <a:cubicBezTo>
                    <a:pt x="236" y="291"/>
                    <a:pt x="237" y="294"/>
                    <a:pt x="237" y="294"/>
                  </a:cubicBezTo>
                  <a:cubicBezTo>
                    <a:pt x="237" y="295"/>
                    <a:pt x="238" y="299"/>
                    <a:pt x="238" y="299"/>
                  </a:cubicBezTo>
                  <a:cubicBezTo>
                    <a:pt x="238" y="300"/>
                    <a:pt x="237" y="301"/>
                    <a:pt x="235" y="301"/>
                  </a:cubicBezTo>
                  <a:cubicBezTo>
                    <a:pt x="234" y="301"/>
                    <a:pt x="233" y="300"/>
                    <a:pt x="231" y="302"/>
                  </a:cubicBezTo>
                  <a:cubicBezTo>
                    <a:pt x="229" y="304"/>
                    <a:pt x="228" y="304"/>
                    <a:pt x="227" y="305"/>
                  </a:cubicBezTo>
                  <a:cubicBezTo>
                    <a:pt x="226" y="306"/>
                    <a:pt x="226" y="307"/>
                    <a:pt x="224" y="308"/>
                  </a:cubicBezTo>
                  <a:cubicBezTo>
                    <a:pt x="222" y="310"/>
                    <a:pt x="222" y="309"/>
                    <a:pt x="220" y="310"/>
                  </a:cubicBezTo>
                  <a:cubicBezTo>
                    <a:pt x="219" y="311"/>
                    <a:pt x="217" y="311"/>
                    <a:pt x="216" y="313"/>
                  </a:cubicBezTo>
                  <a:cubicBezTo>
                    <a:pt x="215" y="315"/>
                    <a:pt x="215" y="316"/>
                    <a:pt x="214" y="316"/>
                  </a:cubicBezTo>
                  <a:cubicBezTo>
                    <a:pt x="213" y="317"/>
                    <a:pt x="207" y="318"/>
                    <a:pt x="207" y="314"/>
                  </a:cubicBezTo>
                  <a:cubicBezTo>
                    <a:pt x="207" y="314"/>
                    <a:pt x="213" y="312"/>
                    <a:pt x="214" y="310"/>
                  </a:cubicBezTo>
                  <a:close/>
                  <a:moveTo>
                    <a:pt x="226" y="417"/>
                  </a:moveTo>
                  <a:cubicBezTo>
                    <a:pt x="224" y="416"/>
                    <a:pt x="224" y="417"/>
                    <a:pt x="221" y="418"/>
                  </a:cubicBezTo>
                  <a:cubicBezTo>
                    <a:pt x="218" y="420"/>
                    <a:pt x="217" y="419"/>
                    <a:pt x="217" y="422"/>
                  </a:cubicBezTo>
                  <a:cubicBezTo>
                    <a:pt x="216" y="425"/>
                    <a:pt x="218" y="425"/>
                    <a:pt x="217" y="428"/>
                  </a:cubicBezTo>
                  <a:cubicBezTo>
                    <a:pt x="215" y="431"/>
                    <a:pt x="216" y="433"/>
                    <a:pt x="213" y="433"/>
                  </a:cubicBezTo>
                  <a:cubicBezTo>
                    <a:pt x="210" y="433"/>
                    <a:pt x="212" y="433"/>
                    <a:pt x="208" y="435"/>
                  </a:cubicBezTo>
                  <a:cubicBezTo>
                    <a:pt x="204" y="436"/>
                    <a:pt x="204" y="439"/>
                    <a:pt x="203" y="436"/>
                  </a:cubicBezTo>
                  <a:cubicBezTo>
                    <a:pt x="202" y="434"/>
                    <a:pt x="202" y="432"/>
                    <a:pt x="202" y="430"/>
                  </a:cubicBezTo>
                  <a:cubicBezTo>
                    <a:pt x="202" y="429"/>
                    <a:pt x="200" y="430"/>
                    <a:pt x="200" y="429"/>
                  </a:cubicBezTo>
                  <a:cubicBezTo>
                    <a:pt x="200" y="428"/>
                    <a:pt x="198" y="426"/>
                    <a:pt x="202" y="426"/>
                  </a:cubicBezTo>
                  <a:cubicBezTo>
                    <a:pt x="205" y="426"/>
                    <a:pt x="208" y="425"/>
                    <a:pt x="205" y="422"/>
                  </a:cubicBezTo>
                  <a:cubicBezTo>
                    <a:pt x="201" y="420"/>
                    <a:pt x="197" y="423"/>
                    <a:pt x="200" y="418"/>
                  </a:cubicBezTo>
                  <a:cubicBezTo>
                    <a:pt x="203" y="414"/>
                    <a:pt x="204" y="413"/>
                    <a:pt x="205" y="413"/>
                  </a:cubicBezTo>
                  <a:cubicBezTo>
                    <a:pt x="206" y="413"/>
                    <a:pt x="208" y="409"/>
                    <a:pt x="208" y="406"/>
                  </a:cubicBezTo>
                  <a:cubicBezTo>
                    <a:pt x="208" y="404"/>
                    <a:pt x="207" y="402"/>
                    <a:pt x="210" y="402"/>
                  </a:cubicBezTo>
                  <a:cubicBezTo>
                    <a:pt x="212" y="401"/>
                    <a:pt x="216" y="401"/>
                    <a:pt x="213" y="399"/>
                  </a:cubicBezTo>
                  <a:cubicBezTo>
                    <a:pt x="211" y="397"/>
                    <a:pt x="208" y="400"/>
                    <a:pt x="210" y="397"/>
                  </a:cubicBezTo>
                  <a:cubicBezTo>
                    <a:pt x="212" y="394"/>
                    <a:pt x="213" y="396"/>
                    <a:pt x="214" y="393"/>
                  </a:cubicBezTo>
                  <a:cubicBezTo>
                    <a:pt x="215" y="391"/>
                    <a:pt x="214" y="391"/>
                    <a:pt x="216" y="389"/>
                  </a:cubicBezTo>
                  <a:cubicBezTo>
                    <a:pt x="217" y="388"/>
                    <a:pt x="223" y="381"/>
                    <a:pt x="224" y="379"/>
                  </a:cubicBezTo>
                  <a:cubicBezTo>
                    <a:pt x="225" y="376"/>
                    <a:pt x="228" y="372"/>
                    <a:pt x="228" y="369"/>
                  </a:cubicBezTo>
                  <a:cubicBezTo>
                    <a:pt x="229" y="367"/>
                    <a:pt x="230" y="361"/>
                    <a:pt x="231" y="358"/>
                  </a:cubicBezTo>
                  <a:cubicBezTo>
                    <a:pt x="231" y="355"/>
                    <a:pt x="232" y="348"/>
                    <a:pt x="232" y="346"/>
                  </a:cubicBezTo>
                  <a:cubicBezTo>
                    <a:pt x="231" y="343"/>
                    <a:pt x="233" y="340"/>
                    <a:pt x="233" y="340"/>
                  </a:cubicBezTo>
                  <a:cubicBezTo>
                    <a:pt x="233" y="339"/>
                    <a:pt x="235" y="339"/>
                    <a:pt x="233" y="336"/>
                  </a:cubicBezTo>
                  <a:cubicBezTo>
                    <a:pt x="230" y="334"/>
                    <a:pt x="230" y="335"/>
                    <a:pt x="228" y="332"/>
                  </a:cubicBezTo>
                  <a:cubicBezTo>
                    <a:pt x="227" y="329"/>
                    <a:pt x="223" y="325"/>
                    <a:pt x="223" y="325"/>
                  </a:cubicBezTo>
                  <a:cubicBezTo>
                    <a:pt x="222" y="323"/>
                    <a:pt x="222" y="323"/>
                    <a:pt x="222" y="323"/>
                  </a:cubicBezTo>
                  <a:cubicBezTo>
                    <a:pt x="222" y="323"/>
                    <a:pt x="221" y="322"/>
                    <a:pt x="223" y="322"/>
                  </a:cubicBezTo>
                  <a:cubicBezTo>
                    <a:pt x="226" y="323"/>
                    <a:pt x="228" y="321"/>
                    <a:pt x="228" y="322"/>
                  </a:cubicBezTo>
                  <a:cubicBezTo>
                    <a:pt x="228" y="324"/>
                    <a:pt x="234" y="324"/>
                    <a:pt x="235" y="324"/>
                  </a:cubicBezTo>
                  <a:cubicBezTo>
                    <a:pt x="237" y="323"/>
                    <a:pt x="238" y="327"/>
                    <a:pt x="238" y="327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38" y="333"/>
                    <a:pt x="236" y="345"/>
                    <a:pt x="237" y="347"/>
                  </a:cubicBezTo>
                  <a:cubicBezTo>
                    <a:pt x="237" y="348"/>
                    <a:pt x="237" y="352"/>
                    <a:pt x="236" y="354"/>
                  </a:cubicBezTo>
                  <a:cubicBezTo>
                    <a:pt x="236" y="356"/>
                    <a:pt x="236" y="359"/>
                    <a:pt x="236" y="362"/>
                  </a:cubicBezTo>
                  <a:cubicBezTo>
                    <a:pt x="236" y="365"/>
                    <a:pt x="236" y="368"/>
                    <a:pt x="236" y="370"/>
                  </a:cubicBezTo>
                  <a:cubicBezTo>
                    <a:pt x="236" y="372"/>
                    <a:pt x="236" y="377"/>
                    <a:pt x="236" y="380"/>
                  </a:cubicBezTo>
                  <a:cubicBezTo>
                    <a:pt x="236" y="384"/>
                    <a:pt x="238" y="389"/>
                    <a:pt x="238" y="390"/>
                  </a:cubicBezTo>
                  <a:cubicBezTo>
                    <a:pt x="238" y="392"/>
                    <a:pt x="238" y="393"/>
                    <a:pt x="238" y="397"/>
                  </a:cubicBezTo>
                  <a:cubicBezTo>
                    <a:pt x="238" y="401"/>
                    <a:pt x="238" y="403"/>
                    <a:pt x="238" y="405"/>
                  </a:cubicBezTo>
                  <a:cubicBezTo>
                    <a:pt x="238" y="407"/>
                    <a:pt x="238" y="410"/>
                    <a:pt x="238" y="410"/>
                  </a:cubicBezTo>
                  <a:cubicBezTo>
                    <a:pt x="238" y="410"/>
                    <a:pt x="237" y="415"/>
                    <a:pt x="235" y="415"/>
                  </a:cubicBezTo>
                  <a:cubicBezTo>
                    <a:pt x="233" y="416"/>
                    <a:pt x="231" y="417"/>
                    <a:pt x="230" y="417"/>
                  </a:cubicBezTo>
                  <a:cubicBezTo>
                    <a:pt x="229" y="417"/>
                    <a:pt x="227" y="417"/>
                    <a:pt x="226" y="417"/>
                  </a:cubicBezTo>
                  <a:close/>
                  <a:moveTo>
                    <a:pt x="297" y="399"/>
                  </a:moveTo>
                  <a:cubicBezTo>
                    <a:pt x="296" y="400"/>
                    <a:pt x="295" y="400"/>
                    <a:pt x="295" y="403"/>
                  </a:cubicBezTo>
                  <a:cubicBezTo>
                    <a:pt x="295" y="406"/>
                    <a:pt x="296" y="407"/>
                    <a:pt x="296" y="408"/>
                  </a:cubicBezTo>
                  <a:cubicBezTo>
                    <a:pt x="296" y="410"/>
                    <a:pt x="297" y="413"/>
                    <a:pt x="294" y="413"/>
                  </a:cubicBezTo>
                  <a:cubicBezTo>
                    <a:pt x="291" y="413"/>
                    <a:pt x="289" y="413"/>
                    <a:pt x="288" y="413"/>
                  </a:cubicBezTo>
                  <a:cubicBezTo>
                    <a:pt x="287" y="414"/>
                    <a:pt x="286" y="416"/>
                    <a:pt x="284" y="416"/>
                  </a:cubicBezTo>
                  <a:cubicBezTo>
                    <a:pt x="282" y="416"/>
                    <a:pt x="280" y="414"/>
                    <a:pt x="280" y="416"/>
                  </a:cubicBezTo>
                  <a:cubicBezTo>
                    <a:pt x="279" y="418"/>
                    <a:pt x="282" y="419"/>
                    <a:pt x="280" y="420"/>
                  </a:cubicBezTo>
                  <a:cubicBezTo>
                    <a:pt x="277" y="421"/>
                    <a:pt x="275" y="421"/>
                    <a:pt x="275" y="421"/>
                  </a:cubicBezTo>
                  <a:cubicBezTo>
                    <a:pt x="275" y="421"/>
                    <a:pt x="273" y="420"/>
                    <a:pt x="272" y="420"/>
                  </a:cubicBezTo>
                  <a:cubicBezTo>
                    <a:pt x="270" y="420"/>
                    <a:pt x="265" y="422"/>
                    <a:pt x="264" y="424"/>
                  </a:cubicBezTo>
                  <a:cubicBezTo>
                    <a:pt x="263" y="425"/>
                    <a:pt x="263" y="426"/>
                    <a:pt x="261" y="426"/>
                  </a:cubicBezTo>
                  <a:cubicBezTo>
                    <a:pt x="259" y="426"/>
                    <a:pt x="261" y="425"/>
                    <a:pt x="257" y="426"/>
                  </a:cubicBezTo>
                  <a:cubicBezTo>
                    <a:pt x="253" y="427"/>
                    <a:pt x="254" y="429"/>
                    <a:pt x="252" y="431"/>
                  </a:cubicBezTo>
                  <a:cubicBezTo>
                    <a:pt x="249" y="432"/>
                    <a:pt x="249" y="432"/>
                    <a:pt x="247" y="432"/>
                  </a:cubicBezTo>
                  <a:cubicBezTo>
                    <a:pt x="245" y="432"/>
                    <a:pt x="244" y="434"/>
                    <a:pt x="242" y="435"/>
                  </a:cubicBezTo>
                  <a:cubicBezTo>
                    <a:pt x="240" y="436"/>
                    <a:pt x="237" y="437"/>
                    <a:pt x="236" y="437"/>
                  </a:cubicBezTo>
                  <a:cubicBezTo>
                    <a:pt x="236" y="437"/>
                    <a:pt x="233" y="437"/>
                    <a:pt x="234" y="435"/>
                  </a:cubicBezTo>
                  <a:cubicBezTo>
                    <a:pt x="234" y="435"/>
                    <a:pt x="238" y="433"/>
                    <a:pt x="240" y="429"/>
                  </a:cubicBezTo>
                  <a:cubicBezTo>
                    <a:pt x="242" y="426"/>
                    <a:pt x="247" y="423"/>
                    <a:pt x="247" y="423"/>
                  </a:cubicBezTo>
                  <a:cubicBezTo>
                    <a:pt x="248" y="422"/>
                    <a:pt x="254" y="419"/>
                    <a:pt x="256" y="418"/>
                  </a:cubicBezTo>
                  <a:cubicBezTo>
                    <a:pt x="258" y="417"/>
                    <a:pt x="266" y="416"/>
                    <a:pt x="270" y="411"/>
                  </a:cubicBezTo>
                  <a:cubicBezTo>
                    <a:pt x="275" y="406"/>
                    <a:pt x="278" y="408"/>
                    <a:pt x="280" y="405"/>
                  </a:cubicBezTo>
                  <a:cubicBezTo>
                    <a:pt x="283" y="403"/>
                    <a:pt x="290" y="400"/>
                    <a:pt x="290" y="400"/>
                  </a:cubicBezTo>
                  <a:cubicBezTo>
                    <a:pt x="290" y="400"/>
                    <a:pt x="294" y="397"/>
                    <a:pt x="297" y="396"/>
                  </a:cubicBezTo>
                  <a:cubicBezTo>
                    <a:pt x="301" y="394"/>
                    <a:pt x="304" y="392"/>
                    <a:pt x="306" y="391"/>
                  </a:cubicBezTo>
                  <a:cubicBezTo>
                    <a:pt x="308" y="391"/>
                    <a:pt x="311" y="389"/>
                    <a:pt x="313" y="389"/>
                  </a:cubicBezTo>
                  <a:cubicBezTo>
                    <a:pt x="314" y="389"/>
                    <a:pt x="318" y="390"/>
                    <a:pt x="319" y="392"/>
                  </a:cubicBezTo>
                  <a:cubicBezTo>
                    <a:pt x="320" y="393"/>
                    <a:pt x="324" y="396"/>
                    <a:pt x="324" y="397"/>
                  </a:cubicBezTo>
                  <a:cubicBezTo>
                    <a:pt x="324" y="398"/>
                    <a:pt x="327" y="398"/>
                    <a:pt x="327" y="400"/>
                  </a:cubicBezTo>
                  <a:cubicBezTo>
                    <a:pt x="326" y="401"/>
                    <a:pt x="324" y="402"/>
                    <a:pt x="322" y="403"/>
                  </a:cubicBezTo>
                  <a:cubicBezTo>
                    <a:pt x="320" y="403"/>
                    <a:pt x="317" y="404"/>
                    <a:pt x="315" y="405"/>
                  </a:cubicBezTo>
                  <a:cubicBezTo>
                    <a:pt x="313" y="406"/>
                    <a:pt x="312" y="405"/>
                    <a:pt x="310" y="407"/>
                  </a:cubicBezTo>
                  <a:cubicBezTo>
                    <a:pt x="309" y="408"/>
                    <a:pt x="308" y="409"/>
                    <a:pt x="308" y="409"/>
                  </a:cubicBezTo>
                  <a:cubicBezTo>
                    <a:pt x="308" y="404"/>
                    <a:pt x="308" y="404"/>
                    <a:pt x="308" y="404"/>
                  </a:cubicBezTo>
                  <a:cubicBezTo>
                    <a:pt x="308" y="404"/>
                    <a:pt x="309" y="403"/>
                    <a:pt x="306" y="402"/>
                  </a:cubicBezTo>
                  <a:cubicBezTo>
                    <a:pt x="304" y="401"/>
                    <a:pt x="303" y="401"/>
                    <a:pt x="302" y="399"/>
                  </a:cubicBezTo>
                  <a:cubicBezTo>
                    <a:pt x="301" y="398"/>
                    <a:pt x="297" y="398"/>
                    <a:pt x="297" y="399"/>
                  </a:cubicBezTo>
                  <a:close/>
                  <a:moveTo>
                    <a:pt x="430" y="460"/>
                  </a:moveTo>
                  <a:cubicBezTo>
                    <a:pt x="426" y="460"/>
                    <a:pt x="419" y="459"/>
                    <a:pt x="417" y="459"/>
                  </a:cubicBezTo>
                  <a:cubicBezTo>
                    <a:pt x="415" y="458"/>
                    <a:pt x="411" y="458"/>
                    <a:pt x="410" y="456"/>
                  </a:cubicBezTo>
                  <a:cubicBezTo>
                    <a:pt x="409" y="455"/>
                    <a:pt x="407" y="453"/>
                    <a:pt x="407" y="453"/>
                  </a:cubicBezTo>
                  <a:cubicBezTo>
                    <a:pt x="407" y="453"/>
                    <a:pt x="407" y="454"/>
                    <a:pt x="406" y="454"/>
                  </a:cubicBezTo>
                  <a:cubicBezTo>
                    <a:pt x="405" y="454"/>
                    <a:pt x="404" y="453"/>
                    <a:pt x="404" y="453"/>
                  </a:cubicBezTo>
                  <a:cubicBezTo>
                    <a:pt x="404" y="453"/>
                    <a:pt x="403" y="447"/>
                    <a:pt x="404" y="446"/>
                  </a:cubicBezTo>
                  <a:cubicBezTo>
                    <a:pt x="404" y="444"/>
                    <a:pt x="406" y="444"/>
                    <a:pt x="408" y="444"/>
                  </a:cubicBezTo>
                  <a:cubicBezTo>
                    <a:pt x="410" y="444"/>
                    <a:pt x="410" y="444"/>
                    <a:pt x="411" y="444"/>
                  </a:cubicBezTo>
                  <a:cubicBezTo>
                    <a:pt x="413" y="444"/>
                    <a:pt x="417" y="447"/>
                    <a:pt x="419" y="448"/>
                  </a:cubicBezTo>
                  <a:cubicBezTo>
                    <a:pt x="421" y="448"/>
                    <a:pt x="425" y="447"/>
                    <a:pt x="425" y="449"/>
                  </a:cubicBezTo>
                  <a:cubicBezTo>
                    <a:pt x="426" y="450"/>
                    <a:pt x="425" y="451"/>
                    <a:pt x="427" y="452"/>
                  </a:cubicBezTo>
                  <a:cubicBezTo>
                    <a:pt x="430" y="453"/>
                    <a:pt x="433" y="457"/>
                    <a:pt x="434" y="457"/>
                  </a:cubicBezTo>
                  <a:cubicBezTo>
                    <a:pt x="436" y="457"/>
                    <a:pt x="437" y="460"/>
                    <a:pt x="437" y="460"/>
                  </a:cubicBezTo>
                  <a:cubicBezTo>
                    <a:pt x="437" y="460"/>
                    <a:pt x="433" y="461"/>
                    <a:pt x="430" y="460"/>
                  </a:cubicBezTo>
                  <a:close/>
                  <a:moveTo>
                    <a:pt x="465" y="452"/>
                  </a:moveTo>
                  <a:cubicBezTo>
                    <a:pt x="464" y="451"/>
                    <a:pt x="460" y="450"/>
                    <a:pt x="460" y="448"/>
                  </a:cubicBezTo>
                  <a:cubicBezTo>
                    <a:pt x="459" y="447"/>
                    <a:pt x="459" y="443"/>
                    <a:pt x="457" y="443"/>
                  </a:cubicBezTo>
                  <a:cubicBezTo>
                    <a:pt x="454" y="443"/>
                    <a:pt x="452" y="444"/>
                    <a:pt x="452" y="444"/>
                  </a:cubicBezTo>
                  <a:cubicBezTo>
                    <a:pt x="452" y="444"/>
                    <a:pt x="448" y="445"/>
                    <a:pt x="446" y="444"/>
                  </a:cubicBezTo>
                  <a:cubicBezTo>
                    <a:pt x="445" y="443"/>
                    <a:pt x="444" y="442"/>
                    <a:pt x="445" y="441"/>
                  </a:cubicBezTo>
                  <a:cubicBezTo>
                    <a:pt x="445" y="440"/>
                    <a:pt x="446" y="438"/>
                    <a:pt x="446" y="438"/>
                  </a:cubicBezTo>
                  <a:cubicBezTo>
                    <a:pt x="446" y="438"/>
                    <a:pt x="444" y="436"/>
                    <a:pt x="443" y="437"/>
                  </a:cubicBezTo>
                  <a:cubicBezTo>
                    <a:pt x="442" y="439"/>
                    <a:pt x="440" y="440"/>
                    <a:pt x="440" y="440"/>
                  </a:cubicBezTo>
                  <a:cubicBezTo>
                    <a:pt x="440" y="440"/>
                    <a:pt x="440" y="440"/>
                    <a:pt x="440" y="439"/>
                  </a:cubicBezTo>
                  <a:cubicBezTo>
                    <a:pt x="440" y="438"/>
                    <a:pt x="441" y="436"/>
                    <a:pt x="444" y="436"/>
                  </a:cubicBezTo>
                  <a:cubicBezTo>
                    <a:pt x="448" y="436"/>
                    <a:pt x="452" y="437"/>
                    <a:pt x="452" y="436"/>
                  </a:cubicBezTo>
                  <a:cubicBezTo>
                    <a:pt x="452" y="435"/>
                    <a:pt x="453" y="434"/>
                    <a:pt x="453" y="434"/>
                  </a:cubicBezTo>
                  <a:cubicBezTo>
                    <a:pt x="453" y="434"/>
                    <a:pt x="457" y="443"/>
                    <a:pt x="459" y="443"/>
                  </a:cubicBezTo>
                  <a:cubicBezTo>
                    <a:pt x="461" y="444"/>
                    <a:pt x="462" y="448"/>
                    <a:pt x="464" y="449"/>
                  </a:cubicBezTo>
                  <a:cubicBezTo>
                    <a:pt x="465" y="450"/>
                    <a:pt x="467" y="452"/>
                    <a:pt x="467" y="452"/>
                  </a:cubicBezTo>
                  <a:cubicBezTo>
                    <a:pt x="467" y="452"/>
                    <a:pt x="466" y="453"/>
                    <a:pt x="465" y="452"/>
                  </a:cubicBezTo>
                  <a:close/>
                  <a:moveTo>
                    <a:pt x="467" y="420"/>
                  </a:moveTo>
                  <a:cubicBezTo>
                    <a:pt x="465" y="420"/>
                    <a:pt x="465" y="420"/>
                    <a:pt x="461" y="421"/>
                  </a:cubicBezTo>
                  <a:cubicBezTo>
                    <a:pt x="457" y="421"/>
                    <a:pt x="457" y="421"/>
                    <a:pt x="455" y="421"/>
                  </a:cubicBezTo>
                  <a:cubicBezTo>
                    <a:pt x="452" y="421"/>
                    <a:pt x="450" y="422"/>
                    <a:pt x="448" y="422"/>
                  </a:cubicBezTo>
                  <a:cubicBezTo>
                    <a:pt x="446" y="422"/>
                    <a:pt x="438" y="422"/>
                    <a:pt x="437" y="422"/>
                  </a:cubicBezTo>
                  <a:cubicBezTo>
                    <a:pt x="435" y="422"/>
                    <a:pt x="432" y="422"/>
                    <a:pt x="430" y="422"/>
                  </a:cubicBezTo>
                  <a:cubicBezTo>
                    <a:pt x="428" y="422"/>
                    <a:pt x="419" y="425"/>
                    <a:pt x="416" y="425"/>
                  </a:cubicBezTo>
                  <a:cubicBezTo>
                    <a:pt x="413" y="425"/>
                    <a:pt x="406" y="425"/>
                    <a:pt x="403" y="427"/>
                  </a:cubicBezTo>
                  <a:cubicBezTo>
                    <a:pt x="400" y="428"/>
                    <a:pt x="401" y="429"/>
                    <a:pt x="397" y="430"/>
                  </a:cubicBezTo>
                  <a:cubicBezTo>
                    <a:pt x="393" y="431"/>
                    <a:pt x="393" y="434"/>
                    <a:pt x="390" y="434"/>
                  </a:cubicBezTo>
                  <a:cubicBezTo>
                    <a:pt x="386" y="435"/>
                    <a:pt x="382" y="435"/>
                    <a:pt x="379" y="437"/>
                  </a:cubicBezTo>
                  <a:cubicBezTo>
                    <a:pt x="376" y="438"/>
                    <a:pt x="372" y="441"/>
                    <a:pt x="371" y="441"/>
                  </a:cubicBezTo>
                  <a:cubicBezTo>
                    <a:pt x="369" y="442"/>
                    <a:pt x="364" y="441"/>
                    <a:pt x="368" y="442"/>
                  </a:cubicBezTo>
                  <a:cubicBezTo>
                    <a:pt x="372" y="444"/>
                    <a:pt x="374" y="445"/>
                    <a:pt x="379" y="445"/>
                  </a:cubicBezTo>
                  <a:cubicBezTo>
                    <a:pt x="389" y="445"/>
                    <a:pt x="389" y="445"/>
                    <a:pt x="389" y="445"/>
                  </a:cubicBezTo>
                  <a:cubicBezTo>
                    <a:pt x="390" y="445"/>
                    <a:pt x="393" y="445"/>
                    <a:pt x="393" y="445"/>
                  </a:cubicBezTo>
                  <a:cubicBezTo>
                    <a:pt x="393" y="445"/>
                    <a:pt x="393" y="445"/>
                    <a:pt x="394" y="448"/>
                  </a:cubicBezTo>
                  <a:cubicBezTo>
                    <a:pt x="395" y="450"/>
                    <a:pt x="396" y="453"/>
                    <a:pt x="396" y="453"/>
                  </a:cubicBezTo>
                  <a:cubicBezTo>
                    <a:pt x="396" y="453"/>
                    <a:pt x="391" y="454"/>
                    <a:pt x="390" y="454"/>
                  </a:cubicBezTo>
                  <a:cubicBezTo>
                    <a:pt x="389" y="454"/>
                    <a:pt x="393" y="455"/>
                    <a:pt x="387" y="455"/>
                  </a:cubicBezTo>
                  <a:cubicBezTo>
                    <a:pt x="380" y="455"/>
                    <a:pt x="375" y="453"/>
                    <a:pt x="372" y="453"/>
                  </a:cubicBezTo>
                  <a:cubicBezTo>
                    <a:pt x="368" y="453"/>
                    <a:pt x="368" y="450"/>
                    <a:pt x="361" y="454"/>
                  </a:cubicBezTo>
                  <a:cubicBezTo>
                    <a:pt x="339" y="451"/>
                    <a:pt x="339" y="451"/>
                    <a:pt x="339" y="451"/>
                  </a:cubicBezTo>
                  <a:cubicBezTo>
                    <a:pt x="339" y="451"/>
                    <a:pt x="332" y="449"/>
                    <a:pt x="329" y="448"/>
                  </a:cubicBezTo>
                  <a:cubicBezTo>
                    <a:pt x="326" y="447"/>
                    <a:pt x="321" y="446"/>
                    <a:pt x="319" y="446"/>
                  </a:cubicBezTo>
                  <a:cubicBezTo>
                    <a:pt x="316" y="446"/>
                    <a:pt x="307" y="441"/>
                    <a:pt x="303" y="443"/>
                  </a:cubicBezTo>
                  <a:cubicBezTo>
                    <a:pt x="303" y="443"/>
                    <a:pt x="333" y="433"/>
                    <a:pt x="336" y="430"/>
                  </a:cubicBezTo>
                  <a:cubicBezTo>
                    <a:pt x="340" y="427"/>
                    <a:pt x="344" y="427"/>
                    <a:pt x="345" y="427"/>
                  </a:cubicBezTo>
                  <a:cubicBezTo>
                    <a:pt x="346" y="427"/>
                    <a:pt x="359" y="424"/>
                    <a:pt x="362" y="423"/>
                  </a:cubicBezTo>
                  <a:cubicBezTo>
                    <a:pt x="365" y="422"/>
                    <a:pt x="373" y="420"/>
                    <a:pt x="379" y="418"/>
                  </a:cubicBezTo>
                  <a:cubicBezTo>
                    <a:pt x="385" y="416"/>
                    <a:pt x="397" y="413"/>
                    <a:pt x="399" y="413"/>
                  </a:cubicBezTo>
                  <a:cubicBezTo>
                    <a:pt x="402" y="412"/>
                    <a:pt x="415" y="406"/>
                    <a:pt x="421" y="405"/>
                  </a:cubicBezTo>
                  <a:cubicBezTo>
                    <a:pt x="426" y="403"/>
                    <a:pt x="440" y="400"/>
                    <a:pt x="440" y="400"/>
                  </a:cubicBezTo>
                  <a:cubicBezTo>
                    <a:pt x="440" y="400"/>
                    <a:pt x="449" y="397"/>
                    <a:pt x="450" y="398"/>
                  </a:cubicBezTo>
                  <a:cubicBezTo>
                    <a:pt x="451" y="399"/>
                    <a:pt x="458" y="398"/>
                    <a:pt x="461" y="397"/>
                  </a:cubicBezTo>
                  <a:cubicBezTo>
                    <a:pt x="464" y="396"/>
                    <a:pt x="468" y="393"/>
                    <a:pt x="471" y="392"/>
                  </a:cubicBezTo>
                  <a:cubicBezTo>
                    <a:pt x="474" y="391"/>
                    <a:pt x="480" y="387"/>
                    <a:pt x="481" y="384"/>
                  </a:cubicBezTo>
                  <a:cubicBezTo>
                    <a:pt x="482" y="382"/>
                    <a:pt x="485" y="378"/>
                    <a:pt x="485" y="378"/>
                  </a:cubicBezTo>
                  <a:cubicBezTo>
                    <a:pt x="485" y="378"/>
                    <a:pt x="487" y="378"/>
                    <a:pt x="488" y="378"/>
                  </a:cubicBezTo>
                  <a:cubicBezTo>
                    <a:pt x="489" y="378"/>
                    <a:pt x="492" y="384"/>
                    <a:pt x="492" y="386"/>
                  </a:cubicBezTo>
                  <a:cubicBezTo>
                    <a:pt x="492" y="388"/>
                    <a:pt x="492" y="391"/>
                    <a:pt x="492" y="391"/>
                  </a:cubicBezTo>
                  <a:cubicBezTo>
                    <a:pt x="492" y="391"/>
                    <a:pt x="489" y="393"/>
                    <a:pt x="488" y="393"/>
                  </a:cubicBezTo>
                  <a:cubicBezTo>
                    <a:pt x="486" y="393"/>
                    <a:pt x="481" y="394"/>
                    <a:pt x="478" y="394"/>
                  </a:cubicBezTo>
                  <a:cubicBezTo>
                    <a:pt x="476" y="395"/>
                    <a:pt x="472" y="396"/>
                    <a:pt x="471" y="396"/>
                  </a:cubicBezTo>
                  <a:cubicBezTo>
                    <a:pt x="470" y="397"/>
                    <a:pt x="470" y="398"/>
                    <a:pt x="468" y="399"/>
                  </a:cubicBezTo>
                  <a:cubicBezTo>
                    <a:pt x="466" y="400"/>
                    <a:pt x="462" y="401"/>
                    <a:pt x="460" y="401"/>
                  </a:cubicBezTo>
                  <a:cubicBezTo>
                    <a:pt x="458" y="401"/>
                    <a:pt x="457" y="404"/>
                    <a:pt x="455" y="405"/>
                  </a:cubicBezTo>
                  <a:cubicBezTo>
                    <a:pt x="454" y="407"/>
                    <a:pt x="452" y="404"/>
                    <a:pt x="452" y="407"/>
                  </a:cubicBezTo>
                  <a:cubicBezTo>
                    <a:pt x="453" y="411"/>
                    <a:pt x="453" y="416"/>
                    <a:pt x="455" y="416"/>
                  </a:cubicBezTo>
                  <a:cubicBezTo>
                    <a:pt x="457" y="415"/>
                    <a:pt x="460" y="415"/>
                    <a:pt x="460" y="415"/>
                  </a:cubicBezTo>
                  <a:cubicBezTo>
                    <a:pt x="461" y="414"/>
                    <a:pt x="466" y="413"/>
                    <a:pt x="467" y="412"/>
                  </a:cubicBezTo>
                  <a:cubicBezTo>
                    <a:pt x="468" y="411"/>
                    <a:pt x="472" y="410"/>
                    <a:pt x="472" y="410"/>
                  </a:cubicBezTo>
                  <a:cubicBezTo>
                    <a:pt x="473" y="412"/>
                    <a:pt x="473" y="412"/>
                    <a:pt x="473" y="412"/>
                  </a:cubicBezTo>
                  <a:cubicBezTo>
                    <a:pt x="476" y="412"/>
                    <a:pt x="476" y="412"/>
                    <a:pt x="476" y="412"/>
                  </a:cubicBezTo>
                  <a:cubicBezTo>
                    <a:pt x="476" y="412"/>
                    <a:pt x="481" y="405"/>
                    <a:pt x="483" y="405"/>
                  </a:cubicBezTo>
                  <a:cubicBezTo>
                    <a:pt x="485" y="404"/>
                    <a:pt x="485" y="407"/>
                    <a:pt x="486" y="407"/>
                  </a:cubicBezTo>
                  <a:cubicBezTo>
                    <a:pt x="487" y="407"/>
                    <a:pt x="496" y="405"/>
                    <a:pt x="496" y="405"/>
                  </a:cubicBezTo>
                  <a:cubicBezTo>
                    <a:pt x="497" y="405"/>
                    <a:pt x="500" y="404"/>
                    <a:pt x="500" y="405"/>
                  </a:cubicBezTo>
                  <a:cubicBezTo>
                    <a:pt x="500" y="406"/>
                    <a:pt x="498" y="407"/>
                    <a:pt x="499" y="410"/>
                  </a:cubicBezTo>
                  <a:cubicBezTo>
                    <a:pt x="501" y="414"/>
                    <a:pt x="496" y="418"/>
                    <a:pt x="495" y="418"/>
                  </a:cubicBezTo>
                  <a:cubicBezTo>
                    <a:pt x="493" y="419"/>
                    <a:pt x="489" y="419"/>
                    <a:pt x="487" y="419"/>
                  </a:cubicBezTo>
                  <a:cubicBezTo>
                    <a:pt x="476" y="419"/>
                    <a:pt x="476" y="419"/>
                    <a:pt x="476" y="419"/>
                  </a:cubicBezTo>
                  <a:cubicBezTo>
                    <a:pt x="475" y="419"/>
                    <a:pt x="470" y="420"/>
                    <a:pt x="467" y="420"/>
                  </a:cubicBezTo>
                  <a:close/>
                  <a:moveTo>
                    <a:pt x="483" y="448"/>
                  </a:moveTo>
                  <a:cubicBezTo>
                    <a:pt x="483" y="447"/>
                    <a:pt x="483" y="445"/>
                    <a:pt x="483" y="444"/>
                  </a:cubicBezTo>
                  <a:cubicBezTo>
                    <a:pt x="483" y="443"/>
                    <a:pt x="479" y="440"/>
                    <a:pt x="476" y="438"/>
                  </a:cubicBezTo>
                  <a:cubicBezTo>
                    <a:pt x="472" y="437"/>
                    <a:pt x="472" y="431"/>
                    <a:pt x="472" y="431"/>
                  </a:cubicBezTo>
                  <a:cubicBezTo>
                    <a:pt x="473" y="430"/>
                    <a:pt x="473" y="430"/>
                    <a:pt x="473" y="430"/>
                  </a:cubicBezTo>
                  <a:cubicBezTo>
                    <a:pt x="474" y="432"/>
                    <a:pt x="474" y="432"/>
                    <a:pt x="474" y="432"/>
                  </a:cubicBezTo>
                  <a:cubicBezTo>
                    <a:pt x="474" y="432"/>
                    <a:pt x="476" y="432"/>
                    <a:pt x="482" y="431"/>
                  </a:cubicBezTo>
                  <a:cubicBezTo>
                    <a:pt x="489" y="429"/>
                    <a:pt x="483" y="430"/>
                    <a:pt x="485" y="431"/>
                  </a:cubicBezTo>
                  <a:cubicBezTo>
                    <a:pt x="486" y="432"/>
                    <a:pt x="487" y="431"/>
                    <a:pt x="488" y="430"/>
                  </a:cubicBezTo>
                  <a:cubicBezTo>
                    <a:pt x="489" y="429"/>
                    <a:pt x="490" y="430"/>
                    <a:pt x="490" y="431"/>
                  </a:cubicBezTo>
                  <a:cubicBezTo>
                    <a:pt x="490" y="432"/>
                    <a:pt x="488" y="435"/>
                    <a:pt x="487" y="436"/>
                  </a:cubicBezTo>
                  <a:cubicBezTo>
                    <a:pt x="487" y="438"/>
                    <a:pt x="487" y="441"/>
                    <a:pt x="487" y="443"/>
                  </a:cubicBezTo>
                  <a:cubicBezTo>
                    <a:pt x="487" y="446"/>
                    <a:pt x="483" y="449"/>
                    <a:pt x="483" y="448"/>
                  </a:cubicBezTo>
                  <a:close/>
                  <a:moveTo>
                    <a:pt x="497" y="466"/>
                  </a:moveTo>
                  <a:cubicBezTo>
                    <a:pt x="494" y="466"/>
                    <a:pt x="489" y="466"/>
                    <a:pt x="489" y="466"/>
                  </a:cubicBezTo>
                  <a:cubicBezTo>
                    <a:pt x="489" y="466"/>
                    <a:pt x="490" y="463"/>
                    <a:pt x="490" y="461"/>
                  </a:cubicBezTo>
                  <a:cubicBezTo>
                    <a:pt x="491" y="459"/>
                    <a:pt x="489" y="457"/>
                    <a:pt x="487" y="457"/>
                  </a:cubicBezTo>
                  <a:cubicBezTo>
                    <a:pt x="485" y="458"/>
                    <a:pt x="486" y="452"/>
                    <a:pt x="488" y="450"/>
                  </a:cubicBezTo>
                  <a:cubicBezTo>
                    <a:pt x="491" y="448"/>
                    <a:pt x="492" y="444"/>
                    <a:pt x="493" y="442"/>
                  </a:cubicBezTo>
                  <a:cubicBezTo>
                    <a:pt x="494" y="440"/>
                    <a:pt x="494" y="435"/>
                    <a:pt x="494" y="435"/>
                  </a:cubicBezTo>
                  <a:cubicBezTo>
                    <a:pt x="494" y="435"/>
                    <a:pt x="497" y="434"/>
                    <a:pt x="498" y="433"/>
                  </a:cubicBezTo>
                  <a:cubicBezTo>
                    <a:pt x="500" y="431"/>
                    <a:pt x="503" y="428"/>
                    <a:pt x="503" y="426"/>
                  </a:cubicBezTo>
                  <a:cubicBezTo>
                    <a:pt x="506" y="427"/>
                    <a:pt x="506" y="427"/>
                    <a:pt x="506" y="427"/>
                  </a:cubicBezTo>
                  <a:cubicBezTo>
                    <a:pt x="506" y="427"/>
                    <a:pt x="510" y="426"/>
                    <a:pt x="511" y="426"/>
                  </a:cubicBezTo>
                  <a:cubicBezTo>
                    <a:pt x="512" y="425"/>
                    <a:pt x="514" y="425"/>
                    <a:pt x="514" y="425"/>
                  </a:cubicBezTo>
                  <a:cubicBezTo>
                    <a:pt x="514" y="425"/>
                    <a:pt x="518" y="426"/>
                    <a:pt x="519" y="426"/>
                  </a:cubicBezTo>
                  <a:cubicBezTo>
                    <a:pt x="520" y="425"/>
                    <a:pt x="525" y="424"/>
                    <a:pt x="525" y="424"/>
                  </a:cubicBezTo>
                  <a:cubicBezTo>
                    <a:pt x="525" y="424"/>
                    <a:pt x="528" y="422"/>
                    <a:pt x="530" y="423"/>
                  </a:cubicBezTo>
                  <a:cubicBezTo>
                    <a:pt x="532" y="423"/>
                    <a:pt x="533" y="423"/>
                    <a:pt x="532" y="423"/>
                  </a:cubicBezTo>
                  <a:cubicBezTo>
                    <a:pt x="532" y="424"/>
                    <a:pt x="523" y="431"/>
                    <a:pt x="522" y="432"/>
                  </a:cubicBezTo>
                  <a:cubicBezTo>
                    <a:pt x="521" y="433"/>
                    <a:pt x="517" y="436"/>
                    <a:pt x="516" y="437"/>
                  </a:cubicBezTo>
                  <a:cubicBezTo>
                    <a:pt x="515" y="438"/>
                    <a:pt x="512" y="440"/>
                    <a:pt x="512" y="441"/>
                  </a:cubicBezTo>
                  <a:cubicBezTo>
                    <a:pt x="512" y="442"/>
                    <a:pt x="513" y="443"/>
                    <a:pt x="514" y="443"/>
                  </a:cubicBezTo>
                  <a:cubicBezTo>
                    <a:pt x="515" y="443"/>
                    <a:pt x="526" y="440"/>
                    <a:pt x="526" y="440"/>
                  </a:cubicBezTo>
                  <a:cubicBezTo>
                    <a:pt x="529" y="440"/>
                    <a:pt x="529" y="440"/>
                    <a:pt x="529" y="440"/>
                  </a:cubicBezTo>
                  <a:cubicBezTo>
                    <a:pt x="534" y="443"/>
                    <a:pt x="534" y="443"/>
                    <a:pt x="534" y="443"/>
                  </a:cubicBezTo>
                  <a:cubicBezTo>
                    <a:pt x="534" y="443"/>
                    <a:pt x="539" y="444"/>
                    <a:pt x="541" y="444"/>
                  </a:cubicBezTo>
                  <a:cubicBezTo>
                    <a:pt x="544" y="445"/>
                    <a:pt x="548" y="446"/>
                    <a:pt x="549" y="446"/>
                  </a:cubicBezTo>
                  <a:cubicBezTo>
                    <a:pt x="549" y="446"/>
                    <a:pt x="552" y="448"/>
                    <a:pt x="552" y="448"/>
                  </a:cubicBezTo>
                  <a:cubicBezTo>
                    <a:pt x="552" y="448"/>
                    <a:pt x="551" y="452"/>
                    <a:pt x="553" y="454"/>
                  </a:cubicBezTo>
                  <a:cubicBezTo>
                    <a:pt x="555" y="455"/>
                    <a:pt x="552" y="456"/>
                    <a:pt x="552" y="457"/>
                  </a:cubicBezTo>
                  <a:cubicBezTo>
                    <a:pt x="552" y="458"/>
                    <a:pt x="556" y="459"/>
                    <a:pt x="556" y="459"/>
                  </a:cubicBezTo>
                  <a:cubicBezTo>
                    <a:pt x="556" y="459"/>
                    <a:pt x="559" y="455"/>
                    <a:pt x="559" y="454"/>
                  </a:cubicBezTo>
                  <a:cubicBezTo>
                    <a:pt x="560" y="452"/>
                    <a:pt x="562" y="450"/>
                    <a:pt x="565" y="451"/>
                  </a:cubicBezTo>
                  <a:cubicBezTo>
                    <a:pt x="567" y="452"/>
                    <a:pt x="578" y="456"/>
                    <a:pt x="579" y="456"/>
                  </a:cubicBezTo>
                  <a:cubicBezTo>
                    <a:pt x="580" y="456"/>
                    <a:pt x="583" y="459"/>
                    <a:pt x="584" y="460"/>
                  </a:cubicBezTo>
                  <a:cubicBezTo>
                    <a:pt x="586" y="461"/>
                    <a:pt x="594" y="469"/>
                    <a:pt x="594" y="470"/>
                  </a:cubicBezTo>
                  <a:cubicBezTo>
                    <a:pt x="594" y="470"/>
                    <a:pt x="595" y="476"/>
                    <a:pt x="595" y="477"/>
                  </a:cubicBezTo>
                  <a:cubicBezTo>
                    <a:pt x="595" y="478"/>
                    <a:pt x="596" y="482"/>
                    <a:pt x="596" y="483"/>
                  </a:cubicBezTo>
                  <a:cubicBezTo>
                    <a:pt x="596" y="484"/>
                    <a:pt x="599" y="489"/>
                    <a:pt x="596" y="489"/>
                  </a:cubicBezTo>
                  <a:cubicBezTo>
                    <a:pt x="593" y="489"/>
                    <a:pt x="593" y="487"/>
                    <a:pt x="590" y="487"/>
                  </a:cubicBezTo>
                  <a:cubicBezTo>
                    <a:pt x="587" y="487"/>
                    <a:pt x="575" y="483"/>
                    <a:pt x="569" y="482"/>
                  </a:cubicBezTo>
                  <a:cubicBezTo>
                    <a:pt x="563" y="481"/>
                    <a:pt x="560" y="479"/>
                    <a:pt x="557" y="478"/>
                  </a:cubicBezTo>
                  <a:cubicBezTo>
                    <a:pt x="554" y="477"/>
                    <a:pt x="556" y="476"/>
                    <a:pt x="552" y="476"/>
                  </a:cubicBezTo>
                  <a:cubicBezTo>
                    <a:pt x="548" y="477"/>
                    <a:pt x="546" y="477"/>
                    <a:pt x="546" y="477"/>
                  </a:cubicBezTo>
                  <a:cubicBezTo>
                    <a:pt x="546" y="477"/>
                    <a:pt x="547" y="474"/>
                    <a:pt x="544" y="474"/>
                  </a:cubicBezTo>
                  <a:cubicBezTo>
                    <a:pt x="540" y="474"/>
                    <a:pt x="538" y="475"/>
                    <a:pt x="534" y="473"/>
                  </a:cubicBezTo>
                  <a:cubicBezTo>
                    <a:pt x="530" y="471"/>
                    <a:pt x="538" y="470"/>
                    <a:pt x="528" y="470"/>
                  </a:cubicBezTo>
                  <a:cubicBezTo>
                    <a:pt x="518" y="470"/>
                    <a:pt x="513" y="468"/>
                    <a:pt x="509" y="468"/>
                  </a:cubicBezTo>
                  <a:cubicBezTo>
                    <a:pt x="505" y="467"/>
                    <a:pt x="499" y="467"/>
                    <a:pt x="497" y="466"/>
                  </a:cubicBezTo>
                  <a:close/>
                  <a:moveTo>
                    <a:pt x="597" y="513"/>
                  </a:moveTo>
                  <a:cubicBezTo>
                    <a:pt x="594" y="512"/>
                    <a:pt x="590" y="511"/>
                    <a:pt x="588" y="511"/>
                  </a:cubicBezTo>
                  <a:cubicBezTo>
                    <a:pt x="586" y="511"/>
                    <a:pt x="581" y="508"/>
                    <a:pt x="579" y="511"/>
                  </a:cubicBezTo>
                  <a:cubicBezTo>
                    <a:pt x="577" y="513"/>
                    <a:pt x="575" y="516"/>
                    <a:pt x="575" y="518"/>
                  </a:cubicBezTo>
                  <a:cubicBezTo>
                    <a:pt x="575" y="521"/>
                    <a:pt x="575" y="525"/>
                    <a:pt x="575" y="525"/>
                  </a:cubicBezTo>
                  <a:cubicBezTo>
                    <a:pt x="575" y="525"/>
                    <a:pt x="573" y="521"/>
                    <a:pt x="571" y="522"/>
                  </a:cubicBezTo>
                  <a:cubicBezTo>
                    <a:pt x="568" y="524"/>
                    <a:pt x="566" y="529"/>
                    <a:pt x="566" y="530"/>
                  </a:cubicBezTo>
                  <a:cubicBezTo>
                    <a:pt x="566" y="532"/>
                    <a:pt x="558" y="540"/>
                    <a:pt x="557" y="541"/>
                  </a:cubicBezTo>
                  <a:cubicBezTo>
                    <a:pt x="556" y="542"/>
                    <a:pt x="550" y="547"/>
                    <a:pt x="548" y="550"/>
                  </a:cubicBezTo>
                  <a:cubicBezTo>
                    <a:pt x="546" y="552"/>
                    <a:pt x="544" y="553"/>
                    <a:pt x="540" y="557"/>
                  </a:cubicBezTo>
                  <a:cubicBezTo>
                    <a:pt x="536" y="562"/>
                    <a:pt x="531" y="568"/>
                    <a:pt x="528" y="570"/>
                  </a:cubicBezTo>
                  <a:cubicBezTo>
                    <a:pt x="525" y="571"/>
                    <a:pt x="521" y="575"/>
                    <a:pt x="521" y="575"/>
                  </a:cubicBezTo>
                  <a:cubicBezTo>
                    <a:pt x="521" y="575"/>
                    <a:pt x="521" y="575"/>
                    <a:pt x="520" y="571"/>
                  </a:cubicBezTo>
                  <a:cubicBezTo>
                    <a:pt x="519" y="567"/>
                    <a:pt x="516" y="563"/>
                    <a:pt x="515" y="561"/>
                  </a:cubicBezTo>
                  <a:cubicBezTo>
                    <a:pt x="515" y="560"/>
                    <a:pt x="513" y="560"/>
                    <a:pt x="513" y="559"/>
                  </a:cubicBezTo>
                  <a:cubicBezTo>
                    <a:pt x="513" y="558"/>
                    <a:pt x="515" y="556"/>
                    <a:pt x="515" y="556"/>
                  </a:cubicBezTo>
                  <a:cubicBezTo>
                    <a:pt x="515" y="556"/>
                    <a:pt x="514" y="554"/>
                    <a:pt x="513" y="553"/>
                  </a:cubicBezTo>
                  <a:cubicBezTo>
                    <a:pt x="512" y="552"/>
                    <a:pt x="510" y="544"/>
                    <a:pt x="510" y="537"/>
                  </a:cubicBezTo>
                  <a:cubicBezTo>
                    <a:pt x="510" y="530"/>
                    <a:pt x="507" y="528"/>
                    <a:pt x="508" y="525"/>
                  </a:cubicBezTo>
                  <a:cubicBezTo>
                    <a:pt x="509" y="521"/>
                    <a:pt x="506" y="518"/>
                    <a:pt x="509" y="518"/>
                  </a:cubicBezTo>
                  <a:cubicBezTo>
                    <a:pt x="511" y="518"/>
                    <a:pt x="517" y="525"/>
                    <a:pt x="520" y="526"/>
                  </a:cubicBezTo>
                  <a:cubicBezTo>
                    <a:pt x="523" y="527"/>
                    <a:pt x="534" y="537"/>
                    <a:pt x="534" y="537"/>
                  </a:cubicBezTo>
                  <a:cubicBezTo>
                    <a:pt x="535" y="537"/>
                    <a:pt x="538" y="542"/>
                    <a:pt x="538" y="542"/>
                  </a:cubicBezTo>
                  <a:cubicBezTo>
                    <a:pt x="538" y="542"/>
                    <a:pt x="543" y="543"/>
                    <a:pt x="539" y="537"/>
                  </a:cubicBezTo>
                  <a:cubicBezTo>
                    <a:pt x="534" y="531"/>
                    <a:pt x="527" y="517"/>
                    <a:pt x="527" y="517"/>
                  </a:cubicBezTo>
                  <a:cubicBezTo>
                    <a:pt x="527" y="517"/>
                    <a:pt x="525" y="509"/>
                    <a:pt x="522" y="507"/>
                  </a:cubicBezTo>
                  <a:cubicBezTo>
                    <a:pt x="518" y="504"/>
                    <a:pt x="517" y="505"/>
                    <a:pt x="516" y="503"/>
                  </a:cubicBezTo>
                  <a:cubicBezTo>
                    <a:pt x="516" y="501"/>
                    <a:pt x="515" y="496"/>
                    <a:pt x="515" y="496"/>
                  </a:cubicBezTo>
                  <a:cubicBezTo>
                    <a:pt x="515" y="496"/>
                    <a:pt x="513" y="497"/>
                    <a:pt x="513" y="498"/>
                  </a:cubicBezTo>
                  <a:cubicBezTo>
                    <a:pt x="512" y="499"/>
                    <a:pt x="511" y="498"/>
                    <a:pt x="507" y="493"/>
                  </a:cubicBezTo>
                  <a:cubicBezTo>
                    <a:pt x="503" y="488"/>
                    <a:pt x="501" y="483"/>
                    <a:pt x="501" y="483"/>
                  </a:cubicBezTo>
                  <a:cubicBezTo>
                    <a:pt x="499" y="480"/>
                    <a:pt x="499" y="480"/>
                    <a:pt x="499" y="480"/>
                  </a:cubicBezTo>
                  <a:cubicBezTo>
                    <a:pt x="499" y="480"/>
                    <a:pt x="503" y="482"/>
                    <a:pt x="505" y="481"/>
                  </a:cubicBezTo>
                  <a:cubicBezTo>
                    <a:pt x="506" y="481"/>
                    <a:pt x="513" y="481"/>
                    <a:pt x="514" y="481"/>
                  </a:cubicBezTo>
                  <a:cubicBezTo>
                    <a:pt x="515" y="481"/>
                    <a:pt x="530" y="482"/>
                    <a:pt x="532" y="482"/>
                  </a:cubicBezTo>
                  <a:cubicBezTo>
                    <a:pt x="535" y="482"/>
                    <a:pt x="548" y="488"/>
                    <a:pt x="551" y="488"/>
                  </a:cubicBezTo>
                  <a:cubicBezTo>
                    <a:pt x="554" y="488"/>
                    <a:pt x="554" y="488"/>
                    <a:pt x="554" y="488"/>
                  </a:cubicBezTo>
                  <a:cubicBezTo>
                    <a:pt x="554" y="488"/>
                    <a:pt x="581" y="494"/>
                    <a:pt x="584" y="495"/>
                  </a:cubicBezTo>
                  <a:cubicBezTo>
                    <a:pt x="586" y="495"/>
                    <a:pt x="595" y="496"/>
                    <a:pt x="596" y="498"/>
                  </a:cubicBezTo>
                  <a:cubicBezTo>
                    <a:pt x="596" y="499"/>
                    <a:pt x="597" y="510"/>
                    <a:pt x="597" y="510"/>
                  </a:cubicBezTo>
                  <a:cubicBezTo>
                    <a:pt x="597" y="510"/>
                    <a:pt x="599" y="513"/>
                    <a:pt x="597" y="513"/>
                  </a:cubicBezTo>
                  <a:close/>
                  <a:moveTo>
                    <a:pt x="607" y="400"/>
                  </a:moveTo>
                  <a:cubicBezTo>
                    <a:pt x="608" y="401"/>
                    <a:pt x="611" y="408"/>
                    <a:pt x="612" y="411"/>
                  </a:cubicBezTo>
                  <a:cubicBezTo>
                    <a:pt x="612" y="413"/>
                    <a:pt x="613" y="419"/>
                    <a:pt x="615" y="420"/>
                  </a:cubicBezTo>
                  <a:cubicBezTo>
                    <a:pt x="617" y="422"/>
                    <a:pt x="618" y="426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6" y="427"/>
                    <a:pt x="611" y="426"/>
                  </a:cubicBezTo>
                  <a:cubicBezTo>
                    <a:pt x="606" y="424"/>
                    <a:pt x="599" y="424"/>
                    <a:pt x="599" y="424"/>
                  </a:cubicBezTo>
                  <a:cubicBezTo>
                    <a:pt x="593" y="426"/>
                    <a:pt x="593" y="426"/>
                    <a:pt x="593" y="426"/>
                  </a:cubicBezTo>
                  <a:cubicBezTo>
                    <a:pt x="593" y="426"/>
                    <a:pt x="593" y="430"/>
                    <a:pt x="593" y="434"/>
                  </a:cubicBezTo>
                  <a:cubicBezTo>
                    <a:pt x="593" y="437"/>
                    <a:pt x="593" y="438"/>
                    <a:pt x="593" y="440"/>
                  </a:cubicBezTo>
                  <a:cubicBezTo>
                    <a:pt x="594" y="442"/>
                    <a:pt x="594" y="444"/>
                    <a:pt x="594" y="446"/>
                  </a:cubicBezTo>
                  <a:cubicBezTo>
                    <a:pt x="594" y="448"/>
                    <a:pt x="592" y="450"/>
                    <a:pt x="594" y="452"/>
                  </a:cubicBezTo>
                  <a:cubicBezTo>
                    <a:pt x="596" y="454"/>
                    <a:pt x="594" y="457"/>
                    <a:pt x="593" y="456"/>
                  </a:cubicBezTo>
                  <a:cubicBezTo>
                    <a:pt x="593" y="456"/>
                    <a:pt x="592" y="454"/>
                    <a:pt x="590" y="454"/>
                  </a:cubicBezTo>
                  <a:cubicBezTo>
                    <a:pt x="587" y="454"/>
                    <a:pt x="585" y="452"/>
                    <a:pt x="583" y="451"/>
                  </a:cubicBezTo>
                  <a:cubicBezTo>
                    <a:pt x="580" y="450"/>
                    <a:pt x="577" y="448"/>
                    <a:pt x="576" y="448"/>
                  </a:cubicBezTo>
                  <a:cubicBezTo>
                    <a:pt x="575" y="447"/>
                    <a:pt x="570" y="447"/>
                    <a:pt x="568" y="447"/>
                  </a:cubicBezTo>
                  <a:cubicBezTo>
                    <a:pt x="566" y="447"/>
                    <a:pt x="563" y="447"/>
                    <a:pt x="563" y="447"/>
                  </a:cubicBezTo>
                  <a:cubicBezTo>
                    <a:pt x="566" y="447"/>
                    <a:pt x="565" y="442"/>
                    <a:pt x="565" y="440"/>
                  </a:cubicBezTo>
                  <a:cubicBezTo>
                    <a:pt x="565" y="439"/>
                    <a:pt x="569" y="436"/>
                    <a:pt x="569" y="434"/>
                  </a:cubicBezTo>
                  <a:cubicBezTo>
                    <a:pt x="570" y="432"/>
                    <a:pt x="570" y="431"/>
                    <a:pt x="573" y="431"/>
                  </a:cubicBezTo>
                  <a:cubicBezTo>
                    <a:pt x="577" y="430"/>
                    <a:pt x="576" y="427"/>
                    <a:pt x="576" y="427"/>
                  </a:cubicBezTo>
                  <a:cubicBezTo>
                    <a:pt x="576" y="427"/>
                    <a:pt x="573" y="427"/>
                    <a:pt x="571" y="425"/>
                  </a:cubicBezTo>
                  <a:cubicBezTo>
                    <a:pt x="569" y="423"/>
                    <a:pt x="575" y="424"/>
                    <a:pt x="577" y="424"/>
                  </a:cubicBezTo>
                  <a:cubicBezTo>
                    <a:pt x="579" y="424"/>
                    <a:pt x="584" y="423"/>
                    <a:pt x="588" y="423"/>
                  </a:cubicBezTo>
                  <a:cubicBezTo>
                    <a:pt x="591" y="423"/>
                    <a:pt x="590" y="420"/>
                    <a:pt x="591" y="417"/>
                  </a:cubicBezTo>
                  <a:cubicBezTo>
                    <a:pt x="593" y="414"/>
                    <a:pt x="591" y="414"/>
                    <a:pt x="590" y="412"/>
                  </a:cubicBezTo>
                  <a:cubicBezTo>
                    <a:pt x="588" y="410"/>
                    <a:pt x="585" y="412"/>
                    <a:pt x="585" y="410"/>
                  </a:cubicBezTo>
                  <a:cubicBezTo>
                    <a:pt x="584" y="408"/>
                    <a:pt x="589" y="409"/>
                    <a:pt x="590" y="407"/>
                  </a:cubicBezTo>
                  <a:cubicBezTo>
                    <a:pt x="592" y="405"/>
                    <a:pt x="593" y="407"/>
                    <a:pt x="594" y="406"/>
                  </a:cubicBezTo>
                  <a:cubicBezTo>
                    <a:pt x="595" y="406"/>
                    <a:pt x="598" y="403"/>
                    <a:pt x="601" y="402"/>
                  </a:cubicBezTo>
                  <a:cubicBezTo>
                    <a:pt x="604" y="401"/>
                    <a:pt x="605" y="400"/>
                    <a:pt x="606" y="399"/>
                  </a:cubicBezTo>
                  <a:cubicBezTo>
                    <a:pt x="607" y="399"/>
                    <a:pt x="607" y="399"/>
                    <a:pt x="607" y="400"/>
                  </a:cubicBezTo>
                  <a:close/>
                  <a:moveTo>
                    <a:pt x="603" y="381"/>
                  </a:moveTo>
                  <a:cubicBezTo>
                    <a:pt x="603" y="382"/>
                    <a:pt x="603" y="387"/>
                    <a:pt x="603" y="387"/>
                  </a:cubicBezTo>
                  <a:cubicBezTo>
                    <a:pt x="603" y="387"/>
                    <a:pt x="606" y="392"/>
                    <a:pt x="603" y="389"/>
                  </a:cubicBezTo>
                  <a:cubicBezTo>
                    <a:pt x="600" y="386"/>
                    <a:pt x="600" y="385"/>
                    <a:pt x="599" y="385"/>
                  </a:cubicBezTo>
                  <a:cubicBezTo>
                    <a:pt x="598" y="384"/>
                    <a:pt x="593" y="384"/>
                    <a:pt x="593" y="384"/>
                  </a:cubicBezTo>
                  <a:cubicBezTo>
                    <a:pt x="590" y="381"/>
                    <a:pt x="590" y="381"/>
                    <a:pt x="590" y="381"/>
                  </a:cubicBezTo>
                  <a:cubicBezTo>
                    <a:pt x="590" y="381"/>
                    <a:pt x="586" y="377"/>
                    <a:pt x="592" y="377"/>
                  </a:cubicBezTo>
                  <a:cubicBezTo>
                    <a:pt x="597" y="377"/>
                    <a:pt x="603" y="380"/>
                    <a:pt x="603" y="381"/>
                  </a:cubicBezTo>
                  <a:close/>
                  <a:moveTo>
                    <a:pt x="983" y="261"/>
                  </a:moveTo>
                  <a:cubicBezTo>
                    <a:pt x="983" y="262"/>
                    <a:pt x="982" y="264"/>
                    <a:pt x="981" y="265"/>
                  </a:cubicBezTo>
                  <a:cubicBezTo>
                    <a:pt x="979" y="266"/>
                    <a:pt x="979" y="267"/>
                    <a:pt x="978" y="267"/>
                  </a:cubicBezTo>
                  <a:cubicBezTo>
                    <a:pt x="976" y="267"/>
                    <a:pt x="974" y="266"/>
                    <a:pt x="972" y="265"/>
                  </a:cubicBezTo>
                  <a:cubicBezTo>
                    <a:pt x="970" y="265"/>
                    <a:pt x="968" y="265"/>
                    <a:pt x="967" y="264"/>
                  </a:cubicBezTo>
                  <a:cubicBezTo>
                    <a:pt x="966" y="263"/>
                    <a:pt x="963" y="262"/>
                    <a:pt x="965" y="261"/>
                  </a:cubicBezTo>
                  <a:cubicBezTo>
                    <a:pt x="965" y="261"/>
                    <a:pt x="969" y="261"/>
                    <a:pt x="972" y="261"/>
                  </a:cubicBezTo>
                  <a:cubicBezTo>
                    <a:pt x="975" y="260"/>
                    <a:pt x="976" y="260"/>
                    <a:pt x="980" y="260"/>
                  </a:cubicBezTo>
                  <a:cubicBezTo>
                    <a:pt x="984" y="259"/>
                    <a:pt x="983" y="259"/>
                    <a:pt x="983" y="261"/>
                  </a:cubicBezTo>
                  <a:close/>
                  <a:moveTo>
                    <a:pt x="988" y="269"/>
                  </a:moveTo>
                  <a:cubicBezTo>
                    <a:pt x="988" y="269"/>
                    <a:pt x="993" y="265"/>
                    <a:pt x="993" y="263"/>
                  </a:cubicBezTo>
                  <a:cubicBezTo>
                    <a:pt x="994" y="262"/>
                    <a:pt x="992" y="260"/>
                    <a:pt x="992" y="260"/>
                  </a:cubicBezTo>
                  <a:cubicBezTo>
                    <a:pt x="992" y="260"/>
                    <a:pt x="991" y="260"/>
                    <a:pt x="995" y="260"/>
                  </a:cubicBezTo>
                  <a:cubicBezTo>
                    <a:pt x="998" y="260"/>
                    <a:pt x="1000" y="260"/>
                    <a:pt x="999" y="261"/>
                  </a:cubicBezTo>
                  <a:cubicBezTo>
                    <a:pt x="999" y="262"/>
                    <a:pt x="995" y="265"/>
                    <a:pt x="995" y="267"/>
                  </a:cubicBezTo>
                  <a:cubicBezTo>
                    <a:pt x="996" y="269"/>
                    <a:pt x="996" y="270"/>
                    <a:pt x="997" y="270"/>
                  </a:cubicBezTo>
                  <a:cubicBezTo>
                    <a:pt x="998" y="269"/>
                    <a:pt x="1000" y="266"/>
                    <a:pt x="1001" y="264"/>
                  </a:cubicBezTo>
                  <a:cubicBezTo>
                    <a:pt x="1002" y="262"/>
                    <a:pt x="1003" y="260"/>
                    <a:pt x="1006" y="258"/>
                  </a:cubicBezTo>
                  <a:cubicBezTo>
                    <a:pt x="1008" y="256"/>
                    <a:pt x="1009" y="254"/>
                    <a:pt x="1012" y="253"/>
                  </a:cubicBezTo>
                  <a:cubicBezTo>
                    <a:pt x="1014" y="253"/>
                    <a:pt x="1014" y="251"/>
                    <a:pt x="1016" y="252"/>
                  </a:cubicBezTo>
                  <a:cubicBezTo>
                    <a:pt x="1017" y="253"/>
                    <a:pt x="1019" y="254"/>
                    <a:pt x="1020" y="254"/>
                  </a:cubicBezTo>
                  <a:cubicBezTo>
                    <a:pt x="1021" y="255"/>
                    <a:pt x="1021" y="257"/>
                    <a:pt x="1023" y="257"/>
                  </a:cubicBezTo>
                  <a:cubicBezTo>
                    <a:pt x="1025" y="256"/>
                    <a:pt x="1029" y="255"/>
                    <a:pt x="1031" y="255"/>
                  </a:cubicBezTo>
                  <a:cubicBezTo>
                    <a:pt x="1033" y="255"/>
                    <a:pt x="1036" y="255"/>
                    <a:pt x="1038" y="255"/>
                  </a:cubicBezTo>
                  <a:cubicBezTo>
                    <a:pt x="1039" y="255"/>
                    <a:pt x="1042" y="255"/>
                    <a:pt x="1044" y="255"/>
                  </a:cubicBezTo>
                  <a:cubicBezTo>
                    <a:pt x="1046" y="255"/>
                    <a:pt x="1047" y="257"/>
                    <a:pt x="1050" y="257"/>
                  </a:cubicBezTo>
                  <a:cubicBezTo>
                    <a:pt x="1053" y="257"/>
                    <a:pt x="1055" y="256"/>
                    <a:pt x="1055" y="257"/>
                  </a:cubicBezTo>
                  <a:cubicBezTo>
                    <a:pt x="1055" y="257"/>
                    <a:pt x="1057" y="258"/>
                    <a:pt x="1057" y="258"/>
                  </a:cubicBezTo>
                  <a:cubicBezTo>
                    <a:pt x="1057" y="258"/>
                    <a:pt x="1057" y="262"/>
                    <a:pt x="1057" y="263"/>
                  </a:cubicBezTo>
                  <a:cubicBezTo>
                    <a:pt x="1057" y="265"/>
                    <a:pt x="1058" y="266"/>
                    <a:pt x="1056" y="267"/>
                  </a:cubicBezTo>
                  <a:cubicBezTo>
                    <a:pt x="1055" y="268"/>
                    <a:pt x="1054" y="268"/>
                    <a:pt x="1052" y="268"/>
                  </a:cubicBezTo>
                  <a:cubicBezTo>
                    <a:pt x="1050" y="268"/>
                    <a:pt x="1047" y="268"/>
                    <a:pt x="1044" y="268"/>
                  </a:cubicBezTo>
                  <a:cubicBezTo>
                    <a:pt x="1040" y="268"/>
                    <a:pt x="1032" y="268"/>
                    <a:pt x="1030" y="268"/>
                  </a:cubicBezTo>
                  <a:cubicBezTo>
                    <a:pt x="1029" y="269"/>
                    <a:pt x="1027" y="267"/>
                    <a:pt x="1024" y="269"/>
                  </a:cubicBezTo>
                  <a:cubicBezTo>
                    <a:pt x="1021" y="270"/>
                    <a:pt x="1020" y="271"/>
                    <a:pt x="1017" y="271"/>
                  </a:cubicBezTo>
                  <a:cubicBezTo>
                    <a:pt x="1015" y="271"/>
                    <a:pt x="1008" y="271"/>
                    <a:pt x="1007" y="273"/>
                  </a:cubicBezTo>
                  <a:cubicBezTo>
                    <a:pt x="1005" y="274"/>
                    <a:pt x="1005" y="274"/>
                    <a:pt x="1004" y="274"/>
                  </a:cubicBezTo>
                  <a:cubicBezTo>
                    <a:pt x="1002" y="274"/>
                    <a:pt x="1000" y="273"/>
                    <a:pt x="997" y="273"/>
                  </a:cubicBezTo>
                  <a:cubicBezTo>
                    <a:pt x="995" y="273"/>
                    <a:pt x="995" y="271"/>
                    <a:pt x="992" y="271"/>
                  </a:cubicBezTo>
                  <a:cubicBezTo>
                    <a:pt x="990" y="270"/>
                    <a:pt x="988" y="270"/>
                    <a:pt x="988" y="270"/>
                  </a:cubicBezTo>
                  <a:lnTo>
                    <a:pt x="988" y="269"/>
                  </a:lnTo>
                  <a:close/>
                  <a:moveTo>
                    <a:pt x="991" y="279"/>
                  </a:moveTo>
                  <a:cubicBezTo>
                    <a:pt x="989" y="279"/>
                    <a:pt x="987" y="279"/>
                    <a:pt x="987" y="278"/>
                  </a:cubicBezTo>
                  <a:cubicBezTo>
                    <a:pt x="987" y="277"/>
                    <a:pt x="988" y="276"/>
                    <a:pt x="988" y="276"/>
                  </a:cubicBezTo>
                  <a:cubicBezTo>
                    <a:pt x="988" y="276"/>
                    <a:pt x="988" y="275"/>
                    <a:pt x="991" y="275"/>
                  </a:cubicBezTo>
                  <a:cubicBezTo>
                    <a:pt x="994" y="275"/>
                    <a:pt x="996" y="275"/>
                    <a:pt x="994" y="276"/>
                  </a:cubicBezTo>
                  <a:cubicBezTo>
                    <a:pt x="992" y="277"/>
                    <a:pt x="992" y="279"/>
                    <a:pt x="991" y="279"/>
                  </a:cubicBezTo>
                  <a:close/>
                  <a:moveTo>
                    <a:pt x="1059" y="316"/>
                  </a:moveTo>
                  <a:cubicBezTo>
                    <a:pt x="1057" y="318"/>
                    <a:pt x="1056" y="319"/>
                    <a:pt x="1056" y="319"/>
                  </a:cubicBezTo>
                  <a:cubicBezTo>
                    <a:pt x="1055" y="319"/>
                    <a:pt x="1032" y="307"/>
                    <a:pt x="1030" y="305"/>
                  </a:cubicBezTo>
                  <a:cubicBezTo>
                    <a:pt x="1027" y="303"/>
                    <a:pt x="1019" y="298"/>
                    <a:pt x="1017" y="298"/>
                  </a:cubicBezTo>
                  <a:cubicBezTo>
                    <a:pt x="1016" y="297"/>
                    <a:pt x="1006" y="291"/>
                    <a:pt x="1005" y="290"/>
                  </a:cubicBezTo>
                  <a:cubicBezTo>
                    <a:pt x="1003" y="289"/>
                    <a:pt x="997" y="285"/>
                    <a:pt x="997" y="285"/>
                  </a:cubicBezTo>
                  <a:cubicBezTo>
                    <a:pt x="993" y="283"/>
                    <a:pt x="993" y="283"/>
                    <a:pt x="993" y="283"/>
                  </a:cubicBezTo>
                  <a:cubicBezTo>
                    <a:pt x="993" y="283"/>
                    <a:pt x="995" y="279"/>
                    <a:pt x="998" y="279"/>
                  </a:cubicBezTo>
                  <a:cubicBezTo>
                    <a:pt x="1002" y="279"/>
                    <a:pt x="1014" y="286"/>
                    <a:pt x="1015" y="287"/>
                  </a:cubicBezTo>
                  <a:cubicBezTo>
                    <a:pt x="1017" y="287"/>
                    <a:pt x="1029" y="291"/>
                    <a:pt x="1029" y="291"/>
                  </a:cubicBezTo>
                  <a:cubicBezTo>
                    <a:pt x="1030" y="291"/>
                    <a:pt x="1039" y="294"/>
                    <a:pt x="1040" y="295"/>
                  </a:cubicBezTo>
                  <a:cubicBezTo>
                    <a:pt x="1041" y="295"/>
                    <a:pt x="1046" y="298"/>
                    <a:pt x="1046" y="298"/>
                  </a:cubicBezTo>
                  <a:cubicBezTo>
                    <a:pt x="1047" y="299"/>
                    <a:pt x="1049" y="299"/>
                    <a:pt x="1050" y="297"/>
                  </a:cubicBezTo>
                  <a:cubicBezTo>
                    <a:pt x="1052" y="295"/>
                    <a:pt x="1052" y="293"/>
                    <a:pt x="1051" y="292"/>
                  </a:cubicBezTo>
                  <a:cubicBezTo>
                    <a:pt x="1050" y="291"/>
                    <a:pt x="1047" y="290"/>
                    <a:pt x="1046" y="289"/>
                  </a:cubicBezTo>
                  <a:cubicBezTo>
                    <a:pt x="1045" y="289"/>
                    <a:pt x="1040" y="287"/>
                    <a:pt x="1039" y="287"/>
                  </a:cubicBezTo>
                  <a:cubicBezTo>
                    <a:pt x="1038" y="286"/>
                    <a:pt x="1030" y="284"/>
                    <a:pt x="1029" y="283"/>
                  </a:cubicBezTo>
                  <a:cubicBezTo>
                    <a:pt x="1029" y="283"/>
                    <a:pt x="1027" y="282"/>
                    <a:pt x="1026" y="282"/>
                  </a:cubicBezTo>
                  <a:cubicBezTo>
                    <a:pt x="1025" y="281"/>
                    <a:pt x="1022" y="281"/>
                    <a:pt x="1021" y="280"/>
                  </a:cubicBezTo>
                  <a:cubicBezTo>
                    <a:pt x="1020" y="279"/>
                    <a:pt x="1013" y="278"/>
                    <a:pt x="1013" y="278"/>
                  </a:cubicBezTo>
                  <a:cubicBezTo>
                    <a:pt x="1009" y="278"/>
                    <a:pt x="1009" y="278"/>
                    <a:pt x="1009" y="278"/>
                  </a:cubicBezTo>
                  <a:cubicBezTo>
                    <a:pt x="1009" y="278"/>
                    <a:pt x="1009" y="276"/>
                    <a:pt x="1011" y="275"/>
                  </a:cubicBezTo>
                  <a:cubicBezTo>
                    <a:pt x="1012" y="274"/>
                    <a:pt x="1016" y="274"/>
                    <a:pt x="1019" y="274"/>
                  </a:cubicBezTo>
                  <a:cubicBezTo>
                    <a:pt x="1022" y="274"/>
                    <a:pt x="1025" y="272"/>
                    <a:pt x="1029" y="272"/>
                  </a:cubicBezTo>
                  <a:cubicBezTo>
                    <a:pt x="1033" y="272"/>
                    <a:pt x="1038" y="271"/>
                    <a:pt x="1042" y="271"/>
                  </a:cubicBezTo>
                  <a:cubicBezTo>
                    <a:pt x="1045" y="271"/>
                    <a:pt x="1053" y="271"/>
                    <a:pt x="1053" y="271"/>
                  </a:cubicBezTo>
                  <a:cubicBezTo>
                    <a:pt x="1056" y="271"/>
                    <a:pt x="1056" y="271"/>
                    <a:pt x="1056" y="271"/>
                  </a:cubicBezTo>
                  <a:cubicBezTo>
                    <a:pt x="1056" y="271"/>
                    <a:pt x="1057" y="281"/>
                    <a:pt x="1057" y="282"/>
                  </a:cubicBezTo>
                  <a:cubicBezTo>
                    <a:pt x="1057" y="284"/>
                    <a:pt x="1058" y="286"/>
                    <a:pt x="1058" y="290"/>
                  </a:cubicBezTo>
                  <a:cubicBezTo>
                    <a:pt x="1058" y="295"/>
                    <a:pt x="1058" y="300"/>
                    <a:pt x="1058" y="302"/>
                  </a:cubicBezTo>
                  <a:cubicBezTo>
                    <a:pt x="1058" y="304"/>
                    <a:pt x="1058" y="308"/>
                    <a:pt x="1059" y="310"/>
                  </a:cubicBezTo>
                  <a:cubicBezTo>
                    <a:pt x="1059" y="312"/>
                    <a:pt x="1060" y="315"/>
                    <a:pt x="1059" y="316"/>
                  </a:cubicBezTo>
                  <a:close/>
                  <a:moveTo>
                    <a:pt x="1076" y="242"/>
                  </a:moveTo>
                  <a:cubicBezTo>
                    <a:pt x="1076" y="242"/>
                    <a:pt x="1077" y="238"/>
                    <a:pt x="1077" y="237"/>
                  </a:cubicBezTo>
                  <a:cubicBezTo>
                    <a:pt x="1078" y="236"/>
                    <a:pt x="1079" y="236"/>
                    <a:pt x="1079" y="235"/>
                  </a:cubicBezTo>
                  <a:cubicBezTo>
                    <a:pt x="1079" y="234"/>
                    <a:pt x="1079" y="233"/>
                    <a:pt x="1078" y="232"/>
                  </a:cubicBezTo>
                  <a:cubicBezTo>
                    <a:pt x="1077" y="231"/>
                    <a:pt x="1078" y="229"/>
                    <a:pt x="1080" y="229"/>
                  </a:cubicBezTo>
                  <a:cubicBezTo>
                    <a:pt x="1082" y="229"/>
                    <a:pt x="1084" y="229"/>
                    <a:pt x="1085" y="229"/>
                  </a:cubicBezTo>
                  <a:cubicBezTo>
                    <a:pt x="1086" y="230"/>
                    <a:pt x="1086" y="230"/>
                    <a:pt x="1087" y="232"/>
                  </a:cubicBezTo>
                  <a:cubicBezTo>
                    <a:pt x="1087" y="233"/>
                    <a:pt x="1089" y="233"/>
                    <a:pt x="1089" y="235"/>
                  </a:cubicBezTo>
                  <a:cubicBezTo>
                    <a:pt x="1089" y="237"/>
                    <a:pt x="1089" y="237"/>
                    <a:pt x="1089" y="239"/>
                  </a:cubicBezTo>
                  <a:cubicBezTo>
                    <a:pt x="1089" y="241"/>
                    <a:pt x="1090" y="242"/>
                    <a:pt x="1090" y="243"/>
                  </a:cubicBezTo>
                  <a:cubicBezTo>
                    <a:pt x="1090" y="245"/>
                    <a:pt x="1090" y="245"/>
                    <a:pt x="1089" y="245"/>
                  </a:cubicBezTo>
                  <a:cubicBezTo>
                    <a:pt x="1088" y="245"/>
                    <a:pt x="1085" y="244"/>
                    <a:pt x="1083" y="244"/>
                  </a:cubicBezTo>
                  <a:cubicBezTo>
                    <a:pt x="1080" y="243"/>
                    <a:pt x="1078" y="243"/>
                    <a:pt x="1078" y="243"/>
                  </a:cubicBezTo>
                  <a:cubicBezTo>
                    <a:pt x="1077" y="243"/>
                    <a:pt x="1076" y="243"/>
                    <a:pt x="1076" y="243"/>
                  </a:cubicBezTo>
                  <a:lnTo>
                    <a:pt x="1076" y="242"/>
                  </a:lnTo>
                  <a:close/>
                  <a:moveTo>
                    <a:pt x="1071" y="253"/>
                  </a:moveTo>
                  <a:cubicBezTo>
                    <a:pt x="1071" y="253"/>
                    <a:pt x="1073" y="252"/>
                    <a:pt x="1074" y="252"/>
                  </a:cubicBezTo>
                  <a:cubicBezTo>
                    <a:pt x="1076" y="251"/>
                    <a:pt x="1077" y="249"/>
                    <a:pt x="1077" y="249"/>
                  </a:cubicBezTo>
                  <a:cubicBezTo>
                    <a:pt x="1077" y="249"/>
                    <a:pt x="1079" y="251"/>
                    <a:pt x="1080" y="252"/>
                  </a:cubicBezTo>
                  <a:cubicBezTo>
                    <a:pt x="1081" y="253"/>
                    <a:pt x="1084" y="251"/>
                    <a:pt x="1084" y="251"/>
                  </a:cubicBezTo>
                  <a:cubicBezTo>
                    <a:pt x="1084" y="251"/>
                    <a:pt x="1085" y="251"/>
                    <a:pt x="1086" y="251"/>
                  </a:cubicBezTo>
                  <a:cubicBezTo>
                    <a:pt x="1087" y="252"/>
                    <a:pt x="1087" y="252"/>
                    <a:pt x="1089" y="251"/>
                  </a:cubicBezTo>
                  <a:cubicBezTo>
                    <a:pt x="1091" y="251"/>
                    <a:pt x="1090" y="250"/>
                    <a:pt x="1092" y="250"/>
                  </a:cubicBezTo>
                  <a:cubicBezTo>
                    <a:pt x="1093" y="250"/>
                    <a:pt x="1094" y="250"/>
                    <a:pt x="1094" y="251"/>
                  </a:cubicBezTo>
                  <a:cubicBezTo>
                    <a:pt x="1095" y="251"/>
                    <a:pt x="1095" y="257"/>
                    <a:pt x="1096" y="258"/>
                  </a:cubicBezTo>
                  <a:cubicBezTo>
                    <a:pt x="1096" y="259"/>
                    <a:pt x="1096" y="260"/>
                    <a:pt x="1096" y="261"/>
                  </a:cubicBezTo>
                  <a:cubicBezTo>
                    <a:pt x="1096" y="262"/>
                    <a:pt x="1099" y="263"/>
                    <a:pt x="1096" y="263"/>
                  </a:cubicBezTo>
                  <a:cubicBezTo>
                    <a:pt x="1094" y="262"/>
                    <a:pt x="1089" y="262"/>
                    <a:pt x="1087" y="261"/>
                  </a:cubicBezTo>
                  <a:cubicBezTo>
                    <a:pt x="1085" y="260"/>
                    <a:pt x="1082" y="259"/>
                    <a:pt x="1080" y="259"/>
                  </a:cubicBezTo>
                  <a:cubicBezTo>
                    <a:pt x="1078" y="259"/>
                    <a:pt x="1077" y="259"/>
                    <a:pt x="1076" y="259"/>
                  </a:cubicBezTo>
                  <a:cubicBezTo>
                    <a:pt x="1074" y="259"/>
                    <a:pt x="1073" y="259"/>
                    <a:pt x="1073" y="259"/>
                  </a:cubicBezTo>
                  <a:cubicBezTo>
                    <a:pt x="1073" y="258"/>
                    <a:pt x="1073" y="256"/>
                    <a:pt x="1074" y="255"/>
                  </a:cubicBezTo>
                  <a:cubicBezTo>
                    <a:pt x="1074" y="255"/>
                    <a:pt x="1071" y="255"/>
                    <a:pt x="1071" y="255"/>
                  </a:cubicBezTo>
                  <a:lnTo>
                    <a:pt x="1071" y="253"/>
                  </a:lnTo>
                  <a:close/>
                  <a:moveTo>
                    <a:pt x="1072" y="262"/>
                  </a:moveTo>
                  <a:cubicBezTo>
                    <a:pt x="1073" y="262"/>
                    <a:pt x="1075" y="263"/>
                    <a:pt x="1076" y="263"/>
                  </a:cubicBezTo>
                  <a:cubicBezTo>
                    <a:pt x="1077" y="263"/>
                    <a:pt x="1080" y="264"/>
                    <a:pt x="1082" y="264"/>
                  </a:cubicBezTo>
                  <a:cubicBezTo>
                    <a:pt x="1084" y="264"/>
                    <a:pt x="1088" y="265"/>
                    <a:pt x="1089" y="265"/>
                  </a:cubicBezTo>
                  <a:cubicBezTo>
                    <a:pt x="1089" y="265"/>
                    <a:pt x="1093" y="265"/>
                    <a:pt x="1094" y="266"/>
                  </a:cubicBezTo>
                  <a:cubicBezTo>
                    <a:pt x="1095" y="266"/>
                    <a:pt x="1097" y="267"/>
                    <a:pt x="1097" y="267"/>
                  </a:cubicBezTo>
                  <a:cubicBezTo>
                    <a:pt x="1098" y="268"/>
                    <a:pt x="1103" y="269"/>
                    <a:pt x="1100" y="270"/>
                  </a:cubicBezTo>
                  <a:cubicBezTo>
                    <a:pt x="1096" y="271"/>
                    <a:pt x="1095" y="270"/>
                    <a:pt x="1095" y="270"/>
                  </a:cubicBezTo>
                  <a:cubicBezTo>
                    <a:pt x="1095" y="270"/>
                    <a:pt x="1093" y="270"/>
                    <a:pt x="1091" y="270"/>
                  </a:cubicBezTo>
                  <a:cubicBezTo>
                    <a:pt x="1089" y="270"/>
                    <a:pt x="1088" y="270"/>
                    <a:pt x="1086" y="270"/>
                  </a:cubicBezTo>
                  <a:cubicBezTo>
                    <a:pt x="1085" y="270"/>
                    <a:pt x="1083" y="268"/>
                    <a:pt x="1081" y="268"/>
                  </a:cubicBezTo>
                  <a:cubicBezTo>
                    <a:pt x="1078" y="268"/>
                    <a:pt x="1076" y="268"/>
                    <a:pt x="1074" y="268"/>
                  </a:cubicBezTo>
                  <a:cubicBezTo>
                    <a:pt x="1072" y="268"/>
                    <a:pt x="1070" y="269"/>
                    <a:pt x="1070" y="268"/>
                  </a:cubicBezTo>
                  <a:cubicBezTo>
                    <a:pt x="1069" y="267"/>
                    <a:pt x="1068" y="265"/>
                    <a:pt x="1068" y="265"/>
                  </a:cubicBezTo>
                  <a:cubicBezTo>
                    <a:pt x="1068" y="265"/>
                    <a:pt x="1070" y="262"/>
                    <a:pt x="1072" y="262"/>
                  </a:cubicBezTo>
                  <a:close/>
                  <a:moveTo>
                    <a:pt x="1111" y="317"/>
                  </a:moveTo>
                  <a:cubicBezTo>
                    <a:pt x="1110" y="317"/>
                    <a:pt x="1108" y="318"/>
                    <a:pt x="1107" y="318"/>
                  </a:cubicBezTo>
                  <a:cubicBezTo>
                    <a:pt x="1105" y="317"/>
                    <a:pt x="1105" y="315"/>
                    <a:pt x="1103" y="314"/>
                  </a:cubicBezTo>
                  <a:cubicBezTo>
                    <a:pt x="1102" y="313"/>
                    <a:pt x="1099" y="311"/>
                    <a:pt x="1099" y="310"/>
                  </a:cubicBezTo>
                  <a:cubicBezTo>
                    <a:pt x="1099" y="308"/>
                    <a:pt x="1098" y="306"/>
                    <a:pt x="1097" y="305"/>
                  </a:cubicBezTo>
                  <a:cubicBezTo>
                    <a:pt x="1096" y="305"/>
                    <a:pt x="1094" y="306"/>
                    <a:pt x="1093" y="306"/>
                  </a:cubicBezTo>
                  <a:cubicBezTo>
                    <a:pt x="1093" y="306"/>
                    <a:pt x="1091" y="304"/>
                    <a:pt x="1089" y="305"/>
                  </a:cubicBezTo>
                  <a:cubicBezTo>
                    <a:pt x="1088" y="305"/>
                    <a:pt x="1087" y="305"/>
                    <a:pt x="1086" y="306"/>
                  </a:cubicBezTo>
                  <a:cubicBezTo>
                    <a:pt x="1084" y="306"/>
                    <a:pt x="1084" y="306"/>
                    <a:pt x="1082" y="307"/>
                  </a:cubicBezTo>
                  <a:cubicBezTo>
                    <a:pt x="1080" y="308"/>
                    <a:pt x="1079" y="308"/>
                    <a:pt x="1079" y="309"/>
                  </a:cubicBezTo>
                  <a:cubicBezTo>
                    <a:pt x="1079" y="311"/>
                    <a:pt x="1081" y="309"/>
                    <a:pt x="1078" y="312"/>
                  </a:cubicBezTo>
                  <a:cubicBezTo>
                    <a:pt x="1075" y="314"/>
                    <a:pt x="1073" y="314"/>
                    <a:pt x="1073" y="315"/>
                  </a:cubicBezTo>
                  <a:cubicBezTo>
                    <a:pt x="1072" y="316"/>
                    <a:pt x="1072" y="317"/>
                    <a:pt x="1072" y="319"/>
                  </a:cubicBezTo>
                  <a:cubicBezTo>
                    <a:pt x="1072" y="324"/>
                    <a:pt x="1072" y="324"/>
                    <a:pt x="1072" y="324"/>
                  </a:cubicBezTo>
                  <a:cubicBezTo>
                    <a:pt x="1072" y="325"/>
                    <a:pt x="1072" y="324"/>
                    <a:pt x="1072" y="325"/>
                  </a:cubicBezTo>
                  <a:cubicBezTo>
                    <a:pt x="1072" y="327"/>
                    <a:pt x="1073" y="327"/>
                    <a:pt x="1072" y="327"/>
                  </a:cubicBezTo>
                  <a:cubicBezTo>
                    <a:pt x="1070" y="326"/>
                    <a:pt x="1068" y="326"/>
                    <a:pt x="1068" y="325"/>
                  </a:cubicBezTo>
                  <a:cubicBezTo>
                    <a:pt x="1067" y="324"/>
                    <a:pt x="1066" y="325"/>
                    <a:pt x="1066" y="323"/>
                  </a:cubicBezTo>
                  <a:cubicBezTo>
                    <a:pt x="1066" y="321"/>
                    <a:pt x="1070" y="316"/>
                    <a:pt x="1071" y="315"/>
                  </a:cubicBezTo>
                  <a:cubicBezTo>
                    <a:pt x="1071" y="313"/>
                    <a:pt x="1073" y="311"/>
                    <a:pt x="1074" y="310"/>
                  </a:cubicBezTo>
                  <a:cubicBezTo>
                    <a:pt x="1076" y="309"/>
                    <a:pt x="1078" y="309"/>
                    <a:pt x="1079" y="307"/>
                  </a:cubicBezTo>
                  <a:cubicBezTo>
                    <a:pt x="1081" y="306"/>
                    <a:pt x="1081" y="303"/>
                    <a:pt x="1081" y="302"/>
                  </a:cubicBezTo>
                  <a:cubicBezTo>
                    <a:pt x="1081" y="301"/>
                    <a:pt x="1082" y="301"/>
                    <a:pt x="1086" y="298"/>
                  </a:cubicBezTo>
                  <a:cubicBezTo>
                    <a:pt x="1090" y="295"/>
                    <a:pt x="1092" y="290"/>
                    <a:pt x="1092" y="290"/>
                  </a:cubicBezTo>
                  <a:cubicBezTo>
                    <a:pt x="1092" y="290"/>
                    <a:pt x="1092" y="286"/>
                    <a:pt x="1090" y="285"/>
                  </a:cubicBezTo>
                  <a:cubicBezTo>
                    <a:pt x="1089" y="285"/>
                    <a:pt x="1086" y="284"/>
                    <a:pt x="1085" y="284"/>
                  </a:cubicBezTo>
                  <a:cubicBezTo>
                    <a:pt x="1083" y="284"/>
                    <a:pt x="1081" y="283"/>
                    <a:pt x="1081" y="283"/>
                  </a:cubicBezTo>
                  <a:cubicBezTo>
                    <a:pt x="1080" y="282"/>
                    <a:pt x="1080" y="282"/>
                    <a:pt x="1077" y="282"/>
                  </a:cubicBezTo>
                  <a:cubicBezTo>
                    <a:pt x="1073" y="283"/>
                    <a:pt x="1073" y="283"/>
                    <a:pt x="1072" y="283"/>
                  </a:cubicBezTo>
                  <a:cubicBezTo>
                    <a:pt x="1071" y="283"/>
                    <a:pt x="1070" y="284"/>
                    <a:pt x="1069" y="282"/>
                  </a:cubicBezTo>
                  <a:cubicBezTo>
                    <a:pt x="1069" y="281"/>
                    <a:pt x="1068" y="280"/>
                    <a:pt x="1068" y="279"/>
                  </a:cubicBezTo>
                  <a:cubicBezTo>
                    <a:pt x="1068" y="279"/>
                    <a:pt x="1068" y="277"/>
                    <a:pt x="1068" y="277"/>
                  </a:cubicBezTo>
                  <a:cubicBezTo>
                    <a:pt x="1068" y="277"/>
                    <a:pt x="1067" y="273"/>
                    <a:pt x="1070" y="273"/>
                  </a:cubicBezTo>
                  <a:cubicBezTo>
                    <a:pt x="1073" y="273"/>
                    <a:pt x="1077" y="272"/>
                    <a:pt x="1079" y="272"/>
                  </a:cubicBezTo>
                  <a:cubicBezTo>
                    <a:pt x="1081" y="273"/>
                    <a:pt x="1087" y="273"/>
                    <a:pt x="1089" y="273"/>
                  </a:cubicBezTo>
                  <a:cubicBezTo>
                    <a:pt x="1091" y="273"/>
                    <a:pt x="1095" y="274"/>
                    <a:pt x="1097" y="274"/>
                  </a:cubicBezTo>
                  <a:cubicBezTo>
                    <a:pt x="1098" y="274"/>
                    <a:pt x="1101" y="275"/>
                    <a:pt x="1101" y="275"/>
                  </a:cubicBezTo>
                  <a:cubicBezTo>
                    <a:pt x="1101" y="276"/>
                    <a:pt x="1103" y="284"/>
                    <a:pt x="1103" y="285"/>
                  </a:cubicBezTo>
                  <a:cubicBezTo>
                    <a:pt x="1103" y="287"/>
                    <a:pt x="1106" y="290"/>
                    <a:pt x="1106" y="291"/>
                  </a:cubicBezTo>
                  <a:cubicBezTo>
                    <a:pt x="1106" y="292"/>
                    <a:pt x="1105" y="292"/>
                    <a:pt x="1106" y="294"/>
                  </a:cubicBezTo>
                  <a:cubicBezTo>
                    <a:pt x="1106" y="296"/>
                    <a:pt x="1107" y="297"/>
                    <a:pt x="1107" y="298"/>
                  </a:cubicBezTo>
                  <a:cubicBezTo>
                    <a:pt x="1107" y="299"/>
                    <a:pt x="1106" y="301"/>
                    <a:pt x="1104" y="302"/>
                  </a:cubicBezTo>
                  <a:cubicBezTo>
                    <a:pt x="1103" y="303"/>
                    <a:pt x="1100" y="303"/>
                    <a:pt x="1101" y="304"/>
                  </a:cubicBezTo>
                  <a:cubicBezTo>
                    <a:pt x="1101" y="306"/>
                    <a:pt x="1103" y="305"/>
                    <a:pt x="1104" y="306"/>
                  </a:cubicBezTo>
                  <a:cubicBezTo>
                    <a:pt x="1106" y="308"/>
                    <a:pt x="1107" y="310"/>
                    <a:pt x="1107" y="310"/>
                  </a:cubicBezTo>
                  <a:cubicBezTo>
                    <a:pt x="1108" y="310"/>
                    <a:pt x="1109" y="309"/>
                    <a:pt x="1110" y="310"/>
                  </a:cubicBezTo>
                  <a:cubicBezTo>
                    <a:pt x="1111" y="310"/>
                    <a:pt x="1111" y="312"/>
                    <a:pt x="1111" y="314"/>
                  </a:cubicBezTo>
                  <a:cubicBezTo>
                    <a:pt x="1111" y="315"/>
                    <a:pt x="1111" y="316"/>
                    <a:pt x="1111" y="317"/>
                  </a:cubicBezTo>
                  <a:close/>
                  <a:moveTo>
                    <a:pt x="1160" y="326"/>
                  </a:moveTo>
                  <a:cubicBezTo>
                    <a:pt x="1158" y="326"/>
                    <a:pt x="1150" y="327"/>
                    <a:pt x="1148" y="329"/>
                  </a:cubicBezTo>
                  <a:cubicBezTo>
                    <a:pt x="1146" y="330"/>
                    <a:pt x="1142" y="332"/>
                    <a:pt x="1140" y="332"/>
                  </a:cubicBezTo>
                  <a:cubicBezTo>
                    <a:pt x="1131" y="332"/>
                    <a:pt x="1131" y="332"/>
                    <a:pt x="1131" y="332"/>
                  </a:cubicBezTo>
                  <a:cubicBezTo>
                    <a:pt x="1130" y="332"/>
                    <a:pt x="1129" y="333"/>
                    <a:pt x="1128" y="332"/>
                  </a:cubicBezTo>
                  <a:cubicBezTo>
                    <a:pt x="1127" y="331"/>
                    <a:pt x="1126" y="328"/>
                    <a:pt x="1126" y="327"/>
                  </a:cubicBezTo>
                  <a:cubicBezTo>
                    <a:pt x="1127" y="326"/>
                    <a:pt x="1129" y="325"/>
                    <a:pt x="1127" y="322"/>
                  </a:cubicBezTo>
                  <a:cubicBezTo>
                    <a:pt x="1125" y="319"/>
                    <a:pt x="1125" y="320"/>
                    <a:pt x="1124" y="317"/>
                  </a:cubicBezTo>
                  <a:cubicBezTo>
                    <a:pt x="1123" y="315"/>
                    <a:pt x="1122" y="315"/>
                    <a:pt x="1122" y="314"/>
                  </a:cubicBezTo>
                  <a:cubicBezTo>
                    <a:pt x="1122" y="313"/>
                    <a:pt x="1122" y="309"/>
                    <a:pt x="1122" y="308"/>
                  </a:cubicBezTo>
                  <a:cubicBezTo>
                    <a:pt x="1123" y="307"/>
                    <a:pt x="1123" y="305"/>
                    <a:pt x="1121" y="302"/>
                  </a:cubicBezTo>
                  <a:cubicBezTo>
                    <a:pt x="1119" y="299"/>
                    <a:pt x="1119" y="298"/>
                    <a:pt x="1118" y="298"/>
                  </a:cubicBezTo>
                  <a:cubicBezTo>
                    <a:pt x="1117" y="298"/>
                    <a:pt x="1115" y="298"/>
                    <a:pt x="1115" y="297"/>
                  </a:cubicBezTo>
                  <a:cubicBezTo>
                    <a:pt x="1115" y="296"/>
                    <a:pt x="1116" y="294"/>
                    <a:pt x="1118" y="293"/>
                  </a:cubicBezTo>
                  <a:cubicBezTo>
                    <a:pt x="1120" y="291"/>
                    <a:pt x="1121" y="290"/>
                    <a:pt x="1120" y="290"/>
                  </a:cubicBezTo>
                  <a:cubicBezTo>
                    <a:pt x="1118" y="289"/>
                    <a:pt x="1117" y="290"/>
                    <a:pt x="1117" y="287"/>
                  </a:cubicBezTo>
                  <a:cubicBezTo>
                    <a:pt x="1117" y="285"/>
                    <a:pt x="1118" y="282"/>
                    <a:pt x="1118" y="282"/>
                  </a:cubicBezTo>
                  <a:cubicBezTo>
                    <a:pt x="1119" y="283"/>
                    <a:pt x="1123" y="285"/>
                    <a:pt x="1124" y="286"/>
                  </a:cubicBezTo>
                  <a:cubicBezTo>
                    <a:pt x="1124" y="287"/>
                    <a:pt x="1132" y="293"/>
                    <a:pt x="1134" y="293"/>
                  </a:cubicBezTo>
                  <a:cubicBezTo>
                    <a:pt x="1135" y="293"/>
                    <a:pt x="1135" y="297"/>
                    <a:pt x="1141" y="300"/>
                  </a:cubicBezTo>
                  <a:cubicBezTo>
                    <a:pt x="1146" y="302"/>
                    <a:pt x="1146" y="303"/>
                    <a:pt x="1146" y="305"/>
                  </a:cubicBezTo>
                  <a:cubicBezTo>
                    <a:pt x="1146" y="307"/>
                    <a:pt x="1150" y="312"/>
                    <a:pt x="1150" y="312"/>
                  </a:cubicBezTo>
                  <a:cubicBezTo>
                    <a:pt x="1150" y="312"/>
                    <a:pt x="1159" y="317"/>
                    <a:pt x="1159" y="318"/>
                  </a:cubicBezTo>
                  <a:cubicBezTo>
                    <a:pt x="1160" y="320"/>
                    <a:pt x="1162" y="322"/>
                    <a:pt x="1162" y="323"/>
                  </a:cubicBezTo>
                  <a:cubicBezTo>
                    <a:pt x="1162" y="324"/>
                    <a:pt x="1163" y="326"/>
                    <a:pt x="1160" y="326"/>
                  </a:cubicBezTo>
                  <a:close/>
                  <a:moveTo>
                    <a:pt x="1274" y="336"/>
                  </a:moveTo>
                  <a:cubicBezTo>
                    <a:pt x="1274" y="336"/>
                    <a:pt x="1272" y="335"/>
                    <a:pt x="1271" y="334"/>
                  </a:cubicBezTo>
                  <a:cubicBezTo>
                    <a:pt x="1270" y="333"/>
                    <a:pt x="1268" y="333"/>
                    <a:pt x="1267" y="334"/>
                  </a:cubicBezTo>
                  <a:cubicBezTo>
                    <a:pt x="1267" y="334"/>
                    <a:pt x="1265" y="334"/>
                    <a:pt x="1264" y="334"/>
                  </a:cubicBezTo>
                  <a:cubicBezTo>
                    <a:pt x="1263" y="333"/>
                    <a:pt x="1259" y="332"/>
                    <a:pt x="1258" y="331"/>
                  </a:cubicBezTo>
                  <a:cubicBezTo>
                    <a:pt x="1257" y="330"/>
                    <a:pt x="1256" y="330"/>
                    <a:pt x="1253" y="330"/>
                  </a:cubicBezTo>
                  <a:cubicBezTo>
                    <a:pt x="1251" y="330"/>
                    <a:pt x="1251" y="330"/>
                    <a:pt x="1249" y="330"/>
                  </a:cubicBezTo>
                  <a:cubicBezTo>
                    <a:pt x="1247" y="330"/>
                    <a:pt x="1253" y="329"/>
                    <a:pt x="1246" y="328"/>
                  </a:cubicBezTo>
                  <a:cubicBezTo>
                    <a:pt x="1240" y="328"/>
                    <a:pt x="1237" y="328"/>
                    <a:pt x="1237" y="328"/>
                  </a:cubicBezTo>
                  <a:cubicBezTo>
                    <a:pt x="1236" y="328"/>
                    <a:pt x="1233" y="328"/>
                    <a:pt x="1231" y="327"/>
                  </a:cubicBezTo>
                  <a:cubicBezTo>
                    <a:pt x="1230" y="327"/>
                    <a:pt x="1227" y="326"/>
                    <a:pt x="1227" y="326"/>
                  </a:cubicBezTo>
                  <a:cubicBezTo>
                    <a:pt x="1226" y="326"/>
                    <a:pt x="1226" y="323"/>
                    <a:pt x="1225" y="323"/>
                  </a:cubicBezTo>
                  <a:cubicBezTo>
                    <a:pt x="1225" y="323"/>
                    <a:pt x="1224" y="323"/>
                    <a:pt x="1222" y="324"/>
                  </a:cubicBezTo>
                  <a:cubicBezTo>
                    <a:pt x="1221" y="324"/>
                    <a:pt x="1220" y="325"/>
                    <a:pt x="1219" y="323"/>
                  </a:cubicBezTo>
                  <a:cubicBezTo>
                    <a:pt x="1219" y="321"/>
                    <a:pt x="1219" y="312"/>
                    <a:pt x="1218" y="310"/>
                  </a:cubicBezTo>
                  <a:cubicBezTo>
                    <a:pt x="1217" y="308"/>
                    <a:pt x="1215" y="305"/>
                    <a:pt x="1215" y="305"/>
                  </a:cubicBezTo>
                  <a:cubicBezTo>
                    <a:pt x="1215" y="305"/>
                    <a:pt x="1214" y="305"/>
                    <a:pt x="1214" y="306"/>
                  </a:cubicBezTo>
                  <a:cubicBezTo>
                    <a:pt x="1214" y="308"/>
                    <a:pt x="1214" y="310"/>
                    <a:pt x="1214" y="312"/>
                  </a:cubicBezTo>
                  <a:cubicBezTo>
                    <a:pt x="1214" y="314"/>
                    <a:pt x="1215" y="316"/>
                    <a:pt x="1215" y="317"/>
                  </a:cubicBezTo>
                  <a:cubicBezTo>
                    <a:pt x="1215" y="319"/>
                    <a:pt x="1214" y="321"/>
                    <a:pt x="1214" y="320"/>
                  </a:cubicBezTo>
                  <a:cubicBezTo>
                    <a:pt x="1213" y="319"/>
                    <a:pt x="1213" y="316"/>
                    <a:pt x="1213" y="316"/>
                  </a:cubicBezTo>
                  <a:cubicBezTo>
                    <a:pt x="1213" y="315"/>
                    <a:pt x="1211" y="314"/>
                    <a:pt x="1210" y="314"/>
                  </a:cubicBezTo>
                  <a:cubicBezTo>
                    <a:pt x="1210" y="315"/>
                    <a:pt x="1208" y="315"/>
                    <a:pt x="1208" y="315"/>
                  </a:cubicBezTo>
                  <a:cubicBezTo>
                    <a:pt x="1208" y="315"/>
                    <a:pt x="1201" y="308"/>
                    <a:pt x="1200" y="306"/>
                  </a:cubicBezTo>
                  <a:cubicBezTo>
                    <a:pt x="1199" y="304"/>
                    <a:pt x="1198" y="305"/>
                    <a:pt x="1197" y="304"/>
                  </a:cubicBezTo>
                  <a:cubicBezTo>
                    <a:pt x="1196" y="304"/>
                    <a:pt x="1195" y="301"/>
                    <a:pt x="1193" y="299"/>
                  </a:cubicBezTo>
                  <a:cubicBezTo>
                    <a:pt x="1191" y="297"/>
                    <a:pt x="1188" y="295"/>
                    <a:pt x="1188" y="293"/>
                  </a:cubicBezTo>
                  <a:cubicBezTo>
                    <a:pt x="1188" y="291"/>
                    <a:pt x="1188" y="289"/>
                    <a:pt x="1187" y="288"/>
                  </a:cubicBezTo>
                  <a:cubicBezTo>
                    <a:pt x="1187" y="287"/>
                    <a:pt x="1189" y="286"/>
                    <a:pt x="1189" y="286"/>
                  </a:cubicBezTo>
                  <a:cubicBezTo>
                    <a:pt x="1189" y="285"/>
                    <a:pt x="1186" y="282"/>
                    <a:pt x="1186" y="281"/>
                  </a:cubicBezTo>
                  <a:cubicBezTo>
                    <a:pt x="1185" y="281"/>
                    <a:pt x="1182" y="280"/>
                    <a:pt x="1180" y="280"/>
                  </a:cubicBezTo>
                  <a:cubicBezTo>
                    <a:pt x="1178" y="280"/>
                    <a:pt x="1177" y="280"/>
                    <a:pt x="1176" y="279"/>
                  </a:cubicBezTo>
                  <a:cubicBezTo>
                    <a:pt x="1176" y="279"/>
                    <a:pt x="1173" y="275"/>
                    <a:pt x="1173" y="275"/>
                  </a:cubicBezTo>
                  <a:cubicBezTo>
                    <a:pt x="1173" y="275"/>
                    <a:pt x="1178" y="271"/>
                    <a:pt x="1175" y="269"/>
                  </a:cubicBezTo>
                  <a:cubicBezTo>
                    <a:pt x="1171" y="268"/>
                    <a:pt x="1170" y="267"/>
                    <a:pt x="1168" y="266"/>
                  </a:cubicBezTo>
                  <a:cubicBezTo>
                    <a:pt x="1167" y="265"/>
                    <a:pt x="1166" y="265"/>
                    <a:pt x="1166" y="265"/>
                  </a:cubicBezTo>
                  <a:cubicBezTo>
                    <a:pt x="1166" y="264"/>
                    <a:pt x="1166" y="264"/>
                    <a:pt x="1166" y="264"/>
                  </a:cubicBezTo>
                  <a:cubicBezTo>
                    <a:pt x="1166" y="264"/>
                    <a:pt x="1176" y="264"/>
                    <a:pt x="1179" y="266"/>
                  </a:cubicBezTo>
                  <a:cubicBezTo>
                    <a:pt x="1181" y="269"/>
                    <a:pt x="1180" y="271"/>
                    <a:pt x="1182" y="271"/>
                  </a:cubicBezTo>
                  <a:cubicBezTo>
                    <a:pt x="1184" y="271"/>
                    <a:pt x="1186" y="270"/>
                    <a:pt x="1187" y="272"/>
                  </a:cubicBezTo>
                  <a:cubicBezTo>
                    <a:pt x="1189" y="273"/>
                    <a:pt x="1192" y="276"/>
                    <a:pt x="1195" y="277"/>
                  </a:cubicBezTo>
                  <a:cubicBezTo>
                    <a:pt x="1198" y="278"/>
                    <a:pt x="1201" y="280"/>
                    <a:pt x="1202" y="282"/>
                  </a:cubicBezTo>
                  <a:cubicBezTo>
                    <a:pt x="1204" y="283"/>
                    <a:pt x="1205" y="283"/>
                    <a:pt x="1205" y="284"/>
                  </a:cubicBezTo>
                  <a:cubicBezTo>
                    <a:pt x="1206" y="285"/>
                    <a:pt x="1210" y="293"/>
                    <a:pt x="1210" y="295"/>
                  </a:cubicBezTo>
                  <a:cubicBezTo>
                    <a:pt x="1210" y="296"/>
                    <a:pt x="1211" y="296"/>
                    <a:pt x="1211" y="300"/>
                  </a:cubicBezTo>
                  <a:cubicBezTo>
                    <a:pt x="1211" y="303"/>
                    <a:pt x="1214" y="304"/>
                    <a:pt x="1214" y="304"/>
                  </a:cubicBezTo>
                  <a:cubicBezTo>
                    <a:pt x="1214" y="304"/>
                    <a:pt x="1215" y="303"/>
                    <a:pt x="1215" y="302"/>
                  </a:cubicBezTo>
                  <a:cubicBezTo>
                    <a:pt x="1215" y="300"/>
                    <a:pt x="1215" y="297"/>
                    <a:pt x="1215" y="297"/>
                  </a:cubicBezTo>
                  <a:cubicBezTo>
                    <a:pt x="1215" y="297"/>
                    <a:pt x="1220" y="297"/>
                    <a:pt x="1220" y="298"/>
                  </a:cubicBezTo>
                  <a:cubicBezTo>
                    <a:pt x="1221" y="299"/>
                    <a:pt x="1223" y="300"/>
                    <a:pt x="1223" y="299"/>
                  </a:cubicBezTo>
                  <a:cubicBezTo>
                    <a:pt x="1223" y="297"/>
                    <a:pt x="1220" y="295"/>
                    <a:pt x="1220" y="294"/>
                  </a:cubicBezTo>
                  <a:cubicBezTo>
                    <a:pt x="1220" y="292"/>
                    <a:pt x="1220" y="291"/>
                    <a:pt x="1221" y="291"/>
                  </a:cubicBezTo>
                  <a:cubicBezTo>
                    <a:pt x="1222" y="291"/>
                    <a:pt x="1230" y="296"/>
                    <a:pt x="1232" y="297"/>
                  </a:cubicBezTo>
                  <a:cubicBezTo>
                    <a:pt x="1234" y="299"/>
                    <a:pt x="1235" y="301"/>
                    <a:pt x="1238" y="301"/>
                  </a:cubicBezTo>
                  <a:cubicBezTo>
                    <a:pt x="1242" y="301"/>
                    <a:pt x="1248" y="304"/>
                    <a:pt x="1248" y="304"/>
                  </a:cubicBezTo>
                  <a:cubicBezTo>
                    <a:pt x="1248" y="304"/>
                    <a:pt x="1250" y="306"/>
                    <a:pt x="1252" y="306"/>
                  </a:cubicBezTo>
                  <a:cubicBezTo>
                    <a:pt x="1254" y="307"/>
                    <a:pt x="1266" y="313"/>
                    <a:pt x="1267" y="314"/>
                  </a:cubicBezTo>
                  <a:cubicBezTo>
                    <a:pt x="1268" y="315"/>
                    <a:pt x="1270" y="316"/>
                    <a:pt x="1270" y="316"/>
                  </a:cubicBezTo>
                  <a:cubicBezTo>
                    <a:pt x="1270" y="316"/>
                    <a:pt x="1271" y="325"/>
                    <a:pt x="1272" y="325"/>
                  </a:cubicBezTo>
                  <a:cubicBezTo>
                    <a:pt x="1273" y="326"/>
                    <a:pt x="1273" y="327"/>
                    <a:pt x="1273" y="329"/>
                  </a:cubicBezTo>
                  <a:cubicBezTo>
                    <a:pt x="1273" y="331"/>
                    <a:pt x="1274" y="332"/>
                    <a:pt x="1274" y="333"/>
                  </a:cubicBezTo>
                  <a:cubicBezTo>
                    <a:pt x="1274" y="334"/>
                    <a:pt x="1274" y="336"/>
                    <a:pt x="1274" y="33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11" name="组合 10"/>
            <p:cNvGrpSpPr/>
            <p:nvPr userDrawn="1"/>
          </p:nvGrpSpPr>
          <p:grpSpPr>
            <a:xfrm>
              <a:off x="-35" y="-100"/>
              <a:ext cx="19235" cy="12206"/>
              <a:chOff x="-35" y="-100"/>
              <a:chExt cx="19235" cy="1220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0" y="-100"/>
                <a:ext cx="19200" cy="1524"/>
                <a:chOff x="0" y="-100"/>
                <a:chExt cx="19200" cy="1524"/>
              </a:xfrm>
            </p:grpSpPr>
            <p:graphicFrame>
              <p:nvGraphicFramePr>
                <p:cNvPr id="14" name="对象 13"/>
                <p:cNvGraphicFramePr/>
                <p:nvPr/>
              </p:nvGraphicFramePr>
              <p:xfrm>
                <a:off x="0" y="0"/>
                <a:ext cx="1822" cy="14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" name="" r:id="rId6" imgW="1600200" imgH="1495425" progId="Paint.Picture">
                        <p:embed/>
                      </p:oleObj>
                    </mc:Choice>
                    <mc:Fallback>
                      <p:oleObj name="" r:id="rId6" imgW="1600200" imgH="1495425" progId="Paint.Picture">
                        <p:embed/>
                        <p:pic>
                          <p:nvPicPr>
                            <p:cNvPr id="0" name="图片 9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0" y="0"/>
                              <a:ext cx="1822" cy="142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8" name="组合 17"/>
                <p:cNvGrpSpPr/>
                <p:nvPr/>
              </p:nvGrpSpPr>
              <p:grpSpPr>
                <a:xfrm>
                  <a:off x="8187" y="-100"/>
                  <a:ext cx="11013" cy="1016"/>
                  <a:chOff x="8187" y="-100"/>
                  <a:chExt cx="11013" cy="1016"/>
                </a:xfrm>
              </p:grpSpPr>
              <p:sp>
                <p:nvSpPr>
                  <p:cNvPr id="19" name="任意多边形: 形状 20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8187" y="0"/>
                    <a:ext cx="11013" cy="877"/>
                  </a:xfrm>
                  <a:custGeom>
                    <a:avLst/>
                    <a:gdLst>
                      <a:gd name="connsiteX0" fmla="*/ 342570 w 6993507"/>
                      <a:gd name="connsiteY0" fmla="*/ 0 h 556590"/>
                      <a:gd name="connsiteX1" fmla="*/ 6993507 w 6993507"/>
                      <a:gd name="connsiteY1" fmla="*/ 0 h 556590"/>
                      <a:gd name="connsiteX2" fmla="*/ 6993507 w 6993507"/>
                      <a:gd name="connsiteY2" fmla="*/ 556590 h 556590"/>
                      <a:gd name="connsiteX3" fmla="*/ 0 w 6993507"/>
                      <a:gd name="connsiteY3" fmla="*/ 556590 h 556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93507" h="556590">
                        <a:moveTo>
                          <a:pt x="342570" y="0"/>
                        </a:moveTo>
                        <a:lnTo>
                          <a:pt x="6993507" y="0"/>
                        </a:lnTo>
                        <a:lnTo>
                          <a:pt x="6993507" y="556590"/>
                        </a:lnTo>
                        <a:lnTo>
                          <a:pt x="0" y="55659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3">
                          <a:alpha val="5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0" name="矩形 19"/>
                  <p:cNvSpPr/>
                  <p:nvPr/>
                </p:nvSpPr>
                <p:spPr>
                  <a:xfrm>
                    <a:off x="11166" y="-100"/>
                    <a:ext cx="8035" cy="10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t">
                    <a:spAutoFit/>
                    <a:scene3d>
                      <a:camera prst="orthographicFront">
                        <a:rot lat="0" lon="19800000" rev="0"/>
                      </a:camera>
                      <a:lightRig rig="threePt" dir="t"/>
                    </a:scene3d>
                  </a:bodyPr>
                  <a:p>
                    <a:pPr algn="dist"/>
                    <a:r>
                      <a:rPr lang="zh-CN" altLang="en-US" sz="3600" b="1">
                        <a:solidFill>
                          <a:srgbClr val="7030A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楷体" panose="02010609060101010101" charset="-122"/>
                        <a:ea typeface="楷体" panose="02010609060101010101" charset="-122"/>
                      </a:rPr>
                      <a:t>愿做那束光</a:t>
                    </a:r>
                    <a:endParaRPr lang="zh-CN" altLang="en-US" sz="3600" b="1">
                      <a:solidFill>
                        <a:srgbClr val="7030A0"/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</p:grpSp>
          </p:grpSp>
          <p:sp>
            <p:nvSpPr>
              <p:cNvPr id="22" name="矩形 21"/>
              <p:cNvSpPr/>
              <p:nvPr/>
            </p:nvSpPr>
            <p:spPr>
              <a:xfrm rot="6540000">
                <a:off x="-2447" y="8678"/>
                <a:ext cx="5840" cy="1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  <a:scene3d>
                  <a:camera prst="isometricOffAxis1Top">
                    <a:rot lat="378000" lon="18990000" rev="756000"/>
                  </a:camera>
                  <a:lightRig rig="threePt" dir="t"/>
                </a:scene3d>
              </a:bodyPr>
              <a:p>
                <a:pPr algn="l"/>
                <a:r>
                  <a:rPr lang="en-US" altLang="zh-CN" sz="3600"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  <a:sym typeface="+mn-ea"/>
                  </a:rPr>
                  <a:t>physicalstation</a:t>
                </a:r>
                <a:endParaRPr lang="en-US" altLang="zh-CN" sz="3600" b="1">
                  <a:ln>
                    <a:solidFill>
                      <a:schemeClr val="bg2">
                        <a:lumMod val="75000"/>
                      </a:schemeClr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endParaRPr>
              </a:p>
            </p:txBody>
          </p:sp>
        </p:grpSp>
      </p:grpSp>
      <p:graphicFrame>
        <p:nvGraphicFramePr>
          <p:cNvPr id="334850" name="对象 334849"/>
          <p:cNvGraphicFramePr/>
          <p:nvPr/>
        </p:nvGraphicFramePr>
        <p:xfrm>
          <a:off x="461010" y="1840865"/>
          <a:ext cx="10957560" cy="3094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9" imgW="11521440" imgH="3143885" progId="Word.Document.8">
                  <p:embed/>
                </p:oleObj>
              </mc:Choice>
              <mc:Fallback>
                <p:oleObj name="" r:id="rId9" imgW="11521440" imgH="3143885" progId="Word.Document.8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1010" y="1840865"/>
                        <a:ext cx="10957560" cy="30943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851" name="矩形 334850"/>
          <p:cNvSpPr/>
          <p:nvPr/>
        </p:nvSpPr>
        <p:spPr>
          <a:xfrm>
            <a:off x="5689600" y="2414588"/>
            <a:ext cx="98742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惯性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4852" name="矩形 334851"/>
          <p:cNvSpPr/>
          <p:nvPr/>
        </p:nvSpPr>
        <p:spPr>
          <a:xfrm>
            <a:off x="6578600" y="3659188"/>
            <a:ext cx="98742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宏观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4853" name="矩形 334852"/>
          <p:cNvSpPr/>
          <p:nvPr/>
        </p:nvSpPr>
        <p:spPr>
          <a:xfrm>
            <a:off x="1017270" y="4268788"/>
            <a:ext cx="98742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低速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/>
      <p:bldP spid="334852" grpId="0"/>
      <p:bldP spid="3348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 userDrawn="1"/>
        </p:nvGrpSpPr>
        <p:grpSpPr>
          <a:xfrm>
            <a:off x="-22225" y="-63500"/>
            <a:ext cx="12214225" cy="7750810"/>
            <a:chOff x="-35" y="-100"/>
            <a:chExt cx="19235" cy="12206"/>
          </a:xfrm>
        </p:grpSpPr>
        <p:pic>
          <p:nvPicPr>
            <p:cNvPr id="3" name="图片 2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8" y="8890"/>
              <a:ext cx="2503" cy="19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970" y="1339"/>
              <a:ext cx="2429" cy="1353"/>
            </a:xfrm>
            <a:prstGeom prst="rect">
              <a:avLst/>
            </a:prstGeom>
          </p:spPr>
        </p:pic>
        <p:sp>
          <p:nvSpPr>
            <p:cNvPr id="10" name="Freeform 5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822" y="0"/>
              <a:ext cx="2511" cy="1632"/>
            </a:xfrm>
            <a:custGeom>
              <a:avLst/>
              <a:gdLst>
                <a:gd name="T0" fmla="*/ 222 w 1596"/>
                <a:gd name="T1" fmla="*/ 617 h 1147"/>
                <a:gd name="T2" fmla="*/ 286 w 1596"/>
                <a:gd name="T3" fmla="*/ 527 h 1147"/>
                <a:gd name="T4" fmla="*/ 551 w 1596"/>
                <a:gd name="T5" fmla="*/ 462 h 1147"/>
                <a:gd name="T6" fmla="*/ 1223 w 1596"/>
                <a:gd name="T7" fmla="*/ 876 h 1147"/>
                <a:gd name="T8" fmla="*/ 1315 w 1596"/>
                <a:gd name="T9" fmla="*/ 264 h 1147"/>
                <a:gd name="T10" fmla="*/ 612 w 1596"/>
                <a:gd name="T11" fmla="*/ 156 h 1147"/>
                <a:gd name="T12" fmla="*/ 1372 w 1596"/>
                <a:gd name="T13" fmla="*/ 264 h 1147"/>
                <a:gd name="T14" fmla="*/ 1215 w 1596"/>
                <a:gd name="T15" fmla="*/ 253 h 1147"/>
                <a:gd name="T16" fmla="*/ 1093 w 1596"/>
                <a:gd name="T17" fmla="*/ 219 h 1147"/>
                <a:gd name="T18" fmla="*/ 1004 w 1596"/>
                <a:gd name="T19" fmla="*/ 241 h 1147"/>
                <a:gd name="T20" fmla="*/ 859 w 1596"/>
                <a:gd name="T21" fmla="*/ 165 h 1147"/>
                <a:gd name="T22" fmla="*/ 907 w 1596"/>
                <a:gd name="T23" fmla="*/ 120 h 1147"/>
                <a:gd name="T24" fmla="*/ 979 w 1596"/>
                <a:gd name="T25" fmla="*/ 106 h 1147"/>
                <a:gd name="T26" fmla="*/ 863 w 1596"/>
                <a:gd name="T27" fmla="*/ 144 h 1147"/>
                <a:gd name="T28" fmla="*/ 842 w 1596"/>
                <a:gd name="T29" fmla="*/ 115 h 1147"/>
                <a:gd name="T30" fmla="*/ 897 w 1596"/>
                <a:gd name="T31" fmla="*/ 6 h 1147"/>
                <a:gd name="T32" fmla="*/ 889 w 1596"/>
                <a:gd name="T33" fmla="*/ 30 h 1147"/>
                <a:gd name="T34" fmla="*/ 761 w 1596"/>
                <a:gd name="T35" fmla="*/ 261 h 1147"/>
                <a:gd name="T36" fmla="*/ 450 w 1596"/>
                <a:gd name="T37" fmla="*/ 309 h 1147"/>
                <a:gd name="T38" fmla="*/ 631 w 1596"/>
                <a:gd name="T39" fmla="*/ 219 h 1147"/>
                <a:gd name="T40" fmla="*/ 630 w 1596"/>
                <a:gd name="T41" fmla="*/ 178 h 1147"/>
                <a:gd name="T42" fmla="*/ 405 w 1596"/>
                <a:gd name="T43" fmla="*/ 270 h 1147"/>
                <a:gd name="T44" fmla="*/ 313 w 1596"/>
                <a:gd name="T45" fmla="*/ 252 h 1147"/>
                <a:gd name="T46" fmla="*/ 143 w 1596"/>
                <a:gd name="T47" fmla="*/ 229 h 1147"/>
                <a:gd name="T48" fmla="*/ 158 w 1596"/>
                <a:gd name="T49" fmla="*/ 304 h 1147"/>
                <a:gd name="T50" fmla="*/ 237 w 1596"/>
                <a:gd name="T51" fmla="*/ 260 h 1147"/>
                <a:gd name="T52" fmla="*/ 33 w 1596"/>
                <a:gd name="T53" fmla="*/ 487 h 1147"/>
                <a:gd name="T54" fmla="*/ 11 w 1596"/>
                <a:gd name="T55" fmla="*/ 628 h 1147"/>
                <a:gd name="T56" fmla="*/ 206 w 1596"/>
                <a:gd name="T57" fmla="*/ 569 h 1147"/>
                <a:gd name="T58" fmla="*/ 212 w 1596"/>
                <a:gd name="T59" fmla="*/ 499 h 1147"/>
                <a:gd name="T60" fmla="*/ 456 w 1596"/>
                <a:gd name="T61" fmla="*/ 477 h 1147"/>
                <a:gd name="T62" fmla="*/ 666 w 1596"/>
                <a:gd name="T63" fmla="*/ 696 h 1147"/>
                <a:gd name="T64" fmla="*/ 768 w 1596"/>
                <a:gd name="T65" fmla="*/ 709 h 1147"/>
                <a:gd name="T66" fmla="*/ 930 w 1596"/>
                <a:gd name="T67" fmla="*/ 962 h 1147"/>
                <a:gd name="T68" fmla="*/ 1050 w 1596"/>
                <a:gd name="T69" fmla="*/ 1046 h 1147"/>
                <a:gd name="T70" fmla="*/ 1133 w 1596"/>
                <a:gd name="T71" fmla="*/ 874 h 1147"/>
                <a:gd name="T72" fmla="*/ 981 w 1596"/>
                <a:gd name="T73" fmla="*/ 655 h 1147"/>
                <a:gd name="T74" fmla="*/ 961 w 1596"/>
                <a:gd name="T75" fmla="*/ 561 h 1147"/>
                <a:gd name="T76" fmla="*/ 886 w 1596"/>
                <a:gd name="T77" fmla="*/ 352 h 1147"/>
                <a:gd name="T78" fmla="*/ 1047 w 1596"/>
                <a:gd name="T79" fmla="*/ 343 h 1147"/>
                <a:gd name="T80" fmla="*/ 1146 w 1596"/>
                <a:gd name="T81" fmla="*/ 340 h 1147"/>
                <a:gd name="T82" fmla="*/ 1257 w 1596"/>
                <a:gd name="T83" fmla="*/ 345 h 1147"/>
                <a:gd name="T84" fmla="*/ 1404 w 1596"/>
                <a:gd name="T85" fmla="*/ 384 h 1147"/>
                <a:gd name="T86" fmla="*/ 181 w 1596"/>
                <a:gd name="T87" fmla="*/ 457 h 1147"/>
                <a:gd name="T88" fmla="*/ 77 w 1596"/>
                <a:gd name="T89" fmla="*/ 443 h 1147"/>
                <a:gd name="T90" fmla="*/ 1079 w 1596"/>
                <a:gd name="T91" fmla="*/ 939 h 1147"/>
                <a:gd name="T92" fmla="*/ 875 w 1596"/>
                <a:gd name="T93" fmla="*/ 710 h 1147"/>
                <a:gd name="T94" fmla="*/ 968 w 1596"/>
                <a:gd name="T95" fmla="*/ 753 h 1147"/>
                <a:gd name="T96" fmla="*/ 892 w 1596"/>
                <a:gd name="T97" fmla="*/ 679 h 1147"/>
                <a:gd name="T98" fmla="*/ 632 w 1596"/>
                <a:gd name="T99" fmla="*/ 397 h 1147"/>
                <a:gd name="T100" fmla="*/ 529 w 1596"/>
                <a:gd name="T101" fmla="*/ 409 h 1147"/>
                <a:gd name="T102" fmla="*/ 351 w 1596"/>
                <a:gd name="T103" fmla="*/ 283 h 1147"/>
                <a:gd name="T104" fmla="*/ 343 w 1596"/>
                <a:gd name="T105" fmla="*/ 297 h 1147"/>
                <a:gd name="T106" fmla="*/ 273 w 1596"/>
                <a:gd name="T107" fmla="*/ 318 h 1147"/>
                <a:gd name="T108" fmla="*/ 214 w 1596"/>
                <a:gd name="T109" fmla="*/ 316 h 1147"/>
                <a:gd name="T110" fmla="*/ 280 w 1596"/>
                <a:gd name="T111" fmla="*/ 405 h 1147"/>
                <a:gd name="T112" fmla="*/ 339 w 1596"/>
                <a:gd name="T113" fmla="*/ 451 h 1147"/>
                <a:gd name="T114" fmla="*/ 522 w 1596"/>
                <a:gd name="T115" fmla="*/ 432 h 1147"/>
                <a:gd name="T116" fmla="*/ 597 w 1596"/>
                <a:gd name="T117" fmla="*/ 510 h 1147"/>
                <a:gd name="T118" fmla="*/ 1055 w 1596"/>
                <a:gd name="T119" fmla="*/ 257 h 1147"/>
                <a:gd name="T120" fmla="*/ 1077 w 1596"/>
                <a:gd name="T121" fmla="*/ 249 h 1147"/>
                <a:gd name="T122" fmla="*/ 1106 w 1596"/>
                <a:gd name="T123" fmla="*/ 291 h 1147"/>
                <a:gd name="T124" fmla="*/ 1166 w 1596"/>
                <a:gd name="T125" fmla="*/ 265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6" h="1147">
                  <a:moveTo>
                    <a:pt x="67" y="591"/>
                  </a:moveTo>
                  <a:cubicBezTo>
                    <a:pt x="64" y="593"/>
                    <a:pt x="53" y="601"/>
                    <a:pt x="53" y="601"/>
                  </a:cubicBezTo>
                  <a:cubicBezTo>
                    <a:pt x="50" y="606"/>
                    <a:pt x="50" y="606"/>
                    <a:pt x="50" y="606"/>
                  </a:cubicBezTo>
                  <a:cubicBezTo>
                    <a:pt x="50" y="606"/>
                    <a:pt x="45" y="609"/>
                    <a:pt x="45" y="609"/>
                  </a:cubicBezTo>
                  <a:cubicBezTo>
                    <a:pt x="44" y="610"/>
                    <a:pt x="42" y="612"/>
                    <a:pt x="42" y="612"/>
                  </a:cubicBezTo>
                  <a:cubicBezTo>
                    <a:pt x="42" y="612"/>
                    <a:pt x="38" y="615"/>
                    <a:pt x="38" y="616"/>
                  </a:cubicBezTo>
                  <a:cubicBezTo>
                    <a:pt x="37" y="617"/>
                    <a:pt x="36" y="618"/>
                    <a:pt x="36" y="618"/>
                  </a:cubicBezTo>
                  <a:cubicBezTo>
                    <a:pt x="36" y="618"/>
                    <a:pt x="33" y="617"/>
                    <a:pt x="32" y="622"/>
                  </a:cubicBezTo>
                  <a:cubicBezTo>
                    <a:pt x="29" y="623"/>
                    <a:pt x="29" y="623"/>
                    <a:pt x="29" y="623"/>
                  </a:cubicBezTo>
                  <a:cubicBezTo>
                    <a:pt x="29" y="623"/>
                    <a:pt x="26" y="626"/>
                    <a:pt x="26" y="627"/>
                  </a:cubicBezTo>
                  <a:cubicBezTo>
                    <a:pt x="26" y="628"/>
                    <a:pt x="24" y="630"/>
                    <a:pt x="24" y="631"/>
                  </a:cubicBezTo>
                  <a:cubicBezTo>
                    <a:pt x="24" y="631"/>
                    <a:pt x="22" y="633"/>
                    <a:pt x="21" y="633"/>
                  </a:cubicBezTo>
                  <a:cubicBezTo>
                    <a:pt x="21" y="633"/>
                    <a:pt x="19" y="636"/>
                    <a:pt x="19" y="636"/>
                  </a:cubicBezTo>
                  <a:cubicBezTo>
                    <a:pt x="18" y="637"/>
                    <a:pt x="16" y="639"/>
                    <a:pt x="16" y="639"/>
                  </a:cubicBezTo>
                  <a:cubicBezTo>
                    <a:pt x="16" y="639"/>
                    <a:pt x="13" y="640"/>
                    <a:pt x="13" y="641"/>
                  </a:cubicBezTo>
                  <a:cubicBezTo>
                    <a:pt x="13" y="643"/>
                    <a:pt x="10" y="645"/>
                    <a:pt x="10" y="645"/>
                  </a:cubicBezTo>
                  <a:cubicBezTo>
                    <a:pt x="10" y="646"/>
                    <a:pt x="7" y="649"/>
                    <a:pt x="7" y="649"/>
                  </a:cubicBezTo>
                  <a:cubicBezTo>
                    <a:pt x="7" y="650"/>
                    <a:pt x="5" y="653"/>
                    <a:pt x="5" y="653"/>
                  </a:cubicBezTo>
                  <a:cubicBezTo>
                    <a:pt x="4" y="654"/>
                    <a:pt x="3" y="656"/>
                    <a:pt x="3" y="656"/>
                  </a:cubicBezTo>
                  <a:cubicBezTo>
                    <a:pt x="3" y="657"/>
                    <a:pt x="2" y="657"/>
                    <a:pt x="2" y="657"/>
                  </a:cubicBezTo>
                  <a:cubicBezTo>
                    <a:pt x="2" y="674"/>
                    <a:pt x="2" y="674"/>
                    <a:pt x="2" y="674"/>
                  </a:cubicBezTo>
                  <a:cubicBezTo>
                    <a:pt x="2" y="674"/>
                    <a:pt x="4" y="675"/>
                    <a:pt x="7" y="673"/>
                  </a:cubicBezTo>
                  <a:cubicBezTo>
                    <a:pt x="10" y="671"/>
                    <a:pt x="12" y="667"/>
                    <a:pt x="12" y="667"/>
                  </a:cubicBezTo>
                  <a:cubicBezTo>
                    <a:pt x="12" y="664"/>
                    <a:pt x="12" y="664"/>
                    <a:pt x="12" y="664"/>
                  </a:cubicBezTo>
                  <a:cubicBezTo>
                    <a:pt x="15" y="664"/>
                    <a:pt x="15" y="664"/>
                    <a:pt x="15" y="664"/>
                  </a:cubicBezTo>
                  <a:cubicBezTo>
                    <a:pt x="18" y="660"/>
                    <a:pt x="18" y="660"/>
                    <a:pt x="18" y="660"/>
                  </a:cubicBezTo>
                  <a:cubicBezTo>
                    <a:pt x="21" y="658"/>
                    <a:pt x="21" y="658"/>
                    <a:pt x="21" y="658"/>
                  </a:cubicBezTo>
                  <a:cubicBezTo>
                    <a:pt x="23" y="656"/>
                    <a:pt x="23" y="656"/>
                    <a:pt x="23" y="656"/>
                  </a:cubicBezTo>
                  <a:cubicBezTo>
                    <a:pt x="23" y="654"/>
                    <a:pt x="23" y="654"/>
                    <a:pt x="23" y="654"/>
                  </a:cubicBezTo>
                  <a:cubicBezTo>
                    <a:pt x="23" y="652"/>
                    <a:pt x="23" y="652"/>
                    <a:pt x="23" y="652"/>
                  </a:cubicBezTo>
                  <a:cubicBezTo>
                    <a:pt x="25" y="649"/>
                    <a:pt x="25" y="649"/>
                    <a:pt x="25" y="649"/>
                  </a:cubicBezTo>
                  <a:cubicBezTo>
                    <a:pt x="28" y="646"/>
                    <a:pt x="28" y="646"/>
                    <a:pt x="28" y="646"/>
                  </a:cubicBezTo>
                  <a:cubicBezTo>
                    <a:pt x="31" y="645"/>
                    <a:pt x="31" y="645"/>
                    <a:pt x="31" y="645"/>
                  </a:cubicBezTo>
                  <a:cubicBezTo>
                    <a:pt x="33" y="642"/>
                    <a:pt x="33" y="642"/>
                    <a:pt x="33" y="642"/>
                  </a:cubicBezTo>
                  <a:cubicBezTo>
                    <a:pt x="32" y="640"/>
                    <a:pt x="32" y="640"/>
                    <a:pt x="32" y="640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34"/>
                    <a:pt x="36" y="634"/>
                    <a:pt x="36" y="634"/>
                  </a:cubicBezTo>
                  <a:cubicBezTo>
                    <a:pt x="38" y="633"/>
                    <a:pt x="38" y="633"/>
                    <a:pt x="38" y="633"/>
                  </a:cubicBezTo>
                  <a:cubicBezTo>
                    <a:pt x="38" y="633"/>
                    <a:pt x="40" y="631"/>
                    <a:pt x="40" y="629"/>
                  </a:cubicBezTo>
                  <a:cubicBezTo>
                    <a:pt x="40" y="628"/>
                    <a:pt x="42" y="629"/>
                    <a:pt x="43" y="624"/>
                  </a:cubicBezTo>
                  <a:cubicBezTo>
                    <a:pt x="48" y="620"/>
                    <a:pt x="48" y="620"/>
                    <a:pt x="48" y="620"/>
                  </a:cubicBezTo>
                  <a:cubicBezTo>
                    <a:pt x="50" y="617"/>
                    <a:pt x="50" y="617"/>
                    <a:pt x="50" y="617"/>
                  </a:cubicBezTo>
                  <a:cubicBezTo>
                    <a:pt x="54" y="617"/>
                    <a:pt x="54" y="617"/>
                    <a:pt x="54" y="617"/>
                  </a:cubicBezTo>
                  <a:cubicBezTo>
                    <a:pt x="56" y="613"/>
                    <a:pt x="56" y="613"/>
                    <a:pt x="56" y="613"/>
                  </a:cubicBezTo>
                  <a:cubicBezTo>
                    <a:pt x="57" y="612"/>
                    <a:pt x="57" y="612"/>
                    <a:pt x="57" y="612"/>
                  </a:cubicBezTo>
                  <a:cubicBezTo>
                    <a:pt x="57" y="612"/>
                    <a:pt x="62" y="608"/>
                    <a:pt x="63" y="607"/>
                  </a:cubicBezTo>
                  <a:cubicBezTo>
                    <a:pt x="64" y="607"/>
                    <a:pt x="64" y="605"/>
                    <a:pt x="64" y="605"/>
                  </a:cubicBezTo>
                  <a:cubicBezTo>
                    <a:pt x="64" y="605"/>
                    <a:pt x="66" y="604"/>
                    <a:pt x="66" y="604"/>
                  </a:cubicBezTo>
                  <a:cubicBezTo>
                    <a:pt x="66" y="603"/>
                    <a:pt x="69" y="604"/>
                    <a:pt x="70" y="603"/>
                  </a:cubicBezTo>
                  <a:cubicBezTo>
                    <a:pt x="71" y="602"/>
                    <a:pt x="71" y="600"/>
                    <a:pt x="71" y="600"/>
                  </a:cubicBezTo>
                  <a:cubicBezTo>
                    <a:pt x="74" y="600"/>
                    <a:pt x="74" y="600"/>
                    <a:pt x="74" y="600"/>
                  </a:cubicBezTo>
                  <a:cubicBezTo>
                    <a:pt x="75" y="597"/>
                    <a:pt x="75" y="597"/>
                    <a:pt x="75" y="597"/>
                  </a:cubicBezTo>
                  <a:cubicBezTo>
                    <a:pt x="77" y="597"/>
                    <a:pt x="77" y="597"/>
                    <a:pt x="77" y="597"/>
                  </a:cubicBezTo>
                  <a:cubicBezTo>
                    <a:pt x="77" y="597"/>
                    <a:pt x="77" y="592"/>
                    <a:pt x="75" y="590"/>
                  </a:cubicBezTo>
                  <a:cubicBezTo>
                    <a:pt x="73" y="589"/>
                    <a:pt x="70" y="588"/>
                    <a:pt x="67" y="591"/>
                  </a:cubicBezTo>
                  <a:close/>
                  <a:moveTo>
                    <a:pt x="226" y="596"/>
                  </a:moveTo>
                  <a:cubicBezTo>
                    <a:pt x="226" y="597"/>
                    <a:pt x="223" y="600"/>
                    <a:pt x="223" y="601"/>
                  </a:cubicBezTo>
                  <a:cubicBezTo>
                    <a:pt x="222" y="601"/>
                    <a:pt x="223" y="602"/>
                    <a:pt x="223" y="602"/>
                  </a:cubicBezTo>
                  <a:cubicBezTo>
                    <a:pt x="223" y="603"/>
                    <a:pt x="223" y="603"/>
                    <a:pt x="223" y="603"/>
                  </a:cubicBezTo>
                  <a:cubicBezTo>
                    <a:pt x="223" y="603"/>
                    <a:pt x="227" y="605"/>
                    <a:pt x="227" y="603"/>
                  </a:cubicBezTo>
                  <a:cubicBezTo>
                    <a:pt x="228" y="602"/>
                    <a:pt x="228" y="600"/>
                    <a:pt x="229" y="599"/>
                  </a:cubicBezTo>
                  <a:cubicBezTo>
                    <a:pt x="230" y="598"/>
                    <a:pt x="231" y="595"/>
                    <a:pt x="231" y="595"/>
                  </a:cubicBezTo>
                  <a:cubicBezTo>
                    <a:pt x="228" y="593"/>
                    <a:pt x="228" y="593"/>
                    <a:pt x="228" y="593"/>
                  </a:cubicBezTo>
                  <a:cubicBezTo>
                    <a:pt x="228" y="593"/>
                    <a:pt x="226" y="595"/>
                    <a:pt x="226" y="596"/>
                  </a:cubicBezTo>
                  <a:close/>
                  <a:moveTo>
                    <a:pt x="227" y="619"/>
                  </a:moveTo>
                  <a:cubicBezTo>
                    <a:pt x="228" y="618"/>
                    <a:pt x="227" y="616"/>
                    <a:pt x="227" y="615"/>
                  </a:cubicBezTo>
                  <a:cubicBezTo>
                    <a:pt x="227" y="614"/>
                    <a:pt x="226" y="613"/>
                    <a:pt x="225" y="613"/>
                  </a:cubicBezTo>
                  <a:cubicBezTo>
                    <a:pt x="225" y="612"/>
                    <a:pt x="223" y="613"/>
                    <a:pt x="223" y="613"/>
                  </a:cubicBezTo>
                  <a:cubicBezTo>
                    <a:pt x="222" y="614"/>
                    <a:pt x="222" y="614"/>
                    <a:pt x="222" y="614"/>
                  </a:cubicBezTo>
                  <a:cubicBezTo>
                    <a:pt x="222" y="614"/>
                    <a:pt x="222" y="616"/>
                    <a:pt x="222" y="617"/>
                  </a:cubicBezTo>
                  <a:cubicBezTo>
                    <a:pt x="222" y="618"/>
                    <a:pt x="222" y="620"/>
                    <a:pt x="222" y="621"/>
                  </a:cubicBezTo>
                  <a:cubicBezTo>
                    <a:pt x="223" y="622"/>
                    <a:pt x="224" y="621"/>
                    <a:pt x="225" y="621"/>
                  </a:cubicBezTo>
                  <a:cubicBezTo>
                    <a:pt x="227" y="621"/>
                    <a:pt x="226" y="620"/>
                    <a:pt x="227" y="619"/>
                  </a:cubicBezTo>
                  <a:close/>
                  <a:moveTo>
                    <a:pt x="228" y="610"/>
                  </a:moveTo>
                  <a:cubicBezTo>
                    <a:pt x="227" y="609"/>
                    <a:pt x="228" y="610"/>
                    <a:pt x="228" y="610"/>
                  </a:cubicBezTo>
                  <a:cubicBezTo>
                    <a:pt x="227" y="611"/>
                    <a:pt x="228" y="611"/>
                    <a:pt x="228" y="613"/>
                  </a:cubicBezTo>
                  <a:cubicBezTo>
                    <a:pt x="228" y="614"/>
                    <a:pt x="230" y="612"/>
                    <a:pt x="230" y="612"/>
                  </a:cubicBezTo>
                  <a:cubicBezTo>
                    <a:pt x="230" y="611"/>
                    <a:pt x="230" y="611"/>
                    <a:pt x="230" y="611"/>
                  </a:cubicBezTo>
                  <a:cubicBezTo>
                    <a:pt x="230" y="611"/>
                    <a:pt x="229" y="610"/>
                    <a:pt x="228" y="610"/>
                  </a:cubicBezTo>
                  <a:close/>
                  <a:moveTo>
                    <a:pt x="227" y="623"/>
                  </a:moveTo>
                  <a:cubicBezTo>
                    <a:pt x="226" y="623"/>
                    <a:pt x="224" y="623"/>
                    <a:pt x="224" y="623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4" y="625"/>
                    <a:pt x="224" y="627"/>
                    <a:pt x="225" y="627"/>
                  </a:cubicBezTo>
                  <a:cubicBezTo>
                    <a:pt x="226" y="627"/>
                    <a:pt x="226" y="626"/>
                    <a:pt x="227" y="625"/>
                  </a:cubicBezTo>
                  <a:cubicBezTo>
                    <a:pt x="229" y="624"/>
                    <a:pt x="227" y="625"/>
                    <a:pt x="228" y="623"/>
                  </a:cubicBezTo>
                  <a:cubicBezTo>
                    <a:pt x="229" y="620"/>
                    <a:pt x="228" y="623"/>
                    <a:pt x="227" y="623"/>
                  </a:cubicBezTo>
                  <a:close/>
                  <a:moveTo>
                    <a:pt x="227" y="632"/>
                  </a:moveTo>
                  <a:cubicBezTo>
                    <a:pt x="227" y="631"/>
                    <a:pt x="226" y="632"/>
                    <a:pt x="225" y="632"/>
                  </a:cubicBezTo>
                  <a:cubicBezTo>
                    <a:pt x="224" y="633"/>
                    <a:pt x="224" y="635"/>
                    <a:pt x="224" y="635"/>
                  </a:cubicBezTo>
                  <a:cubicBezTo>
                    <a:pt x="224" y="635"/>
                    <a:pt x="224" y="635"/>
                    <a:pt x="223" y="635"/>
                  </a:cubicBezTo>
                  <a:cubicBezTo>
                    <a:pt x="222" y="636"/>
                    <a:pt x="223" y="636"/>
                    <a:pt x="223" y="638"/>
                  </a:cubicBezTo>
                  <a:cubicBezTo>
                    <a:pt x="222" y="639"/>
                    <a:pt x="223" y="640"/>
                    <a:pt x="224" y="641"/>
                  </a:cubicBezTo>
                  <a:cubicBezTo>
                    <a:pt x="225" y="642"/>
                    <a:pt x="224" y="641"/>
                    <a:pt x="225" y="641"/>
                  </a:cubicBezTo>
                  <a:cubicBezTo>
                    <a:pt x="226" y="641"/>
                    <a:pt x="226" y="640"/>
                    <a:pt x="226" y="639"/>
                  </a:cubicBezTo>
                  <a:cubicBezTo>
                    <a:pt x="226" y="638"/>
                    <a:pt x="226" y="637"/>
                    <a:pt x="226" y="636"/>
                  </a:cubicBezTo>
                  <a:cubicBezTo>
                    <a:pt x="227" y="635"/>
                    <a:pt x="227" y="633"/>
                    <a:pt x="227" y="632"/>
                  </a:cubicBezTo>
                  <a:close/>
                  <a:moveTo>
                    <a:pt x="223" y="650"/>
                  </a:moveTo>
                  <a:cubicBezTo>
                    <a:pt x="224" y="650"/>
                    <a:pt x="224" y="649"/>
                    <a:pt x="225" y="648"/>
                  </a:cubicBezTo>
                  <a:cubicBezTo>
                    <a:pt x="226" y="647"/>
                    <a:pt x="225" y="647"/>
                    <a:pt x="224" y="645"/>
                  </a:cubicBezTo>
                  <a:cubicBezTo>
                    <a:pt x="224" y="644"/>
                    <a:pt x="223" y="645"/>
                    <a:pt x="223" y="645"/>
                  </a:cubicBezTo>
                  <a:cubicBezTo>
                    <a:pt x="222" y="645"/>
                    <a:pt x="222" y="647"/>
                    <a:pt x="222" y="647"/>
                  </a:cubicBezTo>
                  <a:cubicBezTo>
                    <a:pt x="222" y="647"/>
                    <a:pt x="222" y="650"/>
                    <a:pt x="223" y="650"/>
                  </a:cubicBezTo>
                  <a:close/>
                  <a:moveTo>
                    <a:pt x="226" y="658"/>
                  </a:moveTo>
                  <a:cubicBezTo>
                    <a:pt x="225" y="658"/>
                    <a:pt x="224" y="658"/>
                    <a:pt x="224" y="658"/>
                  </a:cubicBezTo>
                  <a:cubicBezTo>
                    <a:pt x="223" y="659"/>
                    <a:pt x="222" y="661"/>
                    <a:pt x="223" y="663"/>
                  </a:cubicBezTo>
                  <a:cubicBezTo>
                    <a:pt x="223" y="665"/>
                    <a:pt x="222" y="666"/>
                    <a:pt x="223" y="666"/>
                  </a:cubicBezTo>
                  <a:cubicBezTo>
                    <a:pt x="224" y="667"/>
                    <a:pt x="224" y="667"/>
                    <a:pt x="225" y="666"/>
                  </a:cubicBezTo>
                  <a:cubicBezTo>
                    <a:pt x="226" y="665"/>
                    <a:pt x="227" y="664"/>
                    <a:pt x="227" y="663"/>
                  </a:cubicBezTo>
                  <a:cubicBezTo>
                    <a:pt x="227" y="661"/>
                    <a:pt x="228" y="662"/>
                    <a:pt x="227" y="660"/>
                  </a:cubicBezTo>
                  <a:cubicBezTo>
                    <a:pt x="227" y="659"/>
                    <a:pt x="227" y="659"/>
                    <a:pt x="226" y="658"/>
                  </a:cubicBezTo>
                  <a:close/>
                  <a:moveTo>
                    <a:pt x="216" y="662"/>
                  </a:moveTo>
                  <a:cubicBezTo>
                    <a:pt x="215" y="661"/>
                    <a:pt x="215" y="661"/>
                    <a:pt x="215" y="661"/>
                  </a:cubicBezTo>
                  <a:cubicBezTo>
                    <a:pt x="215" y="661"/>
                    <a:pt x="213" y="664"/>
                    <a:pt x="212" y="665"/>
                  </a:cubicBezTo>
                  <a:cubicBezTo>
                    <a:pt x="212" y="666"/>
                    <a:pt x="211" y="666"/>
                    <a:pt x="212" y="667"/>
                  </a:cubicBezTo>
                  <a:cubicBezTo>
                    <a:pt x="213" y="667"/>
                    <a:pt x="212" y="667"/>
                    <a:pt x="213" y="668"/>
                  </a:cubicBezTo>
                  <a:cubicBezTo>
                    <a:pt x="214" y="668"/>
                    <a:pt x="212" y="669"/>
                    <a:pt x="214" y="668"/>
                  </a:cubicBezTo>
                  <a:cubicBezTo>
                    <a:pt x="216" y="668"/>
                    <a:pt x="216" y="667"/>
                    <a:pt x="216" y="666"/>
                  </a:cubicBezTo>
                  <a:cubicBezTo>
                    <a:pt x="216" y="664"/>
                    <a:pt x="216" y="664"/>
                    <a:pt x="216" y="663"/>
                  </a:cubicBezTo>
                  <a:cubicBezTo>
                    <a:pt x="216" y="662"/>
                    <a:pt x="216" y="662"/>
                    <a:pt x="216" y="662"/>
                  </a:cubicBezTo>
                  <a:close/>
                  <a:moveTo>
                    <a:pt x="213" y="652"/>
                  </a:moveTo>
                  <a:cubicBezTo>
                    <a:pt x="213" y="651"/>
                    <a:pt x="213" y="651"/>
                    <a:pt x="212" y="650"/>
                  </a:cubicBezTo>
                  <a:cubicBezTo>
                    <a:pt x="212" y="649"/>
                    <a:pt x="211" y="651"/>
                    <a:pt x="211" y="651"/>
                  </a:cubicBezTo>
                  <a:cubicBezTo>
                    <a:pt x="211" y="651"/>
                    <a:pt x="211" y="652"/>
                    <a:pt x="213" y="654"/>
                  </a:cubicBezTo>
                  <a:cubicBezTo>
                    <a:pt x="214" y="655"/>
                    <a:pt x="213" y="653"/>
                    <a:pt x="213" y="652"/>
                  </a:cubicBezTo>
                  <a:close/>
                  <a:moveTo>
                    <a:pt x="248" y="510"/>
                  </a:moveTo>
                  <a:cubicBezTo>
                    <a:pt x="246" y="510"/>
                    <a:pt x="245" y="509"/>
                    <a:pt x="245" y="509"/>
                  </a:cubicBezTo>
                  <a:cubicBezTo>
                    <a:pt x="243" y="515"/>
                    <a:pt x="243" y="515"/>
                    <a:pt x="243" y="515"/>
                  </a:cubicBezTo>
                  <a:cubicBezTo>
                    <a:pt x="242" y="515"/>
                    <a:pt x="242" y="515"/>
                    <a:pt x="242" y="515"/>
                  </a:cubicBezTo>
                  <a:cubicBezTo>
                    <a:pt x="242" y="515"/>
                    <a:pt x="244" y="519"/>
                    <a:pt x="245" y="520"/>
                  </a:cubicBezTo>
                  <a:cubicBezTo>
                    <a:pt x="245" y="521"/>
                    <a:pt x="248" y="522"/>
                    <a:pt x="248" y="522"/>
                  </a:cubicBezTo>
                  <a:cubicBezTo>
                    <a:pt x="248" y="522"/>
                    <a:pt x="249" y="521"/>
                    <a:pt x="251" y="521"/>
                  </a:cubicBezTo>
                  <a:cubicBezTo>
                    <a:pt x="253" y="521"/>
                    <a:pt x="251" y="518"/>
                    <a:pt x="251" y="517"/>
                  </a:cubicBezTo>
                  <a:cubicBezTo>
                    <a:pt x="251" y="515"/>
                    <a:pt x="252" y="514"/>
                    <a:pt x="252" y="512"/>
                  </a:cubicBezTo>
                  <a:cubicBezTo>
                    <a:pt x="252" y="510"/>
                    <a:pt x="249" y="510"/>
                    <a:pt x="248" y="510"/>
                  </a:cubicBezTo>
                  <a:close/>
                  <a:moveTo>
                    <a:pt x="285" y="532"/>
                  </a:moveTo>
                  <a:cubicBezTo>
                    <a:pt x="285" y="537"/>
                    <a:pt x="285" y="537"/>
                    <a:pt x="286" y="537"/>
                  </a:cubicBezTo>
                  <a:cubicBezTo>
                    <a:pt x="287" y="537"/>
                    <a:pt x="288" y="542"/>
                    <a:pt x="288" y="537"/>
                  </a:cubicBezTo>
                  <a:cubicBezTo>
                    <a:pt x="288" y="531"/>
                    <a:pt x="287" y="528"/>
                    <a:pt x="287" y="528"/>
                  </a:cubicBezTo>
                  <a:cubicBezTo>
                    <a:pt x="287" y="527"/>
                    <a:pt x="287" y="527"/>
                    <a:pt x="287" y="527"/>
                  </a:cubicBezTo>
                  <a:cubicBezTo>
                    <a:pt x="286" y="527"/>
                    <a:pt x="286" y="527"/>
                    <a:pt x="286" y="527"/>
                  </a:cubicBezTo>
                  <a:cubicBezTo>
                    <a:pt x="286" y="528"/>
                    <a:pt x="286" y="528"/>
                    <a:pt x="286" y="528"/>
                  </a:cubicBezTo>
                  <a:cubicBezTo>
                    <a:pt x="286" y="528"/>
                    <a:pt x="285" y="527"/>
                    <a:pt x="285" y="532"/>
                  </a:cubicBezTo>
                  <a:close/>
                  <a:moveTo>
                    <a:pt x="313" y="532"/>
                  </a:moveTo>
                  <a:cubicBezTo>
                    <a:pt x="312" y="533"/>
                    <a:pt x="312" y="537"/>
                    <a:pt x="312" y="537"/>
                  </a:cubicBezTo>
                  <a:cubicBezTo>
                    <a:pt x="312" y="537"/>
                    <a:pt x="316" y="537"/>
                    <a:pt x="316" y="532"/>
                  </a:cubicBezTo>
                  <a:cubicBezTo>
                    <a:pt x="316" y="528"/>
                    <a:pt x="313" y="532"/>
                    <a:pt x="313" y="532"/>
                  </a:cubicBezTo>
                  <a:close/>
                  <a:moveTo>
                    <a:pt x="445" y="615"/>
                  </a:moveTo>
                  <a:cubicBezTo>
                    <a:pt x="444" y="614"/>
                    <a:pt x="437" y="607"/>
                    <a:pt x="436" y="606"/>
                  </a:cubicBezTo>
                  <a:cubicBezTo>
                    <a:pt x="436" y="604"/>
                    <a:pt x="430" y="602"/>
                    <a:pt x="430" y="601"/>
                  </a:cubicBezTo>
                  <a:cubicBezTo>
                    <a:pt x="430" y="600"/>
                    <a:pt x="425" y="596"/>
                    <a:pt x="423" y="594"/>
                  </a:cubicBezTo>
                  <a:cubicBezTo>
                    <a:pt x="421" y="593"/>
                    <a:pt x="420" y="594"/>
                    <a:pt x="420" y="593"/>
                  </a:cubicBezTo>
                  <a:cubicBezTo>
                    <a:pt x="420" y="592"/>
                    <a:pt x="418" y="589"/>
                    <a:pt x="418" y="588"/>
                  </a:cubicBezTo>
                  <a:cubicBezTo>
                    <a:pt x="419" y="587"/>
                    <a:pt x="412" y="584"/>
                    <a:pt x="412" y="583"/>
                  </a:cubicBezTo>
                  <a:cubicBezTo>
                    <a:pt x="412" y="582"/>
                    <a:pt x="407" y="578"/>
                    <a:pt x="407" y="576"/>
                  </a:cubicBezTo>
                  <a:cubicBezTo>
                    <a:pt x="407" y="575"/>
                    <a:pt x="401" y="574"/>
                    <a:pt x="399" y="574"/>
                  </a:cubicBezTo>
                  <a:cubicBezTo>
                    <a:pt x="398" y="574"/>
                    <a:pt x="393" y="567"/>
                    <a:pt x="392" y="567"/>
                  </a:cubicBezTo>
                  <a:cubicBezTo>
                    <a:pt x="391" y="566"/>
                    <a:pt x="385" y="567"/>
                    <a:pt x="385" y="567"/>
                  </a:cubicBezTo>
                  <a:cubicBezTo>
                    <a:pt x="385" y="567"/>
                    <a:pt x="381" y="564"/>
                    <a:pt x="381" y="563"/>
                  </a:cubicBezTo>
                  <a:cubicBezTo>
                    <a:pt x="380" y="562"/>
                    <a:pt x="371" y="556"/>
                    <a:pt x="370" y="556"/>
                  </a:cubicBezTo>
                  <a:cubicBezTo>
                    <a:pt x="369" y="556"/>
                    <a:pt x="361" y="553"/>
                    <a:pt x="360" y="551"/>
                  </a:cubicBezTo>
                  <a:cubicBezTo>
                    <a:pt x="359" y="550"/>
                    <a:pt x="350" y="546"/>
                    <a:pt x="349" y="546"/>
                  </a:cubicBezTo>
                  <a:cubicBezTo>
                    <a:pt x="349" y="545"/>
                    <a:pt x="348" y="544"/>
                    <a:pt x="335" y="537"/>
                  </a:cubicBezTo>
                  <a:cubicBezTo>
                    <a:pt x="322" y="530"/>
                    <a:pt x="322" y="537"/>
                    <a:pt x="322" y="537"/>
                  </a:cubicBezTo>
                  <a:cubicBezTo>
                    <a:pt x="322" y="537"/>
                    <a:pt x="322" y="537"/>
                    <a:pt x="322" y="537"/>
                  </a:cubicBezTo>
                  <a:cubicBezTo>
                    <a:pt x="322" y="537"/>
                    <a:pt x="324" y="541"/>
                    <a:pt x="327" y="543"/>
                  </a:cubicBezTo>
                  <a:cubicBezTo>
                    <a:pt x="328" y="543"/>
                    <a:pt x="329" y="543"/>
                    <a:pt x="330" y="544"/>
                  </a:cubicBezTo>
                  <a:cubicBezTo>
                    <a:pt x="330" y="543"/>
                    <a:pt x="331" y="544"/>
                    <a:pt x="330" y="544"/>
                  </a:cubicBezTo>
                  <a:cubicBezTo>
                    <a:pt x="329" y="544"/>
                    <a:pt x="329" y="544"/>
                    <a:pt x="329" y="544"/>
                  </a:cubicBezTo>
                  <a:cubicBezTo>
                    <a:pt x="329" y="545"/>
                    <a:pt x="330" y="545"/>
                    <a:pt x="333" y="545"/>
                  </a:cubicBezTo>
                  <a:cubicBezTo>
                    <a:pt x="335" y="546"/>
                    <a:pt x="333" y="544"/>
                    <a:pt x="335" y="544"/>
                  </a:cubicBezTo>
                  <a:cubicBezTo>
                    <a:pt x="336" y="545"/>
                    <a:pt x="337" y="545"/>
                    <a:pt x="339" y="547"/>
                  </a:cubicBezTo>
                  <a:cubicBezTo>
                    <a:pt x="342" y="549"/>
                    <a:pt x="338" y="548"/>
                    <a:pt x="339" y="551"/>
                  </a:cubicBezTo>
                  <a:cubicBezTo>
                    <a:pt x="340" y="554"/>
                    <a:pt x="341" y="550"/>
                    <a:pt x="343" y="549"/>
                  </a:cubicBezTo>
                  <a:cubicBezTo>
                    <a:pt x="344" y="547"/>
                    <a:pt x="345" y="548"/>
                    <a:pt x="347" y="550"/>
                  </a:cubicBezTo>
                  <a:cubicBezTo>
                    <a:pt x="349" y="552"/>
                    <a:pt x="349" y="554"/>
                    <a:pt x="350" y="554"/>
                  </a:cubicBezTo>
                  <a:cubicBezTo>
                    <a:pt x="351" y="554"/>
                    <a:pt x="353" y="554"/>
                    <a:pt x="353" y="555"/>
                  </a:cubicBezTo>
                  <a:cubicBezTo>
                    <a:pt x="353" y="557"/>
                    <a:pt x="355" y="557"/>
                    <a:pt x="358" y="558"/>
                  </a:cubicBezTo>
                  <a:cubicBezTo>
                    <a:pt x="361" y="558"/>
                    <a:pt x="360" y="558"/>
                    <a:pt x="363" y="562"/>
                  </a:cubicBezTo>
                  <a:cubicBezTo>
                    <a:pt x="366" y="565"/>
                    <a:pt x="364" y="563"/>
                    <a:pt x="366" y="565"/>
                  </a:cubicBezTo>
                  <a:cubicBezTo>
                    <a:pt x="368" y="567"/>
                    <a:pt x="368" y="565"/>
                    <a:pt x="370" y="565"/>
                  </a:cubicBezTo>
                  <a:cubicBezTo>
                    <a:pt x="372" y="565"/>
                    <a:pt x="372" y="566"/>
                    <a:pt x="373" y="568"/>
                  </a:cubicBezTo>
                  <a:cubicBezTo>
                    <a:pt x="375" y="570"/>
                    <a:pt x="375" y="571"/>
                    <a:pt x="377" y="571"/>
                  </a:cubicBezTo>
                  <a:cubicBezTo>
                    <a:pt x="379" y="572"/>
                    <a:pt x="378" y="570"/>
                    <a:pt x="381" y="570"/>
                  </a:cubicBezTo>
                  <a:cubicBezTo>
                    <a:pt x="383" y="570"/>
                    <a:pt x="382" y="570"/>
                    <a:pt x="384" y="571"/>
                  </a:cubicBezTo>
                  <a:cubicBezTo>
                    <a:pt x="385" y="572"/>
                    <a:pt x="386" y="572"/>
                    <a:pt x="389" y="574"/>
                  </a:cubicBezTo>
                  <a:cubicBezTo>
                    <a:pt x="391" y="576"/>
                    <a:pt x="390" y="575"/>
                    <a:pt x="393" y="576"/>
                  </a:cubicBezTo>
                  <a:cubicBezTo>
                    <a:pt x="396" y="578"/>
                    <a:pt x="395" y="579"/>
                    <a:pt x="395" y="580"/>
                  </a:cubicBezTo>
                  <a:cubicBezTo>
                    <a:pt x="396" y="581"/>
                    <a:pt x="397" y="582"/>
                    <a:pt x="400" y="582"/>
                  </a:cubicBezTo>
                  <a:cubicBezTo>
                    <a:pt x="403" y="581"/>
                    <a:pt x="402" y="581"/>
                    <a:pt x="404" y="581"/>
                  </a:cubicBezTo>
                  <a:cubicBezTo>
                    <a:pt x="405" y="581"/>
                    <a:pt x="404" y="582"/>
                    <a:pt x="404" y="585"/>
                  </a:cubicBezTo>
                  <a:cubicBezTo>
                    <a:pt x="404" y="587"/>
                    <a:pt x="405" y="587"/>
                    <a:pt x="408" y="588"/>
                  </a:cubicBezTo>
                  <a:cubicBezTo>
                    <a:pt x="410" y="589"/>
                    <a:pt x="409" y="587"/>
                    <a:pt x="412" y="588"/>
                  </a:cubicBezTo>
                  <a:cubicBezTo>
                    <a:pt x="415" y="589"/>
                    <a:pt x="412" y="589"/>
                    <a:pt x="412" y="592"/>
                  </a:cubicBezTo>
                  <a:cubicBezTo>
                    <a:pt x="412" y="594"/>
                    <a:pt x="414" y="595"/>
                    <a:pt x="415" y="595"/>
                  </a:cubicBezTo>
                  <a:cubicBezTo>
                    <a:pt x="417" y="595"/>
                    <a:pt x="419" y="595"/>
                    <a:pt x="419" y="597"/>
                  </a:cubicBezTo>
                  <a:cubicBezTo>
                    <a:pt x="420" y="598"/>
                    <a:pt x="423" y="601"/>
                    <a:pt x="423" y="602"/>
                  </a:cubicBezTo>
                  <a:cubicBezTo>
                    <a:pt x="424" y="602"/>
                    <a:pt x="426" y="603"/>
                    <a:pt x="428" y="605"/>
                  </a:cubicBezTo>
                  <a:cubicBezTo>
                    <a:pt x="430" y="607"/>
                    <a:pt x="430" y="607"/>
                    <a:pt x="431" y="608"/>
                  </a:cubicBezTo>
                  <a:cubicBezTo>
                    <a:pt x="432" y="609"/>
                    <a:pt x="432" y="609"/>
                    <a:pt x="432" y="610"/>
                  </a:cubicBezTo>
                  <a:cubicBezTo>
                    <a:pt x="432" y="612"/>
                    <a:pt x="433" y="612"/>
                    <a:pt x="433" y="613"/>
                  </a:cubicBezTo>
                  <a:cubicBezTo>
                    <a:pt x="434" y="614"/>
                    <a:pt x="436" y="613"/>
                    <a:pt x="437" y="614"/>
                  </a:cubicBezTo>
                  <a:cubicBezTo>
                    <a:pt x="439" y="614"/>
                    <a:pt x="440" y="616"/>
                    <a:pt x="440" y="618"/>
                  </a:cubicBezTo>
                  <a:cubicBezTo>
                    <a:pt x="441" y="620"/>
                    <a:pt x="445" y="620"/>
                    <a:pt x="445" y="621"/>
                  </a:cubicBezTo>
                  <a:cubicBezTo>
                    <a:pt x="444" y="623"/>
                    <a:pt x="448" y="623"/>
                    <a:pt x="449" y="623"/>
                  </a:cubicBezTo>
                  <a:cubicBezTo>
                    <a:pt x="450" y="623"/>
                    <a:pt x="449" y="621"/>
                    <a:pt x="449" y="621"/>
                  </a:cubicBezTo>
                  <a:cubicBezTo>
                    <a:pt x="449" y="621"/>
                    <a:pt x="446" y="616"/>
                    <a:pt x="445" y="615"/>
                  </a:cubicBezTo>
                  <a:close/>
                  <a:moveTo>
                    <a:pt x="550" y="472"/>
                  </a:moveTo>
                  <a:cubicBezTo>
                    <a:pt x="551" y="471"/>
                    <a:pt x="553" y="467"/>
                    <a:pt x="553" y="465"/>
                  </a:cubicBezTo>
                  <a:cubicBezTo>
                    <a:pt x="554" y="464"/>
                    <a:pt x="553" y="461"/>
                    <a:pt x="552" y="462"/>
                  </a:cubicBezTo>
                  <a:cubicBezTo>
                    <a:pt x="551" y="462"/>
                    <a:pt x="551" y="462"/>
                    <a:pt x="551" y="462"/>
                  </a:cubicBezTo>
                  <a:cubicBezTo>
                    <a:pt x="551" y="462"/>
                    <a:pt x="549" y="463"/>
                    <a:pt x="549" y="466"/>
                  </a:cubicBezTo>
                  <a:cubicBezTo>
                    <a:pt x="549" y="469"/>
                    <a:pt x="547" y="470"/>
                    <a:pt x="547" y="471"/>
                  </a:cubicBezTo>
                  <a:cubicBezTo>
                    <a:pt x="547" y="473"/>
                    <a:pt x="549" y="474"/>
                    <a:pt x="550" y="472"/>
                  </a:cubicBezTo>
                  <a:close/>
                  <a:moveTo>
                    <a:pt x="1010" y="716"/>
                  </a:moveTo>
                  <a:cubicBezTo>
                    <a:pt x="1009" y="715"/>
                    <a:pt x="1008" y="715"/>
                    <a:pt x="1008" y="715"/>
                  </a:cubicBezTo>
                  <a:cubicBezTo>
                    <a:pt x="1005" y="717"/>
                    <a:pt x="1005" y="717"/>
                    <a:pt x="1005" y="717"/>
                  </a:cubicBezTo>
                  <a:cubicBezTo>
                    <a:pt x="1005" y="717"/>
                    <a:pt x="1005" y="721"/>
                    <a:pt x="1005" y="723"/>
                  </a:cubicBezTo>
                  <a:cubicBezTo>
                    <a:pt x="1005" y="728"/>
                    <a:pt x="1005" y="728"/>
                    <a:pt x="1005" y="728"/>
                  </a:cubicBezTo>
                  <a:cubicBezTo>
                    <a:pt x="1005" y="729"/>
                    <a:pt x="1008" y="736"/>
                    <a:pt x="1009" y="737"/>
                  </a:cubicBezTo>
                  <a:cubicBezTo>
                    <a:pt x="1011" y="737"/>
                    <a:pt x="1015" y="737"/>
                    <a:pt x="1015" y="737"/>
                  </a:cubicBezTo>
                  <a:cubicBezTo>
                    <a:pt x="1015" y="737"/>
                    <a:pt x="1015" y="734"/>
                    <a:pt x="1015" y="730"/>
                  </a:cubicBezTo>
                  <a:cubicBezTo>
                    <a:pt x="1014" y="726"/>
                    <a:pt x="1013" y="725"/>
                    <a:pt x="1013" y="722"/>
                  </a:cubicBezTo>
                  <a:cubicBezTo>
                    <a:pt x="1012" y="720"/>
                    <a:pt x="1011" y="717"/>
                    <a:pt x="1010" y="716"/>
                  </a:cubicBezTo>
                  <a:close/>
                  <a:moveTo>
                    <a:pt x="1082" y="763"/>
                  </a:moveTo>
                  <a:cubicBezTo>
                    <a:pt x="1100" y="767"/>
                    <a:pt x="1201" y="805"/>
                    <a:pt x="1201" y="805"/>
                  </a:cubicBezTo>
                  <a:cubicBezTo>
                    <a:pt x="1201" y="805"/>
                    <a:pt x="1212" y="811"/>
                    <a:pt x="1213" y="812"/>
                  </a:cubicBezTo>
                  <a:cubicBezTo>
                    <a:pt x="1214" y="814"/>
                    <a:pt x="1218" y="811"/>
                    <a:pt x="1218" y="811"/>
                  </a:cubicBezTo>
                  <a:cubicBezTo>
                    <a:pt x="1218" y="811"/>
                    <a:pt x="1223" y="819"/>
                    <a:pt x="1229" y="818"/>
                  </a:cubicBezTo>
                  <a:cubicBezTo>
                    <a:pt x="1235" y="816"/>
                    <a:pt x="1242" y="822"/>
                    <a:pt x="1242" y="822"/>
                  </a:cubicBezTo>
                  <a:cubicBezTo>
                    <a:pt x="1242" y="822"/>
                    <a:pt x="1255" y="828"/>
                    <a:pt x="1257" y="829"/>
                  </a:cubicBezTo>
                  <a:cubicBezTo>
                    <a:pt x="1258" y="830"/>
                    <a:pt x="1272" y="830"/>
                    <a:pt x="1272" y="830"/>
                  </a:cubicBezTo>
                  <a:cubicBezTo>
                    <a:pt x="1272" y="830"/>
                    <a:pt x="1281" y="835"/>
                    <a:pt x="1288" y="841"/>
                  </a:cubicBezTo>
                  <a:cubicBezTo>
                    <a:pt x="1295" y="846"/>
                    <a:pt x="1294" y="841"/>
                    <a:pt x="1294" y="841"/>
                  </a:cubicBezTo>
                  <a:cubicBezTo>
                    <a:pt x="1286" y="826"/>
                    <a:pt x="1202" y="774"/>
                    <a:pt x="1173" y="764"/>
                  </a:cubicBezTo>
                  <a:cubicBezTo>
                    <a:pt x="1143" y="753"/>
                    <a:pt x="1071" y="749"/>
                    <a:pt x="1071" y="749"/>
                  </a:cubicBezTo>
                  <a:cubicBezTo>
                    <a:pt x="1052" y="708"/>
                    <a:pt x="1027" y="690"/>
                    <a:pt x="1020" y="686"/>
                  </a:cubicBezTo>
                  <a:cubicBezTo>
                    <a:pt x="1013" y="683"/>
                    <a:pt x="1003" y="684"/>
                    <a:pt x="1003" y="684"/>
                  </a:cubicBezTo>
                  <a:cubicBezTo>
                    <a:pt x="1002" y="691"/>
                    <a:pt x="1002" y="691"/>
                    <a:pt x="1002" y="691"/>
                  </a:cubicBezTo>
                  <a:cubicBezTo>
                    <a:pt x="1033" y="698"/>
                    <a:pt x="1056" y="746"/>
                    <a:pt x="1056" y="746"/>
                  </a:cubicBezTo>
                  <a:cubicBezTo>
                    <a:pt x="1056" y="746"/>
                    <a:pt x="1058" y="749"/>
                    <a:pt x="1063" y="757"/>
                  </a:cubicBezTo>
                  <a:cubicBezTo>
                    <a:pt x="1066" y="770"/>
                    <a:pt x="1051" y="775"/>
                    <a:pt x="1051" y="775"/>
                  </a:cubicBezTo>
                  <a:cubicBezTo>
                    <a:pt x="1053" y="777"/>
                    <a:pt x="1053" y="777"/>
                    <a:pt x="1053" y="777"/>
                  </a:cubicBezTo>
                  <a:cubicBezTo>
                    <a:pt x="1053" y="777"/>
                    <a:pt x="1054" y="779"/>
                    <a:pt x="1056" y="780"/>
                  </a:cubicBezTo>
                  <a:cubicBezTo>
                    <a:pt x="1058" y="781"/>
                    <a:pt x="1059" y="788"/>
                    <a:pt x="1061" y="789"/>
                  </a:cubicBezTo>
                  <a:cubicBezTo>
                    <a:pt x="1063" y="789"/>
                    <a:pt x="1070" y="793"/>
                    <a:pt x="1073" y="794"/>
                  </a:cubicBezTo>
                  <a:cubicBezTo>
                    <a:pt x="1075" y="794"/>
                    <a:pt x="1075" y="792"/>
                    <a:pt x="1075" y="792"/>
                  </a:cubicBezTo>
                  <a:cubicBezTo>
                    <a:pt x="1075" y="792"/>
                    <a:pt x="1075" y="786"/>
                    <a:pt x="1075" y="785"/>
                  </a:cubicBezTo>
                  <a:cubicBezTo>
                    <a:pt x="1075" y="783"/>
                    <a:pt x="1078" y="780"/>
                    <a:pt x="1078" y="780"/>
                  </a:cubicBezTo>
                  <a:cubicBezTo>
                    <a:pt x="1078" y="780"/>
                    <a:pt x="1079" y="783"/>
                    <a:pt x="1081" y="785"/>
                  </a:cubicBezTo>
                  <a:cubicBezTo>
                    <a:pt x="1082" y="787"/>
                    <a:pt x="1088" y="793"/>
                    <a:pt x="1089" y="793"/>
                  </a:cubicBezTo>
                  <a:cubicBezTo>
                    <a:pt x="1090" y="793"/>
                    <a:pt x="1092" y="793"/>
                    <a:pt x="1093" y="792"/>
                  </a:cubicBezTo>
                  <a:cubicBezTo>
                    <a:pt x="1094" y="791"/>
                    <a:pt x="1087" y="782"/>
                    <a:pt x="1087" y="780"/>
                  </a:cubicBezTo>
                  <a:cubicBezTo>
                    <a:pt x="1086" y="777"/>
                    <a:pt x="1082" y="773"/>
                    <a:pt x="1080" y="769"/>
                  </a:cubicBezTo>
                  <a:cubicBezTo>
                    <a:pt x="1079" y="764"/>
                    <a:pt x="1082" y="763"/>
                    <a:pt x="1082" y="763"/>
                  </a:cubicBezTo>
                  <a:close/>
                  <a:moveTo>
                    <a:pt x="1186" y="893"/>
                  </a:moveTo>
                  <a:cubicBezTo>
                    <a:pt x="1187" y="893"/>
                    <a:pt x="1207" y="897"/>
                    <a:pt x="1209" y="897"/>
                  </a:cubicBezTo>
                  <a:cubicBezTo>
                    <a:pt x="1210" y="897"/>
                    <a:pt x="1219" y="898"/>
                    <a:pt x="1220" y="898"/>
                  </a:cubicBezTo>
                  <a:cubicBezTo>
                    <a:pt x="1221" y="898"/>
                    <a:pt x="1252" y="906"/>
                    <a:pt x="1253" y="906"/>
                  </a:cubicBezTo>
                  <a:cubicBezTo>
                    <a:pt x="1254" y="906"/>
                    <a:pt x="1262" y="910"/>
                    <a:pt x="1262" y="910"/>
                  </a:cubicBezTo>
                  <a:cubicBezTo>
                    <a:pt x="1268" y="910"/>
                    <a:pt x="1268" y="910"/>
                    <a:pt x="1268" y="910"/>
                  </a:cubicBezTo>
                  <a:cubicBezTo>
                    <a:pt x="1268" y="910"/>
                    <a:pt x="1272" y="916"/>
                    <a:pt x="1279" y="914"/>
                  </a:cubicBezTo>
                  <a:cubicBezTo>
                    <a:pt x="1286" y="913"/>
                    <a:pt x="1286" y="916"/>
                    <a:pt x="1286" y="916"/>
                  </a:cubicBezTo>
                  <a:cubicBezTo>
                    <a:pt x="1286" y="917"/>
                    <a:pt x="1293" y="919"/>
                    <a:pt x="1296" y="919"/>
                  </a:cubicBezTo>
                  <a:cubicBezTo>
                    <a:pt x="1298" y="920"/>
                    <a:pt x="1298" y="922"/>
                    <a:pt x="1301" y="923"/>
                  </a:cubicBezTo>
                  <a:cubicBezTo>
                    <a:pt x="1304" y="924"/>
                    <a:pt x="1307" y="923"/>
                    <a:pt x="1307" y="923"/>
                  </a:cubicBezTo>
                  <a:cubicBezTo>
                    <a:pt x="1307" y="923"/>
                    <a:pt x="1311" y="922"/>
                    <a:pt x="1310" y="921"/>
                  </a:cubicBezTo>
                  <a:cubicBezTo>
                    <a:pt x="1310" y="920"/>
                    <a:pt x="1307" y="916"/>
                    <a:pt x="1307" y="916"/>
                  </a:cubicBezTo>
                  <a:cubicBezTo>
                    <a:pt x="1306" y="916"/>
                    <a:pt x="1307" y="914"/>
                    <a:pt x="1305" y="913"/>
                  </a:cubicBezTo>
                  <a:cubicBezTo>
                    <a:pt x="1304" y="912"/>
                    <a:pt x="1302" y="912"/>
                    <a:pt x="1300" y="911"/>
                  </a:cubicBezTo>
                  <a:cubicBezTo>
                    <a:pt x="1299" y="910"/>
                    <a:pt x="1295" y="905"/>
                    <a:pt x="1294" y="904"/>
                  </a:cubicBezTo>
                  <a:cubicBezTo>
                    <a:pt x="1293" y="904"/>
                    <a:pt x="1293" y="902"/>
                    <a:pt x="1291" y="901"/>
                  </a:cubicBezTo>
                  <a:cubicBezTo>
                    <a:pt x="1290" y="900"/>
                    <a:pt x="1285" y="900"/>
                    <a:pt x="1284" y="900"/>
                  </a:cubicBezTo>
                  <a:cubicBezTo>
                    <a:pt x="1283" y="899"/>
                    <a:pt x="1274" y="888"/>
                    <a:pt x="1272" y="888"/>
                  </a:cubicBezTo>
                  <a:cubicBezTo>
                    <a:pt x="1271" y="888"/>
                    <a:pt x="1269" y="889"/>
                    <a:pt x="1269" y="889"/>
                  </a:cubicBezTo>
                  <a:cubicBezTo>
                    <a:pt x="1269" y="889"/>
                    <a:pt x="1263" y="888"/>
                    <a:pt x="1260" y="888"/>
                  </a:cubicBezTo>
                  <a:cubicBezTo>
                    <a:pt x="1257" y="888"/>
                    <a:pt x="1256" y="884"/>
                    <a:pt x="1253" y="884"/>
                  </a:cubicBezTo>
                  <a:cubicBezTo>
                    <a:pt x="1250" y="884"/>
                    <a:pt x="1246" y="883"/>
                    <a:pt x="1245" y="882"/>
                  </a:cubicBezTo>
                  <a:cubicBezTo>
                    <a:pt x="1244" y="882"/>
                    <a:pt x="1240" y="880"/>
                    <a:pt x="1238" y="879"/>
                  </a:cubicBezTo>
                  <a:cubicBezTo>
                    <a:pt x="1236" y="879"/>
                    <a:pt x="1231" y="877"/>
                    <a:pt x="1230" y="877"/>
                  </a:cubicBezTo>
                  <a:cubicBezTo>
                    <a:pt x="1228" y="878"/>
                    <a:pt x="1225" y="877"/>
                    <a:pt x="1223" y="876"/>
                  </a:cubicBezTo>
                  <a:cubicBezTo>
                    <a:pt x="1221" y="876"/>
                    <a:pt x="1217" y="874"/>
                    <a:pt x="1216" y="874"/>
                  </a:cubicBezTo>
                  <a:cubicBezTo>
                    <a:pt x="1215" y="874"/>
                    <a:pt x="1211" y="872"/>
                    <a:pt x="1210" y="872"/>
                  </a:cubicBezTo>
                  <a:cubicBezTo>
                    <a:pt x="1209" y="873"/>
                    <a:pt x="1207" y="873"/>
                    <a:pt x="1205" y="873"/>
                  </a:cubicBezTo>
                  <a:cubicBezTo>
                    <a:pt x="1202" y="872"/>
                    <a:pt x="1200" y="872"/>
                    <a:pt x="1200" y="872"/>
                  </a:cubicBezTo>
                  <a:cubicBezTo>
                    <a:pt x="1200" y="872"/>
                    <a:pt x="1201" y="866"/>
                    <a:pt x="1199" y="866"/>
                  </a:cubicBezTo>
                  <a:cubicBezTo>
                    <a:pt x="1198" y="866"/>
                    <a:pt x="1195" y="871"/>
                    <a:pt x="1195" y="871"/>
                  </a:cubicBezTo>
                  <a:cubicBezTo>
                    <a:pt x="1195" y="871"/>
                    <a:pt x="1194" y="868"/>
                    <a:pt x="1193" y="867"/>
                  </a:cubicBezTo>
                  <a:cubicBezTo>
                    <a:pt x="1191" y="866"/>
                    <a:pt x="1188" y="868"/>
                    <a:pt x="1188" y="868"/>
                  </a:cubicBezTo>
                  <a:cubicBezTo>
                    <a:pt x="1188" y="868"/>
                    <a:pt x="1184" y="868"/>
                    <a:pt x="1183" y="867"/>
                  </a:cubicBezTo>
                  <a:cubicBezTo>
                    <a:pt x="1182" y="867"/>
                    <a:pt x="1179" y="863"/>
                    <a:pt x="1179" y="863"/>
                  </a:cubicBezTo>
                  <a:cubicBezTo>
                    <a:pt x="1179" y="863"/>
                    <a:pt x="1177" y="866"/>
                    <a:pt x="1176" y="867"/>
                  </a:cubicBezTo>
                  <a:cubicBezTo>
                    <a:pt x="1175" y="869"/>
                    <a:pt x="1169" y="865"/>
                    <a:pt x="1167" y="866"/>
                  </a:cubicBezTo>
                  <a:cubicBezTo>
                    <a:pt x="1165" y="866"/>
                    <a:pt x="1163" y="870"/>
                    <a:pt x="1162" y="872"/>
                  </a:cubicBezTo>
                  <a:cubicBezTo>
                    <a:pt x="1160" y="874"/>
                    <a:pt x="1161" y="878"/>
                    <a:pt x="1161" y="880"/>
                  </a:cubicBezTo>
                  <a:cubicBezTo>
                    <a:pt x="1162" y="883"/>
                    <a:pt x="1165" y="893"/>
                    <a:pt x="1176" y="900"/>
                  </a:cubicBezTo>
                  <a:cubicBezTo>
                    <a:pt x="1181" y="908"/>
                    <a:pt x="1183" y="915"/>
                    <a:pt x="1183" y="915"/>
                  </a:cubicBezTo>
                  <a:cubicBezTo>
                    <a:pt x="1183" y="915"/>
                    <a:pt x="1187" y="916"/>
                    <a:pt x="1187" y="912"/>
                  </a:cubicBezTo>
                  <a:cubicBezTo>
                    <a:pt x="1187" y="907"/>
                    <a:pt x="1181" y="897"/>
                    <a:pt x="1182" y="895"/>
                  </a:cubicBezTo>
                  <a:cubicBezTo>
                    <a:pt x="1182" y="893"/>
                    <a:pt x="1184" y="893"/>
                    <a:pt x="1186" y="893"/>
                  </a:cubicBezTo>
                  <a:close/>
                  <a:moveTo>
                    <a:pt x="1091" y="206"/>
                  </a:moveTo>
                  <a:cubicBezTo>
                    <a:pt x="1094" y="204"/>
                    <a:pt x="1094" y="204"/>
                    <a:pt x="1094" y="204"/>
                  </a:cubicBezTo>
                  <a:cubicBezTo>
                    <a:pt x="1098" y="204"/>
                    <a:pt x="1098" y="204"/>
                    <a:pt x="1098" y="204"/>
                  </a:cubicBezTo>
                  <a:cubicBezTo>
                    <a:pt x="1098" y="204"/>
                    <a:pt x="1098" y="204"/>
                    <a:pt x="1111" y="203"/>
                  </a:cubicBezTo>
                  <a:cubicBezTo>
                    <a:pt x="1123" y="202"/>
                    <a:pt x="1161" y="219"/>
                    <a:pt x="1161" y="219"/>
                  </a:cubicBezTo>
                  <a:cubicBezTo>
                    <a:pt x="1161" y="219"/>
                    <a:pt x="1165" y="222"/>
                    <a:pt x="1166" y="223"/>
                  </a:cubicBezTo>
                  <a:cubicBezTo>
                    <a:pt x="1167" y="225"/>
                    <a:pt x="1167" y="230"/>
                    <a:pt x="1166" y="232"/>
                  </a:cubicBezTo>
                  <a:cubicBezTo>
                    <a:pt x="1166" y="235"/>
                    <a:pt x="1164" y="239"/>
                    <a:pt x="1167" y="239"/>
                  </a:cubicBezTo>
                  <a:cubicBezTo>
                    <a:pt x="1170" y="239"/>
                    <a:pt x="1171" y="238"/>
                    <a:pt x="1173" y="239"/>
                  </a:cubicBezTo>
                  <a:cubicBezTo>
                    <a:pt x="1174" y="241"/>
                    <a:pt x="1185" y="241"/>
                    <a:pt x="1186" y="241"/>
                  </a:cubicBezTo>
                  <a:cubicBezTo>
                    <a:pt x="1187" y="241"/>
                    <a:pt x="1188" y="238"/>
                    <a:pt x="1188" y="236"/>
                  </a:cubicBezTo>
                  <a:cubicBezTo>
                    <a:pt x="1187" y="234"/>
                    <a:pt x="1183" y="226"/>
                    <a:pt x="1186" y="229"/>
                  </a:cubicBezTo>
                  <a:cubicBezTo>
                    <a:pt x="1189" y="232"/>
                    <a:pt x="1196" y="232"/>
                    <a:pt x="1200" y="232"/>
                  </a:cubicBezTo>
                  <a:cubicBezTo>
                    <a:pt x="1204" y="232"/>
                    <a:pt x="1200" y="227"/>
                    <a:pt x="1200" y="227"/>
                  </a:cubicBezTo>
                  <a:cubicBezTo>
                    <a:pt x="1200" y="227"/>
                    <a:pt x="1193" y="226"/>
                    <a:pt x="1191" y="225"/>
                  </a:cubicBezTo>
                  <a:cubicBezTo>
                    <a:pt x="1189" y="225"/>
                    <a:pt x="1180" y="219"/>
                    <a:pt x="1179" y="219"/>
                  </a:cubicBezTo>
                  <a:cubicBezTo>
                    <a:pt x="1178" y="219"/>
                    <a:pt x="1177" y="216"/>
                    <a:pt x="1177" y="216"/>
                  </a:cubicBezTo>
                  <a:cubicBezTo>
                    <a:pt x="1183" y="211"/>
                    <a:pt x="1202" y="210"/>
                    <a:pt x="1204" y="208"/>
                  </a:cubicBezTo>
                  <a:cubicBezTo>
                    <a:pt x="1207" y="206"/>
                    <a:pt x="1210" y="206"/>
                    <a:pt x="1212" y="205"/>
                  </a:cubicBezTo>
                  <a:cubicBezTo>
                    <a:pt x="1213" y="204"/>
                    <a:pt x="1243" y="195"/>
                    <a:pt x="1246" y="194"/>
                  </a:cubicBezTo>
                  <a:cubicBezTo>
                    <a:pt x="1248" y="193"/>
                    <a:pt x="1252" y="192"/>
                    <a:pt x="1254" y="192"/>
                  </a:cubicBezTo>
                  <a:cubicBezTo>
                    <a:pt x="1255" y="192"/>
                    <a:pt x="1261" y="188"/>
                    <a:pt x="1266" y="188"/>
                  </a:cubicBezTo>
                  <a:cubicBezTo>
                    <a:pt x="1270" y="188"/>
                    <a:pt x="1279" y="187"/>
                    <a:pt x="1282" y="187"/>
                  </a:cubicBezTo>
                  <a:cubicBezTo>
                    <a:pt x="1285" y="187"/>
                    <a:pt x="1294" y="184"/>
                    <a:pt x="1294" y="184"/>
                  </a:cubicBezTo>
                  <a:cubicBezTo>
                    <a:pt x="1294" y="184"/>
                    <a:pt x="1300" y="184"/>
                    <a:pt x="1304" y="181"/>
                  </a:cubicBezTo>
                  <a:cubicBezTo>
                    <a:pt x="1309" y="178"/>
                    <a:pt x="1314" y="178"/>
                    <a:pt x="1314" y="178"/>
                  </a:cubicBezTo>
                  <a:cubicBezTo>
                    <a:pt x="1314" y="178"/>
                    <a:pt x="1322" y="179"/>
                    <a:pt x="1335" y="173"/>
                  </a:cubicBezTo>
                  <a:cubicBezTo>
                    <a:pt x="1348" y="167"/>
                    <a:pt x="1362" y="167"/>
                    <a:pt x="1362" y="167"/>
                  </a:cubicBezTo>
                  <a:cubicBezTo>
                    <a:pt x="1362" y="167"/>
                    <a:pt x="1344" y="157"/>
                    <a:pt x="1275" y="166"/>
                  </a:cubicBezTo>
                  <a:cubicBezTo>
                    <a:pt x="1206" y="175"/>
                    <a:pt x="1165" y="211"/>
                    <a:pt x="1165" y="211"/>
                  </a:cubicBezTo>
                  <a:cubicBezTo>
                    <a:pt x="1165" y="211"/>
                    <a:pt x="1134" y="196"/>
                    <a:pt x="1113" y="192"/>
                  </a:cubicBezTo>
                  <a:cubicBezTo>
                    <a:pt x="1093" y="189"/>
                    <a:pt x="1086" y="199"/>
                    <a:pt x="1086" y="199"/>
                  </a:cubicBezTo>
                  <a:cubicBezTo>
                    <a:pt x="1085" y="201"/>
                    <a:pt x="1091" y="206"/>
                    <a:pt x="1091" y="206"/>
                  </a:cubicBezTo>
                  <a:close/>
                  <a:moveTo>
                    <a:pt x="1343" y="219"/>
                  </a:moveTo>
                  <a:cubicBezTo>
                    <a:pt x="1342" y="223"/>
                    <a:pt x="1342" y="223"/>
                    <a:pt x="1342" y="223"/>
                  </a:cubicBezTo>
                  <a:cubicBezTo>
                    <a:pt x="1339" y="219"/>
                    <a:pt x="1339" y="219"/>
                    <a:pt x="1339" y="219"/>
                  </a:cubicBezTo>
                  <a:cubicBezTo>
                    <a:pt x="1339" y="219"/>
                    <a:pt x="1336" y="222"/>
                    <a:pt x="1334" y="223"/>
                  </a:cubicBezTo>
                  <a:cubicBezTo>
                    <a:pt x="1332" y="224"/>
                    <a:pt x="1331" y="224"/>
                    <a:pt x="1328" y="225"/>
                  </a:cubicBezTo>
                  <a:cubicBezTo>
                    <a:pt x="1325" y="225"/>
                    <a:pt x="1322" y="228"/>
                    <a:pt x="1320" y="228"/>
                  </a:cubicBezTo>
                  <a:cubicBezTo>
                    <a:pt x="1318" y="228"/>
                    <a:pt x="1316" y="229"/>
                    <a:pt x="1316" y="229"/>
                  </a:cubicBezTo>
                  <a:cubicBezTo>
                    <a:pt x="1314" y="231"/>
                    <a:pt x="1314" y="231"/>
                    <a:pt x="1314" y="231"/>
                  </a:cubicBezTo>
                  <a:cubicBezTo>
                    <a:pt x="1310" y="230"/>
                    <a:pt x="1310" y="230"/>
                    <a:pt x="1310" y="230"/>
                  </a:cubicBezTo>
                  <a:cubicBezTo>
                    <a:pt x="1310" y="230"/>
                    <a:pt x="1306" y="231"/>
                    <a:pt x="1306" y="232"/>
                  </a:cubicBezTo>
                  <a:cubicBezTo>
                    <a:pt x="1306" y="234"/>
                    <a:pt x="1304" y="229"/>
                    <a:pt x="1303" y="231"/>
                  </a:cubicBezTo>
                  <a:cubicBezTo>
                    <a:pt x="1302" y="232"/>
                    <a:pt x="1299" y="236"/>
                    <a:pt x="1298" y="237"/>
                  </a:cubicBezTo>
                  <a:cubicBezTo>
                    <a:pt x="1298" y="238"/>
                    <a:pt x="1295" y="237"/>
                    <a:pt x="1295" y="237"/>
                  </a:cubicBezTo>
                  <a:cubicBezTo>
                    <a:pt x="1295" y="237"/>
                    <a:pt x="1291" y="238"/>
                    <a:pt x="1293" y="239"/>
                  </a:cubicBezTo>
                  <a:cubicBezTo>
                    <a:pt x="1294" y="239"/>
                    <a:pt x="1293" y="241"/>
                    <a:pt x="1291" y="242"/>
                  </a:cubicBezTo>
                  <a:cubicBezTo>
                    <a:pt x="1290" y="242"/>
                    <a:pt x="1287" y="244"/>
                    <a:pt x="1287" y="245"/>
                  </a:cubicBezTo>
                  <a:cubicBezTo>
                    <a:pt x="1288" y="246"/>
                    <a:pt x="1284" y="257"/>
                    <a:pt x="1294" y="259"/>
                  </a:cubicBezTo>
                  <a:cubicBezTo>
                    <a:pt x="1304" y="261"/>
                    <a:pt x="1313" y="263"/>
                    <a:pt x="1315" y="264"/>
                  </a:cubicBezTo>
                  <a:cubicBezTo>
                    <a:pt x="1317" y="265"/>
                    <a:pt x="1321" y="270"/>
                    <a:pt x="1322" y="270"/>
                  </a:cubicBezTo>
                  <a:cubicBezTo>
                    <a:pt x="1323" y="270"/>
                    <a:pt x="1324" y="269"/>
                    <a:pt x="1324" y="269"/>
                  </a:cubicBezTo>
                  <a:cubicBezTo>
                    <a:pt x="1324" y="269"/>
                    <a:pt x="1323" y="264"/>
                    <a:pt x="1313" y="257"/>
                  </a:cubicBezTo>
                  <a:cubicBezTo>
                    <a:pt x="1313" y="257"/>
                    <a:pt x="1310" y="254"/>
                    <a:pt x="1316" y="251"/>
                  </a:cubicBezTo>
                  <a:cubicBezTo>
                    <a:pt x="1322" y="248"/>
                    <a:pt x="1380" y="224"/>
                    <a:pt x="1407" y="215"/>
                  </a:cubicBezTo>
                  <a:cubicBezTo>
                    <a:pt x="1407" y="215"/>
                    <a:pt x="1413" y="210"/>
                    <a:pt x="1404" y="210"/>
                  </a:cubicBezTo>
                  <a:cubicBezTo>
                    <a:pt x="1394" y="210"/>
                    <a:pt x="1391" y="211"/>
                    <a:pt x="1388" y="210"/>
                  </a:cubicBezTo>
                  <a:cubicBezTo>
                    <a:pt x="1386" y="209"/>
                    <a:pt x="1381" y="209"/>
                    <a:pt x="1378" y="209"/>
                  </a:cubicBezTo>
                  <a:cubicBezTo>
                    <a:pt x="1376" y="209"/>
                    <a:pt x="1375" y="209"/>
                    <a:pt x="1373" y="208"/>
                  </a:cubicBezTo>
                  <a:cubicBezTo>
                    <a:pt x="1372" y="207"/>
                    <a:pt x="1370" y="211"/>
                    <a:pt x="1370" y="211"/>
                  </a:cubicBezTo>
                  <a:cubicBezTo>
                    <a:pt x="1370" y="211"/>
                    <a:pt x="1367" y="212"/>
                    <a:pt x="1364" y="212"/>
                  </a:cubicBezTo>
                  <a:cubicBezTo>
                    <a:pt x="1361" y="212"/>
                    <a:pt x="1357" y="215"/>
                    <a:pt x="1353" y="215"/>
                  </a:cubicBezTo>
                  <a:cubicBezTo>
                    <a:pt x="1349" y="216"/>
                    <a:pt x="1343" y="219"/>
                    <a:pt x="1343" y="219"/>
                  </a:cubicBezTo>
                  <a:close/>
                  <a:moveTo>
                    <a:pt x="639" y="254"/>
                  </a:moveTo>
                  <a:cubicBezTo>
                    <a:pt x="638" y="254"/>
                    <a:pt x="636" y="255"/>
                    <a:pt x="636" y="255"/>
                  </a:cubicBezTo>
                  <a:cubicBezTo>
                    <a:pt x="636" y="256"/>
                    <a:pt x="636" y="260"/>
                    <a:pt x="638" y="262"/>
                  </a:cubicBezTo>
                  <a:cubicBezTo>
                    <a:pt x="640" y="263"/>
                    <a:pt x="640" y="261"/>
                    <a:pt x="641" y="260"/>
                  </a:cubicBezTo>
                  <a:cubicBezTo>
                    <a:pt x="641" y="259"/>
                    <a:pt x="641" y="258"/>
                    <a:pt x="642" y="257"/>
                  </a:cubicBezTo>
                  <a:cubicBezTo>
                    <a:pt x="644" y="256"/>
                    <a:pt x="643" y="254"/>
                    <a:pt x="643" y="254"/>
                  </a:cubicBezTo>
                  <a:cubicBezTo>
                    <a:pt x="643" y="254"/>
                    <a:pt x="640" y="254"/>
                    <a:pt x="639" y="254"/>
                  </a:cubicBezTo>
                  <a:close/>
                  <a:moveTo>
                    <a:pt x="668" y="208"/>
                  </a:moveTo>
                  <a:cubicBezTo>
                    <a:pt x="668" y="208"/>
                    <a:pt x="667" y="208"/>
                    <a:pt x="666" y="208"/>
                  </a:cubicBezTo>
                  <a:cubicBezTo>
                    <a:pt x="665" y="208"/>
                    <a:pt x="667" y="212"/>
                    <a:pt x="667" y="212"/>
                  </a:cubicBezTo>
                  <a:cubicBezTo>
                    <a:pt x="667" y="212"/>
                    <a:pt x="667" y="212"/>
                    <a:pt x="669" y="212"/>
                  </a:cubicBezTo>
                  <a:cubicBezTo>
                    <a:pt x="671" y="211"/>
                    <a:pt x="669" y="212"/>
                    <a:pt x="669" y="209"/>
                  </a:cubicBezTo>
                  <a:cubicBezTo>
                    <a:pt x="670" y="207"/>
                    <a:pt x="668" y="208"/>
                    <a:pt x="668" y="208"/>
                  </a:cubicBezTo>
                  <a:close/>
                  <a:moveTo>
                    <a:pt x="678" y="207"/>
                  </a:moveTo>
                  <a:cubicBezTo>
                    <a:pt x="679" y="207"/>
                    <a:pt x="681" y="206"/>
                    <a:pt x="681" y="205"/>
                  </a:cubicBezTo>
                  <a:cubicBezTo>
                    <a:pt x="680" y="204"/>
                    <a:pt x="680" y="203"/>
                    <a:pt x="678" y="204"/>
                  </a:cubicBezTo>
                  <a:cubicBezTo>
                    <a:pt x="676" y="205"/>
                    <a:pt x="674" y="204"/>
                    <a:pt x="673" y="205"/>
                  </a:cubicBezTo>
                  <a:cubicBezTo>
                    <a:pt x="673" y="206"/>
                    <a:pt x="674" y="208"/>
                    <a:pt x="674" y="208"/>
                  </a:cubicBezTo>
                  <a:cubicBezTo>
                    <a:pt x="674" y="208"/>
                    <a:pt x="676" y="208"/>
                    <a:pt x="678" y="207"/>
                  </a:cubicBezTo>
                  <a:close/>
                  <a:moveTo>
                    <a:pt x="672" y="215"/>
                  </a:moveTo>
                  <a:cubicBezTo>
                    <a:pt x="672" y="215"/>
                    <a:pt x="671" y="219"/>
                    <a:pt x="671" y="220"/>
                  </a:cubicBezTo>
                  <a:cubicBezTo>
                    <a:pt x="671" y="222"/>
                    <a:pt x="671" y="224"/>
                    <a:pt x="672" y="224"/>
                  </a:cubicBezTo>
                  <a:cubicBezTo>
                    <a:pt x="673" y="224"/>
                    <a:pt x="674" y="222"/>
                    <a:pt x="674" y="221"/>
                  </a:cubicBezTo>
                  <a:cubicBezTo>
                    <a:pt x="675" y="219"/>
                    <a:pt x="676" y="216"/>
                    <a:pt x="675" y="215"/>
                  </a:cubicBezTo>
                  <a:cubicBezTo>
                    <a:pt x="673" y="214"/>
                    <a:pt x="673" y="212"/>
                    <a:pt x="672" y="215"/>
                  </a:cubicBezTo>
                  <a:close/>
                  <a:moveTo>
                    <a:pt x="678" y="216"/>
                  </a:moveTo>
                  <a:cubicBezTo>
                    <a:pt x="678" y="216"/>
                    <a:pt x="682" y="216"/>
                    <a:pt x="680" y="213"/>
                  </a:cubicBezTo>
                  <a:cubicBezTo>
                    <a:pt x="679" y="211"/>
                    <a:pt x="678" y="211"/>
                    <a:pt x="677" y="212"/>
                  </a:cubicBezTo>
                  <a:cubicBezTo>
                    <a:pt x="677" y="213"/>
                    <a:pt x="676" y="215"/>
                    <a:pt x="678" y="216"/>
                  </a:cubicBezTo>
                  <a:close/>
                  <a:moveTo>
                    <a:pt x="678" y="220"/>
                  </a:moveTo>
                  <a:cubicBezTo>
                    <a:pt x="679" y="221"/>
                    <a:pt x="681" y="224"/>
                    <a:pt x="681" y="224"/>
                  </a:cubicBezTo>
                  <a:cubicBezTo>
                    <a:pt x="681" y="224"/>
                    <a:pt x="681" y="224"/>
                    <a:pt x="681" y="221"/>
                  </a:cubicBezTo>
                  <a:cubicBezTo>
                    <a:pt x="681" y="218"/>
                    <a:pt x="678" y="220"/>
                    <a:pt x="678" y="220"/>
                  </a:cubicBezTo>
                  <a:close/>
                  <a:moveTo>
                    <a:pt x="674" y="224"/>
                  </a:moveTo>
                  <a:cubicBezTo>
                    <a:pt x="674" y="224"/>
                    <a:pt x="672" y="229"/>
                    <a:pt x="673" y="231"/>
                  </a:cubicBezTo>
                  <a:cubicBezTo>
                    <a:pt x="675" y="233"/>
                    <a:pt x="676" y="234"/>
                    <a:pt x="676" y="233"/>
                  </a:cubicBezTo>
                  <a:cubicBezTo>
                    <a:pt x="676" y="232"/>
                    <a:pt x="678" y="228"/>
                    <a:pt x="676" y="226"/>
                  </a:cubicBezTo>
                  <a:cubicBezTo>
                    <a:pt x="674" y="224"/>
                    <a:pt x="674" y="224"/>
                    <a:pt x="674" y="224"/>
                  </a:cubicBezTo>
                  <a:close/>
                  <a:moveTo>
                    <a:pt x="683" y="251"/>
                  </a:moveTo>
                  <a:cubicBezTo>
                    <a:pt x="683" y="251"/>
                    <a:pt x="683" y="253"/>
                    <a:pt x="683" y="254"/>
                  </a:cubicBezTo>
                  <a:cubicBezTo>
                    <a:pt x="683" y="255"/>
                    <a:pt x="684" y="256"/>
                    <a:pt x="686" y="257"/>
                  </a:cubicBezTo>
                  <a:cubicBezTo>
                    <a:pt x="689" y="257"/>
                    <a:pt x="686" y="254"/>
                    <a:pt x="685" y="251"/>
                  </a:cubicBezTo>
                  <a:cubicBezTo>
                    <a:pt x="688" y="249"/>
                    <a:pt x="687" y="244"/>
                    <a:pt x="687" y="243"/>
                  </a:cubicBezTo>
                  <a:cubicBezTo>
                    <a:pt x="687" y="242"/>
                    <a:pt x="686" y="241"/>
                    <a:pt x="684" y="242"/>
                  </a:cubicBezTo>
                  <a:cubicBezTo>
                    <a:pt x="682" y="243"/>
                    <a:pt x="682" y="246"/>
                    <a:pt x="682" y="246"/>
                  </a:cubicBezTo>
                  <a:cubicBezTo>
                    <a:pt x="681" y="246"/>
                    <a:pt x="682" y="249"/>
                    <a:pt x="683" y="250"/>
                  </a:cubicBezTo>
                  <a:cubicBezTo>
                    <a:pt x="683" y="251"/>
                    <a:pt x="683" y="251"/>
                    <a:pt x="683" y="251"/>
                  </a:cubicBezTo>
                  <a:close/>
                  <a:moveTo>
                    <a:pt x="580" y="175"/>
                  </a:moveTo>
                  <a:cubicBezTo>
                    <a:pt x="581" y="175"/>
                    <a:pt x="581" y="174"/>
                    <a:pt x="583" y="173"/>
                  </a:cubicBezTo>
                  <a:cubicBezTo>
                    <a:pt x="584" y="172"/>
                    <a:pt x="585" y="173"/>
                    <a:pt x="588" y="170"/>
                  </a:cubicBezTo>
                  <a:cubicBezTo>
                    <a:pt x="590" y="168"/>
                    <a:pt x="589" y="169"/>
                    <a:pt x="592" y="167"/>
                  </a:cubicBezTo>
                  <a:cubicBezTo>
                    <a:pt x="595" y="166"/>
                    <a:pt x="596" y="167"/>
                    <a:pt x="596" y="167"/>
                  </a:cubicBezTo>
                  <a:cubicBezTo>
                    <a:pt x="596" y="167"/>
                    <a:pt x="598" y="166"/>
                    <a:pt x="600" y="167"/>
                  </a:cubicBezTo>
                  <a:cubicBezTo>
                    <a:pt x="601" y="168"/>
                    <a:pt x="602" y="168"/>
                    <a:pt x="603" y="167"/>
                  </a:cubicBezTo>
                  <a:cubicBezTo>
                    <a:pt x="604" y="166"/>
                    <a:pt x="605" y="166"/>
                    <a:pt x="609" y="166"/>
                  </a:cubicBezTo>
                  <a:cubicBezTo>
                    <a:pt x="612" y="166"/>
                    <a:pt x="613" y="165"/>
                    <a:pt x="613" y="162"/>
                  </a:cubicBezTo>
                  <a:cubicBezTo>
                    <a:pt x="613" y="159"/>
                    <a:pt x="613" y="159"/>
                    <a:pt x="612" y="156"/>
                  </a:cubicBezTo>
                  <a:cubicBezTo>
                    <a:pt x="612" y="154"/>
                    <a:pt x="610" y="156"/>
                    <a:pt x="608" y="157"/>
                  </a:cubicBezTo>
                  <a:cubicBezTo>
                    <a:pt x="605" y="158"/>
                    <a:pt x="602" y="157"/>
                    <a:pt x="600" y="156"/>
                  </a:cubicBezTo>
                  <a:cubicBezTo>
                    <a:pt x="598" y="155"/>
                    <a:pt x="597" y="156"/>
                    <a:pt x="595" y="157"/>
                  </a:cubicBezTo>
                  <a:cubicBezTo>
                    <a:pt x="593" y="158"/>
                    <a:pt x="588" y="161"/>
                    <a:pt x="586" y="162"/>
                  </a:cubicBezTo>
                  <a:cubicBezTo>
                    <a:pt x="585" y="163"/>
                    <a:pt x="586" y="165"/>
                    <a:pt x="584" y="167"/>
                  </a:cubicBezTo>
                  <a:cubicBezTo>
                    <a:pt x="582" y="168"/>
                    <a:pt x="579" y="170"/>
                    <a:pt x="579" y="171"/>
                  </a:cubicBezTo>
                  <a:cubicBezTo>
                    <a:pt x="577" y="173"/>
                    <a:pt x="579" y="174"/>
                    <a:pt x="580" y="175"/>
                  </a:cubicBezTo>
                  <a:close/>
                  <a:moveTo>
                    <a:pt x="1106" y="218"/>
                  </a:moveTo>
                  <a:cubicBezTo>
                    <a:pt x="1105" y="218"/>
                    <a:pt x="1104" y="220"/>
                    <a:pt x="1104" y="220"/>
                  </a:cubicBezTo>
                  <a:cubicBezTo>
                    <a:pt x="1104" y="220"/>
                    <a:pt x="1106" y="222"/>
                    <a:pt x="1107" y="224"/>
                  </a:cubicBezTo>
                  <a:cubicBezTo>
                    <a:pt x="1108" y="226"/>
                    <a:pt x="1108" y="228"/>
                    <a:pt x="1109" y="230"/>
                  </a:cubicBezTo>
                  <a:cubicBezTo>
                    <a:pt x="1111" y="232"/>
                    <a:pt x="1112" y="230"/>
                    <a:pt x="1113" y="231"/>
                  </a:cubicBezTo>
                  <a:cubicBezTo>
                    <a:pt x="1114" y="233"/>
                    <a:pt x="1116" y="232"/>
                    <a:pt x="1118" y="231"/>
                  </a:cubicBezTo>
                  <a:cubicBezTo>
                    <a:pt x="1121" y="230"/>
                    <a:pt x="1118" y="227"/>
                    <a:pt x="1116" y="224"/>
                  </a:cubicBezTo>
                  <a:cubicBezTo>
                    <a:pt x="1114" y="222"/>
                    <a:pt x="1106" y="218"/>
                    <a:pt x="1106" y="218"/>
                  </a:cubicBezTo>
                  <a:close/>
                  <a:moveTo>
                    <a:pt x="1269" y="401"/>
                  </a:moveTo>
                  <a:cubicBezTo>
                    <a:pt x="1270" y="401"/>
                    <a:pt x="1270" y="401"/>
                    <a:pt x="1270" y="401"/>
                  </a:cubicBezTo>
                  <a:cubicBezTo>
                    <a:pt x="1270" y="401"/>
                    <a:pt x="1269" y="401"/>
                    <a:pt x="1269" y="401"/>
                  </a:cubicBezTo>
                  <a:close/>
                  <a:moveTo>
                    <a:pt x="1589" y="307"/>
                  </a:moveTo>
                  <a:cubicBezTo>
                    <a:pt x="1588" y="305"/>
                    <a:pt x="1585" y="305"/>
                    <a:pt x="1584" y="304"/>
                  </a:cubicBezTo>
                  <a:cubicBezTo>
                    <a:pt x="1582" y="302"/>
                    <a:pt x="1581" y="302"/>
                    <a:pt x="1579" y="300"/>
                  </a:cubicBezTo>
                  <a:cubicBezTo>
                    <a:pt x="1576" y="299"/>
                    <a:pt x="1576" y="298"/>
                    <a:pt x="1573" y="298"/>
                  </a:cubicBezTo>
                  <a:cubicBezTo>
                    <a:pt x="1570" y="297"/>
                    <a:pt x="1569" y="294"/>
                    <a:pt x="1567" y="294"/>
                  </a:cubicBezTo>
                  <a:cubicBezTo>
                    <a:pt x="1566" y="293"/>
                    <a:pt x="1563" y="293"/>
                    <a:pt x="1561" y="292"/>
                  </a:cubicBezTo>
                  <a:cubicBezTo>
                    <a:pt x="1559" y="291"/>
                    <a:pt x="1558" y="290"/>
                    <a:pt x="1555" y="289"/>
                  </a:cubicBezTo>
                  <a:cubicBezTo>
                    <a:pt x="1552" y="289"/>
                    <a:pt x="1549" y="287"/>
                    <a:pt x="1547" y="287"/>
                  </a:cubicBezTo>
                  <a:cubicBezTo>
                    <a:pt x="1545" y="287"/>
                    <a:pt x="1543" y="285"/>
                    <a:pt x="1541" y="284"/>
                  </a:cubicBezTo>
                  <a:cubicBezTo>
                    <a:pt x="1540" y="283"/>
                    <a:pt x="1538" y="284"/>
                    <a:pt x="1537" y="283"/>
                  </a:cubicBezTo>
                  <a:cubicBezTo>
                    <a:pt x="1535" y="282"/>
                    <a:pt x="1532" y="280"/>
                    <a:pt x="1531" y="280"/>
                  </a:cubicBezTo>
                  <a:cubicBezTo>
                    <a:pt x="1529" y="280"/>
                    <a:pt x="1525" y="279"/>
                    <a:pt x="1524" y="280"/>
                  </a:cubicBezTo>
                  <a:cubicBezTo>
                    <a:pt x="1522" y="280"/>
                    <a:pt x="1519" y="278"/>
                    <a:pt x="1519" y="278"/>
                  </a:cubicBezTo>
                  <a:cubicBezTo>
                    <a:pt x="1519" y="278"/>
                    <a:pt x="1516" y="277"/>
                    <a:pt x="1515" y="277"/>
                  </a:cubicBezTo>
                  <a:cubicBezTo>
                    <a:pt x="1514" y="276"/>
                    <a:pt x="1512" y="275"/>
                    <a:pt x="1509" y="275"/>
                  </a:cubicBezTo>
                  <a:cubicBezTo>
                    <a:pt x="1507" y="276"/>
                    <a:pt x="1507" y="276"/>
                    <a:pt x="1507" y="276"/>
                  </a:cubicBezTo>
                  <a:cubicBezTo>
                    <a:pt x="1507" y="276"/>
                    <a:pt x="1507" y="276"/>
                    <a:pt x="1506" y="276"/>
                  </a:cubicBezTo>
                  <a:cubicBezTo>
                    <a:pt x="1506" y="275"/>
                    <a:pt x="1504" y="273"/>
                    <a:pt x="1502" y="273"/>
                  </a:cubicBezTo>
                  <a:cubicBezTo>
                    <a:pt x="1501" y="273"/>
                    <a:pt x="1498" y="273"/>
                    <a:pt x="1497" y="274"/>
                  </a:cubicBezTo>
                  <a:cubicBezTo>
                    <a:pt x="1497" y="275"/>
                    <a:pt x="1496" y="275"/>
                    <a:pt x="1492" y="274"/>
                  </a:cubicBezTo>
                  <a:cubicBezTo>
                    <a:pt x="1489" y="273"/>
                    <a:pt x="1491" y="273"/>
                    <a:pt x="1490" y="273"/>
                  </a:cubicBezTo>
                  <a:cubicBezTo>
                    <a:pt x="1489" y="273"/>
                    <a:pt x="1488" y="273"/>
                    <a:pt x="1486" y="273"/>
                  </a:cubicBezTo>
                  <a:cubicBezTo>
                    <a:pt x="1484" y="272"/>
                    <a:pt x="1484" y="271"/>
                    <a:pt x="1483" y="270"/>
                  </a:cubicBezTo>
                  <a:cubicBezTo>
                    <a:pt x="1481" y="268"/>
                    <a:pt x="1476" y="267"/>
                    <a:pt x="1475" y="267"/>
                  </a:cubicBezTo>
                  <a:cubicBezTo>
                    <a:pt x="1473" y="266"/>
                    <a:pt x="1472" y="266"/>
                    <a:pt x="1470" y="266"/>
                  </a:cubicBezTo>
                  <a:cubicBezTo>
                    <a:pt x="1467" y="266"/>
                    <a:pt x="1467" y="266"/>
                    <a:pt x="1467" y="266"/>
                  </a:cubicBezTo>
                  <a:cubicBezTo>
                    <a:pt x="1466" y="266"/>
                    <a:pt x="1464" y="266"/>
                    <a:pt x="1462" y="267"/>
                  </a:cubicBezTo>
                  <a:cubicBezTo>
                    <a:pt x="1461" y="267"/>
                    <a:pt x="1459" y="267"/>
                    <a:pt x="1458" y="266"/>
                  </a:cubicBezTo>
                  <a:cubicBezTo>
                    <a:pt x="1458" y="265"/>
                    <a:pt x="1456" y="264"/>
                    <a:pt x="1454" y="264"/>
                  </a:cubicBezTo>
                  <a:cubicBezTo>
                    <a:pt x="1453" y="263"/>
                    <a:pt x="1452" y="265"/>
                    <a:pt x="1452" y="264"/>
                  </a:cubicBezTo>
                  <a:cubicBezTo>
                    <a:pt x="1451" y="264"/>
                    <a:pt x="1450" y="262"/>
                    <a:pt x="1447" y="263"/>
                  </a:cubicBezTo>
                  <a:cubicBezTo>
                    <a:pt x="1446" y="263"/>
                    <a:pt x="1446" y="264"/>
                    <a:pt x="1446" y="264"/>
                  </a:cubicBezTo>
                  <a:cubicBezTo>
                    <a:pt x="1447" y="265"/>
                    <a:pt x="1447" y="265"/>
                    <a:pt x="1447" y="265"/>
                  </a:cubicBezTo>
                  <a:cubicBezTo>
                    <a:pt x="1447" y="265"/>
                    <a:pt x="1446" y="265"/>
                    <a:pt x="1446" y="264"/>
                  </a:cubicBezTo>
                  <a:cubicBezTo>
                    <a:pt x="1446" y="264"/>
                    <a:pt x="1445" y="263"/>
                    <a:pt x="1443" y="263"/>
                  </a:cubicBezTo>
                  <a:cubicBezTo>
                    <a:pt x="1441" y="263"/>
                    <a:pt x="1443" y="263"/>
                    <a:pt x="1440" y="265"/>
                  </a:cubicBezTo>
                  <a:cubicBezTo>
                    <a:pt x="1437" y="266"/>
                    <a:pt x="1439" y="264"/>
                    <a:pt x="1438" y="262"/>
                  </a:cubicBezTo>
                  <a:cubicBezTo>
                    <a:pt x="1436" y="261"/>
                    <a:pt x="1435" y="261"/>
                    <a:pt x="1435" y="261"/>
                  </a:cubicBezTo>
                  <a:cubicBezTo>
                    <a:pt x="1435" y="261"/>
                    <a:pt x="1433" y="264"/>
                    <a:pt x="1432" y="264"/>
                  </a:cubicBezTo>
                  <a:cubicBezTo>
                    <a:pt x="1432" y="264"/>
                    <a:pt x="1431" y="263"/>
                    <a:pt x="1430" y="263"/>
                  </a:cubicBezTo>
                  <a:cubicBezTo>
                    <a:pt x="1430" y="263"/>
                    <a:pt x="1428" y="261"/>
                    <a:pt x="1427" y="261"/>
                  </a:cubicBezTo>
                  <a:cubicBezTo>
                    <a:pt x="1426" y="262"/>
                    <a:pt x="1424" y="261"/>
                    <a:pt x="1424" y="261"/>
                  </a:cubicBezTo>
                  <a:cubicBezTo>
                    <a:pt x="1424" y="261"/>
                    <a:pt x="1422" y="260"/>
                    <a:pt x="1421" y="260"/>
                  </a:cubicBezTo>
                  <a:cubicBezTo>
                    <a:pt x="1420" y="260"/>
                    <a:pt x="1420" y="260"/>
                    <a:pt x="1417" y="262"/>
                  </a:cubicBezTo>
                  <a:cubicBezTo>
                    <a:pt x="1413" y="264"/>
                    <a:pt x="1416" y="261"/>
                    <a:pt x="1413" y="261"/>
                  </a:cubicBezTo>
                  <a:cubicBezTo>
                    <a:pt x="1411" y="261"/>
                    <a:pt x="1410" y="261"/>
                    <a:pt x="1409" y="261"/>
                  </a:cubicBezTo>
                  <a:cubicBezTo>
                    <a:pt x="1408" y="261"/>
                    <a:pt x="1404" y="260"/>
                    <a:pt x="1400" y="260"/>
                  </a:cubicBezTo>
                  <a:cubicBezTo>
                    <a:pt x="1396" y="260"/>
                    <a:pt x="1395" y="261"/>
                    <a:pt x="1395" y="261"/>
                  </a:cubicBezTo>
                  <a:cubicBezTo>
                    <a:pt x="1395" y="261"/>
                    <a:pt x="1394" y="261"/>
                    <a:pt x="1391" y="260"/>
                  </a:cubicBezTo>
                  <a:cubicBezTo>
                    <a:pt x="1388" y="260"/>
                    <a:pt x="1383" y="260"/>
                    <a:pt x="1383" y="260"/>
                  </a:cubicBezTo>
                  <a:cubicBezTo>
                    <a:pt x="1382" y="260"/>
                    <a:pt x="1376" y="262"/>
                    <a:pt x="1374" y="262"/>
                  </a:cubicBezTo>
                  <a:cubicBezTo>
                    <a:pt x="1373" y="263"/>
                    <a:pt x="1373" y="265"/>
                    <a:pt x="1372" y="264"/>
                  </a:cubicBezTo>
                  <a:cubicBezTo>
                    <a:pt x="1372" y="264"/>
                    <a:pt x="1371" y="262"/>
                    <a:pt x="1371" y="262"/>
                  </a:cubicBezTo>
                  <a:cubicBezTo>
                    <a:pt x="1371" y="262"/>
                    <a:pt x="1365" y="263"/>
                    <a:pt x="1363" y="264"/>
                  </a:cubicBezTo>
                  <a:cubicBezTo>
                    <a:pt x="1361" y="264"/>
                    <a:pt x="1357" y="265"/>
                    <a:pt x="1353" y="266"/>
                  </a:cubicBezTo>
                  <a:cubicBezTo>
                    <a:pt x="1348" y="267"/>
                    <a:pt x="1346" y="268"/>
                    <a:pt x="1343" y="269"/>
                  </a:cubicBezTo>
                  <a:cubicBezTo>
                    <a:pt x="1340" y="270"/>
                    <a:pt x="1339" y="272"/>
                    <a:pt x="1336" y="272"/>
                  </a:cubicBezTo>
                  <a:cubicBezTo>
                    <a:pt x="1332" y="273"/>
                    <a:pt x="1329" y="273"/>
                    <a:pt x="1328" y="274"/>
                  </a:cubicBezTo>
                  <a:cubicBezTo>
                    <a:pt x="1326" y="274"/>
                    <a:pt x="1325" y="276"/>
                    <a:pt x="1321" y="277"/>
                  </a:cubicBezTo>
                  <a:cubicBezTo>
                    <a:pt x="1316" y="279"/>
                    <a:pt x="1319" y="280"/>
                    <a:pt x="1319" y="280"/>
                  </a:cubicBezTo>
                  <a:cubicBezTo>
                    <a:pt x="1318" y="281"/>
                    <a:pt x="1317" y="281"/>
                    <a:pt x="1315" y="282"/>
                  </a:cubicBezTo>
                  <a:cubicBezTo>
                    <a:pt x="1313" y="284"/>
                    <a:pt x="1312" y="284"/>
                    <a:pt x="1311" y="285"/>
                  </a:cubicBezTo>
                  <a:cubicBezTo>
                    <a:pt x="1309" y="286"/>
                    <a:pt x="1309" y="286"/>
                    <a:pt x="1306" y="287"/>
                  </a:cubicBezTo>
                  <a:cubicBezTo>
                    <a:pt x="1304" y="287"/>
                    <a:pt x="1304" y="287"/>
                    <a:pt x="1304" y="288"/>
                  </a:cubicBezTo>
                  <a:cubicBezTo>
                    <a:pt x="1304" y="290"/>
                    <a:pt x="1304" y="289"/>
                    <a:pt x="1301" y="289"/>
                  </a:cubicBezTo>
                  <a:cubicBezTo>
                    <a:pt x="1299" y="289"/>
                    <a:pt x="1299" y="289"/>
                    <a:pt x="1298" y="290"/>
                  </a:cubicBezTo>
                  <a:cubicBezTo>
                    <a:pt x="1297" y="290"/>
                    <a:pt x="1292" y="290"/>
                    <a:pt x="1292" y="290"/>
                  </a:cubicBezTo>
                  <a:cubicBezTo>
                    <a:pt x="1292" y="290"/>
                    <a:pt x="1292" y="290"/>
                    <a:pt x="1292" y="289"/>
                  </a:cubicBezTo>
                  <a:cubicBezTo>
                    <a:pt x="1291" y="288"/>
                    <a:pt x="1291" y="285"/>
                    <a:pt x="1291" y="283"/>
                  </a:cubicBezTo>
                  <a:cubicBezTo>
                    <a:pt x="1291" y="280"/>
                    <a:pt x="1291" y="280"/>
                    <a:pt x="1290" y="274"/>
                  </a:cubicBezTo>
                  <a:cubicBezTo>
                    <a:pt x="1289" y="268"/>
                    <a:pt x="1286" y="267"/>
                    <a:pt x="1285" y="263"/>
                  </a:cubicBezTo>
                  <a:cubicBezTo>
                    <a:pt x="1284" y="260"/>
                    <a:pt x="1282" y="261"/>
                    <a:pt x="1280" y="261"/>
                  </a:cubicBezTo>
                  <a:cubicBezTo>
                    <a:pt x="1278" y="261"/>
                    <a:pt x="1277" y="260"/>
                    <a:pt x="1275" y="260"/>
                  </a:cubicBezTo>
                  <a:cubicBezTo>
                    <a:pt x="1273" y="260"/>
                    <a:pt x="1269" y="261"/>
                    <a:pt x="1267" y="262"/>
                  </a:cubicBezTo>
                  <a:cubicBezTo>
                    <a:pt x="1265" y="263"/>
                    <a:pt x="1267" y="263"/>
                    <a:pt x="1269" y="266"/>
                  </a:cubicBezTo>
                  <a:cubicBezTo>
                    <a:pt x="1270" y="268"/>
                    <a:pt x="1271" y="268"/>
                    <a:pt x="1272" y="271"/>
                  </a:cubicBezTo>
                  <a:cubicBezTo>
                    <a:pt x="1273" y="273"/>
                    <a:pt x="1269" y="274"/>
                    <a:pt x="1268" y="275"/>
                  </a:cubicBezTo>
                  <a:cubicBezTo>
                    <a:pt x="1267" y="276"/>
                    <a:pt x="1267" y="274"/>
                    <a:pt x="1265" y="273"/>
                  </a:cubicBezTo>
                  <a:cubicBezTo>
                    <a:pt x="1263" y="273"/>
                    <a:pt x="1260" y="271"/>
                    <a:pt x="1256" y="270"/>
                  </a:cubicBezTo>
                  <a:cubicBezTo>
                    <a:pt x="1252" y="268"/>
                    <a:pt x="1250" y="267"/>
                    <a:pt x="1248" y="266"/>
                  </a:cubicBezTo>
                  <a:cubicBezTo>
                    <a:pt x="1247" y="265"/>
                    <a:pt x="1246" y="264"/>
                    <a:pt x="1244" y="263"/>
                  </a:cubicBezTo>
                  <a:cubicBezTo>
                    <a:pt x="1242" y="261"/>
                    <a:pt x="1239" y="261"/>
                    <a:pt x="1238" y="261"/>
                  </a:cubicBezTo>
                  <a:cubicBezTo>
                    <a:pt x="1237" y="261"/>
                    <a:pt x="1231" y="257"/>
                    <a:pt x="1231" y="258"/>
                  </a:cubicBezTo>
                  <a:cubicBezTo>
                    <a:pt x="1230" y="259"/>
                    <a:pt x="1228" y="260"/>
                    <a:pt x="1226" y="259"/>
                  </a:cubicBezTo>
                  <a:cubicBezTo>
                    <a:pt x="1225" y="258"/>
                    <a:pt x="1227" y="256"/>
                    <a:pt x="1226" y="255"/>
                  </a:cubicBezTo>
                  <a:cubicBezTo>
                    <a:pt x="1226" y="255"/>
                    <a:pt x="1225" y="255"/>
                    <a:pt x="1225" y="253"/>
                  </a:cubicBezTo>
                  <a:cubicBezTo>
                    <a:pt x="1225" y="250"/>
                    <a:pt x="1235" y="249"/>
                    <a:pt x="1236" y="248"/>
                  </a:cubicBezTo>
                  <a:cubicBezTo>
                    <a:pt x="1237" y="247"/>
                    <a:pt x="1238" y="246"/>
                    <a:pt x="1239" y="245"/>
                  </a:cubicBezTo>
                  <a:cubicBezTo>
                    <a:pt x="1240" y="243"/>
                    <a:pt x="1242" y="246"/>
                    <a:pt x="1244" y="244"/>
                  </a:cubicBezTo>
                  <a:cubicBezTo>
                    <a:pt x="1246" y="243"/>
                    <a:pt x="1246" y="242"/>
                    <a:pt x="1249" y="242"/>
                  </a:cubicBezTo>
                  <a:cubicBezTo>
                    <a:pt x="1251" y="242"/>
                    <a:pt x="1254" y="244"/>
                    <a:pt x="1256" y="242"/>
                  </a:cubicBezTo>
                  <a:cubicBezTo>
                    <a:pt x="1259" y="239"/>
                    <a:pt x="1258" y="241"/>
                    <a:pt x="1262" y="241"/>
                  </a:cubicBezTo>
                  <a:cubicBezTo>
                    <a:pt x="1265" y="240"/>
                    <a:pt x="1262" y="241"/>
                    <a:pt x="1266" y="239"/>
                  </a:cubicBezTo>
                  <a:cubicBezTo>
                    <a:pt x="1271" y="238"/>
                    <a:pt x="1268" y="239"/>
                    <a:pt x="1269" y="239"/>
                  </a:cubicBezTo>
                  <a:cubicBezTo>
                    <a:pt x="1270" y="239"/>
                    <a:pt x="1273" y="238"/>
                    <a:pt x="1274" y="238"/>
                  </a:cubicBezTo>
                  <a:cubicBezTo>
                    <a:pt x="1275" y="238"/>
                    <a:pt x="1275" y="236"/>
                    <a:pt x="1282" y="239"/>
                  </a:cubicBezTo>
                  <a:cubicBezTo>
                    <a:pt x="1290" y="241"/>
                    <a:pt x="1288" y="238"/>
                    <a:pt x="1289" y="238"/>
                  </a:cubicBezTo>
                  <a:cubicBezTo>
                    <a:pt x="1289" y="238"/>
                    <a:pt x="1290" y="237"/>
                    <a:pt x="1290" y="235"/>
                  </a:cubicBezTo>
                  <a:cubicBezTo>
                    <a:pt x="1288" y="235"/>
                    <a:pt x="1287" y="235"/>
                    <a:pt x="1285" y="235"/>
                  </a:cubicBezTo>
                  <a:cubicBezTo>
                    <a:pt x="1284" y="235"/>
                    <a:pt x="1284" y="234"/>
                    <a:pt x="1283" y="233"/>
                  </a:cubicBezTo>
                  <a:cubicBezTo>
                    <a:pt x="1282" y="233"/>
                    <a:pt x="1283" y="232"/>
                    <a:pt x="1278" y="230"/>
                  </a:cubicBezTo>
                  <a:cubicBezTo>
                    <a:pt x="1274" y="227"/>
                    <a:pt x="1273" y="229"/>
                    <a:pt x="1273" y="229"/>
                  </a:cubicBezTo>
                  <a:cubicBezTo>
                    <a:pt x="1269" y="232"/>
                    <a:pt x="1267" y="229"/>
                    <a:pt x="1267" y="228"/>
                  </a:cubicBezTo>
                  <a:cubicBezTo>
                    <a:pt x="1267" y="227"/>
                    <a:pt x="1265" y="228"/>
                    <a:pt x="1264" y="228"/>
                  </a:cubicBezTo>
                  <a:cubicBezTo>
                    <a:pt x="1264" y="228"/>
                    <a:pt x="1261" y="228"/>
                    <a:pt x="1260" y="229"/>
                  </a:cubicBezTo>
                  <a:cubicBezTo>
                    <a:pt x="1259" y="229"/>
                    <a:pt x="1259" y="229"/>
                    <a:pt x="1256" y="229"/>
                  </a:cubicBezTo>
                  <a:cubicBezTo>
                    <a:pt x="1254" y="229"/>
                    <a:pt x="1251" y="230"/>
                    <a:pt x="1251" y="230"/>
                  </a:cubicBezTo>
                  <a:cubicBezTo>
                    <a:pt x="1251" y="231"/>
                    <a:pt x="1250" y="232"/>
                    <a:pt x="1248" y="232"/>
                  </a:cubicBezTo>
                  <a:cubicBezTo>
                    <a:pt x="1247" y="231"/>
                    <a:pt x="1246" y="230"/>
                    <a:pt x="1244" y="230"/>
                  </a:cubicBezTo>
                  <a:cubicBezTo>
                    <a:pt x="1242" y="230"/>
                    <a:pt x="1241" y="233"/>
                    <a:pt x="1241" y="233"/>
                  </a:cubicBezTo>
                  <a:cubicBezTo>
                    <a:pt x="1241" y="233"/>
                    <a:pt x="1239" y="232"/>
                    <a:pt x="1238" y="233"/>
                  </a:cubicBezTo>
                  <a:cubicBezTo>
                    <a:pt x="1237" y="236"/>
                    <a:pt x="1236" y="235"/>
                    <a:pt x="1235" y="234"/>
                  </a:cubicBezTo>
                  <a:cubicBezTo>
                    <a:pt x="1234" y="233"/>
                    <a:pt x="1232" y="234"/>
                    <a:pt x="1231" y="234"/>
                  </a:cubicBezTo>
                  <a:cubicBezTo>
                    <a:pt x="1230" y="235"/>
                    <a:pt x="1229" y="235"/>
                    <a:pt x="1227" y="237"/>
                  </a:cubicBezTo>
                  <a:cubicBezTo>
                    <a:pt x="1225" y="238"/>
                    <a:pt x="1226" y="238"/>
                    <a:pt x="1221" y="239"/>
                  </a:cubicBezTo>
                  <a:cubicBezTo>
                    <a:pt x="1216" y="241"/>
                    <a:pt x="1218" y="241"/>
                    <a:pt x="1217" y="242"/>
                  </a:cubicBezTo>
                  <a:cubicBezTo>
                    <a:pt x="1216" y="243"/>
                    <a:pt x="1217" y="243"/>
                    <a:pt x="1216" y="243"/>
                  </a:cubicBezTo>
                  <a:cubicBezTo>
                    <a:pt x="1216" y="244"/>
                    <a:pt x="1213" y="245"/>
                    <a:pt x="1212" y="246"/>
                  </a:cubicBezTo>
                  <a:cubicBezTo>
                    <a:pt x="1211" y="246"/>
                    <a:pt x="1212" y="246"/>
                    <a:pt x="1212" y="247"/>
                  </a:cubicBezTo>
                  <a:cubicBezTo>
                    <a:pt x="1211" y="248"/>
                    <a:pt x="1212" y="249"/>
                    <a:pt x="1212" y="250"/>
                  </a:cubicBezTo>
                  <a:cubicBezTo>
                    <a:pt x="1213" y="251"/>
                    <a:pt x="1213" y="251"/>
                    <a:pt x="1215" y="252"/>
                  </a:cubicBezTo>
                  <a:cubicBezTo>
                    <a:pt x="1218" y="252"/>
                    <a:pt x="1215" y="252"/>
                    <a:pt x="1215" y="253"/>
                  </a:cubicBezTo>
                  <a:cubicBezTo>
                    <a:pt x="1215" y="255"/>
                    <a:pt x="1215" y="253"/>
                    <a:pt x="1213" y="253"/>
                  </a:cubicBezTo>
                  <a:cubicBezTo>
                    <a:pt x="1212" y="253"/>
                    <a:pt x="1211" y="252"/>
                    <a:pt x="1210" y="252"/>
                  </a:cubicBezTo>
                  <a:cubicBezTo>
                    <a:pt x="1208" y="251"/>
                    <a:pt x="1208" y="251"/>
                    <a:pt x="1208" y="250"/>
                  </a:cubicBezTo>
                  <a:cubicBezTo>
                    <a:pt x="1209" y="248"/>
                    <a:pt x="1209" y="248"/>
                    <a:pt x="1208" y="247"/>
                  </a:cubicBezTo>
                  <a:cubicBezTo>
                    <a:pt x="1208" y="246"/>
                    <a:pt x="1208" y="247"/>
                    <a:pt x="1208" y="245"/>
                  </a:cubicBezTo>
                  <a:cubicBezTo>
                    <a:pt x="1209" y="243"/>
                    <a:pt x="1206" y="242"/>
                    <a:pt x="1206" y="241"/>
                  </a:cubicBezTo>
                  <a:cubicBezTo>
                    <a:pt x="1206" y="240"/>
                    <a:pt x="1207" y="239"/>
                    <a:pt x="1207" y="239"/>
                  </a:cubicBezTo>
                  <a:cubicBezTo>
                    <a:pt x="1207" y="239"/>
                    <a:pt x="1206" y="237"/>
                    <a:pt x="1206" y="236"/>
                  </a:cubicBezTo>
                  <a:cubicBezTo>
                    <a:pt x="1206" y="235"/>
                    <a:pt x="1203" y="236"/>
                    <a:pt x="1201" y="236"/>
                  </a:cubicBezTo>
                  <a:cubicBezTo>
                    <a:pt x="1199" y="236"/>
                    <a:pt x="1198" y="236"/>
                    <a:pt x="1197" y="238"/>
                  </a:cubicBezTo>
                  <a:cubicBezTo>
                    <a:pt x="1195" y="239"/>
                    <a:pt x="1195" y="241"/>
                    <a:pt x="1195" y="242"/>
                  </a:cubicBezTo>
                  <a:cubicBezTo>
                    <a:pt x="1195" y="243"/>
                    <a:pt x="1196" y="245"/>
                    <a:pt x="1197" y="246"/>
                  </a:cubicBezTo>
                  <a:cubicBezTo>
                    <a:pt x="1198" y="248"/>
                    <a:pt x="1197" y="248"/>
                    <a:pt x="1198" y="249"/>
                  </a:cubicBezTo>
                  <a:cubicBezTo>
                    <a:pt x="1199" y="251"/>
                    <a:pt x="1197" y="250"/>
                    <a:pt x="1196" y="249"/>
                  </a:cubicBezTo>
                  <a:cubicBezTo>
                    <a:pt x="1194" y="248"/>
                    <a:pt x="1193" y="247"/>
                    <a:pt x="1193" y="247"/>
                  </a:cubicBezTo>
                  <a:cubicBezTo>
                    <a:pt x="1192" y="247"/>
                    <a:pt x="1192" y="247"/>
                    <a:pt x="1190" y="248"/>
                  </a:cubicBezTo>
                  <a:cubicBezTo>
                    <a:pt x="1189" y="248"/>
                    <a:pt x="1187" y="247"/>
                    <a:pt x="1186" y="247"/>
                  </a:cubicBezTo>
                  <a:cubicBezTo>
                    <a:pt x="1185" y="247"/>
                    <a:pt x="1184" y="249"/>
                    <a:pt x="1184" y="249"/>
                  </a:cubicBezTo>
                  <a:cubicBezTo>
                    <a:pt x="1184" y="249"/>
                    <a:pt x="1180" y="244"/>
                    <a:pt x="1180" y="247"/>
                  </a:cubicBezTo>
                  <a:cubicBezTo>
                    <a:pt x="1179" y="250"/>
                    <a:pt x="1177" y="249"/>
                    <a:pt x="1175" y="248"/>
                  </a:cubicBezTo>
                  <a:cubicBezTo>
                    <a:pt x="1174" y="247"/>
                    <a:pt x="1173" y="248"/>
                    <a:pt x="1172" y="247"/>
                  </a:cubicBezTo>
                  <a:cubicBezTo>
                    <a:pt x="1172" y="247"/>
                    <a:pt x="1168" y="247"/>
                    <a:pt x="1167" y="247"/>
                  </a:cubicBezTo>
                  <a:cubicBezTo>
                    <a:pt x="1167" y="247"/>
                    <a:pt x="1164" y="248"/>
                    <a:pt x="1164" y="248"/>
                  </a:cubicBezTo>
                  <a:cubicBezTo>
                    <a:pt x="1164" y="249"/>
                    <a:pt x="1161" y="252"/>
                    <a:pt x="1160" y="252"/>
                  </a:cubicBezTo>
                  <a:cubicBezTo>
                    <a:pt x="1159" y="253"/>
                    <a:pt x="1159" y="254"/>
                    <a:pt x="1156" y="255"/>
                  </a:cubicBezTo>
                  <a:cubicBezTo>
                    <a:pt x="1153" y="256"/>
                    <a:pt x="1153" y="257"/>
                    <a:pt x="1152" y="259"/>
                  </a:cubicBezTo>
                  <a:cubicBezTo>
                    <a:pt x="1151" y="260"/>
                    <a:pt x="1150" y="261"/>
                    <a:pt x="1150" y="263"/>
                  </a:cubicBezTo>
                  <a:cubicBezTo>
                    <a:pt x="1151" y="264"/>
                    <a:pt x="1148" y="266"/>
                    <a:pt x="1147" y="268"/>
                  </a:cubicBezTo>
                  <a:cubicBezTo>
                    <a:pt x="1145" y="269"/>
                    <a:pt x="1144" y="269"/>
                    <a:pt x="1142" y="268"/>
                  </a:cubicBezTo>
                  <a:cubicBezTo>
                    <a:pt x="1140" y="267"/>
                    <a:pt x="1139" y="268"/>
                    <a:pt x="1137" y="267"/>
                  </a:cubicBezTo>
                  <a:cubicBezTo>
                    <a:pt x="1134" y="267"/>
                    <a:pt x="1134" y="269"/>
                    <a:pt x="1131" y="269"/>
                  </a:cubicBezTo>
                  <a:cubicBezTo>
                    <a:pt x="1128" y="269"/>
                    <a:pt x="1125" y="271"/>
                    <a:pt x="1125" y="270"/>
                  </a:cubicBezTo>
                  <a:cubicBezTo>
                    <a:pt x="1125" y="269"/>
                    <a:pt x="1122" y="269"/>
                    <a:pt x="1122" y="268"/>
                  </a:cubicBezTo>
                  <a:cubicBezTo>
                    <a:pt x="1121" y="266"/>
                    <a:pt x="1121" y="266"/>
                    <a:pt x="1119" y="266"/>
                  </a:cubicBezTo>
                  <a:cubicBezTo>
                    <a:pt x="1117" y="267"/>
                    <a:pt x="1115" y="267"/>
                    <a:pt x="1111" y="267"/>
                  </a:cubicBezTo>
                  <a:cubicBezTo>
                    <a:pt x="1108" y="268"/>
                    <a:pt x="1109" y="266"/>
                    <a:pt x="1110" y="265"/>
                  </a:cubicBezTo>
                  <a:cubicBezTo>
                    <a:pt x="1111" y="264"/>
                    <a:pt x="1111" y="263"/>
                    <a:pt x="1111" y="262"/>
                  </a:cubicBezTo>
                  <a:cubicBezTo>
                    <a:pt x="1111" y="262"/>
                    <a:pt x="1109" y="257"/>
                    <a:pt x="1108" y="255"/>
                  </a:cubicBezTo>
                  <a:cubicBezTo>
                    <a:pt x="1107" y="254"/>
                    <a:pt x="1107" y="255"/>
                    <a:pt x="1105" y="251"/>
                  </a:cubicBezTo>
                  <a:cubicBezTo>
                    <a:pt x="1103" y="248"/>
                    <a:pt x="1107" y="248"/>
                    <a:pt x="1107" y="248"/>
                  </a:cubicBezTo>
                  <a:cubicBezTo>
                    <a:pt x="1107" y="248"/>
                    <a:pt x="1110" y="248"/>
                    <a:pt x="1112" y="249"/>
                  </a:cubicBezTo>
                  <a:cubicBezTo>
                    <a:pt x="1115" y="250"/>
                    <a:pt x="1115" y="249"/>
                    <a:pt x="1117" y="249"/>
                  </a:cubicBezTo>
                  <a:cubicBezTo>
                    <a:pt x="1119" y="249"/>
                    <a:pt x="1118" y="249"/>
                    <a:pt x="1121" y="248"/>
                  </a:cubicBezTo>
                  <a:cubicBezTo>
                    <a:pt x="1124" y="247"/>
                    <a:pt x="1122" y="248"/>
                    <a:pt x="1124" y="248"/>
                  </a:cubicBezTo>
                  <a:cubicBezTo>
                    <a:pt x="1126" y="248"/>
                    <a:pt x="1127" y="248"/>
                    <a:pt x="1128" y="248"/>
                  </a:cubicBezTo>
                  <a:cubicBezTo>
                    <a:pt x="1129" y="249"/>
                    <a:pt x="1133" y="250"/>
                    <a:pt x="1134" y="250"/>
                  </a:cubicBezTo>
                  <a:cubicBezTo>
                    <a:pt x="1136" y="250"/>
                    <a:pt x="1137" y="249"/>
                    <a:pt x="1138" y="249"/>
                  </a:cubicBezTo>
                  <a:cubicBezTo>
                    <a:pt x="1139" y="250"/>
                    <a:pt x="1140" y="250"/>
                    <a:pt x="1142" y="250"/>
                  </a:cubicBezTo>
                  <a:cubicBezTo>
                    <a:pt x="1145" y="250"/>
                    <a:pt x="1143" y="250"/>
                    <a:pt x="1144" y="250"/>
                  </a:cubicBezTo>
                  <a:cubicBezTo>
                    <a:pt x="1144" y="249"/>
                    <a:pt x="1146" y="249"/>
                    <a:pt x="1148" y="249"/>
                  </a:cubicBezTo>
                  <a:cubicBezTo>
                    <a:pt x="1150" y="249"/>
                    <a:pt x="1150" y="250"/>
                    <a:pt x="1152" y="249"/>
                  </a:cubicBezTo>
                  <a:cubicBezTo>
                    <a:pt x="1155" y="248"/>
                    <a:pt x="1151" y="248"/>
                    <a:pt x="1151" y="246"/>
                  </a:cubicBezTo>
                  <a:cubicBezTo>
                    <a:pt x="1151" y="245"/>
                    <a:pt x="1150" y="245"/>
                    <a:pt x="1149" y="245"/>
                  </a:cubicBezTo>
                  <a:cubicBezTo>
                    <a:pt x="1148" y="244"/>
                    <a:pt x="1146" y="244"/>
                    <a:pt x="1145" y="245"/>
                  </a:cubicBezTo>
                  <a:cubicBezTo>
                    <a:pt x="1143" y="246"/>
                    <a:pt x="1141" y="246"/>
                    <a:pt x="1139" y="245"/>
                  </a:cubicBezTo>
                  <a:cubicBezTo>
                    <a:pt x="1137" y="245"/>
                    <a:pt x="1132" y="245"/>
                    <a:pt x="1132" y="244"/>
                  </a:cubicBezTo>
                  <a:cubicBezTo>
                    <a:pt x="1131" y="244"/>
                    <a:pt x="1131" y="244"/>
                    <a:pt x="1130" y="244"/>
                  </a:cubicBezTo>
                  <a:cubicBezTo>
                    <a:pt x="1129" y="243"/>
                    <a:pt x="1128" y="244"/>
                    <a:pt x="1127" y="244"/>
                  </a:cubicBezTo>
                  <a:cubicBezTo>
                    <a:pt x="1126" y="244"/>
                    <a:pt x="1125" y="244"/>
                    <a:pt x="1124" y="244"/>
                  </a:cubicBezTo>
                  <a:cubicBezTo>
                    <a:pt x="1123" y="245"/>
                    <a:pt x="1122" y="245"/>
                    <a:pt x="1121" y="245"/>
                  </a:cubicBezTo>
                  <a:cubicBezTo>
                    <a:pt x="1120" y="245"/>
                    <a:pt x="1118" y="244"/>
                    <a:pt x="1116" y="244"/>
                  </a:cubicBezTo>
                  <a:cubicBezTo>
                    <a:pt x="1115" y="243"/>
                    <a:pt x="1115" y="243"/>
                    <a:pt x="1113" y="244"/>
                  </a:cubicBezTo>
                  <a:cubicBezTo>
                    <a:pt x="1111" y="245"/>
                    <a:pt x="1109" y="242"/>
                    <a:pt x="1109" y="242"/>
                  </a:cubicBezTo>
                  <a:cubicBezTo>
                    <a:pt x="1108" y="242"/>
                    <a:pt x="1108" y="244"/>
                    <a:pt x="1106" y="243"/>
                  </a:cubicBezTo>
                  <a:cubicBezTo>
                    <a:pt x="1103" y="242"/>
                    <a:pt x="1104" y="239"/>
                    <a:pt x="1104" y="238"/>
                  </a:cubicBezTo>
                  <a:cubicBezTo>
                    <a:pt x="1104" y="238"/>
                    <a:pt x="1102" y="234"/>
                    <a:pt x="1102" y="233"/>
                  </a:cubicBezTo>
                  <a:cubicBezTo>
                    <a:pt x="1101" y="232"/>
                    <a:pt x="1101" y="230"/>
                    <a:pt x="1100" y="227"/>
                  </a:cubicBezTo>
                  <a:cubicBezTo>
                    <a:pt x="1098" y="225"/>
                    <a:pt x="1098" y="226"/>
                    <a:pt x="1098" y="225"/>
                  </a:cubicBezTo>
                  <a:cubicBezTo>
                    <a:pt x="1098" y="224"/>
                    <a:pt x="1098" y="222"/>
                    <a:pt x="1097" y="221"/>
                  </a:cubicBezTo>
                  <a:cubicBezTo>
                    <a:pt x="1096" y="220"/>
                    <a:pt x="1093" y="220"/>
                    <a:pt x="1093" y="219"/>
                  </a:cubicBezTo>
                  <a:cubicBezTo>
                    <a:pt x="1093" y="217"/>
                    <a:pt x="1090" y="218"/>
                    <a:pt x="1089" y="218"/>
                  </a:cubicBezTo>
                  <a:cubicBezTo>
                    <a:pt x="1088" y="218"/>
                    <a:pt x="1086" y="218"/>
                    <a:pt x="1085" y="217"/>
                  </a:cubicBezTo>
                  <a:cubicBezTo>
                    <a:pt x="1084" y="217"/>
                    <a:pt x="1083" y="219"/>
                    <a:pt x="1081" y="220"/>
                  </a:cubicBezTo>
                  <a:cubicBezTo>
                    <a:pt x="1080" y="221"/>
                    <a:pt x="1080" y="223"/>
                    <a:pt x="1080" y="223"/>
                  </a:cubicBezTo>
                  <a:cubicBezTo>
                    <a:pt x="1080" y="223"/>
                    <a:pt x="1078" y="224"/>
                    <a:pt x="1081" y="218"/>
                  </a:cubicBezTo>
                  <a:cubicBezTo>
                    <a:pt x="1084" y="213"/>
                    <a:pt x="1081" y="214"/>
                    <a:pt x="1081" y="210"/>
                  </a:cubicBezTo>
                  <a:cubicBezTo>
                    <a:pt x="1081" y="207"/>
                    <a:pt x="1080" y="204"/>
                    <a:pt x="1078" y="204"/>
                  </a:cubicBezTo>
                  <a:cubicBezTo>
                    <a:pt x="1076" y="203"/>
                    <a:pt x="1076" y="201"/>
                    <a:pt x="1072" y="201"/>
                  </a:cubicBezTo>
                  <a:cubicBezTo>
                    <a:pt x="1067" y="199"/>
                    <a:pt x="1065" y="201"/>
                    <a:pt x="1065" y="201"/>
                  </a:cubicBezTo>
                  <a:cubicBezTo>
                    <a:pt x="1065" y="201"/>
                    <a:pt x="1066" y="205"/>
                    <a:pt x="1065" y="205"/>
                  </a:cubicBezTo>
                  <a:cubicBezTo>
                    <a:pt x="1065" y="206"/>
                    <a:pt x="1065" y="211"/>
                    <a:pt x="1065" y="211"/>
                  </a:cubicBezTo>
                  <a:cubicBezTo>
                    <a:pt x="1062" y="216"/>
                    <a:pt x="1064" y="218"/>
                    <a:pt x="1063" y="220"/>
                  </a:cubicBezTo>
                  <a:cubicBezTo>
                    <a:pt x="1062" y="221"/>
                    <a:pt x="1063" y="224"/>
                    <a:pt x="1063" y="226"/>
                  </a:cubicBezTo>
                  <a:cubicBezTo>
                    <a:pt x="1061" y="228"/>
                    <a:pt x="1062" y="229"/>
                    <a:pt x="1062" y="231"/>
                  </a:cubicBezTo>
                  <a:cubicBezTo>
                    <a:pt x="1060" y="235"/>
                    <a:pt x="1060" y="242"/>
                    <a:pt x="1060" y="245"/>
                  </a:cubicBezTo>
                  <a:cubicBezTo>
                    <a:pt x="1060" y="247"/>
                    <a:pt x="1058" y="246"/>
                    <a:pt x="1055" y="246"/>
                  </a:cubicBezTo>
                  <a:cubicBezTo>
                    <a:pt x="1053" y="246"/>
                    <a:pt x="1055" y="247"/>
                    <a:pt x="1054" y="248"/>
                  </a:cubicBezTo>
                  <a:cubicBezTo>
                    <a:pt x="1053" y="248"/>
                    <a:pt x="1051" y="248"/>
                    <a:pt x="1050" y="247"/>
                  </a:cubicBezTo>
                  <a:cubicBezTo>
                    <a:pt x="1049" y="246"/>
                    <a:pt x="1048" y="243"/>
                    <a:pt x="1048" y="243"/>
                  </a:cubicBezTo>
                  <a:cubicBezTo>
                    <a:pt x="1048" y="243"/>
                    <a:pt x="1043" y="243"/>
                    <a:pt x="1042" y="243"/>
                  </a:cubicBezTo>
                  <a:cubicBezTo>
                    <a:pt x="1042" y="243"/>
                    <a:pt x="1041" y="243"/>
                    <a:pt x="1039" y="245"/>
                  </a:cubicBezTo>
                  <a:cubicBezTo>
                    <a:pt x="1036" y="247"/>
                    <a:pt x="1034" y="244"/>
                    <a:pt x="1033" y="244"/>
                  </a:cubicBezTo>
                  <a:cubicBezTo>
                    <a:pt x="1032" y="244"/>
                    <a:pt x="1030" y="244"/>
                    <a:pt x="1028" y="244"/>
                  </a:cubicBezTo>
                  <a:cubicBezTo>
                    <a:pt x="1025" y="247"/>
                    <a:pt x="1025" y="245"/>
                    <a:pt x="1025" y="245"/>
                  </a:cubicBezTo>
                  <a:cubicBezTo>
                    <a:pt x="1024" y="244"/>
                    <a:pt x="1023" y="243"/>
                    <a:pt x="1021" y="243"/>
                  </a:cubicBezTo>
                  <a:cubicBezTo>
                    <a:pt x="1019" y="243"/>
                    <a:pt x="1018" y="244"/>
                    <a:pt x="1017" y="245"/>
                  </a:cubicBezTo>
                  <a:cubicBezTo>
                    <a:pt x="1016" y="245"/>
                    <a:pt x="1016" y="244"/>
                    <a:pt x="1016" y="242"/>
                  </a:cubicBezTo>
                  <a:cubicBezTo>
                    <a:pt x="1016" y="240"/>
                    <a:pt x="1017" y="240"/>
                    <a:pt x="1017" y="238"/>
                  </a:cubicBezTo>
                  <a:cubicBezTo>
                    <a:pt x="1017" y="237"/>
                    <a:pt x="1017" y="236"/>
                    <a:pt x="1017" y="235"/>
                  </a:cubicBezTo>
                  <a:cubicBezTo>
                    <a:pt x="1017" y="233"/>
                    <a:pt x="1019" y="232"/>
                    <a:pt x="1019" y="231"/>
                  </a:cubicBezTo>
                  <a:cubicBezTo>
                    <a:pt x="1019" y="231"/>
                    <a:pt x="1020" y="229"/>
                    <a:pt x="1020" y="227"/>
                  </a:cubicBezTo>
                  <a:cubicBezTo>
                    <a:pt x="1020" y="226"/>
                    <a:pt x="1023" y="226"/>
                    <a:pt x="1023" y="226"/>
                  </a:cubicBezTo>
                  <a:cubicBezTo>
                    <a:pt x="1023" y="225"/>
                    <a:pt x="1025" y="224"/>
                    <a:pt x="1026" y="223"/>
                  </a:cubicBezTo>
                  <a:cubicBezTo>
                    <a:pt x="1027" y="222"/>
                    <a:pt x="1027" y="221"/>
                    <a:pt x="1028" y="219"/>
                  </a:cubicBezTo>
                  <a:cubicBezTo>
                    <a:pt x="1029" y="218"/>
                    <a:pt x="1029" y="218"/>
                    <a:pt x="1030" y="216"/>
                  </a:cubicBezTo>
                  <a:cubicBezTo>
                    <a:pt x="1032" y="214"/>
                    <a:pt x="1032" y="213"/>
                    <a:pt x="1033" y="212"/>
                  </a:cubicBezTo>
                  <a:cubicBezTo>
                    <a:pt x="1033" y="212"/>
                    <a:pt x="1035" y="210"/>
                    <a:pt x="1035" y="210"/>
                  </a:cubicBezTo>
                  <a:cubicBezTo>
                    <a:pt x="1035" y="210"/>
                    <a:pt x="1036" y="209"/>
                    <a:pt x="1036" y="207"/>
                  </a:cubicBezTo>
                  <a:cubicBezTo>
                    <a:pt x="1037" y="206"/>
                    <a:pt x="1038" y="206"/>
                    <a:pt x="1039" y="205"/>
                  </a:cubicBezTo>
                  <a:cubicBezTo>
                    <a:pt x="1040" y="204"/>
                    <a:pt x="1041" y="205"/>
                    <a:pt x="1042" y="203"/>
                  </a:cubicBezTo>
                  <a:cubicBezTo>
                    <a:pt x="1044" y="201"/>
                    <a:pt x="1043" y="200"/>
                    <a:pt x="1044" y="201"/>
                  </a:cubicBezTo>
                  <a:cubicBezTo>
                    <a:pt x="1045" y="201"/>
                    <a:pt x="1046" y="200"/>
                    <a:pt x="1047" y="199"/>
                  </a:cubicBezTo>
                  <a:cubicBezTo>
                    <a:pt x="1047" y="199"/>
                    <a:pt x="1047" y="199"/>
                    <a:pt x="1051" y="196"/>
                  </a:cubicBezTo>
                  <a:cubicBezTo>
                    <a:pt x="1054" y="194"/>
                    <a:pt x="1053" y="198"/>
                    <a:pt x="1053" y="200"/>
                  </a:cubicBezTo>
                  <a:cubicBezTo>
                    <a:pt x="1054" y="202"/>
                    <a:pt x="1055" y="201"/>
                    <a:pt x="1056" y="199"/>
                  </a:cubicBezTo>
                  <a:cubicBezTo>
                    <a:pt x="1057" y="197"/>
                    <a:pt x="1056" y="197"/>
                    <a:pt x="1056" y="196"/>
                  </a:cubicBezTo>
                  <a:cubicBezTo>
                    <a:pt x="1056" y="194"/>
                    <a:pt x="1056" y="194"/>
                    <a:pt x="1056" y="192"/>
                  </a:cubicBezTo>
                  <a:cubicBezTo>
                    <a:pt x="1056" y="189"/>
                    <a:pt x="1056" y="189"/>
                    <a:pt x="1057" y="188"/>
                  </a:cubicBezTo>
                  <a:cubicBezTo>
                    <a:pt x="1057" y="187"/>
                    <a:pt x="1059" y="188"/>
                    <a:pt x="1061" y="188"/>
                  </a:cubicBezTo>
                  <a:cubicBezTo>
                    <a:pt x="1063" y="188"/>
                    <a:pt x="1061" y="187"/>
                    <a:pt x="1061" y="186"/>
                  </a:cubicBezTo>
                  <a:cubicBezTo>
                    <a:pt x="1061" y="186"/>
                    <a:pt x="1061" y="185"/>
                    <a:pt x="1062" y="184"/>
                  </a:cubicBezTo>
                  <a:cubicBezTo>
                    <a:pt x="1062" y="182"/>
                    <a:pt x="1064" y="181"/>
                    <a:pt x="1065" y="179"/>
                  </a:cubicBezTo>
                  <a:cubicBezTo>
                    <a:pt x="1065" y="176"/>
                    <a:pt x="1062" y="177"/>
                    <a:pt x="1061" y="177"/>
                  </a:cubicBezTo>
                  <a:cubicBezTo>
                    <a:pt x="1060" y="177"/>
                    <a:pt x="1057" y="176"/>
                    <a:pt x="1057" y="176"/>
                  </a:cubicBezTo>
                  <a:cubicBezTo>
                    <a:pt x="1056" y="176"/>
                    <a:pt x="1054" y="177"/>
                    <a:pt x="1053" y="177"/>
                  </a:cubicBezTo>
                  <a:cubicBezTo>
                    <a:pt x="1052" y="177"/>
                    <a:pt x="1050" y="178"/>
                    <a:pt x="1049" y="179"/>
                  </a:cubicBezTo>
                  <a:cubicBezTo>
                    <a:pt x="1048" y="180"/>
                    <a:pt x="1048" y="182"/>
                    <a:pt x="1046" y="184"/>
                  </a:cubicBezTo>
                  <a:cubicBezTo>
                    <a:pt x="1044" y="186"/>
                    <a:pt x="1043" y="186"/>
                    <a:pt x="1043" y="187"/>
                  </a:cubicBezTo>
                  <a:cubicBezTo>
                    <a:pt x="1043" y="188"/>
                    <a:pt x="1041" y="189"/>
                    <a:pt x="1040" y="191"/>
                  </a:cubicBezTo>
                  <a:cubicBezTo>
                    <a:pt x="1039" y="193"/>
                    <a:pt x="1037" y="192"/>
                    <a:pt x="1033" y="198"/>
                  </a:cubicBezTo>
                  <a:cubicBezTo>
                    <a:pt x="1030" y="204"/>
                    <a:pt x="1030" y="207"/>
                    <a:pt x="1029" y="207"/>
                  </a:cubicBezTo>
                  <a:cubicBezTo>
                    <a:pt x="1028" y="207"/>
                    <a:pt x="1025" y="210"/>
                    <a:pt x="1025" y="210"/>
                  </a:cubicBezTo>
                  <a:cubicBezTo>
                    <a:pt x="1025" y="211"/>
                    <a:pt x="1025" y="215"/>
                    <a:pt x="1025" y="215"/>
                  </a:cubicBezTo>
                  <a:cubicBezTo>
                    <a:pt x="1022" y="216"/>
                    <a:pt x="1020" y="220"/>
                    <a:pt x="1020" y="220"/>
                  </a:cubicBezTo>
                  <a:cubicBezTo>
                    <a:pt x="1019" y="223"/>
                    <a:pt x="1019" y="223"/>
                    <a:pt x="1019" y="223"/>
                  </a:cubicBezTo>
                  <a:cubicBezTo>
                    <a:pt x="1019" y="223"/>
                    <a:pt x="1017" y="223"/>
                    <a:pt x="1016" y="227"/>
                  </a:cubicBezTo>
                  <a:cubicBezTo>
                    <a:pt x="1016" y="231"/>
                    <a:pt x="1014" y="233"/>
                    <a:pt x="1014" y="233"/>
                  </a:cubicBezTo>
                  <a:cubicBezTo>
                    <a:pt x="1010" y="236"/>
                    <a:pt x="1011" y="241"/>
                    <a:pt x="1010" y="241"/>
                  </a:cubicBezTo>
                  <a:cubicBezTo>
                    <a:pt x="1010" y="241"/>
                    <a:pt x="1009" y="241"/>
                    <a:pt x="1008" y="241"/>
                  </a:cubicBezTo>
                  <a:cubicBezTo>
                    <a:pt x="1007" y="241"/>
                    <a:pt x="1005" y="241"/>
                    <a:pt x="1004" y="241"/>
                  </a:cubicBezTo>
                  <a:cubicBezTo>
                    <a:pt x="1002" y="241"/>
                    <a:pt x="999" y="241"/>
                    <a:pt x="998" y="241"/>
                  </a:cubicBezTo>
                  <a:cubicBezTo>
                    <a:pt x="996" y="241"/>
                    <a:pt x="994" y="241"/>
                    <a:pt x="990" y="242"/>
                  </a:cubicBezTo>
                  <a:cubicBezTo>
                    <a:pt x="987" y="242"/>
                    <a:pt x="987" y="242"/>
                    <a:pt x="984" y="241"/>
                  </a:cubicBezTo>
                  <a:cubicBezTo>
                    <a:pt x="982" y="241"/>
                    <a:pt x="977" y="241"/>
                    <a:pt x="975" y="241"/>
                  </a:cubicBezTo>
                  <a:cubicBezTo>
                    <a:pt x="974" y="241"/>
                    <a:pt x="973" y="241"/>
                    <a:pt x="972" y="242"/>
                  </a:cubicBezTo>
                  <a:cubicBezTo>
                    <a:pt x="971" y="243"/>
                    <a:pt x="970" y="242"/>
                    <a:pt x="969" y="242"/>
                  </a:cubicBezTo>
                  <a:cubicBezTo>
                    <a:pt x="969" y="242"/>
                    <a:pt x="967" y="243"/>
                    <a:pt x="963" y="244"/>
                  </a:cubicBezTo>
                  <a:cubicBezTo>
                    <a:pt x="959" y="244"/>
                    <a:pt x="962" y="243"/>
                    <a:pt x="962" y="243"/>
                  </a:cubicBezTo>
                  <a:cubicBezTo>
                    <a:pt x="961" y="242"/>
                    <a:pt x="955" y="244"/>
                    <a:pt x="955" y="244"/>
                  </a:cubicBezTo>
                  <a:cubicBezTo>
                    <a:pt x="955" y="244"/>
                    <a:pt x="954" y="244"/>
                    <a:pt x="952" y="245"/>
                  </a:cubicBezTo>
                  <a:cubicBezTo>
                    <a:pt x="950" y="246"/>
                    <a:pt x="950" y="245"/>
                    <a:pt x="947" y="245"/>
                  </a:cubicBezTo>
                  <a:cubicBezTo>
                    <a:pt x="945" y="245"/>
                    <a:pt x="945" y="245"/>
                    <a:pt x="943" y="246"/>
                  </a:cubicBezTo>
                  <a:cubicBezTo>
                    <a:pt x="940" y="246"/>
                    <a:pt x="941" y="246"/>
                    <a:pt x="938" y="247"/>
                  </a:cubicBezTo>
                  <a:cubicBezTo>
                    <a:pt x="935" y="247"/>
                    <a:pt x="932" y="247"/>
                    <a:pt x="932" y="247"/>
                  </a:cubicBezTo>
                  <a:cubicBezTo>
                    <a:pt x="931" y="247"/>
                    <a:pt x="931" y="247"/>
                    <a:pt x="929" y="248"/>
                  </a:cubicBezTo>
                  <a:cubicBezTo>
                    <a:pt x="927" y="249"/>
                    <a:pt x="924" y="248"/>
                    <a:pt x="922" y="248"/>
                  </a:cubicBezTo>
                  <a:cubicBezTo>
                    <a:pt x="920" y="248"/>
                    <a:pt x="920" y="248"/>
                    <a:pt x="918" y="249"/>
                  </a:cubicBezTo>
                  <a:cubicBezTo>
                    <a:pt x="916" y="250"/>
                    <a:pt x="915" y="249"/>
                    <a:pt x="914" y="249"/>
                  </a:cubicBezTo>
                  <a:cubicBezTo>
                    <a:pt x="912" y="249"/>
                    <a:pt x="909" y="250"/>
                    <a:pt x="907" y="250"/>
                  </a:cubicBezTo>
                  <a:cubicBezTo>
                    <a:pt x="905" y="251"/>
                    <a:pt x="900" y="251"/>
                    <a:pt x="899" y="251"/>
                  </a:cubicBezTo>
                  <a:cubicBezTo>
                    <a:pt x="899" y="251"/>
                    <a:pt x="898" y="250"/>
                    <a:pt x="896" y="251"/>
                  </a:cubicBezTo>
                  <a:cubicBezTo>
                    <a:pt x="894" y="251"/>
                    <a:pt x="893" y="252"/>
                    <a:pt x="891" y="252"/>
                  </a:cubicBezTo>
                  <a:cubicBezTo>
                    <a:pt x="890" y="252"/>
                    <a:pt x="887" y="252"/>
                    <a:pt x="885" y="253"/>
                  </a:cubicBezTo>
                  <a:cubicBezTo>
                    <a:pt x="883" y="253"/>
                    <a:pt x="882" y="253"/>
                    <a:pt x="879" y="253"/>
                  </a:cubicBezTo>
                  <a:cubicBezTo>
                    <a:pt x="877" y="253"/>
                    <a:pt x="877" y="253"/>
                    <a:pt x="876" y="253"/>
                  </a:cubicBezTo>
                  <a:cubicBezTo>
                    <a:pt x="875" y="254"/>
                    <a:pt x="875" y="254"/>
                    <a:pt x="874" y="254"/>
                  </a:cubicBezTo>
                  <a:cubicBezTo>
                    <a:pt x="872" y="254"/>
                    <a:pt x="870" y="253"/>
                    <a:pt x="869" y="254"/>
                  </a:cubicBezTo>
                  <a:cubicBezTo>
                    <a:pt x="868" y="254"/>
                    <a:pt x="868" y="255"/>
                    <a:pt x="867" y="255"/>
                  </a:cubicBezTo>
                  <a:cubicBezTo>
                    <a:pt x="867" y="255"/>
                    <a:pt x="864" y="255"/>
                    <a:pt x="863" y="255"/>
                  </a:cubicBezTo>
                  <a:cubicBezTo>
                    <a:pt x="862" y="255"/>
                    <a:pt x="858" y="256"/>
                    <a:pt x="858" y="256"/>
                  </a:cubicBezTo>
                  <a:cubicBezTo>
                    <a:pt x="858" y="257"/>
                    <a:pt x="851" y="257"/>
                    <a:pt x="848" y="257"/>
                  </a:cubicBezTo>
                  <a:cubicBezTo>
                    <a:pt x="845" y="257"/>
                    <a:pt x="845" y="258"/>
                    <a:pt x="843" y="258"/>
                  </a:cubicBezTo>
                  <a:cubicBezTo>
                    <a:pt x="842" y="258"/>
                    <a:pt x="839" y="259"/>
                    <a:pt x="837" y="258"/>
                  </a:cubicBezTo>
                  <a:cubicBezTo>
                    <a:pt x="836" y="258"/>
                    <a:pt x="836" y="257"/>
                    <a:pt x="835" y="257"/>
                  </a:cubicBezTo>
                  <a:cubicBezTo>
                    <a:pt x="834" y="257"/>
                    <a:pt x="834" y="258"/>
                    <a:pt x="833" y="258"/>
                  </a:cubicBezTo>
                  <a:cubicBezTo>
                    <a:pt x="833" y="259"/>
                    <a:pt x="832" y="260"/>
                    <a:pt x="830" y="260"/>
                  </a:cubicBezTo>
                  <a:cubicBezTo>
                    <a:pt x="828" y="261"/>
                    <a:pt x="821" y="260"/>
                    <a:pt x="821" y="260"/>
                  </a:cubicBezTo>
                  <a:cubicBezTo>
                    <a:pt x="821" y="260"/>
                    <a:pt x="819" y="262"/>
                    <a:pt x="817" y="262"/>
                  </a:cubicBezTo>
                  <a:cubicBezTo>
                    <a:pt x="816" y="262"/>
                    <a:pt x="817" y="260"/>
                    <a:pt x="813" y="260"/>
                  </a:cubicBezTo>
                  <a:cubicBezTo>
                    <a:pt x="809" y="260"/>
                    <a:pt x="809" y="261"/>
                    <a:pt x="806" y="262"/>
                  </a:cubicBezTo>
                  <a:cubicBezTo>
                    <a:pt x="803" y="263"/>
                    <a:pt x="802" y="262"/>
                    <a:pt x="801" y="262"/>
                  </a:cubicBezTo>
                  <a:cubicBezTo>
                    <a:pt x="800" y="263"/>
                    <a:pt x="797" y="263"/>
                    <a:pt x="796" y="263"/>
                  </a:cubicBezTo>
                  <a:cubicBezTo>
                    <a:pt x="794" y="263"/>
                    <a:pt x="793" y="264"/>
                    <a:pt x="792" y="264"/>
                  </a:cubicBezTo>
                  <a:cubicBezTo>
                    <a:pt x="791" y="265"/>
                    <a:pt x="787" y="265"/>
                    <a:pt x="784" y="266"/>
                  </a:cubicBezTo>
                  <a:cubicBezTo>
                    <a:pt x="780" y="267"/>
                    <a:pt x="780" y="266"/>
                    <a:pt x="779" y="265"/>
                  </a:cubicBezTo>
                  <a:cubicBezTo>
                    <a:pt x="779" y="265"/>
                    <a:pt x="780" y="263"/>
                    <a:pt x="780" y="260"/>
                  </a:cubicBezTo>
                  <a:cubicBezTo>
                    <a:pt x="781" y="258"/>
                    <a:pt x="781" y="257"/>
                    <a:pt x="781" y="256"/>
                  </a:cubicBezTo>
                  <a:cubicBezTo>
                    <a:pt x="781" y="255"/>
                    <a:pt x="782" y="254"/>
                    <a:pt x="782" y="252"/>
                  </a:cubicBezTo>
                  <a:cubicBezTo>
                    <a:pt x="783" y="251"/>
                    <a:pt x="784" y="249"/>
                    <a:pt x="784" y="247"/>
                  </a:cubicBezTo>
                  <a:cubicBezTo>
                    <a:pt x="785" y="245"/>
                    <a:pt x="784" y="242"/>
                    <a:pt x="784" y="241"/>
                  </a:cubicBezTo>
                  <a:cubicBezTo>
                    <a:pt x="784" y="241"/>
                    <a:pt x="786" y="239"/>
                    <a:pt x="786" y="239"/>
                  </a:cubicBezTo>
                  <a:cubicBezTo>
                    <a:pt x="786" y="239"/>
                    <a:pt x="788" y="237"/>
                    <a:pt x="788" y="237"/>
                  </a:cubicBezTo>
                  <a:cubicBezTo>
                    <a:pt x="788" y="237"/>
                    <a:pt x="790" y="231"/>
                    <a:pt x="795" y="221"/>
                  </a:cubicBezTo>
                  <a:cubicBezTo>
                    <a:pt x="799" y="211"/>
                    <a:pt x="800" y="212"/>
                    <a:pt x="801" y="210"/>
                  </a:cubicBezTo>
                  <a:cubicBezTo>
                    <a:pt x="802" y="208"/>
                    <a:pt x="803" y="208"/>
                    <a:pt x="804" y="207"/>
                  </a:cubicBezTo>
                  <a:cubicBezTo>
                    <a:pt x="805" y="205"/>
                    <a:pt x="806" y="202"/>
                    <a:pt x="807" y="201"/>
                  </a:cubicBezTo>
                  <a:cubicBezTo>
                    <a:pt x="808" y="200"/>
                    <a:pt x="810" y="197"/>
                    <a:pt x="813" y="195"/>
                  </a:cubicBezTo>
                  <a:cubicBezTo>
                    <a:pt x="815" y="193"/>
                    <a:pt x="814" y="192"/>
                    <a:pt x="814" y="190"/>
                  </a:cubicBezTo>
                  <a:cubicBezTo>
                    <a:pt x="815" y="188"/>
                    <a:pt x="816" y="186"/>
                    <a:pt x="818" y="185"/>
                  </a:cubicBezTo>
                  <a:cubicBezTo>
                    <a:pt x="820" y="185"/>
                    <a:pt x="820" y="184"/>
                    <a:pt x="821" y="182"/>
                  </a:cubicBezTo>
                  <a:cubicBezTo>
                    <a:pt x="822" y="181"/>
                    <a:pt x="822" y="182"/>
                    <a:pt x="824" y="181"/>
                  </a:cubicBezTo>
                  <a:cubicBezTo>
                    <a:pt x="826" y="179"/>
                    <a:pt x="827" y="178"/>
                    <a:pt x="828" y="177"/>
                  </a:cubicBezTo>
                  <a:cubicBezTo>
                    <a:pt x="828" y="175"/>
                    <a:pt x="829" y="174"/>
                    <a:pt x="831" y="174"/>
                  </a:cubicBezTo>
                  <a:cubicBezTo>
                    <a:pt x="832" y="174"/>
                    <a:pt x="834" y="171"/>
                    <a:pt x="835" y="171"/>
                  </a:cubicBezTo>
                  <a:cubicBezTo>
                    <a:pt x="835" y="172"/>
                    <a:pt x="839" y="169"/>
                    <a:pt x="840" y="169"/>
                  </a:cubicBezTo>
                  <a:cubicBezTo>
                    <a:pt x="841" y="170"/>
                    <a:pt x="846" y="170"/>
                    <a:pt x="847" y="169"/>
                  </a:cubicBezTo>
                  <a:cubicBezTo>
                    <a:pt x="848" y="169"/>
                    <a:pt x="849" y="169"/>
                    <a:pt x="851" y="169"/>
                  </a:cubicBezTo>
                  <a:cubicBezTo>
                    <a:pt x="852" y="169"/>
                    <a:pt x="852" y="169"/>
                    <a:pt x="853" y="170"/>
                  </a:cubicBezTo>
                  <a:cubicBezTo>
                    <a:pt x="855" y="171"/>
                    <a:pt x="857" y="169"/>
                    <a:pt x="858" y="168"/>
                  </a:cubicBezTo>
                  <a:cubicBezTo>
                    <a:pt x="858" y="167"/>
                    <a:pt x="858" y="165"/>
                    <a:pt x="859" y="165"/>
                  </a:cubicBezTo>
                  <a:cubicBezTo>
                    <a:pt x="860" y="166"/>
                    <a:pt x="860" y="166"/>
                    <a:pt x="861" y="166"/>
                  </a:cubicBezTo>
                  <a:cubicBezTo>
                    <a:pt x="863" y="165"/>
                    <a:pt x="863" y="165"/>
                    <a:pt x="864" y="166"/>
                  </a:cubicBezTo>
                  <a:cubicBezTo>
                    <a:pt x="864" y="167"/>
                    <a:pt x="865" y="166"/>
                    <a:pt x="866" y="165"/>
                  </a:cubicBezTo>
                  <a:cubicBezTo>
                    <a:pt x="867" y="164"/>
                    <a:pt x="866" y="163"/>
                    <a:pt x="866" y="162"/>
                  </a:cubicBezTo>
                  <a:cubicBezTo>
                    <a:pt x="866" y="160"/>
                    <a:pt x="867" y="161"/>
                    <a:pt x="868" y="160"/>
                  </a:cubicBezTo>
                  <a:cubicBezTo>
                    <a:pt x="869" y="159"/>
                    <a:pt x="869" y="159"/>
                    <a:pt x="870" y="159"/>
                  </a:cubicBezTo>
                  <a:cubicBezTo>
                    <a:pt x="872" y="159"/>
                    <a:pt x="872" y="159"/>
                    <a:pt x="874" y="158"/>
                  </a:cubicBezTo>
                  <a:cubicBezTo>
                    <a:pt x="876" y="157"/>
                    <a:pt x="876" y="157"/>
                    <a:pt x="878" y="157"/>
                  </a:cubicBezTo>
                  <a:cubicBezTo>
                    <a:pt x="880" y="157"/>
                    <a:pt x="879" y="157"/>
                    <a:pt x="882" y="157"/>
                  </a:cubicBezTo>
                  <a:cubicBezTo>
                    <a:pt x="884" y="157"/>
                    <a:pt x="884" y="156"/>
                    <a:pt x="886" y="156"/>
                  </a:cubicBezTo>
                  <a:cubicBezTo>
                    <a:pt x="887" y="156"/>
                    <a:pt x="889" y="156"/>
                    <a:pt x="890" y="156"/>
                  </a:cubicBezTo>
                  <a:cubicBezTo>
                    <a:pt x="891" y="156"/>
                    <a:pt x="891" y="157"/>
                    <a:pt x="893" y="158"/>
                  </a:cubicBezTo>
                  <a:cubicBezTo>
                    <a:pt x="894" y="158"/>
                    <a:pt x="894" y="157"/>
                    <a:pt x="895" y="157"/>
                  </a:cubicBezTo>
                  <a:cubicBezTo>
                    <a:pt x="896" y="157"/>
                    <a:pt x="896" y="156"/>
                    <a:pt x="898" y="157"/>
                  </a:cubicBezTo>
                  <a:cubicBezTo>
                    <a:pt x="899" y="157"/>
                    <a:pt x="898" y="157"/>
                    <a:pt x="899" y="158"/>
                  </a:cubicBezTo>
                  <a:cubicBezTo>
                    <a:pt x="900" y="159"/>
                    <a:pt x="900" y="158"/>
                    <a:pt x="901" y="158"/>
                  </a:cubicBezTo>
                  <a:cubicBezTo>
                    <a:pt x="902" y="158"/>
                    <a:pt x="902" y="159"/>
                    <a:pt x="902" y="159"/>
                  </a:cubicBezTo>
                  <a:cubicBezTo>
                    <a:pt x="902" y="159"/>
                    <a:pt x="903" y="160"/>
                    <a:pt x="905" y="159"/>
                  </a:cubicBezTo>
                  <a:cubicBezTo>
                    <a:pt x="907" y="159"/>
                    <a:pt x="908" y="159"/>
                    <a:pt x="908" y="159"/>
                  </a:cubicBezTo>
                  <a:cubicBezTo>
                    <a:pt x="908" y="160"/>
                    <a:pt x="910" y="160"/>
                    <a:pt x="911" y="160"/>
                  </a:cubicBezTo>
                  <a:cubicBezTo>
                    <a:pt x="913" y="161"/>
                    <a:pt x="915" y="161"/>
                    <a:pt x="915" y="161"/>
                  </a:cubicBezTo>
                  <a:cubicBezTo>
                    <a:pt x="916" y="161"/>
                    <a:pt x="917" y="162"/>
                    <a:pt x="918" y="162"/>
                  </a:cubicBezTo>
                  <a:cubicBezTo>
                    <a:pt x="918" y="162"/>
                    <a:pt x="919" y="161"/>
                    <a:pt x="921" y="161"/>
                  </a:cubicBezTo>
                  <a:cubicBezTo>
                    <a:pt x="923" y="160"/>
                    <a:pt x="923" y="159"/>
                    <a:pt x="923" y="158"/>
                  </a:cubicBezTo>
                  <a:cubicBezTo>
                    <a:pt x="923" y="157"/>
                    <a:pt x="922" y="157"/>
                    <a:pt x="921" y="157"/>
                  </a:cubicBezTo>
                  <a:cubicBezTo>
                    <a:pt x="920" y="157"/>
                    <a:pt x="920" y="157"/>
                    <a:pt x="919" y="157"/>
                  </a:cubicBezTo>
                  <a:cubicBezTo>
                    <a:pt x="918" y="157"/>
                    <a:pt x="918" y="157"/>
                    <a:pt x="917" y="157"/>
                  </a:cubicBezTo>
                  <a:cubicBezTo>
                    <a:pt x="916" y="157"/>
                    <a:pt x="916" y="156"/>
                    <a:pt x="915" y="156"/>
                  </a:cubicBezTo>
                  <a:cubicBezTo>
                    <a:pt x="914" y="155"/>
                    <a:pt x="913" y="156"/>
                    <a:pt x="913" y="156"/>
                  </a:cubicBezTo>
                  <a:cubicBezTo>
                    <a:pt x="912" y="156"/>
                    <a:pt x="911" y="156"/>
                    <a:pt x="911" y="155"/>
                  </a:cubicBezTo>
                  <a:cubicBezTo>
                    <a:pt x="911" y="155"/>
                    <a:pt x="910" y="154"/>
                    <a:pt x="910" y="154"/>
                  </a:cubicBezTo>
                  <a:cubicBezTo>
                    <a:pt x="909" y="154"/>
                    <a:pt x="908" y="154"/>
                    <a:pt x="906" y="155"/>
                  </a:cubicBezTo>
                  <a:cubicBezTo>
                    <a:pt x="903" y="155"/>
                    <a:pt x="903" y="155"/>
                    <a:pt x="902" y="155"/>
                  </a:cubicBezTo>
                  <a:cubicBezTo>
                    <a:pt x="901" y="155"/>
                    <a:pt x="901" y="154"/>
                    <a:pt x="902" y="154"/>
                  </a:cubicBezTo>
                  <a:cubicBezTo>
                    <a:pt x="902" y="153"/>
                    <a:pt x="904" y="152"/>
                    <a:pt x="904" y="152"/>
                  </a:cubicBezTo>
                  <a:cubicBezTo>
                    <a:pt x="905" y="152"/>
                    <a:pt x="906" y="152"/>
                    <a:pt x="908" y="152"/>
                  </a:cubicBezTo>
                  <a:cubicBezTo>
                    <a:pt x="910" y="151"/>
                    <a:pt x="909" y="151"/>
                    <a:pt x="910" y="151"/>
                  </a:cubicBezTo>
                  <a:cubicBezTo>
                    <a:pt x="911" y="151"/>
                    <a:pt x="914" y="151"/>
                    <a:pt x="915" y="151"/>
                  </a:cubicBezTo>
                  <a:cubicBezTo>
                    <a:pt x="916" y="150"/>
                    <a:pt x="916" y="150"/>
                    <a:pt x="918" y="150"/>
                  </a:cubicBezTo>
                  <a:cubicBezTo>
                    <a:pt x="919" y="149"/>
                    <a:pt x="920" y="150"/>
                    <a:pt x="921" y="149"/>
                  </a:cubicBezTo>
                  <a:cubicBezTo>
                    <a:pt x="922" y="149"/>
                    <a:pt x="923" y="148"/>
                    <a:pt x="924" y="148"/>
                  </a:cubicBezTo>
                  <a:cubicBezTo>
                    <a:pt x="925" y="147"/>
                    <a:pt x="925" y="147"/>
                    <a:pt x="926" y="147"/>
                  </a:cubicBezTo>
                  <a:cubicBezTo>
                    <a:pt x="928" y="147"/>
                    <a:pt x="928" y="147"/>
                    <a:pt x="930" y="145"/>
                  </a:cubicBezTo>
                  <a:cubicBezTo>
                    <a:pt x="932" y="144"/>
                    <a:pt x="930" y="142"/>
                    <a:pt x="929" y="142"/>
                  </a:cubicBezTo>
                  <a:cubicBezTo>
                    <a:pt x="927" y="143"/>
                    <a:pt x="926" y="144"/>
                    <a:pt x="926" y="144"/>
                  </a:cubicBezTo>
                  <a:cubicBezTo>
                    <a:pt x="925" y="144"/>
                    <a:pt x="924" y="144"/>
                    <a:pt x="921" y="145"/>
                  </a:cubicBezTo>
                  <a:cubicBezTo>
                    <a:pt x="918" y="146"/>
                    <a:pt x="919" y="145"/>
                    <a:pt x="919" y="145"/>
                  </a:cubicBezTo>
                  <a:cubicBezTo>
                    <a:pt x="918" y="145"/>
                    <a:pt x="913" y="146"/>
                    <a:pt x="911" y="146"/>
                  </a:cubicBezTo>
                  <a:cubicBezTo>
                    <a:pt x="910" y="146"/>
                    <a:pt x="908" y="148"/>
                    <a:pt x="908" y="148"/>
                  </a:cubicBezTo>
                  <a:cubicBezTo>
                    <a:pt x="904" y="146"/>
                    <a:pt x="903" y="149"/>
                    <a:pt x="902" y="149"/>
                  </a:cubicBezTo>
                  <a:cubicBezTo>
                    <a:pt x="901" y="149"/>
                    <a:pt x="899" y="149"/>
                    <a:pt x="899" y="150"/>
                  </a:cubicBezTo>
                  <a:cubicBezTo>
                    <a:pt x="899" y="150"/>
                    <a:pt x="898" y="150"/>
                    <a:pt x="897" y="150"/>
                  </a:cubicBezTo>
                  <a:cubicBezTo>
                    <a:pt x="896" y="150"/>
                    <a:pt x="893" y="150"/>
                    <a:pt x="893" y="150"/>
                  </a:cubicBezTo>
                  <a:cubicBezTo>
                    <a:pt x="892" y="151"/>
                    <a:pt x="890" y="151"/>
                    <a:pt x="889" y="151"/>
                  </a:cubicBezTo>
                  <a:cubicBezTo>
                    <a:pt x="888" y="151"/>
                    <a:pt x="886" y="151"/>
                    <a:pt x="883" y="152"/>
                  </a:cubicBezTo>
                  <a:cubicBezTo>
                    <a:pt x="880" y="152"/>
                    <a:pt x="881" y="152"/>
                    <a:pt x="879" y="151"/>
                  </a:cubicBezTo>
                  <a:cubicBezTo>
                    <a:pt x="878" y="150"/>
                    <a:pt x="881" y="149"/>
                    <a:pt x="882" y="148"/>
                  </a:cubicBezTo>
                  <a:cubicBezTo>
                    <a:pt x="882" y="147"/>
                    <a:pt x="883" y="147"/>
                    <a:pt x="883" y="147"/>
                  </a:cubicBezTo>
                  <a:cubicBezTo>
                    <a:pt x="883" y="146"/>
                    <a:pt x="882" y="144"/>
                    <a:pt x="882" y="142"/>
                  </a:cubicBezTo>
                  <a:cubicBezTo>
                    <a:pt x="883" y="140"/>
                    <a:pt x="884" y="141"/>
                    <a:pt x="884" y="140"/>
                  </a:cubicBezTo>
                  <a:cubicBezTo>
                    <a:pt x="884" y="138"/>
                    <a:pt x="885" y="138"/>
                    <a:pt x="885" y="138"/>
                  </a:cubicBezTo>
                  <a:cubicBezTo>
                    <a:pt x="885" y="137"/>
                    <a:pt x="886" y="137"/>
                    <a:pt x="888" y="137"/>
                  </a:cubicBezTo>
                  <a:cubicBezTo>
                    <a:pt x="891" y="136"/>
                    <a:pt x="891" y="135"/>
                    <a:pt x="891" y="134"/>
                  </a:cubicBezTo>
                  <a:cubicBezTo>
                    <a:pt x="892" y="133"/>
                    <a:pt x="893" y="133"/>
                    <a:pt x="894" y="132"/>
                  </a:cubicBezTo>
                  <a:cubicBezTo>
                    <a:pt x="894" y="132"/>
                    <a:pt x="895" y="131"/>
                    <a:pt x="896" y="130"/>
                  </a:cubicBezTo>
                  <a:cubicBezTo>
                    <a:pt x="896" y="128"/>
                    <a:pt x="897" y="129"/>
                    <a:pt x="898" y="128"/>
                  </a:cubicBezTo>
                  <a:cubicBezTo>
                    <a:pt x="899" y="127"/>
                    <a:pt x="899" y="127"/>
                    <a:pt x="900" y="127"/>
                  </a:cubicBezTo>
                  <a:cubicBezTo>
                    <a:pt x="901" y="127"/>
                    <a:pt x="903" y="125"/>
                    <a:pt x="904" y="124"/>
                  </a:cubicBezTo>
                  <a:cubicBezTo>
                    <a:pt x="905" y="124"/>
                    <a:pt x="905" y="123"/>
                    <a:pt x="905" y="123"/>
                  </a:cubicBezTo>
                  <a:cubicBezTo>
                    <a:pt x="906" y="122"/>
                    <a:pt x="906" y="121"/>
                    <a:pt x="907" y="120"/>
                  </a:cubicBezTo>
                  <a:cubicBezTo>
                    <a:pt x="908" y="119"/>
                    <a:pt x="909" y="120"/>
                    <a:pt x="910" y="120"/>
                  </a:cubicBezTo>
                  <a:cubicBezTo>
                    <a:pt x="911" y="119"/>
                    <a:pt x="911" y="119"/>
                    <a:pt x="913" y="118"/>
                  </a:cubicBezTo>
                  <a:cubicBezTo>
                    <a:pt x="914" y="117"/>
                    <a:pt x="914" y="116"/>
                    <a:pt x="915" y="116"/>
                  </a:cubicBezTo>
                  <a:cubicBezTo>
                    <a:pt x="916" y="115"/>
                    <a:pt x="919" y="114"/>
                    <a:pt x="919" y="114"/>
                  </a:cubicBezTo>
                  <a:cubicBezTo>
                    <a:pt x="923" y="114"/>
                    <a:pt x="923" y="114"/>
                    <a:pt x="923" y="114"/>
                  </a:cubicBezTo>
                  <a:cubicBezTo>
                    <a:pt x="923" y="114"/>
                    <a:pt x="925" y="111"/>
                    <a:pt x="926" y="111"/>
                  </a:cubicBezTo>
                  <a:cubicBezTo>
                    <a:pt x="931" y="111"/>
                    <a:pt x="932" y="110"/>
                    <a:pt x="933" y="109"/>
                  </a:cubicBezTo>
                  <a:cubicBezTo>
                    <a:pt x="934" y="108"/>
                    <a:pt x="938" y="107"/>
                    <a:pt x="938" y="107"/>
                  </a:cubicBezTo>
                  <a:cubicBezTo>
                    <a:pt x="938" y="107"/>
                    <a:pt x="938" y="107"/>
                    <a:pt x="939" y="108"/>
                  </a:cubicBezTo>
                  <a:cubicBezTo>
                    <a:pt x="940" y="109"/>
                    <a:pt x="940" y="109"/>
                    <a:pt x="941" y="109"/>
                  </a:cubicBezTo>
                  <a:cubicBezTo>
                    <a:pt x="942" y="109"/>
                    <a:pt x="943" y="109"/>
                    <a:pt x="944" y="109"/>
                  </a:cubicBezTo>
                  <a:cubicBezTo>
                    <a:pt x="944" y="109"/>
                    <a:pt x="945" y="109"/>
                    <a:pt x="946" y="110"/>
                  </a:cubicBezTo>
                  <a:cubicBezTo>
                    <a:pt x="946" y="110"/>
                    <a:pt x="946" y="111"/>
                    <a:pt x="947" y="113"/>
                  </a:cubicBezTo>
                  <a:cubicBezTo>
                    <a:pt x="947" y="115"/>
                    <a:pt x="950" y="115"/>
                    <a:pt x="950" y="116"/>
                  </a:cubicBezTo>
                  <a:cubicBezTo>
                    <a:pt x="951" y="116"/>
                    <a:pt x="952" y="117"/>
                    <a:pt x="952" y="118"/>
                  </a:cubicBezTo>
                  <a:cubicBezTo>
                    <a:pt x="952" y="118"/>
                    <a:pt x="953" y="120"/>
                    <a:pt x="954" y="121"/>
                  </a:cubicBezTo>
                  <a:cubicBezTo>
                    <a:pt x="955" y="122"/>
                    <a:pt x="956" y="124"/>
                    <a:pt x="957" y="125"/>
                  </a:cubicBezTo>
                  <a:cubicBezTo>
                    <a:pt x="959" y="127"/>
                    <a:pt x="957" y="128"/>
                    <a:pt x="956" y="128"/>
                  </a:cubicBezTo>
                  <a:cubicBezTo>
                    <a:pt x="955" y="128"/>
                    <a:pt x="954" y="129"/>
                    <a:pt x="954" y="130"/>
                  </a:cubicBezTo>
                  <a:cubicBezTo>
                    <a:pt x="954" y="130"/>
                    <a:pt x="951" y="132"/>
                    <a:pt x="950" y="132"/>
                  </a:cubicBezTo>
                  <a:cubicBezTo>
                    <a:pt x="949" y="133"/>
                    <a:pt x="948" y="133"/>
                    <a:pt x="949" y="135"/>
                  </a:cubicBezTo>
                  <a:cubicBezTo>
                    <a:pt x="949" y="136"/>
                    <a:pt x="946" y="138"/>
                    <a:pt x="945" y="139"/>
                  </a:cubicBezTo>
                  <a:cubicBezTo>
                    <a:pt x="944" y="139"/>
                    <a:pt x="943" y="139"/>
                    <a:pt x="943" y="141"/>
                  </a:cubicBezTo>
                  <a:cubicBezTo>
                    <a:pt x="943" y="143"/>
                    <a:pt x="944" y="143"/>
                    <a:pt x="944" y="143"/>
                  </a:cubicBezTo>
                  <a:cubicBezTo>
                    <a:pt x="944" y="142"/>
                    <a:pt x="946" y="142"/>
                    <a:pt x="947" y="141"/>
                  </a:cubicBezTo>
                  <a:cubicBezTo>
                    <a:pt x="948" y="141"/>
                    <a:pt x="948" y="140"/>
                    <a:pt x="949" y="140"/>
                  </a:cubicBezTo>
                  <a:cubicBezTo>
                    <a:pt x="950" y="139"/>
                    <a:pt x="951" y="139"/>
                    <a:pt x="951" y="139"/>
                  </a:cubicBezTo>
                  <a:cubicBezTo>
                    <a:pt x="952" y="138"/>
                    <a:pt x="953" y="137"/>
                    <a:pt x="955" y="135"/>
                  </a:cubicBezTo>
                  <a:cubicBezTo>
                    <a:pt x="956" y="134"/>
                    <a:pt x="955" y="135"/>
                    <a:pt x="957" y="133"/>
                  </a:cubicBezTo>
                  <a:cubicBezTo>
                    <a:pt x="958" y="132"/>
                    <a:pt x="959" y="131"/>
                    <a:pt x="960" y="130"/>
                  </a:cubicBezTo>
                  <a:cubicBezTo>
                    <a:pt x="960" y="129"/>
                    <a:pt x="961" y="130"/>
                    <a:pt x="961" y="130"/>
                  </a:cubicBezTo>
                  <a:cubicBezTo>
                    <a:pt x="962" y="130"/>
                    <a:pt x="962" y="132"/>
                    <a:pt x="962" y="132"/>
                  </a:cubicBezTo>
                  <a:cubicBezTo>
                    <a:pt x="963" y="132"/>
                    <a:pt x="963" y="132"/>
                    <a:pt x="964" y="133"/>
                  </a:cubicBezTo>
                  <a:cubicBezTo>
                    <a:pt x="966" y="134"/>
                    <a:pt x="965" y="134"/>
                    <a:pt x="966" y="134"/>
                  </a:cubicBezTo>
                  <a:cubicBezTo>
                    <a:pt x="967" y="135"/>
                    <a:pt x="967" y="135"/>
                    <a:pt x="967" y="136"/>
                  </a:cubicBezTo>
                  <a:cubicBezTo>
                    <a:pt x="968" y="137"/>
                    <a:pt x="969" y="138"/>
                    <a:pt x="970" y="140"/>
                  </a:cubicBezTo>
                  <a:cubicBezTo>
                    <a:pt x="970" y="141"/>
                    <a:pt x="972" y="141"/>
                    <a:pt x="972" y="142"/>
                  </a:cubicBezTo>
                  <a:cubicBezTo>
                    <a:pt x="972" y="143"/>
                    <a:pt x="973" y="144"/>
                    <a:pt x="975" y="144"/>
                  </a:cubicBezTo>
                  <a:cubicBezTo>
                    <a:pt x="976" y="145"/>
                    <a:pt x="976" y="144"/>
                    <a:pt x="976" y="147"/>
                  </a:cubicBezTo>
                  <a:cubicBezTo>
                    <a:pt x="977" y="149"/>
                    <a:pt x="976" y="149"/>
                    <a:pt x="976" y="150"/>
                  </a:cubicBezTo>
                  <a:cubicBezTo>
                    <a:pt x="977" y="152"/>
                    <a:pt x="977" y="150"/>
                    <a:pt x="979" y="150"/>
                  </a:cubicBezTo>
                  <a:cubicBezTo>
                    <a:pt x="980" y="150"/>
                    <a:pt x="981" y="150"/>
                    <a:pt x="981" y="150"/>
                  </a:cubicBezTo>
                  <a:cubicBezTo>
                    <a:pt x="981" y="150"/>
                    <a:pt x="981" y="150"/>
                    <a:pt x="981" y="150"/>
                  </a:cubicBezTo>
                  <a:cubicBezTo>
                    <a:pt x="981" y="151"/>
                    <a:pt x="982" y="152"/>
                    <a:pt x="983" y="153"/>
                  </a:cubicBezTo>
                  <a:cubicBezTo>
                    <a:pt x="983" y="154"/>
                    <a:pt x="983" y="154"/>
                    <a:pt x="984" y="155"/>
                  </a:cubicBezTo>
                  <a:cubicBezTo>
                    <a:pt x="985" y="156"/>
                    <a:pt x="985" y="156"/>
                    <a:pt x="986" y="157"/>
                  </a:cubicBezTo>
                  <a:cubicBezTo>
                    <a:pt x="987" y="158"/>
                    <a:pt x="987" y="158"/>
                    <a:pt x="987" y="159"/>
                  </a:cubicBezTo>
                  <a:cubicBezTo>
                    <a:pt x="988" y="160"/>
                    <a:pt x="990" y="160"/>
                    <a:pt x="991" y="161"/>
                  </a:cubicBezTo>
                  <a:cubicBezTo>
                    <a:pt x="993" y="161"/>
                    <a:pt x="992" y="160"/>
                    <a:pt x="993" y="159"/>
                  </a:cubicBezTo>
                  <a:cubicBezTo>
                    <a:pt x="994" y="157"/>
                    <a:pt x="991" y="157"/>
                    <a:pt x="990" y="157"/>
                  </a:cubicBezTo>
                  <a:cubicBezTo>
                    <a:pt x="989" y="156"/>
                    <a:pt x="988" y="156"/>
                    <a:pt x="988" y="155"/>
                  </a:cubicBezTo>
                  <a:cubicBezTo>
                    <a:pt x="988" y="154"/>
                    <a:pt x="988" y="153"/>
                    <a:pt x="988" y="152"/>
                  </a:cubicBezTo>
                  <a:cubicBezTo>
                    <a:pt x="988" y="150"/>
                    <a:pt x="987" y="151"/>
                    <a:pt x="986" y="150"/>
                  </a:cubicBezTo>
                  <a:cubicBezTo>
                    <a:pt x="985" y="150"/>
                    <a:pt x="986" y="149"/>
                    <a:pt x="986" y="148"/>
                  </a:cubicBezTo>
                  <a:cubicBezTo>
                    <a:pt x="985" y="146"/>
                    <a:pt x="985" y="145"/>
                    <a:pt x="984" y="143"/>
                  </a:cubicBezTo>
                  <a:cubicBezTo>
                    <a:pt x="983" y="141"/>
                    <a:pt x="984" y="142"/>
                    <a:pt x="984" y="140"/>
                  </a:cubicBezTo>
                  <a:cubicBezTo>
                    <a:pt x="984" y="138"/>
                    <a:pt x="984" y="138"/>
                    <a:pt x="983" y="136"/>
                  </a:cubicBezTo>
                  <a:cubicBezTo>
                    <a:pt x="981" y="134"/>
                    <a:pt x="982" y="135"/>
                    <a:pt x="981" y="132"/>
                  </a:cubicBezTo>
                  <a:cubicBezTo>
                    <a:pt x="980" y="130"/>
                    <a:pt x="980" y="132"/>
                    <a:pt x="980" y="130"/>
                  </a:cubicBezTo>
                  <a:cubicBezTo>
                    <a:pt x="980" y="128"/>
                    <a:pt x="980" y="129"/>
                    <a:pt x="979" y="128"/>
                  </a:cubicBezTo>
                  <a:cubicBezTo>
                    <a:pt x="977" y="127"/>
                    <a:pt x="978" y="126"/>
                    <a:pt x="977" y="125"/>
                  </a:cubicBezTo>
                  <a:cubicBezTo>
                    <a:pt x="977" y="124"/>
                    <a:pt x="978" y="123"/>
                    <a:pt x="978" y="120"/>
                  </a:cubicBezTo>
                  <a:cubicBezTo>
                    <a:pt x="978" y="118"/>
                    <a:pt x="976" y="119"/>
                    <a:pt x="975" y="120"/>
                  </a:cubicBezTo>
                  <a:cubicBezTo>
                    <a:pt x="975" y="121"/>
                    <a:pt x="974" y="120"/>
                    <a:pt x="974" y="118"/>
                  </a:cubicBezTo>
                  <a:cubicBezTo>
                    <a:pt x="974" y="116"/>
                    <a:pt x="972" y="114"/>
                    <a:pt x="971" y="114"/>
                  </a:cubicBezTo>
                  <a:cubicBezTo>
                    <a:pt x="971" y="113"/>
                    <a:pt x="971" y="113"/>
                    <a:pt x="971" y="110"/>
                  </a:cubicBezTo>
                  <a:cubicBezTo>
                    <a:pt x="970" y="108"/>
                    <a:pt x="970" y="108"/>
                    <a:pt x="970" y="107"/>
                  </a:cubicBezTo>
                  <a:cubicBezTo>
                    <a:pt x="970" y="106"/>
                    <a:pt x="971" y="106"/>
                    <a:pt x="972" y="106"/>
                  </a:cubicBezTo>
                  <a:cubicBezTo>
                    <a:pt x="973" y="106"/>
                    <a:pt x="974" y="106"/>
                    <a:pt x="976" y="105"/>
                  </a:cubicBezTo>
                  <a:cubicBezTo>
                    <a:pt x="978" y="104"/>
                    <a:pt x="977" y="106"/>
                    <a:pt x="979" y="106"/>
                  </a:cubicBezTo>
                  <a:cubicBezTo>
                    <a:pt x="982" y="107"/>
                    <a:pt x="981" y="107"/>
                    <a:pt x="984" y="106"/>
                  </a:cubicBezTo>
                  <a:cubicBezTo>
                    <a:pt x="986" y="106"/>
                    <a:pt x="984" y="107"/>
                    <a:pt x="986" y="107"/>
                  </a:cubicBezTo>
                  <a:cubicBezTo>
                    <a:pt x="987" y="108"/>
                    <a:pt x="987" y="107"/>
                    <a:pt x="990" y="107"/>
                  </a:cubicBezTo>
                  <a:cubicBezTo>
                    <a:pt x="993" y="107"/>
                    <a:pt x="991" y="108"/>
                    <a:pt x="992" y="109"/>
                  </a:cubicBezTo>
                  <a:cubicBezTo>
                    <a:pt x="993" y="110"/>
                    <a:pt x="996" y="109"/>
                    <a:pt x="996" y="109"/>
                  </a:cubicBezTo>
                  <a:cubicBezTo>
                    <a:pt x="996" y="109"/>
                    <a:pt x="997" y="109"/>
                    <a:pt x="998" y="109"/>
                  </a:cubicBezTo>
                  <a:cubicBezTo>
                    <a:pt x="999" y="109"/>
                    <a:pt x="998" y="110"/>
                    <a:pt x="999" y="110"/>
                  </a:cubicBezTo>
                  <a:cubicBezTo>
                    <a:pt x="1000" y="110"/>
                    <a:pt x="1000" y="110"/>
                    <a:pt x="1002" y="110"/>
                  </a:cubicBezTo>
                  <a:cubicBezTo>
                    <a:pt x="1003" y="109"/>
                    <a:pt x="1003" y="110"/>
                    <a:pt x="1003" y="111"/>
                  </a:cubicBezTo>
                  <a:cubicBezTo>
                    <a:pt x="1004" y="112"/>
                    <a:pt x="1005" y="112"/>
                    <a:pt x="1007" y="112"/>
                  </a:cubicBezTo>
                  <a:cubicBezTo>
                    <a:pt x="1009" y="112"/>
                    <a:pt x="1008" y="112"/>
                    <a:pt x="1009" y="112"/>
                  </a:cubicBezTo>
                  <a:cubicBezTo>
                    <a:pt x="1011" y="112"/>
                    <a:pt x="1009" y="113"/>
                    <a:pt x="1013" y="112"/>
                  </a:cubicBezTo>
                  <a:cubicBezTo>
                    <a:pt x="1017" y="112"/>
                    <a:pt x="1014" y="113"/>
                    <a:pt x="1015" y="113"/>
                  </a:cubicBezTo>
                  <a:cubicBezTo>
                    <a:pt x="1016" y="113"/>
                    <a:pt x="1019" y="114"/>
                    <a:pt x="1019" y="114"/>
                  </a:cubicBezTo>
                  <a:cubicBezTo>
                    <a:pt x="1019" y="114"/>
                    <a:pt x="1020" y="115"/>
                    <a:pt x="1021" y="116"/>
                  </a:cubicBezTo>
                  <a:cubicBezTo>
                    <a:pt x="1023" y="117"/>
                    <a:pt x="1023" y="116"/>
                    <a:pt x="1024" y="116"/>
                  </a:cubicBezTo>
                  <a:cubicBezTo>
                    <a:pt x="1024" y="115"/>
                    <a:pt x="1025" y="115"/>
                    <a:pt x="1026" y="115"/>
                  </a:cubicBezTo>
                  <a:cubicBezTo>
                    <a:pt x="1027" y="115"/>
                    <a:pt x="1028" y="115"/>
                    <a:pt x="1028" y="115"/>
                  </a:cubicBezTo>
                  <a:cubicBezTo>
                    <a:pt x="1029" y="114"/>
                    <a:pt x="1029" y="113"/>
                    <a:pt x="1029" y="112"/>
                  </a:cubicBezTo>
                  <a:cubicBezTo>
                    <a:pt x="1029" y="111"/>
                    <a:pt x="1027" y="111"/>
                    <a:pt x="1026" y="110"/>
                  </a:cubicBezTo>
                  <a:cubicBezTo>
                    <a:pt x="1026" y="110"/>
                    <a:pt x="1025" y="109"/>
                    <a:pt x="1025" y="108"/>
                  </a:cubicBezTo>
                  <a:cubicBezTo>
                    <a:pt x="1024" y="107"/>
                    <a:pt x="1023" y="107"/>
                    <a:pt x="1022" y="108"/>
                  </a:cubicBezTo>
                  <a:cubicBezTo>
                    <a:pt x="1022" y="108"/>
                    <a:pt x="1022" y="109"/>
                    <a:pt x="1020" y="110"/>
                  </a:cubicBezTo>
                  <a:cubicBezTo>
                    <a:pt x="1017" y="111"/>
                    <a:pt x="1020" y="108"/>
                    <a:pt x="1020" y="107"/>
                  </a:cubicBezTo>
                  <a:cubicBezTo>
                    <a:pt x="1020" y="106"/>
                    <a:pt x="1019" y="106"/>
                    <a:pt x="1019" y="106"/>
                  </a:cubicBezTo>
                  <a:cubicBezTo>
                    <a:pt x="1019" y="106"/>
                    <a:pt x="1017" y="105"/>
                    <a:pt x="1017" y="104"/>
                  </a:cubicBezTo>
                  <a:cubicBezTo>
                    <a:pt x="1017" y="103"/>
                    <a:pt x="1016" y="103"/>
                    <a:pt x="1015" y="103"/>
                  </a:cubicBezTo>
                  <a:cubicBezTo>
                    <a:pt x="1014" y="103"/>
                    <a:pt x="1011" y="102"/>
                    <a:pt x="1009" y="102"/>
                  </a:cubicBezTo>
                  <a:cubicBezTo>
                    <a:pt x="1008" y="101"/>
                    <a:pt x="1009" y="101"/>
                    <a:pt x="1008" y="100"/>
                  </a:cubicBezTo>
                  <a:cubicBezTo>
                    <a:pt x="1007" y="99"/>
                    <a:pt x="1007" y="99"/>
                    <a:pt x="1003" y="99"/>
                  </a:cubicBezTo>
                  <a:cubicBezTo>
                    <a:pt x="999" y="99"/>
                    <a:pt x="998" y="98"/>
                    <a:pt x="997" y="97"/>
                  </a:cubicBezTo>
                  <a:cubicBezTo>
                    <a:pt x="997" y="96"/>
                    <a:pt x="996" y="96"/>
                    <a:pt x="995" y="96"/>
                  </a:cubicBezTo>
                  <a:cubicBezTo>
                    <a:pt x="994" y="95"/>
                    <a:pt x="992" y="95"/>
                    <a:pt x="990" y="95"/>
                  </a:cubicBezTo>
                  <a:cubicBezTo>
                    <a:pt x="989" y="95"/>
                    <a:pt x="987" y="95"/>
                    <a:pt x="987" y="95"/>
                  </a:cubicBezTo>
                  <a:cubicBezTo>
                    <a:pt x="987" y="95"/>
                    <a:pt x="984" y="94"/>
                    <a:pt x="983" y="94"/>
                  </a:cubicBezTo>
                  <a:cubicBezTo>
                    <a:pt x="982" y="94"/>
                    <a:pt x="980" y="93"/>
                    <a:pt x="977" y="95"/>
                  </a:cubicBezTo>
                  <a:cubicBezTo>
                    <a:pt x="973" y="96"/>
                    <a:pt x="970" y="94"/>
                    <a:pt x="969" y="94"/>
                  </a:cubicBezTo>
                  <a:cubicBezTo>
                    <a:pt x="969" y="94"/>
                    <a:pt x="966" y="94"/>
                    <a:pt x="965" y="94"/>
                  </a:cubicBezTo>
                  <a:cubicBezTo>
                    <a:pt x="965" y="94"/>
                    <a:pt x="961" y="93"/>
                    <a:pt x="960" y="93"/>
                  </a:cubicBezTo>
                  <a:cubicBezTo>
                    <a:pt x="960" y="93"/>
                    <a:pt x="959" y="95"/>
                    <a:pt x="958" y="95"/>
                  </a:cubicBezTo>
                  <a:cubicBezTo>
                    <a:pt x="956" y="96"/>
                    <a:pt x="955" y="93"/>
                    <a:pt x="954" y="92"/>
                  </a:cubicBezTo>
                  <a:cubicBezTo>
                    <a:pt x="954" y="92"/>
                    <a:pt x="951" y="91"/>
                    <a:pt x="950" y="93"/>
                  </a:cubicBezTo>
                  <a:cubicBezTo>
                    <a:pt x="948" y="95"/>
                    <a:pt x="943" y="95"/>
                    <a:pt x="942" y="95"/>
                  </a:cubicBezTo>
                  <a:cubicBezTo>
                    <a:pt x="942" y="95"/>
                    <a:pt x="941" y="96"/>
                    <a:pt x="941" y="96"/>
                  </a:cubicBezTo>
                  <a:cubicBezTo>
                    <a:pt x="940" y="96"/>
                    <a:pt x="938" y="98"/>
                    <a:pt x="934" y="99"/>
                  </a:cubicBezTo>
                  <a:cubicBezTo>
                    <a:pt x="931" y="101"/>
                    <a:pt x="925" y="104"/>
                    <a:pt x="925" y="104"/>
                  </a:cubicBezTo>
                  <a:cubicBezTo>
                    <a:pt x="919" y="104"/>
                    <a:pt x="917" y="107"/>
                    <a:pt x="917" y="107"/>
                  </a:cubicBezTo>
                  <a:cubicBezTo>
                    <a:pt x="914" y="107"/>
                    <a:pt x="913" y="109"/>
                    <a:pt x="913" y="109"/>
                  </a:cubicBezTo>
                  <a:cubicBezTo>
                    <a:pt x="909" y="109"/>
                    <a:pt x="907" y="112"/>
                    <a:pt x="907" y="112"/>
                  </a:cubicBezTo>
                  <a:cubicBezTo>
                    <a:pt x="904" y="111"/>
                    <a:pt x="903" y="115"/>
                    <a:pt x="902" y="115"/>
                  </a:cubicBezTo>
                  <a:cubicBezTo>
                    <a:pt x="901" y="115"/>
                    <a:pt x="897" y="118"/>
                    <a:pt x="897" y="118"/>
                  </a:cubicBezTo>
                  <a:cubicBezTo>
                    <a:pt x="897" y="118"/>
                    <a:pt x="894" y="120"/>
                    <a:pt x="893" y="121"/>
                  </a:cubicBezTo>
                  <a:cubicBezTo>
                    <a:pt x="893" y="121"/>
                    <a:pt x="891" y="122"/>
                    <a:pt x="888" y="123"/>
                  </a:cubicBezTo>
                  <a:cubicBezTo>
                    <a:pt x="885" y="125"/>
                    <a:pt x="881" y="128"/>
                    <a:pt x="880" y="128"/>
                  </a:cubicBezTo>
                  <a:cubicBezTo>
                    <a:pt x="880" y="128"/>
                    <a:pt x="879" y="130"/>
                    <a:pt x="878" y="131"/>
                  </a:cubicBezTo>
                  <a:cubicBezTo>
                    <a:pt x="876" y="132"/>
                    <a:pt x="876" y="132"/>
                    <a:pt x="873" y="133"/>
                  </a:cubicBezTo>
                  <a:cubicBezTo>
                    <a:pt x="870" y="133"/>
                    <a:pt x="869" y="131"/>
                    <a:pt x="869" y="129"/>
                  </a:cubicBezTo>
                  <a:cubicBezTo>
                    <a:pt x="869" y="128"/>
                    <a:pt x="869" y="127"/>
                    <a:pt x="869" y="127"/>
                  </a:cubicBezTo>
                  <a:cubicBezTo>
                    <a:pt x="868" y="126"/>
                    <a:pt x="866" y="125"/>
                    <a:pt x="866" y="125"/>
                  </a:cubicBezTo>
                  <a:cubicBezTo>
                    <a:pt x="866" y="124"/>
                    <a:pt x="865" y="124"/>
                    <a:pt x="863" y="122"/>
                  </a:cubicBezTo>
                  <a:cubicBezTo>
                    <a:pt x="861" y="120"/>
                    <a:pt x="859" y="122"/>
                    <a:pt x="859" y="122"/>
                  </a:cubicBezTo>
                  <a:cubicBezTo>
                    <a:pt x="859" y="122"/>
                    <a:pt x="860" y="124"/>
                    <a:pt x="859" y="125"/>
                  </a:cubicBezTo>
                  <a:cubicBezTo>
                    <a:pt x="858" y="127"/>
                    <a:pt x="859" y="129"/>
                    <a:pt x="859" y="129"/>
                  </a:cubicBezTo>
                  <a:cubicBezTo>
                    <a:pt x="860" y="130"/>
                    <a:pt x="860" y="131"/>
                    <a:pt x="859" y="131"/>
                  </a:cubicBezTo>
                  <a:cubicBezTo>
                    <a:pt x="858" y="132"/>
                    <a:pt x="858" y="133"/>
                    <a:pt x="858" y="134"/>
                  </a:cubicBezTo>
                  <a:cubicBezTo>
                    <a:pt x="858" y="134"/>
                    <a:pt x="859" y="134"/>
                    <a:pt x="860" y="135"/>
                  </a:cubicBezTo>
                  <a:cubicBezTo>
                    <a:pt x="860" y="136"/>
                    <a:pt x="860" y="135"/>
                    <a:pt x="859" y="137"/>
                  </a:cubicBezTo>
                  <a:cubicBezTo>
                    <a:pt x="858" y="138"/>
                    <a:pt x="858" y="141"/>
                    <a:pt x="858" y="141"/>
                  </a:cubicBezTo>
                  <a:cubicBezTo>
                    <a:pt x="858" y="141"/>
                    <a:pt x="859" y="142"/>
                    <a:pt x="860" y="143"/>
                  </a:cubicBezTo>
                  <a:cubicBezTo>
                    <a:pt x="861" y="143"/>
                    <a:pt x="862" y="143"/>
                    <a:pt x="863" y="144"/>
                  </a:cubicBezTo>
                  <a:cubicBezTo>
                    <a:pt x="864" y="145"/>
                    <a:pt x="864" y="146"/>
                    <a:pt x="865" y="147"/>
                  </a:cubicBezTo>
                  <a:cubicBezTo>
                    <a:pt x="866" y="149"/>
                    <a:pt x="867" y="149"/>
                    <a:pt x="867" y="150"/>
                  </a:cubicBezTo>
                  <a:cubicBezTo>
                    <a:pt x="868" y="151"/>
                    <a:pt x="867" y="150"/>
                    <a:pt x="868" y="152"/>
                  </a:cubicBezTo>
                  <a:cubicBezTo>
                    <a:pt x="869" y="154"/>
                    <a:pt x="870" y="152"/>
                    <a:pt x="870" y="152"/>
                  </a:cubicBezTo>
                  <a:cubicBezTo>
                    <a:pt x="870" y="153"/>
                    <a:pt x="872" y="153"/>
                    <a:pt x="872" y="153"/>
                  </a:cubicBezTo>
                  <a:cubicBezTo>
                    <a:pt x="873" y="153"/>
                    <a:pt x="873" y="153"/>
                    <a:pt x="874" y="154"/>
                  </a:cubicBezTo>
                  <a:cubicBezTo>
                    <a:pt x="876" y="154"/>
                    <a:pt x="875" y="155"/>
                    <a:pt x="875" y="155"/>
                  </a:cubicBezTo>
                  <a:cubicBezTo>
                    <a:pt x="874" y="155"/>
                    <a:pt x="873" y="155"/>
                    <a:pt x="873" y="155"/>
                  </a:cubicBezTo>
                  <a:cubicBezTo>
                    <a:pt x="872" y="155"/>
                    <a:pt x="871" y="155"/>
                    <a:pt x="870" y="156"/>
                  </a:cubicBezTo>
                  <a:cubicBezTo>
                    <a:pt x="869" y="156"/>
                    <a:pt x="869" y="156"/>
                    <a:pt x="868" y="156"/>
                  </a:cubicBezTo>
                  <a:cubicBezTo>
                    <a:pt x="868" y="156"/>
                    <a:pt x="868" y="155"/>
                    <a:pt x="866" y="155"/>
                  </a:cubicBezTo>
                  <a:cubicBezTo>
                    <a:pt x="865" y="154"/>
                    <a:pt x="865" y="154"/>
                    <a:pt x="864" y="156"/>
                  </a:cubicBezTo>
                  <a:cubicBezTo>
                    <a:pt x="862" y="157"/>
                    <a:pt x="863" y="157"/>
                    <a:pt x="862" y="157"/>
                  </a:cubicBezTo>
                  <a:cubicBezTo>
                    <a:pt x="861" y="157"/>
                    <a:pt x="862" y="157"/>
                    <a:pt x="859" y="157"/>
                  </a:cubicBezTo>
                  <a:cubicBezTo>
                    <a:pt x="857" y="157"/>
                    <a:pt x="858" y="156"/>
                    <a:pt x="858" y="155"/>
                  </a:cubicBezTo>
                  <a:cubicBezTo>
                    <a:pt x="857" y="154"/>
                    <a:pt x="858" y="154"/>
                    <a:pt x="858" y="153"/>
                  </a:cubicBezTo>
                  <a:cubicBezTo>
                    <a:pt x="858" y="152"/>
                    <a:pt x="859" y="152"/>
                    <a:pt x="859" y="151"/>
                  </a:cubicBezTo>
                  <a:cubicBezTo>
                    <a:pt x="859" y="150"/>
                    <a:pt x="860" y="149"/>
                    <a:pt x="860" y="148"/>
                  </a:cubicBezTo>
                  <a:cubicBezTo>
                    <a:pt x="860" y="147"/>
                    <a:pt x="861" y="148"/>
                    <a:pt x="862" y="148"/>
                  </a:cubicBezTo>
                  <a:cubicBezTo>
                    <a:pt x="863" y="147"/>
                    <a:pt x="863" y="146"/>
                    <a:pt x="862" y="145"/>
                  </a:cubicBezTo>
                  <a:cubicBezTo>
                    <a:pt x="861" y="144"/>
                    <a:pt x="859" y="143"/>
                    <a:pt x="859" y="143"/>
                  </a:cubicBezTo>
                  <a:cubicBezTo>
                    <a:pt x="859" y="143"/>
                    <a:pt x="858" y="143"/>
                    <a:pt x="857" y="142"/>
                  </a:cubicBezTo>
                  <a:cubicBezTo>
                    <a:pt x="857" y="141"/>
                    <a:pt x="857" y="141"/>
                    <a:pt x="857" y="139"/>
                  </a:cubicBezTo>
                  <a:cubicBezTo>
                    <a:pt x="856" y="136"/>
                    <a:pt x="855" y="136"/>
                    <a:pt x="855" y="135"/>
                  </a:cubicBezTo>
                  <a:cubicBezTo>
                    <a:pt x="855" y="134"/>
                    <a:pt x="855" y="134"/>
                    <a:pt x="855" y="133"/>
                  </a:cubicBezTo>
                  <a:cubicBezTo>
                    <a:pt x="855" y="132"/>
                    <a:pt x="853" y="130"/>
                    <a:pt x="853" y="130"/>
                  </a:cubicBezTo>
                  <a:cubicBezTo>
                    <a:pt x="852" y="129"/>
                    <a:pt x="852" y="128"/>
                    <a:pt x="852" y="128"/>
                  </a:cubicBezTo>
                  <a:cubicBezTo>
                    <a:pt x="851" y="127"/>
                    <a:pt x="850" y="128"/>
                    <a:pt x="849" y="128"/>
                  </a:cubicBezTo>
                  <a:cubicBezTo>
                    <a:pt x="848" y="129"/>
                    <a:pt x="849" y="130"/>
                    <a:pt x="849" y="131"/>
                  </a:cubicBezTo>
                  <a:cubicBezTo>
                    <a:pt x="850" y="132"/>
                    <a:pt x="849" y="132"/>
                    <a:pt x="849" y="133"/>
                  </a:cubicBezTo>
                  <a:cubicBezTo>
                    <a:pt x="849" y="133"/>
                    <a:pt x="850" y="134"/>
                    <a:pt x="850" y="135"/>
                  </a:cubicBezTo>
                  <a:cubicBezTo>
                    <a:pt x="851" y="135"/>
                    <a:pt x="850" y="137"/>
                    <a:pt x="850" y="137"/>
                  </a:cubicBezTo>
                  <a:cubicBezTo>
                    <a:pt x="848" y="138"/>
                    <a:pt x="848" y="141"/>
                    <a:pt x="848" y="141"/>
                  </a:cubicBezTo>
                  <a:cubicBezTo>
                    <a:pt x="848" y="141"/>
                    <a:pt x="848" y="141"/>
                    <a:pt x="847" y="142"/>
                  </a:cubicBezTo>
                  <a:cubicBezTo>
                    <a:pt x="847" y="142"/>
                    <a:pt x="847" y="143"/>
                    <a:pt x="847" y="145"/>
                  </a:cubicBezTo>
                  <a:cubicBezTo>
                    <a:pt x="847" y="146"/>
                    <a:pt x="848" y="147"/>
                    <a:pt x="848" y="147"/>
                  </a:cubicBezTo>
                  <a:cubicBezTo>
                    <a:pt x="848" y="147"/>
                    <a:pt x="846" y="148"/>
                    <a:pt x="845" y="148"/>
                  </a:cubicBezTo>
                  <a:cubicBezTo>
                    <a:pt x="845" y="148"/>
                    <a:pt x="843" y="148"/>
                    <a:pt x="842" y="151"/>
                  </a:cubicBezTo>
                  <a:cubicBezTo>
                    <a:pt x="841" y="154"/>
                    <a:pt x="839" y="155"/>
                    <a:pt x="839" y="155"/>
                  </a:cubicBezTo>
                  <a:cubicBezTo>
                    <a:pt x="839" y="155"/>
                    <a:pt x="837" y="155"/>
                    <a:pt x="837" y="156"/>
                  </a:cubicBezTo>
                  <a:cubicBezTo>
                    <a:pt x="836" y="156"/>
                    <a:pt x="835" y="157"/>
                    <a:pt x="834" y="157"/>
                  </a:cubicBezTo>
                  <a:cubicBezTo>
                    <a:pt x="833" y="158"/>
                    <a:pt x="833" y="159"/>
                    <a:pt x="831" y="160"/>
                  </a:cubicBezTo>
                  <a:cubicBezTo>
                    <a:pt x="830" y="160"/>
                    <a:pt x="829" y="162"/>
                    <a:pt x="829" y="162"/>
                  </a:cubicBezTo>
                  <a:cubicBezTo>
                    <a:pt x="827" y="161"/>
                    <a:pt x="825" y="164"/>
                    <a:pt x="825" y="164"/>
                  </a:cubicBezTo>
                  <a:cubicBezTo>
                    <a:pt x="825" y="164"/>
                    <a:pt x="823" y="164"/>
                    <a:pt x="822" y="164"/>
                  </a:cubicBezTo>
                  <a:cubicBezTo>
                    <a:pt x="820" y="166"/>
                    <a:pt x="822" y="168"/>
                    <a:pt x="823" y="168"/>
                  </a:cubicBezTo>
                  <a:cubicBezTo>
                    <a:pt x="823" y="168"/>
                    <a:pt x="824" y="170"/>
                    <a:pt x="824" y="170"/>
                  </a:cubicBezTo>
                  <a:cubicBezTo>
                    <a:pt x="824" y="171"/>
                    <a:pt x="822" y="171"/>
                    <a:pt x="822" y="171"/>
                  </a:cubicBezTo>
                  <a:cubicBezTo>
                    <a:pt x="821" y="170"/>
                    <a:pt x="820" y="169"/>
                    <a:pt x="820" y="169"/>
                  </a:cubicBezTo>
                  <a:cubicBezTo>
                    <a:pt x="820" y="169"/>
                    <a:pt x="819" y="167"/>
                    <a:pt x="818" y="169"/>
                  </a:cubicBezTo>
                  <a:cubicBezTo>
                    <a:pt x="816" y="171"/>
                    <a:pt x="815" y="171"/>
                    <a:pt x="814" y="170"/>
                  </a:cubicBezTo>
                  <a:cubicBezTo>
                    <a:pt x="814" y="170"/>
                    <a:pt x="815" y="168"/>
                    <a:pt x="815" y="168"/>
                  </a:cubicBezTo>
                  <a:cubicBezTo>
                    <a:pt x="815" y="168"/>
                    <a:pt x="818" y="166"/>
                    <a:pt x="820" y="163"/>
                  </a:cubicBezTo>
                  <a:cubicBezTo>
                    <a:pt x="823" y="160"/>
                    <a:pt x="821" y="161"/>
                    <a:pt x="821" y="160"/>
                  </a:cubicBezTo>
                  <a:cubicBezTo>
                    <a:pt x="820" y="158"/>
                    <a:pt x="820" y="158"/>
                    <a:pt x="820" y="156"/>
                  </a:cubicBezTo>
                  <a:cubicBezTo>
                    <a:pt x="820" y="155"/>
                    <a:pt x="821" y="153"/>
                    <a:pt x="821" y="153"/>
                  </a:cubicBezTo>
                  <a:cubicBezTo>
                    <a:pt x="821" y="153"/>
                    <a:pt x="822" y="153"/>
                    <a:pt x="823" y="151"/>
                  </a:cubicBezTo>
                  <a:cubicBezTo>
                    <a:pt x="824" y="150"/>
                    <a:pt x="824" y="150"/>
                    <a:pt x="825" y="148"/>
                  </a:cubicBezTo>
                  <a:cubicBezTo>
                    <a:pt x="826" y="147"/>
                    <a:pt x="826" y="147"/>
                    <a:pt x="827" y="145"/>
                  </a:cubicBezTo>
                  <a:cubicBezTo>
                    <a:pt x="827" y="144"/>
                    <a:pt x="829" y="142"/>
                    <a:pt x="830" y="142"/>
                  </a:cubicBezTo>
                  <a:cubicBezTo>
                    <a:pt x="831" y="141"/>
                    <a:pt x="832" y="139"/>
                    <a:pt x="832" y="139"/>
                  </a:cubicBezTo>
                  <a:cubicBezTo>
                    <a:pt x="832" y="139"/>
                    <a:pt x="833" y="135"/>
                    <a:pt x="833" y="135"/>
                  </a:cubicBezTo>
                  <a:cubicBezTo>
                    <a:pt x="833" y="134"/>
                    <a:pt x="834" y="131"/>
                    <a:pt x="835" y="131"/>
                  </a:cubicBezTo>
                  <a:cubicBezTo>
                    <a:pt x="836" y="131"/>
                    <a:pt x="837" y="130"/>
                    <a:pt x="837" y="129"/>
                  </a:cubicBezTo>
                  <a:cubicBezTo>
                    <a:pt x="838" y="128"/>
                    <a:pt x="838" y="126"/>
                    <a:pt x="838" y="125"/>
                  </a:cubicBezTo>
                  <a:cubicBezTo>
                    <a:pt x="838" y="123"/>
                    <a:pt x="839" y="124"/>
                    <a:pt x="839" y="124"/>
                  </a:cubicBezTo>
                  <a:cubicBezTo>
                    <a:pt x="840" y="124"/>
                    <a:pt x="840" y="122"/>
                    <a:pt x="840" y="121"/>
                  </a:cubicBezTo>
                  <a:cubicBezTo>
                    <a:pt x="840" y="119"/>
                    <a:pt x="840" y="118"/>
                    <a:pt x="840" y="118"/>
                  </a:cubicBezTo>
                  <a:cubicBezTo>
                    <a:pt x="840" y="117"/>
                    <a:pt x="841" y="118"/>
                    <a:pt x="842" y="118"/>
                  </a:cubicBezTo>
                  <a:cubicBezTo>
                    <a:pt x="842" y="118"/>
                    <a:pt x="842" y="117"/>
                    <a:pt x="842" y="115"/>
                  </a:cubicBezTo>
                  <a:cubicBezTo>
                    <a:pt x="842" y="113"/>
                    <a:pt x="843" y="113"/>
                    <a:pt x="843" y="112"/>
                  </a:cubicBezTo>
                  <a:cubicBezTo>
                    <a:pt x="844" y="111"/>
                    <a:pt x="844" y="110"/>
                    <a:pt x="844" y="108"/>
                  </a:cubicBezTo>
                  <a:cubicBezTo>
                    <a:pt x="844" y="107"/>
                    <a:pt x="845" y="107"/>
                    <a:pt x="846" y="107"/>
                  </a:cubicBezTo>
                  <a:cubicBezTo>
                    <a:pt x="847" y="107"/>
                    <a:pt x="848" y="102"/>
                    <a:pt x="848" y="101"/>
                  </a:cubicBezTo>
                  <a:cubicBezTo>
                    <a:pt x="848" y="99"/>
                    <a:pt x="848" y="100"/>
                    <a:pt x="849" y="99"/>
                  </a:cubicBezTo>
                  <a:cubicBezTo>
                    <a:pt x="851" y="98"/>
                    <a:pt x="850" y="98"/>
                    <a:pt x="851" y="96"/>
                  </a:cubicBezTo>
                  <a:cubicBezTo>
                    <a:pt x="852" y="95"/>
                    <a:pt x="853" y="91"/>
                    <a:pt x="855" y="89"/>
                  </a:cubicBezTo>
                  <a:cubicBezTo>
                    <a:pt x="856" y="87"/>
                    <a:pt x="857" y="89"/>
                    <a:pt x="858" y="89"/>
                  </a:cubicBezTo>
                  <a:cubicBezTo>
                    <a:pt x="859" y="89"/>
                    <a:pt x="859" y="86"/>
                    <a:pt x="859" y="84"/>
                  </a:cubicBezTo>
                  <a:cubicBezTo>
                    <a:pt x="859" y="83"/>
                    <a:pt x="861" y="81"/>
                    <a:pt x="861" y="81"/>
                  </a:cubicBezTo>
                  <a:cubicBezTo>
                    <a:pt x="861" y="81"/>
                    <a:pt x="862" y="82"/>
                    <a:pt x="864" y="83"/>
                  </a:cubicBezTo>
                  <a:cubicBezTo>
                    <a:pt x="866" y="83"/>
                    <a:pt x="866" y="83"/>
                    <a:pt x="868" y="83"/>
                  </a:cubicBezTo>
                  <a:cubicBezTo>
                    <a:pt x="869" y="83"/>
                    <a:pt x="868" y="80"/>
                    <a:pt x="869" y="78"/>
                  </a:cubicBezTo>
                  <a:cubicBezTo>
                    <a:pt x="869" y="76"/>
                    <a:pt x="868" y="74"/>
                    <a:pt x="868" y="73"/>
                  </a:cubicBezTo>
                  <a:cubicBezTo>
                    <a:pt x="868" y="73"/>
                    <a:pt x="870" y="72"/>
                    <a:pt x="871" y="70"/>
                  </a:cubicBezTo>
                  <a:cubicBezTo>
                    <a:pt x="872" y="68"/>
                    <a:pt x="872" y="69"/>
                    <a:pt x="874" y="68"/>
                  </a:cubicBezTo>
                  <a:cubicBezTo>
                    <a:pt x="876" y="66"/>
                    <a:pt x="875" y="66"/>
                    <a:pt x="876" y="65"/>
                  </a:cubicBezTo>
                  <a:cubicBezTo>
                    <a:pt x="876" y="65"/>
                    <a:pt x="877" y="64"/>
                    <a:pt x="878" y="63"/>
                  </a:cubicBezTo>
                  <a:cubicBezTo>
                    <a:pt x="879" y="61"/>
                    <a:pt x="880" y="62"/>
                    <a:pt x="880" y="61"/>
                  </a:cubicBezTo>
                  <a:cubicBezTo>
                    <a:pt x="881" y="60"/>
                    <a:pt x="882" y="57"/>
                    <a:pt x="882" y="56"/>
                  </a:cubicBezTo>
                  <a:cubicBezTo>
                    <a:pt x="882" y="55"/>
                    <a:pt x="884" y="54"/>
                    <a:pt x="885" y="53"/>
                  </a:cubicBezTo>
                  <a:cubicBezTo>
                    <a:pt x="886" y="51"/>
                    <a:pt x="885" y="49"/>
                    <a:pt x="886" y="48"/>
                  </a:cubicBezTo>
                  <a:cubicBezTo>
                    <a:pt x="886" y="47"/>
                    <a:pt x="886" y="46"/>
                    <a:pt x="886" y="44"/>
                  </a:cubicBezTo>
                  <a:cubicBezTo>
                    <a:pt x="886" y="42"/>
                    <a:pt x="887" y="42"/>
                    <a:pt x="888" y="40"/>
                  </a:cubicBezTo>
                  <a:cubicBezTo>
                    <a:pt x="889" y="39"/>
                    <a:pt x="892" y="35"/>
                    <a:pt x="892" y="35"/>
                  </a:cubicBezTo>
                  <a:cubicBezTo>
                    <a:pt x="893" y="34"/>
                    <a:pt x="896" y="34"/>
                    <a:pt x="897" y="34"/>
                  </a:cubicBezTo>
                  <a:cubicBezTo>
                    <a:pt x="899" y="34"/>
                    <a:pt x="899" y="33"/>
                    <a:pt x="900" y="31"/>
                  </a:cubicBezTo>
                  <a:cubicBezTo>
                    <a:pt x="900" y="29"/>
                    <a:pt x="900" y="29"/>
                    <a:pt x="900" y="28"/>
                  </a:cubicBezTo>
                  <a:cubicBezTo>
                    <a:pt x="900" y="26"/>
                    <a:pt x="901" y="26"/>
                    <a:pt x="902" y="25"/>
                  </a:cubicBezTo>
                  <a:cubicBezTo>
                    <a:pt x="902" y="25"/>
                    <a:pt x="903" y="23"/>
                    <a:pt x="903" y="21"/>
                  </a:cubicBezTo>
                  <a:cubicBezTo>
                    <a:pt x="904" y="19"/>
                    <a:pt x="905" y="20"/>
                    <a:pt x="906" y="20"/>
                  </a:cubicBezTo>
                  <a:cubicBezTo>
                    <a:pt x="907" y="19"/>
                    <a:pt x="907" y="17"/>
                    <a:pt x="908" y="15"/>
                  </a:cubicBezTo>
                  <a:cubicBezTo>
                    <a:pt x="909" y="14"/>
                    <a:pt x="913" y="15"/>
                    <a:pt x="913" y="16"/>
                  </a:cubicBezTo>
                  <a:cubicBezTo>
                    <a:pt x="914" y="16"/>
                    <a:pt x="914" y="17"/>
                    <a:pt x="914" y="18"/>
                  </a:cubicBezTo>
                  <a:cubicBezTo>
                    <a:pt x="915" y="19"/>
                    <a:pt x="916" y="20"/>
                    <a:pt x="918" y="21"/>
                  </a:cubicBezTo>
                  <a:cubicBezTo>
                    <a:pt x="921" y="22"/>
                    <a:pt x="920" y="24"/>
                    <a:pt x="920" y="26"/>
                  </a:cubicBezTo>
                  <a:cubicBezTo>
                    <a:pt x="921" y="27"/>
                    <a:pt x="924" y="26"/>
                    <a:pt x="925" y="27"/>
                  </a:cubicBezTo>
                  <a:cubicBezTo>
                    <a:pt x="926" y="28"/>
                    <a:pt x="926" y="30"/>
                    <a:pt x="927" y="33"/>
                  </a:cubicBezTo>
                  <a:cubicBezTo>
                    <a:pt x="928" y="35"/>
                    <a:pt x="928" y="35"/>
                    <a:pt x="931" y="37"/>
                  </a:cubicBezTo>
                  <a:cubicBezTo>
                    <a:pt x="933" y="39"/>
                    <a:pt x="933" y="38"/>
                    <a:pt x="933" y="40"/>
                  </a:cubicBezTo>
                  <a:cubicBezTo>
                    <a:pt x="934" y="43"/>
                    <a:pt x="935" y="42"/>
                    <a:pt x="937" y="44"/>
                  </a:cubicBezTo>
                  <a:cubicBezTo>
                    <a:pt x="938" y="46"/>
                    <a:pt x="939" y="46"/>
                    <a:pt x="939" y="47"/>
                  </a:cubicBezTo>
                  <a:cubicBezTo>
                    <a:pt x="940" y="48"/>
                    <a:pt x="941" y="51"/>
                    <a:pt x="942" y="51"/>
                  </a:cubicBezTo>
                  <a:cubicBezTo>
                    <a:pt x="942" y="51"/>
                    <a:pt x="943" y="51"/>
                    <a:pt x="945" y="52"/>
                  </a:cubicBezTo>
                  <a:cubicBezTo>
                    <a:pt x="948" y="53"/>
                    <a:pt x="946" y="53"/>
                    <a:pt x="946" y="55"/>
                  </a:cubicBezTo>
                  <a:cubicBezTo>
                    <a:pt x="947" y="57"/>
                    <a:pt x="948" y="56"/>
                    <a:pt x="950" y="57"/>
                  </a:cubicBezTo>
                  <a:cubicBezTo>
                    <a:pt x="951" y="58"/>
                    <a:pt x="951" y="59"/>
                    <a:pt x="952" y="61"/>
                  </a:cubicBezTo>
                  <a:cubicBezTo>
                    <a:pt x="954" y="63"/>
                    <a:pt x="955" y="63"/>
                    <a:pt x="956" y="62"/>
                  </a:cubicBezTo>
                  <a:cubicBezTo>
                    <a:pt x="957" y="62"/>
                    <a:pt x="956" y="60"/>
                    <a:pt x="956" y="59"/>
                  </a:cubicBezTo>
                  <a:cubicBezTo>
                    <a:pt x="956" y="59"/>
                    <a:pt x="953" y="55"/>
                    <a:pt x="952" y="54"/>
                  </a:cubicBezTo>
                  <a:cubicBezTo>
                    <a:pt x="952" y="54"/>
                    <a:pt x="949" y="48"/>
                    <a:pt x="948" y="47"/>
                  </a:cubicBezTo>
                  <a:cubicBezTo>
                    <a:pt x="948" y="46"/>
                    <a:pt x="948" y="45"/>
                    <a:pt x="948" y="42"/>
                  </a:cubicBezTo>
                  <a:cubicBezTo>
                    <a:pt x="948" y="40"/>
                    <a:pt x="947" y="38"/>
                    <a:pt x="945" y="35"/>
                  </a:cubicBezTo>
                  <a:cubicBezTo>
                    <a:pt x="944" y="31"/>
                    <a:pt x="941" y="31"/>
                    <a:pt x="941" y="29"/>
                  </a:cubicBezTo>
                  <a:cubicBezTo>
                    <a:pt x="941" y="28"/>
                    <a:pt x="942" y="28"/>
                    <a:pt x="941" y="25"/>
                  </a:cubicBezTo>
                  <a:cubicBezTo>
                    <a:pt x="939" y="23"/>
                    <a:pt x="939" y="23"/>
                    <a:pt x="939" y="23"/>
                  </a:cubicBezTo>
                  <a:cubicBezTo>
                    <a:pt x="939" y="22"/>
                    <a:pt x="940" y="21"/>
                    <a:pt x="940" y="21"/>
                  </a:cubicBezTo>
                  <a:cubicBezTo>
                    <a:pt x="940" y="20"/>
                    <a:pt x="937" y="18"/>
                    <a:pt x="936" y="17"/>
                  </a:cubicBezTo>
                  <a:cubicBezTo>
                    <a:pt x="935" y="15"/>
                    <a:pt x="936" y="15"/>
                    <a:pt x="933" y="13"/>
                  </a:cubicBezTo>
                  <a:cubicBezTo>
                    <a:pt x="931" y="11"/>
                    <a:pt x="928" y="6"/>
                    <a:pt x="927" y="5"/>
                  </a:cubicBezTo>
                  <a:cubicBezTo>
                    <a:pt x="927" y="4"/>
                    <a:pt x="923" y="4"/>
                    <a:pt x="923" y="4"/>
                  </a:cubicBezTo>
                  <a:cubicBezTo>
                    <a:pt x="923" y="4"/>
                    <a:pt x="918" y="5"/>
                    <a:pt x="917" y="6"/>
                  </a:cubicBezTo>
                  <a:cubicBezTo>
                    <a:pt x="915" y="7"/>
                    <a:pt x="914" y="6"/>
                    <a:pt x="914" y="5"/>
                  </a:cubicBezTo>
                  <a:cubicBezTo>
                    <a:pt x="914" y="4"/>
                    <a:pt x="913" y="4"/>
                    <a:pt x="911" y="4"/>
                  </a:cubicBezTo>
                  <a:cubicBezTo>
                    <a:pt x="909" y="4"/>
                    <a:pt x="907" y="4"/>
                    <a:pt x="906" y="7"/>
                  </a:cubicBezTo>
                  <a:cubicBezTo>
                    <a:pt x="904" y="9"/>
                    <a:pt x="907" y="10"/>
                    <a:pt x="907" y="10"/>
                  </a:cubicBezTo>
                  <a:cubicBezTo>
                    <a:pt x="907" y="11"/>
                    <a:pt x="905" y="11"/>
                    <a:pt x="904" y="12"/>
                  </a:cubicBezTo>
                  <a:cubicBezTo>
                    <a:pt x="903" y="13"/>
                    <a:pt x="902" y="14"/>
                    <a:pt x="900" y="17"/>
                  </a:cubicBezTo>
                  <a:cubicBezTo>
                    <a:pt x="897" y="21"/>
                    <a:pt x="897" y="19"/>
                    <a:pt x="897" y="17"/>
                  </a:cubicBezTo>
                  <a:cubicBezTo>
                    <a:pt x="897" y="15"/>
                    <a:pt x="901" y="13"/>
                    <a:pt x="897" y="6"/>
                  </a:cubicBezTo>
                  <a:cubicBezTo>
                    <a:pt x="894" y="0"/>
                    <a:pt x="884" y="0"/>
                    <a:pt x="884" y="0"/>
                  </a:cubicBezTo>
                  <a:cubicBezTo>
                    <a:pt x="884" y="0"/>
                    <a:pt x="883" y="0"/>
                    <a:pt x="881" y="0"/>
                  </a:cubicBezTo>
                  <a:cubicBezTo>
                    <a:pt x="880" y="0"/>
                    <a:pt x="879" y="0"/>
                    <a:pt x="877" y="1"/>
                  </a:cubicBezTo>
                  <a:cubicBezTo>
                    <a:pt x="876" y="1"/>
                    <a:pt x="875" y="2"/>
                    <a:pt x="873" y="3"/>
                  </a:cubicBezTo>
                  <a:cubicBezTo>
                    <a:pt x="871" y="3"/>
                    <a:pt x="872" y="2"/>
                    <a:pt x="871" y="2"/>
                  </a:cubicBezTo>
                  <a:cubicBezTo>
                    <a:pt x="870" y="1"/>
                    <a:pt x="869" y="3"/>
                    <a:pt x="868" y="3"/>
                  </a:cubicBezTo>
                  <a:cubicBezTo>
                    <a:pt x="868" y="3"/>
                    <a:pt x="866" y="3"/>
                    <a:pt x="863" y="4"/>
                  </a:cubicBezTo>
                  <a:cubicBezTo>
                    <a:pt x="859" y="5"/>
                    <a:pt x="861" y="6"/>
                    <a:pt x="861" y="6"/>
                  </a:cubicBezTo>
                  <a:cubicBezTo>
                    <a:pt x="860" y="6"/>
                    <a:pt x="855" y="5"/>
                    <a:pt x="852" y="7"/>
                  </a:cubicBezTo>
                  <a:cubicBezTo>
                    <a:pt x="849" y="9"/>
                    <a:pt x="849" y="11"/>
                    <a:pt x="849" y="11"/>
                  </a:cubicBezTo>
                  <a:cubicBezTo>
                    <a:pt x="849" y="11"/>
                    <a:pt x="848" y="11"/>
                    <a:pt x="844" y="12"/>
                  </a:cubicBezTo>
                  <a:cubicBezTo>
                    <a:pt x="841" y="12"/>
                    <a:pt x="843" y="14"/>
                    <a:pt x="842" y="14"/>
                  </a:cubicBezTo>
                  <a:cubicBezTo>
                    <a:pt x="841" y="15"/>
                    <a:pt x="840" y="16"/>
                    <a:pt x="839" y="16"/>
                  </a:cubicBezTo>
                  <a:cubicBezTo>
                    <a:pt x="838" y="16"/>
                    <a:pt x="836" y="17"/>
                    <a:pt x="835" y="17"/>
                  </a:cubicBezTo>
                  <a:cubicBezTo>
                    <a:pt x="834" y="17"/>
                    <a:pt x="833" y="17"/>
                    <a:pt x="831" y="19"/>
                  </a:cubicBezTo>
                  <a:cubicBezTo>
                    <a:pt x="829" y="20"/>
                    <a:pt x="827" y="21"/>
                    <a:pt x="827" y="21"/>
                  </a:cubicBezTo>
                  <a:cubicBezTo>
                    <a:pt x="827" y="21"/>
                    <a:pt x="823" y="22"/>
                    <a:pt x="822" y="22"/>
                  </a:cubicBezTo>
                  <a:cubicBezTo>
                    <a:pt x="821" y="23"/>
                    <a:pt x="819" y="24"/>
                    <a:pt x="819" y="25"/>
                  </a:cubicBezTo>
                  <a:cubicBezTo>
                    <a:pt x="818" y="26"/>
                    <a:pt x="816" y="27"/>
                    <a:pt x="816" y="27"/>
                  </a:cubicBezTo>
                  <a:cubicBezTo>
                    <a:pt x="816" y="27"/>
                    <a:pt x="813" y="25"/>
                    <a:pt x="812" y="27"/>
                  </a:cubicBezTo>
                  <a:cubicBezTo>
                    <a:pt x="810" y="28"/>
                    <a:pt x="810" y="30"/>
                    <a:pt x="809" y="30"/>
                  </a:cubicBezTo>
                  <a:cubicBezTo>
                    <a:pt x="807" y="29"/>
                    <a:pt x="806" y="29"/>
                    <a:pt x="805" y="30"/>
                  </a:cubicBezTo>
                  <a:cubicBezTo>
                    <a:pt x="804" y="30"/>
                    <a:pt x="802" y="32"/>
                    <a:pt x="802" y="32"/>
                  </a:cubicBezTo>
                  <a:cubicBezTo>
                    <a:pt x="802" y="32"/>
                    <a:pt x="799" y="32"/>
                    <a:pt x="797" y="33"/>
                  </a:cubicBezTo>
                  <a:cubicBezTo>
                    <a:pt x="795" y="34"/>
                    <a:pt x="796" y="34"/>
                    <a:pt x="792" y="35"/>
                  </a:cubicBezTo>
                  <a:cubicBezTo>
                    <a:pt x="788" y="36"/>
                    <a:pt x="789" y="37"/>
                    <a:pt x="791" y="37"/>
                  </a:cubicBezTo>
                  <a:cubicBezTo>
                    <a:pt x="793" y="38"/>
                    <a:pt x="791" y="40"/>
                    <a:pt x="791" y="40"/>
                  </a:cubicBezTo>
                  <a:cubicBezTo>
                    <a:pt x="791" y="40"/>
                    <a:pt x="791" y="39"/>
                    <a:pt x="787" y="39"/>
                  </a:cubicBezTo>
                  <a:cubicBezTo>
                    <a:pt x="783" y="38"/>
                    <a:pt x="785" y="40"/>
                    <a:pt x="786" y="41"/>
                  </a:cubicBez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7" y="42"/>
                    <a:pt x="787" y="42"/>
                  </a:cubicBezTo>
                  <a:cubicBezTo>
                    <a:pt x="786" y="42"/>
                    <a:pt x="786" y="42"/>
                    <a:pt x="785" y="44"/>
                  </a:cubicBezTo>
                  <a:cubicBezTo>
                    <a:pt x="783" y="45"/>
                    <a:pt x="780" y="46"/>
                    <a:pt x="775" y="47"/>
                  </a:cubicBezTo>
                  <a:cubicBezTo>
                    <a:pt x="770" y="47"/>
                    <a:pt x="775" y="48"/>
                    <a:pt x="770" y="49"/>
                  </a:cubicBezTo>
                  <a:cubicBezTo>
                    <a:pt x="765" y="49"/>
                    <a:pt x="767" y="50"/>
                    <a:pt x="765" y="51"/>
                  </a:cubicBezTo>
                  <a:cubicBezTo>
                    <a:pt x="764" y="52"/>
                    <a:pt x="759" y="53"/>
                    <a:pt x="758" y="54"/>
                  </a:cubicBezTo>
                  <a:cubicBezTo>
                    <a:pt x="756" y="55"/>
                    <a:pt x="758" y="55"/>
                    <a:pt x="759" y="56"/>
                  </a:cubicBezTo>
                  <a:cubicBezTo>
                    <a:pt x="760" y="56"/>
                    <a:pt x="760" y="57"/>
                    <a:pt x="762" y="57"/>
                  </a:cubicBezTo>
                  <a:cubicBezTo>
                    <a:pt x="764" y="58"/>
                    <a:pt x="768" y="57"/>
                    <a:pt x="768" y="57"/>
                  </a:cubicBezTo>
                  <a:cubicBezTo>
                    <a:pt x="769" y="57"/>
                    <a:pt x="771" y="56"/>
                    <a:pt x="772" y="55"/>
                  </a:cubicBezTo>
                  <a:cubicBezTo>
                    <a:pt x="773" y="54"/>
                    <a:pt x="773" y="54"/>
                    <a:pt x="775" y="54"/>
                  </a:cubicBezTo>
                  <a:cubicBezTo>
                    <a:pt x="778" y="54"/>
                    <a:pt x="777" y="55"/>
                    <a:pt x="779" y="55"/>
                  </a:cubicBezTo>
                  <a:cubicBezTo>
                    <a:pt x="781" y="54"/>
                    <a:pt x="780" y="53"/>
                    <a:pt x="781" y="53"/>
                  </a:cubicBezTo>
                  <a:cubicBezTo>
                    <a:pt x="783" y="52"/>
                    <a:pt x="786" y="52"/>
                    <a:pt x="787" y="52"/>
                  </a:cubicBezTo>
                  <a:cubicBezTo>
                    <a:pt x="788" y="52"/>
                    <a:pt x="791" y="52"/>
                    <a:pt x="793" y="51"/>
                  </a:cubicBezTo>
                  <a:cubicBezTo>
                    <a:pt x="794" y="51"/>
                    <a:pt x="797" y="50"/>
                    <a:pt x="798" y="49"/>
                  </a:cubicBezTo>
                  <a:cubicBezTo>
                    <a:pt x="800" y="49"/>
                    <a:pt x="799" y="49"/>
                    <a:pt x="800" y="49"/>
                  </a:cubicBezTo>
                  <a:cubicBezTo>
                    <a:pt x="801" y="49"/>
                    <a:pt x="802" y="49"/>
                    <a:pt x="802" y="49"/>
                  </a:cubicBezTo>
                  <a:cubicBezTo>
                    <a:pt x="802" y="49"/>
                    <a:pt x="806" y="48"/>
                    <a:pt x="809" y="48"/>
                  </a:cubicBezTo>
                  <a:cubicBezTo>
                    <a:pt x="811" y="47"/>
                    <a:pt x="810" y="47"/>
                    <a:pt x="811" y="46"/>
                  </a:cubicBezTo>
                  <a:cubicBezTo>
                    <a:pt x="812" y="45"/>
                    <a:pt x="814" y="45"/>
                    <a:pt x="814" y="45"/>
                  </a:cubicBezTo>
                  <a:cubicBezTo>
                    <a:pt x="815" y="45"/>
                    <a:pt x="820" y="43"/>
                    <a:pt x="821" y="43"/>
                  </a:cubicBezTo>
                  <a:cubicBezTo>
                    <a:pt x="822" y="43"/>
                    <a:pt x="822" y="43"/>
                    <a:pt x="823" y="43"/>
                  </a:cubicBezTo>
                  <a:cubicBezTo>
                    <a:pt x="824" y="43"/>
                    <a:pt x="826" y="42"/>
                    <a:pt x="828" y="41"/>
                  </a:cubicBezTo>
                  <a:cubicBezTo>
                    <a:pt x="829" y="41"/>
                    <a:pt x="830" y="40"/>
                    <a:pt x="833" y="39"/>
                  </a:cubicBezTo>
                  <a:cubicBezTo>
                    <a:pt x="835" y="38"/>
                    <a:pt x="835" y="40"/>
                    <a:pt x="835" y="40"/>
                  </a:cubicBezTo>
                  <a:cubicBezTo>
                    <a:pt x="836" y="40"/>
                    <a:pt x="837" y="38"/>
                    <a:pt x="838" y="38"/>
                  </a:cubicBezTo>
                  <a:cubicBezTo>
                    <a:pt x="839" y="38"/>
                    <a:pt x="840" y="38"/>
                    <a:pt x="842" y="37"/>
                  </a:cubicBezTo>
                  <a:cubicBezTo>
                    <a:pt x="843" y="37"/>
                    <a:pt x="846" y="36"/>
                    <a:pt x="846" y="35"/>
                  </a:cubicBezTo>
                  <a:cubicBezTo>
                    <a:pt x="846" y="35"/>
                    <a:pt x="848" y="35"/>
                    <a:pt x="848" y="35"/>
                  </a:cubicBezTo>
                  <a:cubicBezTo>
                    <a:pt x="849" y="35"/>
                    <a:pt x="851" y="33"/>
                    <a:pt x="852" y="33"/>
                  </a:cubicBezTo>
                  <a:cubicBezTo>
                    <a:pt x="853" y="32"/>
                    <a:pt x="854" y="31"/>
                    <a:pt x="857" y="31"/>
                  </a:cubicBezTo>
                  <a:cubicBezTo>
                    <a:pt x="860" y="31"/>
                    <a:pt x="860" y="31"/>
                    <a:pt x="862" y="30"/>
                  </a:cubicBezTo>
                  <a:cubicBezTo>
                    <a:pt x="864" y="29"/>
                    <a:pt x="865" y="28"/>
                    <a:pt x="866" y="28"/>
                  </a:cubicBezTo>
                  <a:cubicBezTo>
                    <a:pt x="867" y="28"/>
                    <a:pt x="868" y="28"/>
                    <a:pt x="871" y="27"/>
                  </a:cubicBezTo>
                  <a:cubicBezTo>
                    <a:pt x="874" y="26"/>
                    <a:pt x="872" y="26"/>
                    <a:pt x="875" y="25"/>
                  </a:cubicBezTo>
                  <a:cubicBezTo>
                    <a:pt x="877" y="24"/>
                    <a:pt x="876" y="24"/>
                    <a:pt x="878" y="24"/>
                  </a:cubicBezTo>
                  <a:cubicBezTo>
                    <a:pt x="880" y="23"/>
                    <a:pt x="885" y="20"/>
                    <a:pt x="885" y="20"/>
                  </a:cubicBezTo>
                  <a:cubicBezTo>
                    <a:pt x="885" y="20"/>
                    <a:pt x="888" y="19"/>
                    <a:pt x="889" y="22"/>
                  </a:cubicBezTo>
                  <a:cubicBezTo>
                    <a:pt x="895" y="27"/>
                    <a:pt x="889" y="30"/>
                    <a:pt x="889" y="30"/>
                  </a:cubicBezTo>
                  <a:cubicBezTo>
                    <a:pt x="886" y="35"/>
                    <a:pt x="886" y="35"/>
                    <a:pt x="886" y="35"/>
                  </a:cubicBezTo>
                  <a:cubicBezTo>
                    <a:pt x="880" y="44"/>
                    <a:pt x="880" y="44"/>
                    <a:pt x="880" y="44"/>
                  </a:cubicBezTo>
                  <a:cubicBezTo>
                    <a:pt x="880" y="44"/>
                    <a:pt x="880" y="46"/>
                    <a:pt x="878" y="48"/>
                  </a:cubicBezTo>
                  <a:cubicBezTo>
                    <a:pt x="876" y="50"/>
                    <a:pt x="872" y="55"/>
                    <a:pt x="872" y="55"/>
                  </a:cubicBezTo>
                  <a:cubicBezTo>
                    <a:pt x="869" y="53"/>
                    <a:pt x="866" y="55"/>
                    <a:pt x="865" y="55"/>
                  </a:cubicBezTo>
                  <a:cubicBezTo>
                    <a:pt x="865" y="55"/>
                    <a:pt x="863" y="56"/>
                    <a:pt x="863" y="57"/>
                  </a:cubicBezTo>
                  <a:cubicBezTo>
                    <a:pt x="863" y="58"/>
                    <a:pt x="864" y="58"/>
                    <a:pt x="864" y="58"/>
                  </a:cubicBezTo>
                  <a:cubicBezTo>
                    <a:pt x="864" y="58"/>
                    <a:pt x="864" y="60"/>
                    <a:pt x="864" y="61"/>
                  </a:cubicBezTo>
                  <a:cubicBezTo>
                    <a:pt x="863" y="62"/>
                    <a:pt x="863" y="63"/>
                    <a:pt x="863" y="63"/>
                  </a:cubicBezTo>
                  <a:cubicBezTo>
                    <a:pt x="861" y="63"/>
                    <a:pt x="860" y="63"/>
                    <a:pt x="861" y="66"/>
                  </a:cubicBezTo>
                  <a:cubicBezTo>
                    <a:pt x="861" y="69"/>
                    <a:pt x="859" y="70"/>
                    <a:pt x="859" y="70"/>
                  </a:cubicBezTo>
                  <a:cubicBezTo>
                    <a:pt x="858" y="70"/>
                    <a:pt x="856" y="69"/>
                    <a:pt x="855" y="68"/>
                  </a:cubicBezTo>
                  <a:cubicBezTo>
                    <a:pt x="854" y="68"/>
                    <a:pt x="851" y="69"/>
                    <a:pt x="851" y="67"/>
                  </a:cubicBezTo>
                  <a:cubicBezTo>
                    <a:pt x="851" y="66"/>
                    <a:pt x="850" y="63"/>
                    <a:pt x="850" y="63"/>
                  </a:cubicBezTo>
                  <a:cubicBezTo>
                    <a:pt x="847" y="63"/>
                    <a:pt x="847" y="63"/>
                    <a:pt x="847" y="63"/>
                  </a:cubicBezTo>
                  <a:cubicBezTo>
                    <a:pt x="847" y="63"/>
                    <a:pt x="845" y="66"/>
                    <a:pt x="844" y="66"/>
                  </a:cubicBezTo>
                  <a:cubicBezTo>
                    <a:pt x="843" y="67"/>
                    <a:pt x="841" y="70"/>
                    <a:pt x="841" y="71"/>
                  </a:cubicBezTo>
                  <a:cubicBezTo>
                    <a:pt x="841" y="72"/>
                    <a:pt x="844" y="75"/>
                    <a:pt x="844" y="75"/>
                  </a:cubicBezTo>
                  <a:cubicBezTo>
                    <a:pt x="847" y="75"/>
                    <a:pt x="848" y="77"/>
                    <a:pt x="848" y="77"/>
                  </a:cubicBezTo>
                  <a:cubicBezTo>
                    <a:pt x="850" y="78"/>
                    <a:pt x="848" y="84"/>
                    <a:pt x="848" y="84"/>
                  </a:cubicBezTo>
                  <a:cubicBezTo>
                    <a:pt x="848" y="84"/>
                    <a:pt x="848" y="86"/>
                    <a:pt x="848" y="87"/>
                  </a:cubicBezTo>
                  <a:cubicBezTo>
                    <a:pt x="848" y="87"/>
                    <a:pt x="847" y="89"/>
                    <a:pt x="847" y="90"/>
                  </a:cubicBezTo>
                  <a:cubicBezTo>
                    <a:pt x="847" y="91"/>
                    <a:pt x="846" y="93"/>
                    <a:pt x="846" y="93"/>
                  </a:cubicBezTo>
                  <a:cubicBezTo>
                    <a:pt x="841" y="96"/>
                    <a:pt x="840" y="102"/>
                    <a:pt x="840" y="102"/>
                  </a:cubicBezTo>
                  <a:cubicBezTo>
                    <a:pt x="839" y="105"/>
                    <a:pt x="838" y="107"/>
                    <a:pt x="838" y="107"/>
                  </a:cubicBezTo>
                  <a:cubicBezTo>
                    <a:pt x="838" y="107"/>
                    <a:pt x="838" y="112"/>
                    <a:pt x="837" y="114"/>
                  </a:cubicBezTo>
                  <a:cubicBezTo>
                    <a:pt x="836" y="116"/>
                    <a:pt x="835" y="119"/>
                    <a:pt x="835" y="119"/>
                  </a:cubicBezTo>
                  <a:cubicBezTo>
                    <a:pt x="835" y="119"/>
                    <a:pt x="834" y="123"/>
                    <a:pt x="833" y="122"/>
                  </a:cubicBezTo>
                  <a:cubicBezTo>
                    <a:pt x="831" y="122"/>
                    <a:pt x="830" y="123"/>
                    <a:pt x="831" y="125"/>
                  </a:cubicBezTo>
                  <a:cubicBezTo>
                    <a:pt x="831" y="128"/>
                    <a:pt x="831" y="131"/>
                    <a:pt x="831" y="131"/>
                  </a:cubicBezTo>
                  <a:cubicBezTo>
                    <a:pt x="825" y="133"/>
                    <a:pt x="827" y="135"/>
                    <a:pt x="826" y="137"/>
                  </a:cubicBezTo>
                  <a:cubicBezTo>
                    <a:pt x="825" y="138"/>
                    <a:pt x="822" y="142"/>
                    <a:pt x="822" y="142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4" y="144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19" y="147"/>
                    <a:pt x="818" y="149"/>
                    <a:pt x="818" y="150"/>
                  </a:cubicBezTo>
                  <a:cubicBezTo>
                    <a:pt x="818" y="151"/>
                    <a:pt x="818" y="151"/>
                    <a:pt x="818" y="151"/>
                  </a:cubicBezTo>
                  <a:cubicBezTo>
                    <a:pt x="817" y="152"/>
                    <a:pt x="817" y="152"/>
                    <a:pt x="816" y="153"/>
                  </a:cubicBezTo>
                  <a:cubicBezTo>
                    <a:pt x="816" y="153"/>
                    <a:pt x="815" y="154"/>
                    <a:pt x="814" y="156"/>
                  </a:cubicBezTo>
                  <a:cubicBezTo>
                    <a:pt x="813" y="157"/>
                    <a:pt x="812" y="158"/>
                    <a:pt x="812" y="158"/>
                  </a:cubicBezTo>
                  <a:cubicBezTo>
                    <a:pt x="812" y="158"/>
                    <a:pt x="811" y="160"/>
                    <a:pt x="811" y="161"/>
                  </a:cubicBezTo>
                  <a:cubicBezTo>
                    <a:pt x="810" y="163"/>
                    <a:pt x="809" y="166"/>
                    <a:pt x="809" y="166"/>
                  </a:cubicBezTo>
                  <a:cubicBezTo>
                    <a:pt x="809" y="169"/>
                    <a:pt x="809" y="169"/>
                    <a:pt x="809" y="169"/>
                  </a:cubicBezTo>
                  <a:cubicBezTo>
                    <a:pt x="806" y="171"/>
                    <a:pt x="806" y="171"/>
                    <a:pt x="806" y="171"/>
                  </a:cubicBezTo>
                  <a:cubicBezTo>
                    <a:pt x="806" y="171"/>
                    <a:pt x="804" y="175"/>
                    <a:pt x="804" y="175"/>
                  </a:cubicBezTo>
                  <a:cubicBezTo>
                    <a:pt x="803" y="176"/>
                    <a:pt x="801" y="178"/>
                    <a:pt x="801" y="179"/>
                  </a:cubicBezTo>
                  <a:cubicBezTo>
                    <a:pt x="801" y="180"/>
                    <a:pt x="800" y="181"/>
                    <a:pt x="798" y="184"/>
                  </a:cubicBezTo>
                  <a:cubicBezTo>
                    <a:pt x="796" y="187"/>
                    <a:pt x="794" y="196"/>
                    <a:pt x="794" y="196"/>
                  </a:cubicBezTo>
                  <a:cubicBezTo>
                    <a:pt x="794" y="196"/>
                    <a:pt x="791" y="197"/>
                    <a:pt x="790" y="197"/>
                  </a:cubicBezTo>
                  <a:cubicBezTo>
                    <a:pt x="790" y="198"/>
                    <a:pt x="788" y="203"/>
                    <a:pt x="786" y="204"/>
                  </a:cubicBezTo>
                  <a:cubicBezTo>
                    <a:pt x="784" y="205"/>
                    <a:pt x="783" y="207"/>
                    <a:pt x="781" y="209"/>
                  </a:cubicBezTo>
                  <a:cubicBezTo>
                    <a:pt x="780" y="212"/>
                    <a:pt x="779" y="213"/>
                    <a:pt x="779" y="213"/>
                  </a:cubicBezTo>
                  <a:cubicBezTo>
                    <a:pt x="779" y="213"/>
                    <a:pt x="779" y="214"/>
                    <a:pt x="779" y="215"/>
                  </a:cubicBezTo>
                  <a:cubicBezTo>
                    <a:pt x="778" y="216"/>
                    <a:pt x="778" y="218"/>
                    <a:pt x="778" y="218"/>
                  </a:cubicBezTo>
                  <a:cubicBezTo>
                    <a:pt x="778" y="219"/>
                    <a:pt x="776" y="225"/>
                    <a:pt x="776" y="226"/>
                  </a:cubicBezTo>
                  <a:cubicBezTo>
                    <a:pt x="777" y="226"/>
                    <a:pt x="779" y="229"/>
                    <a:pt x="777" y="231"/>
                  </a:cubicBezTo>
                  <a:cubicBezTo>
                    <a:pt x="774" y="232"/>
                    <a:pt x="775" y="233"/>
                    <a:pt x="775" y="233"/>
                  </a:cubicBezTo>
                  <a:cubicBezTo>
                    <a:pt x="775" y="233"/>
                    <a:pt x="774" y="237"/>
                    <a:pt x="773" y="237"/>
                  </a:cubicBezTo>
                  <a:cubicBezTo>
                    <a:pt x="773" y="238"/>
                    <a:pt x="772" y="239"/>
                    <a:pt x="771" y="240"/>
                  </a:cubicBezTo>
                  <a:cubicBezTo>
                    <a:pt x="770" y="241"/>
                    <a:pt x="770" y="242"/>
                    <a:pt x="767" y="241"/>
                  </a:cubicBezTo>
                  <a:cubicBezTo>
                    <a:pt x="762" y="237"/>
                    <a:pt x="762" y="240"/>
                    <a:pt x="762" y="241"/>
                  </a:cubicBezTo>
                  <a:cubicBezTo>
                    <a:pt x="762" y="242"/>
                    <a:pt x="763" y="243"/>
                    <a:pt x="764" y="244"/>
                  </a:cubicBezTo>
                  <a:cubicBezTo>
                    <a:pt x="765" y="245"/>
                    <a:pt x="763" y="244"/>
                    <a:pt x="762" y="244"/>
                  </a:cubicBezTo>
                  <a:cubicBezTo>
                    <a:pt x="761" y="244"/>
                    <a:pt x="760" y="244"/>
                    <a:pt x="759" y="246"/>
                  </a:cubicBezTo>
                  <a:cubicBezTo>
                    <a:pt x="759" y="248"/>
                    <a:pt x="759" y="250"/>
                    <a:pt x="759" y="250"/>
                  </a:cubicBezTo>
                  <a:cubicBezTo>
                    <a:pt x="759" y="250"/>
                    <a:pt x="759" y="250"/>
                    <a:pt x="759" y="252"/>
                  </a:cubicBezTo>
                  <a:cubicBezTo>
                    <a:pt x="760" y="254"/>
                    <a:pt x="761" y="254"/>
                    <a:pt x="761" y="255"/>
                  </a:cubicBezTo>
                  <a:cubicBezTo>
                    <a:pt x="761" y="256"/>
                    <a:pt x="760" y="257"/>
                    <a:pt x="761" y="259"/>
                  </a:cubicBezTo>
                  <a:cubicBezTo>
                    <a:pt x="762" y="262"/>
                    <a:pt x="761" y="261"/>
                    <a:pt x="761" y="261"/>
                  </a:cubicBezTo>
                  <a:cubicBezTo>
                    <a:pt x="760" y="260"/>
                    <a:pt x="760" y="260"/>
                    <a:pt x="760" y="260"/>
                  </a:cubicBezTo>
                  <a:cubicBezTo>
                    <a:pt x="753" y="260"/>
                    <a:pt x="753" y="260"/>
                    <a:pt x="753" y="260"/>
                  </a:cubicBezTo>
                  <a:cubicBezTo>
                    <a:pt x="753" y="260"/>
                    <a:pt x="749" y="262"/>
                    <a:pt x="748" y="263"/>
                  </a:cubicBezTo>
                  <a:cubicBezTo>
                    <a:pt x="748" y="265"/>
                    <a:pt x="748" y="268"/>
                    <a:pt x="746" y="267"/>
                  </a:cubicBezTo>
                  <a:cubicBezTo>
                    <a:pt x="744" y="266"/>
                    <a:pt x="740" y="266"/>
                    <a:pt x="738" y="269"/>
                  </a:cubicBezTo>
                  <a:cubicBezTo>
                    <a:pt x="731" y="270"/>
                    <a:pt x="732" y="274"/>
                    <a:pt x="732" y="274"/>
                  </a:cubicBezTo>
                  <a:cubicBezTo>
                    <a:pt x="732" y="274"/>
                    <a:pt x="734" y="274"/>
                    <a:pt x="736" y="275"/>
                  </a:cubicBezTo>
                  <a:cubicBezTo>
                    <a:pt x="738" y="276"/>
                    <a:pt x="736" y="277"/>
                    <a:pt x="735" y="278"/>
                  </a:cubicBezTo>
                  <a:cubicBezTo>
                    <a:pt x="734" y="278"/>
                    <a:pt x="730" y="279"/>
                    <a:pt x="730" y="279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81" y="290"/>
                    <a:pt x="681" y="290"/>
                    <a:pt x="681" y="290"/>
                  </a:cubicBezTo>
                  <a:cubicBezTo>
                    <a:pt x="681" y="290"/>
                    <a:pt x="682" y="292"/>
                    <a:pt x="675" y="292"/>
                  </a:cubicBezTo>
                  <a:cubicBezTo>
                    <a:pt x="669" y="292"/>
                    <a:pt x="665" y="294"/>
                    <a:pt x="663" y="294"/>
                  </a:cubicBezTo>
                  <a:cubicBezTo>
                    <a:pt x="661" y="295"/>
                    <a:pt x="660" y="295"/>
                    <a:pt x="658" y="295"/>
                  </a:cubicBezTo>
                  <a:cubicBezTo>
                    <a:pt x="656" y="295"/>
                    <a:pt x="656" y="295"/>
                    <a:pt x="654" y="295"/>
                  </a:cubicBezTo>
                  <a:cubicBezTo>
                    <a:pt x="653" y="295"/>
                    <a:pt x="653" y="296"/>
                    <a:pt x="650" y="296"/>
                  </a:cubicBezTo>
                  <a:cubicBezTo>
                    <a:pt x="648" y="296"/>
                    <a:pt x="647" y="297"/>
                    <a:pt x="645" y="297"/>
                  </a:cubicBezTo>
                  <a:cubicBezTo>
                    <a:pt x="642" y="297"/>
                    <a:pt x="638" y="299"/>
                    <a:pt x="638" y="299"/>
                  </a:cubicBezTo>
                  <a:cubicBezTo>
                    <a:pt x="638" y="299"/>
                    <a:pt x="636" y="301"/>
                    <a:pt x="635" y="301"/>
                  </a:cubicBezTo>
                  <a:cubicBezTo>
                    <a:pt x="630" y="300"/>
                    <a:pt x="630" y="303"/>
                    <a:pt x="630" y="303"/>
                  </a:cubicBezTo>
                  <a:cubicBezTo>
                    <a:pt x="630" y="303"/>
                    <a:pt x="626" y="304"/>
                    <a:pt x="622" y="305"/>
                  </a:cubicBezTo>
                  <a:cubicBezTo>
                    <a:pt x="615" y="304"/>
                    <a:pt x="616" y="306"/>
                    <a:pt x="611" y="308"/>
                  </a:cubicBezTo>
                  <a:cubicBezTo>
                    <a:pt x="603" y="308"/>
                    <a:pt x="602" y="312"/>
                    <a:pt x="602" y="312"/>
                  </a:cubicBezTo>
                  <a:cubicBezTo>
                    <a:pt x="602" y="312"/>
                    <a:pt x="597" y="313"/>
                    <a:pt x="594" y="312"/>
                  </a:cubicBezTo>
                  <a:cubicBezTo>
                    <a:pt x="590" y="312"/>
                    <a:pt x="586" y="314"/>
                    <a:pt x="584" y="314"/>
                  </a:cubicBezTo>
                  <a:cubicBezTo>
                    <a:pt x="583" y="313"/>
                    <a:pt x="584" y="313"/>
                    <a:pt x="582" y="311"/>
                  </a:cubicBezTo>
                  <a:cubicBezTo>
                    <a:pt x="580" y="309"/>
                    <a:pt x="581" y="309"/>
                    <a:pt x="580" y="307"/>
                  </a:cubicBezTo>
                  <a:cubicBezTo>
                    <a:pt x="579" y="306"/>
                    <a:pt x="579" y="306"/>
                    <a:pt x="577" y="302"/>
                  </a:cubicBezTo>
                  <a:cubicBezTo>
                    <a:pt x="574" y="298"/>
                    <a:pt x="568" y="295"/>
                    <a:pt x="568" y="295"/>
                  </a:cubicBezTo>
                  <a:cubicBezTo>
                    <a:pt x="568" y="295"/>
                    <a:pt x="564" y="295"/>
                    <a:pt x="563" y="295"/>
                  </a:cubicBezTo>
                  <a:cubicBezTo>
                    <a:pt x="561" y="296"/>
                    <a:pt x="562" y="298"/>
                    <a:pt x="561" y="299"/>
                  </a:cubicBezTo>
                  <a:cubicBezTo>
                    <a:pt x="559" y="300"/>
                    <a:pt x="557" y="304"/>
                    <a:pt x="557" y="304"/>
                  </a:cubicBezTo>
                  <a:cubicBezTo>
                    <a:pt x="557" y="304"/>
                    <a:pt x="555" y="307"/>
                    <a:pt x="554" y="304"/>
                  </a:cubicBezTo>
                  <a:cubicBezTo>
                    <a:pt x="554" y="298"/>
                    <a:pt x="551" y="296"/>
                    <a:pt x="551" y="296"/>
                  </a:cubicBezTo>
                  <a:cubicBezTo>
                    <a:pt x="551" y="296"/>
                    <a:pt x="549" y="295"/>
                    <a:pt x="549" y="295"/>
                  </a:cubicBezTo>
                  <a:cubicBezTo>
                    <a:pt x="548" y="294"/>
                    <a:pt x="546" y="294"/>
                    <a:pt x="545" y="294"/>
                  </a:cubicBezTo>
                  <a:cubicBezTo>
                    <a:pt x="544" y="294"/>
                    <a:pt x="536" y="291"/>
                    <a:pt x="535" y="290"/>
                  </a:cubicBezTo>
                  <a:cubicBezTo>
                    <a:pt x="535" y="289"/>
                    <a:pt x="535" y="291"/>
                    <a:pt x="532" y="290"/>
                  </a:cubicBezTo>
                  <a:cubicBezTo>
                    <a:pt x="528" y="289"/>
                    <a:pt x="530" y="294"/>
                    <a:pt x="530" y="295"/>
                  </a:cubicBezTo>
                  <a:cubicBezTo>
                    <a:pt x="530" y="295"/>
                    <a:pt x="529" y="296"/>
                    <a:pt x="529" y="297"/>
                  </a:cubicBezTo>
                  <a:cubicBezTo>
                    <a:pt x="529" y="298"/>
                    <a:pt x="529" y="299"/>
                    <a:pt x="530" y="301"/>
                  </a:cubicBezTo>
                  <a:cubicBezTo>
                    <a:pt x="531" y="303"/>
                    <a:pt x="530" y="301"/>
                    <a:pt x="530" y="303"/>
                  </a:cubicBezTo>
                  <a:cubicBezTo>
                    <a:pt x="530" y="304"/>
                    <a:pt x="530" y="306"/>
                    <a:pt x="530" y="306"/>
                  </a:cubicBezTo>
                  <a:cubicBezTo>
                    <a:pt x="530" y="306"/>
                    <a:pt x="529" y="310"/>
                    <a:pt x="528" y="311"/>
                  </a:cubicBezTo>
                  <a:cubicBezTo>
                    <a:pt x="527" y="312"/>
                    <a:pt x="526" y="314"/>
                    <a:pt x="526" y="315"/>
                  </a:cubicBezTo>
                  <a:cubicBezTo>
                    <a:pt x="526" y="316"/>
                    <a:pt x="526" y="321"/>
                    <a:pt x="526" y="321"/>
                  </a:cubicBezTo>
                  <a:cubicBezTo>
                    <a:pt x="526" y="321"/>
                    <a:pt x="523" y="323"/>
                    <a:pt x="523" y="323"/>
                  </a:cubicBezTo>
                  <a:cubicBezTo>
                    <a:pt x="523" y="324"/>
                    <a:pt x="523" y="326"/>
                    <a:pt x="522" y="326"/>
                  </a:cubicBezTo>
                  <a:cubicBezTo>
                    <a:pt x="521" y="327"/>
                    <a:pt x="520" y="329"/>
                    <a:pt x="521" y="330"/>
                  </a:cubicBezTo>
                  <a:cubicBezTo>
                    <a:pt x="522" y="331"/>
                    <a:pt x="519" y="338"/>
                    <a:pt x="519" y="339"/>
                  </a:cubicBezTo>
                  <a:cubicBezTo>
                    <a:pt x="519" y="340"/>
                    <a:pt x="517" y="340"/>
                    <a:pt x="516" y="341"/>
                  </a:cubicBezTo>
                  <a:cubicBezTo>
                    <a:pt x="515" y="342"/>
                    <a:pt x="512" y="343"/>
                    <a:pt x="512" y="343"/>
                  </a:cubicBezTo>
                  <a:cubicBezTo>
                    <a:pt x="512" y="343"/>
                    <a:pt x="509" y="343"/>
                    <a:pt x="508" y="344"/>
                  </a:cubicBezTo>
                  <a:cubicBezTo>
                    <a:pt x="507" y="345"/>
                    <a:pt x="505" y="346"/>
                    <a:pt x="505" y="346"/>
                  </a:cubicBezTo>
                  <a:cubicBezTo>
                    <a:pt x="505" y="346"/>
                    <a:pt x="503" y="347"/>
                    <a:pt x="503" y="348"/>
                  </a:cubicBezTo>
                  <a:cubicBezTo>
                    <a:pt x="503" y="348"/>
                    <a:pt x="501" y="350"/>
                    <a:pt x="501" y="350"/>
                  </a:cubicBezTo>
                  <a:cubicBezTo>
                    <a:pt x="497" y="350"/>
                    <a:pt x="494" y="352"/>
                    <a:pt x="494" y="352"/>
                  </a:cubicBezTo>
                  <a:cubicBezTo>
                    <a:pt x="489" y="351"/>
                    <a:pt x="491" y="352"/>
                    <a:pt x="487" y="354"/>
                  </a:cubicBezTo>
                  <a:cubicBezTo>
                    <a:pt x="480" y="354"/>
                    <a:pt x="484" y="356"/>
                    <a:pt x="482" y="357"/>
                  </a:cubicBezTo>
                  <a:cubicBezTo>
                    <a:pt x="477" y="360"/>
                    <a:pt x="477" y="357"/>
                    <a:pt x="476" y="355"/>
                  </a:cubicBezTo>
                  <a:cubicBezTo>
                    <a:pt x="473" y="354"/>
                    <a:pt x="473" y="354"/>
                    <a:pt x="472" y="351"/>
                  </a:cubicBezTo>
                  <a:cubicBezTo>
                    <a:pt x="471" y="349"/>
                    <a:pt x="469" y="348"/>
                    <a:pt x="468" y="346"/>
                  </a:cubicBezTo>
                  <a:cubicBezTo>
                    <a:pt x="467" y="345"/>
                    <a:pt x="467" y="343"/>
                    <a:pt x="467" y="340"/>
                  </a:cubicBezTo>
                  <a:cubicBezTo>
                    <a:pt x="467" y="337"/>
                    <a:pt x="464" y="335"/>
                    <a:pt x="464" y="333"/>
                  </a:cubicBezTo>
                  <a:cubicBezTo>
                    <a:pt x="463" y="331"/>
                    <a:pt x="461" y="331"/>
                    <a:pt x="459" y="328"/>
                  </a:cubicBezTo>
                  <a:cubicBezTo>
                    <a:pt x="457" y="325"/>
                    <a:pt x="458" y="326"/>
                    <a:pt x="458" y="325"/>
                  </a:cubicBezTo>
                  <a:cubicBezTo>
                    <a:pt x="457" y="325"/>
                    <a:pt x="454" y="323"/>
                    <a:pt x="453" y="322"/>
                  </a:cubicBezTo>
                  <a:cubicBezTo>
                    <a:pt x="453" y="321"/>
                    <a:pt x="451" y="318"/>
                    <a:pt x="450" y="316"/>
                  </a:cubicBezTo>
                  <a:cubicBezTo>
                    <a:pt x="450" y="314"/>
                    <a:pt x="449" y="314"/>
                    <a:pt x="449" y="312"/>
                  </a:cubicBezTo>
                  <a:cubicBezTo>
                    <a:pt x="449" y="310"/>
                    <a:pt x="449" y="311"/>
                    <a:pt x="450" y="309"/>
                  </a:cubicBezTo>
                  <a:cubicBezTo>
                    <a:pt x="450" y="308"/>
                    <a:pt x="450" y="309"/>
                    <a:pt x="452" y="307"/>
                  </a:cubicBezTo>
                  <a:cubicBezTo>
                    <a:pt x="454" y="306"/>
                    <a:pt x="453" y="305"/>
                    <a:pt x="454" y="305"/>
                  </a:cubicBezTo>
                  <a:cubicBezTo>
                    <a:pt x="454" y="304"/>
                    <a:pt x="456" y="305"/>
                    <a:pt x="458" y="305"/>
                  </a:cubicBezTo>
                  <a:cubicBezTo>
                    <a:pt x="460" y="305"/>
                    <a:pt x="458" y="305"/>
                    <a:pt x="462" y="303"/>
                  </a:cubicBezTo>
                  <a:cubicBezTo>
                    <a:pt x="466" y="301"/>
                    <a:pt x="462" y="303"/>
                    <a:pt x="463" y="304"/>
                  </a:cubicBezTo>
                  <a:cubicBezTo>
                    <a:pt x="464" y="304"/>
                    <a:pt x="464" y="304"/>
                    <a:pt x="466" y="302"/>
                  </a:cubicBezTo>
                  <a:cubicBezTo>
                    <a:pt x="467" y="301"/>
                    <a:pt x="467" y="300"/>
                    <a:pt x="468" y="300"/>
                  </a:cubicBezTo>
                  <a:cubicBezTo>
                    <a:pt x="469" y="300"/>
                    <a:pt x="471" y="300"/>
                    <a:pt x="472" y="299"/>
                  </a:cubicBezTo>
                  <a:cubicBezTo>
                    <a:pt x="473" y="299"/>
                    <a:pt x="475" y="300"/>
                    <a:pt x="475" y="300"/>
                  </a:cubicBezTo>
                  <a:cubicBezTo>
                    <a:pt x="475" y="300"/>
                    <a:pt x="481" y="300"/>
                    <a:pt x="482" y="300"/>
                  </a:cubicBezTo>
                  <a:cubicBezTo>
                    <a:pt x="483" y="300"/>
                    <a:pt x="487" y="300"/>
                    <a:pt x="485" y="298"/>
                  </a:cubicBezTo>
                  <a:cubicBezTo>
                    <a:pt x="483" y="296"/>
                    <a:pt x="480" y="294"/>
                    <a:pt x="480" y="294"/>
                  </a:cubicBezTo>
                  <a:cubicBezTo>
                    <a:pt x="481" y="295"/>
                    <a:pt x="487" y="294"/>
                    <a:pt x="487" y="294"/>
                  </a:cubicBezTo>
                  <a:cubicBezTo>
                    <a:pt x="487" y="294"/>
                    <a:pt x="487" y="293"/>
                    <a:pt x="487" y="291"/>
                  </a:cubicBezTo>
                  <a:cubicBezTo>
                    <a:pt x="488" y="290"/>
                    <a:pt x="487" y="291"/>
                    <a:pt x="488" y="291"/>
                  </a:cubicBezTo>
                  <a:cubicBezTo>
                    <a:pt x="489" y="291"/>
                    <a:pt x="490" y="290"/>
                    <a:pt x="490" y="290"/>
                  </a:cubicBezTo>
                  <a:cubicBezTo>
                    <a:pt x="490" y="290"/>
                    <a:pt x="490" y="290"/>
                    <a:pt x="493" y="289"/>
                  </a:cubicBezTo>
                  <a:cubicBezTo>
                    <a:pt x="496" y="288"/>
                    <a:pt x="495" y="288"/>
                    <a:pt x="495" y="288"/>
                  </a:cubicBezTo>
                  <a:cubicBezTo>
                    <a:pt x="495" y="288"/>
                    <a:pt x="497" y="288"/>
                    <a:pt x="498" y="286"/>
                  </a:cubicBezTo>
                  <a:cubicBezTo>
                    <a:pt x="500" y="284"/>
                    <a:pt x="498" y="286"/>
                    <a:pt x="500" y="285"/>
                  </a:cubicBezTo>
                  <a:cubicBezTo>
                    <a:pt x="501" y="285"/>
                    <a:pt x="502" y="284"/>
                    <a:pt x="504" y="284"/>
                  </a:cubicBezTo>
                  <a:cubicBezTo>
                    <a:pt x="506" y="283"/>
                    <a:pt x="506" y="283"/>
                    <a:pt x="507" y="282"/>
                  </a:cubicBezTo>
                  <a:cubicBezTo>
                    <a:pt x="508" y="280"/>
                    <a:pt x="509" y="281"/>
                    <a:pt x="509" y="281"/>
                  </a:cubicBezTo>
                  <a:cubicBezTo>
                    <a:pt x="509" y="281"/>
                    <a:pt x="512" y="280"/>
                    <a:pt x="515" y="279"/>
                  </a:cubicBezTo>
                  <a:cubicBezTo>
                    <a:pt x="517" y="279"/>
                    <a:pt x="517" y="279"/>
                    <a:pt x="517" y="279"/>
                  </a:cubicBezTo>
                  <a:cubicBezTo>
                    <a:pt x="517" y="279"/>
                    <a:pt x="519" y="281"/>
                    <a:pt x="519" y="283"/>
                  </a:cubicBezTo>
                  <a:cubicBezTo>
                    <a:pt x="520" y="284"/>
                    <a:pt x="520" y="284"/>
                    <a:pt x="521" y="286"/>
                  </a:cubicBezTo>
                  <a:cubicBezTo>
                    <a:pt x="523" y="288"/>
                    <a:pt x="524" y="288"/>
                    <a:pt x="525" y="288"/>
                  </a:cubicBezTo>
                  <a:cubicBezTo>
                    <a:pt x="526" y="289"/>
                    <a:pt x="527" y="288"/>
                    <a:pt x="527" y="288"/>
                  </a:cubicBezTo>
                  <a:cubicBezTo>
                    <a:pt x="528" y="287"/>
                    <a:pt x="527" y="286"/>
                    <a:pt x="528" y="285"/>
                  </a:cubicBezTo>
                  <a:cubicBezTo>
                    <a:pt x="528" y="284"/>
                    <a:pt x="529" y="284"/>
                    <a:pt x="529" y="283"/>
                  </a:cubicBezTo>
                  <a:cubicBezTo>
                    <a:pt x="529" y="283"/>
                    <a:pt x="529" y="281"/>
                    <a:pt x="528" y="280"/>
                  </a:cubicBezTo>
                  <a:cubicBezTo>
                    <a:pt x="527" y="279"/>
                    <a:pt x="522" y="272"/>
                    <a:pt x="522" y="272"/>
                  </a:cubicBezTo>
                  <a:cubicBezTo>
                    <a:pt x="522" y="272"/>
                    <a:pt x="523" y="272"/>
                    <a:pt x="525" y="270"/>
                  </a:cubicBezTo>
                  <a:cubicBezTo>
                    <a:pt x="528" y="269"/>
                    <a:pt x="528" y="269"/>
                    <a:pt x="528" y="268"/>
                  </a:cubicBezTo>
                  <a:cubicBezTo>
                    <a:pt x="528" y="267"/>
                    <a:pt x="531" y="266"/>
                    <a:pt x="531" y="266"/>
                  </a:cubicBezTo>
                  <a:cubicBezTo>
                    <a:pt x="537" y="265"/>
                    <a:pt x="536" y="262"/>
                    <a:pt x="536" y="262"/>
                  </a:cubicBezTo>
                  <a:cubicBezTo>
                    <a:pt x="536" y="262"/>
                    <a:pt x="536" y="262"/>
                    <a:pt x="538" y="262"/>
                  </a:cubicBezTo>
                  <a:cubicBezTo>
                    <a:pt x="541" y="261"/>
                    <a:pt x="541" y="261"/>
                    <a:pt x="541" y="260"/>
                  </a:cubicBezTo>
                  <a:cubicBezTo>
                    <a:pt x="542" y="260"/>
                    <a:pt x="543" y="259"/>
                    <a:pt x="544" y="259"/>
                  </a:cubicBezTo>
                  <a:cubicBezTo>
                    <a:pt x="546" y="259"/>
                    <a:pt x="544" y="259"/>
                    <a:pt x="545" y="259"/>
                  </a:cubicBezTo>
                  <a:cubicBezTo>
                    <a:pt x="546" y="259"/>
                    <a:pt x="547" y="258"/>
                    <a:pt x="549" y="257"/>
                  </a:cubicBezTo>
                  <a:cubicBezTo>
                    <a:pt x="551" y="256"/>
                    <a:pt x="550" y="257"/>
                    <a:pt x="551" y="256"/>
                  </a:cubicBezTo>
                  <a:cubicBezTo>
                    <a:pt x="552" y="255"/>
                    <a:pt x="555" y="253"/>
                    <a:pt x="555" y="253"/>
                  </a:cubicBezTo>
                  <a:cubicBezTo>
                    <a:pt x="555" y="253"/>
                    <a:pt x="558" y="253"/>
                    <a:pt x="559" y="252"/>
                  </a:cubicBezTo>
                  <a:cubicBezTo>
                    <a:pt x="561" y="251"/>
                    <a:pt x="562" y="249"/>
                    <a:pt x="562" y="248"/>
                  </a:cubicBezTo>
                  <a:cubicBezTo>
                    <a:pt x="563" y="247"/>
                    <a:pt x="564" y="247"/>
                    <a:pt x="565" y="246"/>
                  </a:cubicBezTo>
                  <a:cubicBezTo>
                    <a:pt x="565" y="245"/>
                    <a:pt x="566" y="245"/>
                    <a:pt x="569" y="245"/>
                  </a:cubicBezTo>
                  <a:cubicBezTo>
                    <a:pt x="571" y="245"/>
                    <a:pt x="571" y="244"/>
                    <a:pt x="572" y="243"/>
                  </a:cubicBezTo>
                  <a:cubicBezTo>
                    <a:pt x="572" y="242"/>
                    <a:pt x="572" y="242"/>
                    <a:pt x="573" y="241"/>
                  </a:cubicBezTo>
                  <a:cubicBezTo>
                    <a:pt x="575" y="240"/>
                    <a:pt x="575" y="239"/>
                    <a:pt x="576" y="238"/>
                  </a:cubicBezTo>
                  <a:cubicBezTo>
                    <a:pt x="577" y="237"/>
                    <a:pt x="577" y="238"/>
                    <a:pt x="580" y="238"/>
                  </a:cubicBezTo>
                  <a:cubicBezTo>
                    <a:pt x="582" y="238"/>
                    <a:pt x="581" y="238"/>
                    <a:pt x="584" y="236"/>
                  </a:cubicBezTo>
                  <a:cubicBezTo>
                    <a:pt x="586" y="234"/>
                    <a:pt x="582" y="235"/>
                    <a:pt x="584" y="234"/>
                  </a:cubicBezTo>
                  <a:cubicBezTo>
                    <a:pt x="585" y="234"/>
                    <a:pt x="586" y="234"/>
                    <a:pt x="587" y="233"/>
                  </a:cubicBezTo>
                  <a:cubicBezTo>
                    <a:pt x="588" y="232"/>
                    <a:pt x="590" y="230"/>
                    <a:pt x="591" y="229"/>
                  </a:cubicBezTo>
                  <a:cubicBezTo>
                    <a:pt x="591" y="228"/>
                    <a:pt x="592" y="229"/>
                    <a:pt x="592" y="228"/>
                  </a:cubicBezTo>
                  <a:cubicBezTo>
                    <a:pt x="592" y="228"/>
                    <a:pt x="594" y="227"/>
                    <a:pt x="595" y="226"/>
                  </a:cubicBezTo>
                  <a:cubicBezTo>
                    <a:pt x="597" y="225"/>
                    <a:pt x="597" y="225"/>
                    <a:pt x="598" y="224"/>
                  </a:cubicBezTo>
                  <a:cubicBezTo>
                    <a:pt x="599" y="224"/>
                    <a:pt x="601" y="224"/>
                    <a:pt x="602" y="223"/>
                  </a:cubicBezTo>
                  <a:cubicBezTo>
                    <a:pt x="604" y="223"/>
                    <a:pt x="605" y="221"/>
                    <a:pt x="606" y="221"/>
                  </a:cubicBezTo>
                  <a:cubicBezTo>
                    <a:pt x="606" y="220"/>
                    <a:pt x="608" y="218"/>
                    <a:pt x="610" y="218"/>
                  </a:cubicBezTo>
                  <a:cubicBezTo>
                    <a:pt x="612" y="218"/>
                    <a:pt x="612" y="217"/>
                    <a:pt x="615" y="217"/>
                  </a:cubicBezTo>
                  <a:cubicBezTo>
                    <a:pt x="617" y="217"/>
                    <a:pt x="617" y="215"/>
                    <a:pt x="619" y="214"/>
                  </a:cubicBezTo>
                  <a:cubicBezTo>
                    <a:pt x="621" y="212"/>
                    <a:pt x="619" y="214"/>
                    <a:pt x="620" y="213"/>
                  </a:cubicBezTo>
                  <a:cubicBezTo>
                    <a:pt x="622" y="213"/>
                    <a:pt x="623" y="213"/>
                    <a:pt x="624" y="212"/>
                  </a:cubicBezTo>
                  <a:cubicBezTo>
                    <a:pt x="625" y="212"/>
                    <a:pt x="627" y="210"/>
                    <a:pt x="628" y="210"/>
                  </a:cubicBezTo>
                  <a:cubicBezTo>
                    <a:pt x="630" y="210"/>
                    <a:pt x="632" y="212"/>
                    <a:pt x="633" y="214"/>
                  </a:cubicBezTo>
                  <a:cubicBezTo>
                    <a:pt x="634" y="215"/>
                    <a:pt x="632" y="216"/>
                    <a:pt x="631" y="217"/>
                  </a:cubicBezTo>
                  <a:cubicBezTo>
                    <a:pt x="630" y="217"/>
                    <a:pt x="631" y="219"/>
                    <a:pt x="631" y="219"/>
                  </a:cubicBezTo>
                  <a:cubicBezTo>
                    <a:pt x="631" y="219"/>
                    <a:pt x="631" y="218"/>
                    <a:pt x="633" y="222"/>
                  </a:cubicBezTo>
                  <a:cubicBezTo>
                    <a:pt x="635" y="226"/>
                    <a:pt x="633" y="222"/>
                    <a:pt x="632" y="224"/>
                  </a:cubicBezTo>
                  <a:cubicBezTo>
                    <a:pt x="632" y="226"/>
                    <a:pt x="632" y="226"/>
                    <a:pt x="633" y="228"/>
                  </a:cubicBezTo>
                  <a:cubicBezTo>
                    <a:pt x="633" y="229"/>
                    <a:pt x="634" y="229"/>
                    <a:pt x="633" y="230"/>
                  </a:cubicBezTo>
                  <a:cubicBezTo>
                    <a:pt x="633" y="232"/>
                    <a:pt x="633" y="230"/>
                    <a:pt x="635" y="233"/>
                  </a:cubicBezTo>
                  <a:cubicBezTo>
                    <a:pt x="636" y="235"/>
                    <a:pt x="634" y="234"/>
                    <a:pt x="634" y="234"/>
                  </a:cubicBezTo>
                  <a:cubicBezTo>
                    <a:pt x="634" y="234"/>
                    <a:pt x="634" y="234"/>
                    <a:pt x="635" y="237"/>
                  </a:cubicBezTo>
                  <a:cubicBezTo>
                    <a:pt x="635" y="240"/>
                    <a:pt x="635" y="238"/>
                    <a:pt x="636" y="238"/>
                  </a:cubicBezTo>
                  <a:cubicBezTo>
                    <a:pt x="637" y="239"/>
                    <a:pt x="638" y="240"/>
                    <a:pt x="636" y="241"/>
                  </a:cubicBezTo>
                  <a:cubicBezTo>
                    <a:pt x="634" y="242"/>
                    <a:pt x="636" y="241"/>
                    <a:pt x="635" y="243"/>
                  </a:cubicBezTo>
                  <a:cubicBezTo>
                    <a:pt x="634" y="244"/>
                    <a:pt x="636" y="245"/>
                    <a:pt x="637" y="247"/>
                  </a:cubicBezTo>
                  <a:cubicBezTo>
                    <a:pt x="637" y="249"/>
                    <a:pt x="639" y="247"/>
                    <a:pt x="639" y="247"/>
                  </a:cubicBezTo>
                  <a:cubicBezTo>
                    <a:pt x="640" y="246"/>
                    <a:pt x="641" y="244"/>
                    <a:pt x="642" y="243"/>
                  </a:cubicBezTo>
                  <a:cubicBezTo>
                    <a:pt x="642" y="242"/>
                    <a:pt x="642" y="242"/>
                    <a:pt x="642" y="241"/>
                  </a:cubicBezTo>
                  <a:cubicBezTo>
                    <a:pt x="642" y="241"/>
                    <a:pt x="642" y="240"/>
                    <a:pt x="642" y="237"/>
                  </a:cubicBezTo>
                  <a:cubicBezTo>
                    <a:pt x="642" y="235"/>
                    <a:pt x="642" y="237"/>
                    <a:pt x="642" y="236"/>
                  </a:cubicBezTo>
                  <a:cubicBezTo>
                    <a:pt x="643" y="234"/>
                    <a:pt x="643" y="235"/>
                    <a:pt x="642" y="232"/>
                  </a:cubicBezTo>
                  <a:cubicBezTo>
                    <a:pt x="641" y="228"/>
                    <a:pt x="642" y="232"/>
                    <a:pt x="644" y="230"/>
                  </a:cubicBezTo>
                  <a:cubicBezTo>
                    <a:pt x="646" y="228"/>
                    <a:pt x="644" y="229"/>
                    <a:pt x="644" y="228"/>
                  </a:cubicBezTo>
                  <a:cubicBezTo>
                    <a:pt x="644" y="227"/>
                    <a:pt x="644" y="227"/>
                    <a:pt x="643" y="226"/>
                  </a:cubicBezTo>
                  <a:cubicBezTo>
                    <a:pt x="643" y="225"/>
                    <a:pt x="642" y="224"/>
                    <a:pt x="643" y="222"/>
                  </a:cubicBezTo>
                  <a:cubicBezTo>
                    <a:pt x="643" y="220"/>
                    <a:pt x="644" y="221"/>
                    <a:pt x="644" y="220"/>
                  </a:cubicBezTo>
                  <a:cubicBezTo>
                    <a:pt x="644" y="218"/>
                    <a:pt x="642" y="218"/>
                    <a:pt x="642" y="216"/>
                  </a:cubicBezTo>
                  <a:cubicBezTo>
                    <a:pt x="642" y="215"/>
                    <a:pt x="641" y="210"/>
                    <a:pt x="641" y="210"/>
                  </a:cubicBezTo>
                  <a:cubicBezTo>
                    <a:pt x="642" y="209"/>
                    <a:pt x="642" y="209"/>
                    <a:pt x="642" y="209"/>
                  </a:cubicBezTo>
                  <a:cubicBezTo>
                    <a:pt x="644" y="208"/>
                    <a:pt x="644" y="208"/>
                    <a:pt x="644" y="208"/>
                  </a:cubicBezTo>
                  <a:cubicBezTo>
                    <a:pt x="644" y="208"/>
                    <a:pt x="645" y="204"/>
                    <a:pt x="645" y="202"/>
                  </a:cubicBezTo>
                  <a:cubicBezTo>
                    <a:pt x="646" y="201"/>
                    <a:pt x="645" y="201"/>
                    <a:pt x="646" y="199"/>
                  </a:cubicBezTo>
                  <a:cubicBezTo>
                    <a:pt x="646" y="197"/>
                    <a:pt x="646" y="196"/>
                    <a:pt x="646" y="195"/>
                  </a:cubicBezTo>
                  <a:cubicBezTo>
                    <a:pt x="646" y="194"/>
                    <a:pt x="647" y="193"/>
                    <a:pt x="647" y="193"/>
                  </a:cubicBezTo>
                  <a:cubicBezTo>
                    <a:pt x="647" y="192"/>
                    <a:pt x="647" y="190"/>
                    <a:pt x="647" y="189"/>
                  </a:cubicBezTo>
                  <a:cubicBezTo>
                    <a:pt x="647" y="187"/>
                    <a:pt x="647" y="188"/>
                    <a:pt x="649" y="188"/>
                  </a:cubicBezTo>
                  <a:cubicBezTo>
                    <a:pt x="650" y="188"/>
                    <a:pt x="649" y="189"/>
                    <a:pt x="650" y="189"/>
                  </a:cubicBezTo>
                  <a:cubicBezTo>
                    <a:pt x="652" y="189"/>
                    <a:pt x="652" y="189"/>
                    <a:pt x="654" y="189"/>
                  </a:cubicBezTo>
                  <a:cubicBezTo>
                    <a:pt x="656" y="189"/>
                    <a:pt x="656" y="190"/>
                    <a:pt x="657" y="191"/>
                  </a:cubicBezTo>
                  <a:cubicBezTo>
                    <a:pt x="658" y="193"/>
                    <a:pt x="657" y="191"/>
                    <a:pt x="656" y="194"/>
                  </a:cubicBezTo>
                  <a:cubicBezTo>
                    <a:pt x="656" y="196"/>
                    <a:pt x="657" y="195"/>
                    <a:pt x="659" y="195"/>
                  </a:cubicBezTo>
                  <a:cubicBezTo>
                    <a:pt x="661" y="194"/>
                    <a:pt x="661" y="194"/>
                    <a:pt x="660" y="195"/>
                  </a:cubicBezTo>
                  <a:cubicBezTo>
                    <a:pt x="659" y="196"/>
                    <a:pt x="661" y="198"/>
                    <a:pt x="662" y="199"/>
                  </a:cubicBezTo>
                  <a:cubicBezTo>
                    <a:pt x="662" y="200"/>
                    <a:pt x="664" y="201"/>
                    <a:pt x="666" y="200"/>
                  </a:cubicBezTo>
                  <a:cubicBezTo>
                    <a:pt x="669" y="200"/>
                    <a:pt x="667" y="198"/>
                    <a:pt x="668" y="198"/>
                  </a:cubicBezTo>
                  <a:cubicBezTo>
                    <a:pt x="669" y="198"/>
                    <a:pt x="672" y="198"/>
                    <a:pt x="672" y="197"/>
                  </a:cubicBezTo>
                  <a:cubicBezTo>
                    <a:pt x="673" y="195"/>
                    <a:pt x="672" y="194"/>
                    <a:pt x="672" y="193"/>
                  </a:cubicBezTo>
                  <a:cubicBezTo>
                    <a:pt x="671" y="192"/>
                    <a:pt x="669" y="193"/>
                    <a:pt x="668" y="195"/>
                  </a:cubicBezTo>
                  <a:cubicBezTo>
                    <a:pt x="666" y="197"/>
                    <a:pt x="666" y="196"/>
                    <a:pt x="665" y="194"/>
                  </a:cubicBezTo>
                  <a:cubicBezTo>
                    <a:pt x="665" y="192"/>
                    <a:pt x="665" y="193"/>
                    <a:pt x="667" y="190"/>
                  </a:cubicBezTo>
                  <a:cubicBezTo>
                    <a:pt x="668" y="187"/>
                    <a:pt x="667" y="189"/>
                    <a:pt x="666" y="188"/>
                  </a:cubicBezTo>
                  <a:cubicBezTo>
                    <a:pt x="666" y="188"/>
                    <a:pt x="664" y="188"/>
                    <a:pt x="663" y="188"/>
                  </a:cubicBezTo>
                  <a:cubicBezTo>
                    <a:pt x="662" y="189"/>
                    <a:pt x="661" y="191"/>
                    <a:pt x="661" y="191"/>
                  </a:cubicBezTo>
                  <a:cubicBezTo>
                    <a:pt x="660" y="191"/>
                    <a:pt x="661" y="190"/>
                    <a:pt x="661" y="188"/>
                  </a:cubicBezTo>
                  <a:cubicBezTo>
                    <a:pt x="661" y="186"/>
                    <a:pt x="658" y="185"/>
                    <a:pt x="657" y="183"/>
                  </a:cubicBezTo>
                  <a:cubicBezTo>
                    <a:pt x="655" y="182"/>
                    <a:pt x="654" y="184"/>
                    <a:pt x="650" y="184"/>
                  </a:cubicBezTo>
                  <a:cubicBezTo>
                    <a:pt x="645" y="184"/>
                    <a:pt x="645" y="184"/>
                    <a:pt x="645" y="182"/>
                  </a:cubicBezTo>
                  <a:cubicBezTo>
                    <a:pt x="645" y="181"/>
                    <a:pt x="644" y="181"/>
                    <a:pt x="644" y="179"/>
                  </a:cubicBezTo>
                  <a:cubicBezTo>
                    <a:pt x="644" y="177"/>
                    <a:pt x="642" y="176"/>
                    <a:pt x="642" y="174"/>
                  </a:cubicBezTo>
                  <a:cubicBezTo>
                    <a:pt x="642" y="173"/>
                    <a:pt x="642" y="172"/>
                    <a:pt x="640" y="169"/>
                  </a:cubicBezTo>
                  <a:cubicBezTo>
                    <a:pt x="638" y="166"/>
                    <a:pt x="635" y="163"/>
                    <a:pt x="635" y="162"/>
                  </a:cubicBezTo>
                  <a:cubicBezTo>
                    <a:pt x="634" y="162"/>
                    <a:pt x="633" y="162"/>
                    <a:pt x="632" y="162"/>
                  </a:cubicBezTo>
                  <a:cubicBezTo>
                    <a:pt x="632" y="162"/>
                    <a:pt x="631" y="160"/>
                    <a:pt x="630" y="159"/>
                  </a:cubicBezTo>
                  <a:cubicBezTo>
                    <a:pt x="628" y="158"/>
                    <a:pt x="627" y="158"/>
                    <a:pt x="625" y="158"/>
                  </a:cubicBezTo>
                  <a:cubicBezTo>
                    <a:pt x="622" y="158"/>
                    <a:pt x="622" y="159"/>
                    <a:pt x="623" y="160"/>
                  </a:cubicBezTo>
                  <a:cubicBezTo>
                    <a:pt x="624" y="160"/>
                    <a:pt x="624" y="160"/>
                    <a:pt x="625" y="162"/>
                  </a:cubicBezTo>
                  <a:cubicBezTo>
                    <a:pt x="627" y="163"/>
                    <a:pt x="625" y="163"/>
                    <a:pt x="626" y="163"/>
                  </a:cubicBezTo>
                  <a:cubicBezTo>
                    <a:pt x="626" y="164"/>
                    <a:pt x="625" y="166"/>
                    <a:pt x="625" y="167"/>
                  </a:cubicBezTo>
                  <a:cubicBezTo>
                    <a:pt x="625" y="168"/>
                    <a:pt x="624" y="169"/>
                    <a:pt x="624" y="170"/>
                  </a:cubicBezTo>
                  <a:cubicBezTo>
                    <a:pt x="624" y="171"/>
                    <a:pt x="625" y="172"/>
                    <a:pt x="625" y="172"/>
                  </a:cubicBezTo>
                  <a:cubicBezTo>
                    <a:pt x="626" y="173"/>
                    <a:pt x="626" y="173"/>
                    <a:pt x="626" y="174"/>
                  </a:cubicBezTo>
                  <a:cubicBezTo>
                    <a:pt x="627" y="175"/>
                    <a:pt x="628" y="174"/>
                    <a:pt x="629" y="175"/>
                  </a:cubicBezTo>
                  <a:cubicBezTo>
                    <a:pt x="630" y="175"/>
                    <a:pt x="630" y="176"/>
                    <a:pt x="630" y="176"/>
                  </a:cubicBezTo>
                  <a:cubicBezTo>
                    <a:pt x="630" y="176"/>
                    <a:pt x="630" y="177"/>
                    <a:pt x="630" y="178"/>
                  </a:cubicBezTo>
                  <a:cubicBezTo>
                    <a:pt x="630" y="180"/>
                    <a:pt x="629" y="179"/>
                    <a:pt x="628" y="180"/>
                  </a:cubicBezTo>
                  <a:cubicBezTo>
                    <a:pt x="628" y="180"/>
                    <a:pt x="627" y="181"/>
                    <a:pt x="628" y="181"/>
                  </a:cubicBezTo>
                  <a:cubicBezTo>
                    <a:pt x="628" y="182"/>
                    <a:pt x="629" y="184"/>
                    <a:pt x="629" y="184"/>
                  </a:cubicBezTo>
                  <a:cubicBezTo>
                    <a:pt x="629" y="184"/>
                    <a:pt x="628" y="184"/>
                    <a:pt x="628" y="186"/>
                  </a:cubicBezTo>
                  <a:cubicBezTo>
                    <a:pt x="628" y="187"/>
                    <a:pt x="627" y="187"/>
                    <a:pt x="628" y="189"/>
                  </a:cubicBezTo>
                  <a:cubicBezTo>
                    <a:pt x="629" y="191"/>
                    <a:pt x="627" y="191"/>
                    <a:pt x="627" y="191"/>
                  </a:cubicBezTo>
                  <a:cubicBezTo>
                    <a:pt x="627" y="190"/>
                    <a:pt x="627" y="190"/>
                    <a:pt x="627" y="190"/>
                  </a:cubicBezTo>
                  <a:cubicBezTo>
                    <a:pt x="627" y="190"/>
                    <a:pt x="625" y="190"/>
                    <a:pt x="623" y="190"/>
                  </a:cubicBezTo>
                  <a:cubicBezTo>
                    <a:pt x="621" y="190"/>
                    <a:pt x="621" y="192"/>
                    <a:pt x="621" y="192"/>
                  </a:cubicBezTo>
                  <a:cubicBezTo>
                    <a:pt x="621" y="192"/>
                    <a:pt x="620" y="193"/>
                    <a:pt x="619" y="192"/>
                  </a:cubicBezTo>
                  <a:cubicBezTo>
                    <a:pt x="618" y="191"/>
                    <a:pt x="616" y="190"/>
                    <a:pt x="614" y="191"/>
                  </a:cubicBezTo>
                  <a:cubicBezTo>
                    <a:pt x="612" y="192"/>
                    <a:pt x="609" y="196"/>
                    <a:pt x="609" y="198"/>
                  </a:cubicBezTo>
                  <a:cubicBezTo>
                    <a:pt x="609" y="199"/>
                    <a:pt x="610" y="199"/>
                    <a:pt x="611" y="199"/>
                  </a:cubicBezTo>
                  <a:cubicBezTo>
                    <a:pt x="611" y="199"/>
                    <a:pt x="612" y="198"/>
                    <a:pt x="614" y="197"/>
                  </a:cubicBezTo>
                  <a:cubicBezTo>
                    <a:pt x="616" y="196"/>
                    <a:pt x="615" y="196"/>
                    <a:pt x="616" y="196"/>
                  </a:cubicBezTo>
                  <a:cubicBezTo>
                    <a:pt x="616" y="196"/>
                    <a:pt x="617" y="196"/>
                    <a:pt x="619" y="194"/>
                  </a:cubicBezTo>
                  <a:cubicBezTo>
                    <a:pt x="622" y="193"/>
                    <a:pt x="621" y="196"/>
                    <a:pt x="621" y="196"/>
                  </a:cubicBezTo>
                  <a:cubicBezTo>
                    <a:pt x="621" y="196"/>
                    <a:pt x="620" y="197"/>
                    <a:pt x="619" y="198"/>
                  </a:cubicBezTo>
                  <a:cubicBezTo>
                    <a:pt x="618" y="199"/>
                    <a:pt x="617" y="199"/>
                    <a:pt x="615" y="200"/>
                  </a:cubicBezTo>
                  <a:cubicBezTo>
                    <a:pt x="613" y="202"/>
                    <a:pt x="612" y="202"/>
                    <a:pt x="609" y="203"/>
                  </a:cubicBezTo>
                  <a:cubicBezTo>
                    <a:pt x="607" y="204"/>
                    <a:pt x="607" y="204"/>
                    <a:pt x="607" y="204"/>
                  </a:cubicBezTo>
                  <a:cubicBezTo>
                    <a:pt x="603" y="206"/>
                    <a:pt x="603" y="206"/>
                    <a:pt x="603" y="206"/>
                  </a:cubicBezTo>
                  <a:cubicBezTo>
                    <a:pt x="599" y="208"/>
                    <a:pt x="599" y="208"/>
                    <a:pt x="599" y="208"/>
                  </a:cubicBezTo>
                  <a:cubicBezTo>
                    <a:pt x="599" y="208"/>
                    <a:pt x="597" y="210"/>
                    <a:pt x="597" y="211"/>
                  </a:cubicBezTo>
                  <a:cubicBezTo>
                    <a:pt x="596" y="212"/>
                    <a:pt x="589" y="217"/>
                    <a:pt x="589" y="217"/>
                  </a:cubicBezTo>
                  <a:cubicBezTo>
                    <a:pt x="584" y="217"/>
                    <a:pt x="581" y="222"/>
                    <a:pt x="581" y="222"/>
                  </a:cubicBezTo>
                  <a:cubicBezTo>
                    <a:pt x="571" y="226"/>
                    <a:pt x="571" y="226"/>
                    <a:pt x="571" y="226"/>
                  </a:cubicBezTo>
                  <a:cubicBezTo>
                    <a:pt x="567" y="230"/>
                    <a:pt x="567" y="230"/>
                    <a:pt x="567" y="230"/>
                  </a:cubicBezTo>
                  <a:cubicBezTo>
                    <a:pt x="567" y="230"/>
                    <a:pt x="563" y="233"/>
                    <a:pt x="561" y="235"/>
                  </a:cubicBezTo>
                  <a:cubicBezTo>
                    <a:pt x="559" y="236"/>
                    <a:pt x="557" y="238"/>
                    <a:pt x="552" y="239"/>
                  </a:cubicBezTo>
                  <a:cubicBezTo>
                    <a:pt x="547" y="240"/>
                    <a:pt x="542" y="246"/>
                    <a:pt x="539" y="247"/>
                  </a:cubicBezTo>
                  <a:cubicBezTo>
                    <a:pt x="536" y="247"/>
                    <a:pt x="533" y="250"/>
                    <a:pt x="533" y="250"/>
                  </a:cubicBezTo>
                  <a:cubicBezTo>
                    <a:pt x="533" y="250"/>
                    <a:pt x="536" y="250"/>
                    <a:pt x="529" y="253"/>
                  </a:cubicBezTo>
                  <a:cubicBezTo>
                    <a:pt x="522" y="256"/>
                    <a:pt x="518" y="260"/>
                    <a:pt x="517" y="260"/>
                  </a:cubicBezTo>
                  <a:cubicBezTo>
                    <a:pt x="516" y="260"/>
                    <a:pt x="511" y="262"/>
                    <a:pt x="508" y="265"/>
                  </a:cubicBezTo>
                  <a:cubicBezTo>
                    <a:pt x="505" y="269"/>
                    <a:pt x="500" y="268"/>
                    <a:pt x="500" y="268"/>
                  </a:cubicBezTo>
                  <a:cubicBezTo>
                    <a:pt x="500" y="268"/>
                    <a:pt x="495" y="269"/>
                    <a:pt x="495" y="269"/>
                  </a:cubicBezTo>
                  <a:cubicBezTo>
                    <a:pt x="494" y="269"/>
                    <a:pt x="492" y="269"/>
                    <a:pt x="490" y="269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2" y="269"/>
                    <a:pt x="477" y="268"/>
                    <a:pt x="476" y="269"/>
                  </a:cubicBezTo>
                  <a:cubicBezTo>
                    <a:pt x="474" y="269"/>
                    <a:pt x="473" y="270"/>
                    <a:pt x="474" y="272"/>
                  </a:cubicBezTo>
                  <a:cubicBezTo>
                    <a:pt x="474" y="273"/>
                    <a:pt x="475" y="273"/>
                    <a:pt x="476" y="273"/>
                  </a:cubicBezTo>
                  <a:cubicBezTo>
                    <a:pt x="477" y="273"/>
                    <a:pt x="478" y="272"/>
                    <a:pt x="480" y="272"/>
                  </a:cubicBezTo>
                  <a:cubicBezTo>
                    <a:pt x="482" y="272"/>
                    <a:pt x="483" y="272"/>
                    <a:pt x="483" y="272"/>
                  </a:cubicBezTo>
                  <a:cubicBezTo>
                    <a:pt x="483" y="272"/>
                    <a:pt x="484" y="273"/>
                    <a:pt x="486" y="273"/>
                  </a:cubicBezTo>
                  <a:cubicBezTo>
                    <a:pt x="489" y="272"/>
                    <a:pt x="488" y="272"/>
                    <a:pt x="489" y="272"/>
                  </a:cubicBezTo>
                  <a:cubicBezTo>
                    <a:pt x="491" y="271"/>
                    <a:pt x="491" y="272"/>
                    <a:pt x="492" y="273"/>
                  </a:cubicBezTo>
                  <a:cubicBezTo>
                    <a:pt x="493" y="274"/>
                    <a:pt x="492" y="275"/>
                    <a:pt x="492" y="275"/>
                  </a:cubicBezTo>
                  <a:cubicBezTo>
                    <a:pt x="490" y="276"/>
                    <a:pt x="490" y="276"/>
                    <a:pt x="490" y="276"/>
                  </a:cubicBezTo>
                  <a:cubicBezTo>
                    <a:pt x="490" y="276"/>
                    <a:pt x="489" y="276"/>
                    <a:pt x="487" y="276"/>
                  </a:cubicBezTo>
                  <a:cubicBezTo>
                    <a:pt x="486" y="277"/>
                    <a:pt x="485" y="278"/>
                    <a:pt x="485" y="278"/>
                  </a:cubicBezTo>
                  <a:cubicBezTo>
                    <a:pt x="484" y="278"/>
                    <a:pt x="484" y="278"/>
                    <a:pt x="483" y="278"/>
                  </a:cubicBezTo>
                  <a:cubicBezTo>
                    <a:pt x="482" y="279"/>
                    <a:pt x="481" y="281"/>
                    <a:pt x="480" y="281"/>
                  </a:cubicBezTo>
                  <a:cubicBezTo>
                    <a:pt x="479" y="281"/>
                    <a:pt x="476" y="283"/>
                    <a:pt x="476" y="283"/>
                  </a:cubicBezTo>
                  <a:cubicBezTo>
                    <a:pt x="475" y="283"/>
                    <a:pt x="472" y="286"/>
                    <a:pt x="471" y="286"/>
                  </a:cubicBezTo>
                  <a:cubicBezTo>
                    <a:pt x="471" y="286"/>
                    <a:pt x="471" y="288"/>
                    <a:pt x="471" y="288"/>
                  </a:cubicBezTo>
                  <a:cubicBezTo>
                    <a:pt x="469" y="288"/>
                    <a:pt x="461" y="292"/>
                    <a:pt x="461" y="292"/>
                  </a:cubicBezTo>
                  <a:cubicBezTo>
                    <a:pt x="455" y="291"/>
                    <a:pt x="454" y="293"/>
                    <a:pt x="454" y="293"/>
                  </a:cubicBezTo>
                  <a:cubicBezTo>
                    <a:pt x="454" y="293"/>
                    <a:pt x="456" y="294"/>
                    <a:pt x="453" y="293"/>
                  </a:cubicBezTo>
                  <a:cubicBezTo>
                    <a:pt x="450" y="293"/>
                    <a:pt x="450" y="292"/>
                    <a:pt x="448" y="292"/>
                  </a:cubicBezTo>
                  <a:cubicBezTo>
                    <a:pt x="446" y="292"/>
                    <a:pt x="443" y="292"/>
                    <a:pt x="440" y="292"/>
                  </a:cubicBezTo>
                  <a:cubicBezTo>
                    <a:pt x="437" y="292"/>
                    <a:pt x="436" y="291"/>
                    <a:pt x="435" y="291"/>
                  </a:cubicBezTo>
                  <a:cubicBezTo>
                    <a:pt x="434" y="291"/>
                    <a:pt x="430" y="290"/>
                    <a:pt x="429" y="290"/>
                  </a:cubicBezTo>
                  <a:cubicBezTo>
                    <a:pt x="428" y="290"/>
                    <a:pt x="420" y="288"/>
                    <a:pt x="420" y="288"/>
                  </a:cubicBezTo>
                  <a:cubicBezTo>
                    <a:pt x="420" y="288"/>
                    <a:pt x="417" y="287"/>
                    <a:pt x="417" y="287"/>
                  </a:cubicBezTo>
                  <a:cubicBezTo>
                    <a:pt x="416" y="286"/>
                    <a:pt x="415" y="284"/>
                    <a:pt x="414" y="284"/>
                  </a:cubicBezTo>
                  <a:cubicBezTo>
                    <a:pt x="414" y="283"/>
                    <a:pt x="411" y="280"/>
                    <a:pt x="409" y="279"/>
                  </a:cubicBezTo>
                  <a:cubicBezTo>
                    <a:pt x="406" y="277"/>
                    <a:pt x="403" y="274"/>
                    <a:pt x="403" y="274"/>
                  </a:cubicBezTo>
                  <a:cubicBezTo>
                    <a:pt x="403" y="274"/>
                    <a:pt x="404" y="273"/>
                    <a:pt x="406" y="273"/>
                  </a:cubicBezTo>
                  <a:cubicBezTo>
                    <a:pt x="407" y="272"/>
                    <a:pt x="405" y="270"/>
                    <a:pt x="405" y="270"/>
                  </a:cubicBezTo>
                  <a:cubicBezTo>
                    <a:pt x="405" y="270"/>
                    <a:pt x="403" y="270"/>
                    <a:pt x="401" y="270"/>
                  </a:cubicBezTo>
                  <a:cubicBezTo>
                    <a:pt x="399" y="270"/>
                    <a:pt x="397" y="269"/>
                    <a:pt x="397" y="269"/>
                  </a:cubicBezTo>
                  <a:cubicBezTo>
                    <a:pt x="397" y="269"/>
                    <a:pt x="399" y="272"/>
                    <a:pt x="396" y="269"/>
                  </a:cubicBezTo>
                  <a:cubicBezTo>
                    <a:pt x="393" y="266"/>
                    <a:pt x="389" y="265"/>
                    <a:pt x="389" y="265"/>
                  </a:cubicBezTo>
                  <a:cubicBezTo>
                    <a:pt x="387" y="265"/>
                    <a:pt x="384" y="262"/>
                    <a:pt x="384" y="262"/>
                  </a:cubicBezTo>
                  <a:cubicBezTo>
                    <a:pt x="380" y="262"/>
                    <a:pt x="381" y="260"/>
                    <a:pt x="375" y="255"/>
                  </a:cubicBezTo>
                  <a:cubicBezTo>
                    <a:pt x="369" y="251"/>
                    <a:pt x="360" y="243"/>
                    <a:pt x="358" y="242"/>
                  </a:cubicBezTo>
                  <a:cubicBezTo>
                    <a:pt x="357" y="241"/>
                    <a:pt x="359" y="241"/>
                    <a:pt x="360" y="240"/>
                  </a:cubicBezTo>
                  <a:cubicBezTo>
                    <a:pt x="360" y="238"/>
                    <a:pt x="361" y="241"/>
                    <a:pt x="362" y="241"/>
                  </a:cubicBezTo>
                  <a:cubicBezTo>
                    <a:pt x="363" y="241"/>
                    <a:pt x="362" y="241"/>
                    <a:pt x="364" y="242"/>
                  </a:cubicBezTo>
                  <a:cubicBezTo>
                    <a:pt x="367" y="243"/>
                    <a:pt x="367" y="241"/>
                    <a:pt x="367" y="241"/>
                  </a:cubicBezTo>
                  <a:cubicBezTo>
                    <a:pt x="367" y="241"/>
                    <a:pt x="369" y="241"/>
                    <a:pt x="371" y="241"/>
                  </a:cubicBezTo>
                  <a:cubicBezTo>
                    <a:pt x="373" y="241"/>
                    <a:pt x="371" y="242"/>
                    <a:pt x="373" y="242"/>
                  </a:cubicBezTo>
                  <a:cubicBezTo>
                    <a:pt x="375" y="242"/>
                    <a:pt x="375" y="242"/>
                    <a:pt x="377" y="242"/>
                  </a:cubicBezTo>
                  <a:cubicBezTo>
                    <a:pt x="378" y="242"/>
                    <a:pt x="378" y="242"/>
                    <a:pt x="380" y="243"/>
                  </a:cubicBezTo>
                  <a:cubicBezTo>
                    <a:pt x="381" y="243"/>
                    <a:pt x="385" y="243"/>
                    <a:pt x="386" y="244"/>
                  </a:cubicBezTo>
                  <a:cubicBezTo>
                    <a:pt x="386" y="245"/>
                    <a:pt x="385" y="245"/>
                    <a:pt x="389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2" y="246"/>
                    <a:pt x="393" y="246"/>
                    <a:pt x="393" y="246"/>
                  </a:cubicBezTo>
                  <a:cubicBezTo>
                    <a:pt x="394" y="246"/>
                    <a:pt x="395" y="245"/>
                    <a:pt x="395" y="246"/>
                  </a:cubicBezTo>
                  <a:cubicBezTo>
                    <a:pt x="395" y="246"/>
                    <a:pt x="399" y="247"/>
                    <a:pt x="399" y="247"/>
                  </a:cubicBezTo>
                  <a:cubicBezTo>
                    <a:pt x="399" y="247"/>
                    <a:pt x="400" y="247"/>
                    <a:pt x="402" y="247"/>
                  </a:cubicBezTo>
                  <a:cubicBezTo>
                    <a:pt x="403" y="247"/>
                    <a:pt x="404" y="249"/>
                    <a:pt x="404" y="249"/>
                  </a:cubicBezTo>
                  <a:cubicBezTo>
                    <a:pt x="404" y="249"/>
                    <a:pt x="406" y="248"/>
                    <a:pt x="408" y="248"/>
                  </a:cubicBezTo>
                  <a:cubicBezTo>
                    <a:pt x="410" y="248"/>
                    <a:pt x="409" y="248"/>
                    <a:pt x="411" y="249"/>
                  </a:cubicBezTo>
                  <a:cubicBezTo>
                    <a:pt x="412" y="249"/>
                    <a:pt x="414" y="252"/>
                    <a:pt x="415" y="252"/>
                  </a:cubicBezTo>
                  <a:cubicBezTo>
                    <a:pt x="416" y="252"/>
                    <a:pt x="416" y="252"/>
                    <a:pt x="417" y="250"/>
                  </a:cubicBezTo>
                  <a:cubicBezTo>
                    <a:pt x="419" y="249"/>
                    <a:pt x="419" y="251"/>
                    <a:pt x="420" y="250"/>
                  </a:cubicBezTo>
                  <a:cubicBezTo>
                    <a:pt x="421" y="250"/>
                    <a:pt x="423" y="250"/>
                    <a:pt x="423" y="250"/>
                  </a:cubicBezTo>
                  <a:cubicBezTo>
                    <a:pt x="424" y="249"/>
                    <a:pt x="424" y="250"/>
                    <a:pt x="426" y="251"/>
                  </a:cubicBezTo>
                  <a:cubicBezTo>
                    <a:pt x="428" y="251"/>
                    <a:pt x="428" y="252"/>
                    <a:pt x="429" y="249"/>
                  </a:cubicBezTo>
                  <a:cubicBezTo>
                    <a:pt x="430" y="245"/>
                    <a:pt x="424" y="247"/>
                    <a:pt x="424" y="247"/>
                  </a:cubicBezTo>
                  <a:cubicBezTo>
                    <a:pt x="424" y="247"/>
                    <a:pt x="423" y="247"/>
                    <a:pt x="422" y="246"/>
                  </a:cubicBezTo>
                  <a:cubicBezTo>
                    <a:pt x="421" y="246"/>
                    <a:pt x="417" y="242"/>
                    <a:pt x="415" y="242"/>
                  </a:cubicBezTo>
                  <a:cubicBezTo>
                    <a:pt x="413" y="242"/>
                    <a:pt x="409" y="238"/>
                    <a:pt x="408" y="238"/>
                  </a:cubicBezTo>
                  <a:cubicBezTo>
                    <a:pt x="408" y="237"/>
                    <a:pt x="404" y="237"/>
                    <a:pt x="403" y="237"/>
                  </a:cubicBezTo>
                  <a:cubicBezTo>
                    <a:pt x="402" y="236"/>
                    <a:pt x="401" y="235"/>
                    <a:pt x="400" y="235"/>
                  </a:cubicBezTo>
                  <a:cubicBezTo>
                    <a:pt x="400" y="234"/>
                    <a:pt x="396" y="234"/>
                    <a:pt x="396" y="234"/>
                  </a:cubicBezTo>
                  <a:cubicBezTo>
                    <a:pt x="396" y="234"/>
                    <a:pt x="393" y="233"/>
                    <a:pt x="392" y="233"/>
                  </a:cubicBezTo>
                  <a:cubicBezTo>
                    <a:pt x="392" y="232"/>
                    <a:pt x="387" y="231"/>
                    <a:pt x="385" y="231"/>
                  </a:cubicBezTo>
                  <a:cubicBezTo>
                    <a:pt x="384" y="230"/>
                    <a:pt x="372" y="229"/>
                    <a:pt x="372" y="229"/>
                  </a:cubicBezTo>
                  <a:cubicBezTo>
                    <a:pt x="370" y="230"/>
                    <a:pt x="370" y="230"/>
                    <a:pt x="370" y="230"/>
                  </a:cubicBezTo>
                  <a:cubicBezTo>
                    <a:pt x="370" y="230"/>
                    <a:pt x="367" y="230"/>
                    <a:pt x="364" y="230"/>
                  </a:cubicBezTo>
                  <a:cubicBezTo>
                    <a:pt x="361" y="230"/>
                    <a:pt x="354" y="229"/>
                    <a:pt x="354" y="229"/>
                  </a:cubicBezTo>
                  <a:cubicBezTo>
                    <a:pt x="351" y="229"/>
                    <a:pt x="347" y="230"/>
                    <a:pt x="347" y="230"/>
                  </a:cubicBezTo>
                  <a:cubicBezTo>
                    <a:pt x="347" y="230"/>
                    <a:pt x="346" y="231"/>
                    <a:pt x="342" y="231"/>
                  </a:cubicBezTo>
                  <a:cubicBezTo>
                    <a:pt x="338" y="230"/>
                    <a:pt x="337" y="235"/>
                    <a:pt x="338" y="236"/>
                  </a:cubicBezTo>
                  <a:cubicBezTo>
                    <a:pt x="338" y="237"/>
                    <a:pt x="340" y="237"/>
                    <a:pt x="340" y="237"/>
                  </a:cubicBezTo>
                  <a:cubicBezTo>
                    <a:pt x="340" y="237"/>
                    <a:pt x="339" y="238"/>
                    <a:pt x="339" y="240"/>
                  </a:cubicBezTo>
                  <a:cubicBezTo>
                    <a:pt x="339" y="241"/>
                    <a:pt x="337" y="242"/>
                    <a:pt x="336" y="243"/>
                  </a:cubicBezTo>
                  <a:cubicBezTo>
                    <a:pt x="335" y="244"/>
                    <a:pt x="336" y="245"/>
                    <a:pt x="336" y="247"/>
                  </a:cubicBezTo>
                  <a:cubicBezTo>
                    <a:pt x="336" y="249"/>
                    <a:pt x="335" y="250"/>
                    <a:pt x="336" y="252"/>
                  </a:cubicBezTo>
                  <a:cubicBezTo>
                    <a:pt x="336" y="253"/>
                    <a:pt x="337" y="255"/>
                    <a:pt x="336" y="257"/>
                  </a:cubicBezTo>
                  <a:cubicBezTo>
                    <a:pt x="336" y="260"/>
                    <a:pt x="336" y="259"/>
                    <a:pt x="335" y="261"/>
                  </a:cubicBezTo>
                  <a:cubicBezTo>
                    <a:pt x="334" y="263"/>
                    <a:pt x="334" y="263"/>
                    <a:pt x="335" y="263"/>
                  </a:cubicBezTo>
                  <a:cubicBezTo>
                    <a:pt x="335" y="264"/>
                    <a:pt x="336" y="268"/>
                    <a:pt x="336" y="269"/>
                  </a:cubicBezTo>
                  <a:cubicBezTo>
                    <a:pt x="335" y="269"/>
                    <a:pt x="335" y="270"/>
                    <a:pt x="335" y="270"/>
                  </a:cubicBezTo>
                  <a:cubicBezTo>
                    <a:pt x="336" y="271"/>
                    <a:pt x="337" y="275"/>
                    <a:pt x="337" y="275"/>
                  </a:cubicBezTo>
                  <a:cubicBezTo>
                    <a:pt x="337" y="276"/>
                    <a:pt x="336" y="280"/>
                    <a:pt x="336" y="280"/>
                  </a:cubicBezTo>
                  <a:cubicBezTo>
                    <a:pt x="336" y="280"/>
                    <a:pt x="335" y="280"/>
                    <a:pt x="333" y="279"/>
                  </a:cubicBezTo>
                  <a:cubicBezTo>
                    <a:pt x="331" y="278"/>
                    <a:pt x="330" y="275"/>
                    <a:pt x="329" y="272"/>
                  </a:cubicBezTo>
                  <a:cubicBezTo>
                    <a:pt x="329" y="270"/>
                    <a:pt x="330" y="269"/>
                    <a:pt x="330" y="268"/>
                  </a:cubicBezTo>
                  <a:cubicBezTo>
                    <a:pt x="330" y="267"/>
                    <a:pt x="329" y="267"/>
                    <a:pt x="330" y="264"/>
                  </a:cubicBezTo>
                  <a:cubicBezTo>
                    <a:pt x="331" y="261"/>
                    <a:pt x="330" y="258"/>
                    <a:pt x="330" y="256"/>
                  </a:cubicBezTo>
                  <a:cubicBezTo>
                    <a:pt x="330" y="255"/>
                    <a:pt x="332" y="252"/>
                    <a:pt x="333" y="252"/>
                  </a:cubicBezTo>
                  <a:cubicBezTo>
                    <a:pt x="333" y="251"/>
                    <a:pt x="332" y="250"/>
                    <a:pt x="328" y="248"/>
                  </a:cubicBezTo>
                  <a:cubicBezTo>
                    <a:pt x="325" y="246"/>
                    <a:pt x="321" y="248"/>
                    <a:pt x="320" y="248"/>
                  </a:cubicBezTo>
                  <a:cubicBezTo>
                    <a:pt x="319" y="248"/>
                    <a:pt x="318" y="249"/>
                    <a:pt x="317" y="249"/>
                  </a:cubicBezTo>
                  <a:cubicBezTo>
                    <a:pt x="315" y="250"/>
                    <a:pt x="315" y="251"/>
                    <a:pt x="313" y="252"/>
                  </a:cubicBezTo>
                  <a:cubicBezTo>
                    <a:pt x="311" y="254"/>
                    <a:pt x="310" y="256"/>
                    <a:pt x="310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7" y="257"/>
                    <a:pt x="304" y="254"/>
                    <a:pt x="303" y="253"/>
                  </a:cubicBezTo>
                  <a:cubicBezTo>
                    <a:pt x="302" y="253"/>
                    <a:pt x="297" y="251"/>
                    <a:pt x="297" y="250"/>
                  </a:cubicBezTo>
                  <a:cubicBezTo>
                    <a:pt x="297" y="249"/>
                    <a:pt x="297" y="249"/>
                    <a:pt x="294" y="248"/>
                  </a:cubicBezTo>
                  <a:cubicBezTo>
                    <a:pt x="291" y="247"/>
                    <a:pt x="290" y="245"/>
                    <a:pt x="288" y="245"/>
                  </a:cubicBezTo>
                  <a:cubicBezTo>
                    <a:pt x="285" y="245"/>
                    <a:pt x="283" y="245"/>
                    <a:pt x="282" y="245"/>
                  </a:cubicBezTo>
                  <a:cubicBezTo>
                    <a:pt x="281" y="245"/>
                    <a:pt x="275" y="245"/>
                    <a:pt x="275" y="245"/>
                  </a:cubicBezTo>
                  <a:cubicBezTo>
                    <a:pt x="275" y="245"/>
                    <a:pt x="269" y="248"/>
                    <a:pt x="268" y="248"/>
                  </a:cubicBezTo>
                  <a:cubicBezTo>
                    <a:pt x="267" y="249"/>
                    <a:pt x="266" y="251"/>
                    <a:pt x="266" y="252"/>
                  </a:cubicBezTo>
                  <a:cubicBezTo>
                    <a:pt x="266" y="253"/>
                    <a:pt x="263" y="254"/>
                    <a:pt x="263" y="254"/>
                  </a:cubicBezTo>
                  <a:cubicBezTo>
                    <a:pt x="256" y="244"/>
                    <a:pt x="237" y="243"/>
                    <a:pt x="237" y="242"/>
                  </a:cubicBezTo>
                  <a:cubicBezTo>
                    <a:pt x="237" y="242"/>
                    <a:pt x="238" y="242"/>
                    <a:pt x="233" y="228"/>
                  </a:cubicBezTo>
                  <a:cubicBezTo>
                    <a:pt x="229" y="215"/>
                    <a:pt x="219" y="217"/>
                    <a:pt x="219" y="217"/>
                  </a:cubicBezTo>
                  <a:cubicBezTo>
                    <a:pt x="219" y="217"/>
                    <a:pt x="218" y="220"/>
                    <a:pt x="216" y="220"/>
                  </a:cubicBezTo>
                  <a:cubicBezTo>
                    <a:pt x="214" y="221"/>
                    <a:pt x="212" y="222"/>
                    <a:pt x="212" y="222"/>
                  </a:cubicBezTo>
                  <a:cubicBezTo>
                    <a:pt x="210" y="226"/>
                    <a:pt x="210" y="226"/>
                    <a:pt x="210" y="226"/>
                  </a:cubicBezTo>
                  <a:cubicBezTo>
                    <a:pt x="210" y="226"/>
                    <a:pt x="209" y="224"/>
                    <a:pt x="208" y="222"/>
                  </a:cubicBezTo>
                  <a:cubicBezTo>
                    <a:pt x="207" y="220"/>
                    <a:pt x="205" y="216"/>
                    <a:pt x="204" y="212"/>
                  </a:cubicBezTo>
                  <a:cubicBezTo>
                    <a:pt x="204" y="209"/>
                    <a:pt x="204" y="211"/>
                    <a:pt x="204" y="205"/>
                  </a:cubicBezTo>
                  <a:cubicBezTo>
                    <a:pt x="205" y="199"/>
                    <a:pt x="203" y="196"/>
                    <a:pt x="203" y="195"/>
                  </a:cubicBezTo>
                  <a:cubicBezTo>
                    <a:pt x="203" y="194"/>
                    <a:pt x="203" y="194"/>
                    <a:pt x="201" y="193"/>
                  </a:cubicBezTo>
                  <a:cubicBezTo>
                    <a:pt x="199" y="193"/>
                    <a:pt x="197" y="191"/>
                    <a:pt x="197" y="191"/>
                  </a:cubicBezTo>
                  <a:cubicBezTo>
                    <a:pt x="196" y="191"/>
                    <a:pt x="194" y="190"/>
                    <a:pt x="193" y="190"/>
                  </a:cubicBezTo>
                  <a:cubicBezTo>
                    <a:pt x="193" y="190"/>
                    <a:pt x="188" y="190"/>
                    <a:pt x="188" y="190"/>
                  </a:cubicBezTo>
                  <a:cubicBezTo>
                    <a:pt x="188" y="190"/>
                    <a:pt x="183" y="192"/>
                    <a:pt x="181" y="192"/>
                  </a:cubicBezTo>
                  <a:cubicBezTo>
                    <a:pt x="180" y="193"/>
                    <a:pt x="178" y="194"/>
                    <a:pt x="178" y="194"/>
                  </a:cubicBezTo>
                  <a:cubicBezTo>
                    <a:pt x="178" y="194"/>
                    <a:pt x="176" y="194"/>
                    <a:pt x="174" y="194"/>
                  </a:cubicBezTo>
                  <a:cubicBezTo>
                    <a:pt x="173" y="194"/>
                    <a:pt x="171" y="194"/>
                    <a:pt x="171" y="194"/>
                  </a:cubicBezTo>
                  <a:cubicBezTo>
                    <a:pt x="170" y="195"/>
                    <a:pt x="166" y="195"/>
                    <a:pt x="165" y="196"/>
                  </a:cubicBezTo>
                  <a:cubicBezTo>
                    <a:pt x="164" y="197"/>
                    <a:pt x="161" y="196"/>
                    <a:pt x="160" y="197"/>
                  </a:cubicBezTo>
                  <a:cubicBezTo>
                    <a:pt x="159" y="199"/>
                    <a:pt x="157" y="201"/>
                    <a:pt x="157" y="201"/>
                  </a:cubicBezTo>
                  <a:cubicBezTo>
                    <a:pt x="157" y="201"/>
                    <a:pt x="154" y="200"/>
                    <a:pt x="151" y="201"/>
                  </a:cubicBezTo>
                  <a:cubicBezTo>
                    <a:pt x="147" y="201"/>
                    <a:pt x="150" y="204"/>
                    <a:pt x="150" y="204"/>
                  </a:cubicBezTo>
                  <a:cubicBezTo>
                    <a:pt x="150" y="204"/>
                    <a:pt x="147" y="206"/>
                    <a:pt x="146" y="207"/>
                  </a:cubicBezTo>
                  <a:cubicBezTo>
                    <a:pt x="145" y="207"/>
                    <a:pt x="144" y="207"/>
                    <a:pt x="141" y="207"/>
                  </a:cubicBezTo>
                  <a:cubicBezTo>
                    <a:pt x="138" y="207"/>
                    <a:pt x="138" y="210"/>
                    <a:pt x="137" y="210"/>
                  </a:cubicBezTo>
                  <a:cubicBezTo>
                    <a:pt x="136" y="210"/>
                    <a:pt x="134" y="211"/>
                    <a:pt x="133" y="211"/>
                  </a:cubicBezTo>
                  <a:cubicBezTo>
                    <a:pt x="132" y="212"/>
                    <a:pt x="125" y="216"/>
                    <a:pt x="125" y="216"/>
                  </a:cubicBezTo>
                  <a:cubicBezTo>
                    <a:pt x="119" y="216"/>
                    <a:pt x="117" y="219"/>
                    <a:pt x="117" y="219"/>
                  </a:cubicBezTo>
                  <a:cubicBezTo>
                    <a:pt x="115" y="219"/>
                    <a:pt x="115" y="219"/>
                    <a:pt x="115" y="219"/>
                  </a:cubicBezTo>
                  <a:cubicBezTo>
                    <a:pt x="115" y="219"/>
                    <a:pt x="112" y="219"/>
                    <a:pt x="112" y="220"/>
                  </a:cubicBezTo>
                  <a:cubicBezTo>
                    <a:pt x="111" y="221"/>
                    <a:pt x="108" y="222"/>
                    <a:pt x="108" y="222"/>
                  </a:cubicBezTo>
                  <a:cubicBezTo>
                    <a:pt x="107" y="222"/>
                    <a:pt x="105" y="222"/>
                    <a:pt x="104" y="222"/>
                  </a:cubicBezTo>
                  <a:cubicBezTo>
                    <a:pt x="103" y="222"/>
                    <a:pt x="98" y="227"/>
                    <a:pt x="98" y="227"/>
                  </a:cubicBezTo>
                  <a:cubicBezTo>
                    <a:pt x="94" y="226"/>
                    <a:pt x="93" y="231"/>
                    <a:pt x="93" y="231"/>
                  </a:cubicBezTo>
                  <a:cubicBezTo>
                    <a:pt x="93" y="231"/>
                    <a:pt x="98" y="232"/>
                    <a:pt x="93" y="233"/>
                  </a:cubicBezTo>
                  <a:cubicBezTo>
                    <a:pt x="86" y="235"/>
                    <a:pt x="78" y="239"/>
                    <a:pt x="78" y="239"/>
                  </a:cubicBezTo>
                  <a:cubicBezTo>
                    <a:pt x="75" y="239"/>
                    <a:pt x="73" y="239"/>
                    <a:pt x="73" y="239"/>
                  </a:cubicBezTo>
                  <a:cubicBezTo>
                    <a:pt x="73" y="239"/>
                    <a:pt x="73" y="242"/>
                    <a:pt x="72" y="242"/>
                  </a:cubicBezTo>
                  <a:cubicBezTo>
                    <a:pt x="71" y="242"/>
                    <a:pt x="67" y="242"/>
                    <a:pt x="66" y="243"/>
                  </a:cubicBezTo>
                  <a:cubicBezTo>
                    <a:pt x="65" y="243"/>
                    <a:pt x="66" y="245"/>
                    <a:pt x="66" y="245"/>
                  </a:cubicBezTo>
                  <a:cubicBezTo>
                    <a:pt x="66" y="245"/>
                    <a:pt x="67" y="247"/>
                    <a:pt x="68" y="248"/>
                  </a:cubicBezTo>
                  <a:cubicBezTo>
                    <a:pt x="68" y="248"/>
                    <a:pt x="69" y="247"/>
                    <a:pt x="73" y="247"/>
                  </a:cubicBezTo>
                  <a:cubicBezTo>
                    <a:pt x="76" y="247"/>
                    <a:pt x="76" y="247"/>
                    <a:pt x="77" y="245"/>
                  </a:cubicBezTo>
                  <a:cubicBezTo>
                    <a:pt x="77" y="243"/>
                    <a:pt x="79" y="245"/>
                    <a:pt x="81" y="244"/>
                  </a:cubicBezTo>
                  <a:cubicBezTo>
                    <a:pt x="82" y="243"/>
                    <a:pt x="82" y="244"/>
                    <a:pt x="83" y="244"/>
                  </a:cubicBezTo>
                  <a:cubicBezTo>
                    <a:pt x="84" y="244"/>
                    <a:pt x="86" y="244"/>
                    <a:pt x="86" y="244"/>
                  </a:cubicBezTo>
                  <a:cubicBezTo>
                    <a:pt x="86" y="244"/>
                    <a:pt x="89" y="243"/>
                    <a:pt x="90" y="242"/>
                  </a:cubicBezTo>
                  <a:cubicBezTo>
                    <a:pt x="91" y="241"/>
                    <a:pt x="94" y="242"/>
                    <a:pt x="95" y="241"/>
                  </a:cubicBezTo>
                  <a:cubicBezTo>
                    <a:pt x="96" y="241"/>
                    <a:pt x="98" y="241"/>
                    <a:pt x="100" y="241"/>
                  </a:cubicBezTo>
                  <a:cubicBezTo>
                    <a:pt x="103" y="241"/>
                    <a:pt x="104" y="239"/>
                    <a:pt x="105" y="239"/>
                  </a:cubicBezTo>
                  <a:cubicBezTo>
                    <a:pt x="106" y="239"/>
                    <a:pt x="107" y="239"/>
                    <a:pt x="110" y="238"/>
                  </a:cubicBezTo>
                  <a:cubicBezTo>
                    <a:pt x="113" y="238"/>
                    <a:pt x="114" y="236"/>
                    <a:pt x="115" y="236"/>
                  </a:cubicBezTo>
                  <a:cubicBezTo>
                    <a:pt x="115" y="236"/>
                    <a:pt x="118" y="236"/>
                    <a:pt x="119" y="235"/>
                  </a:cubicBezTo>
                  <a:cubicBezTo>
                    <a:pt x="121" y="235"/>
                    <a:pt x="123" y="234"/>
                    <a:pt x="123" y="234"/>
                  </a:cubicBezTo>
                  <a:cubicBezTo>
                    <a:pt x="123" y="234"/>
                    <a:pt x="126" y="234"/>
                    <a:pt x="128" y="233"/>
                  </a:cubicBezTo>
                  <a:cubicBezTo>
                    <a:pt x="130" y="232"/>
                    <a:pt x="132" y="232"/>
                    <a:pt x="133" y="232"/>
                  </a:cubicBezTo>
                  <a:cubicBezTo>
                    <a:pt x="134" y="232"/>
                    <a:pt x="136" y="231"/>
                    <a:pt x="138" y="230"/>
                  </a:cubicBezTo>
                  <a:cubicBezTo>
                    <a:pt x="141" y="228"/>
                    <a:pt x="140" y="229"/>
                    <a:pt x="143" y="229"/>
                  </a:cubicBezTo>
                  <a:cubicBezTo>
                    <a:pt x="145" y="230"/>
                    <a:pt x="144" y="227"/>
                    <a:pt x="145" y="227"/>
                  </a:cubicBezTo>
                  <a:cubicBezTo>
                    <a:pt x="146" y="227"/>
                    <a:pt x="151" y="227"/>
                    <a:pt x="151" y="226"/>
                  </a:cubicBezTo>
                  <a:cubicBezTo>
                    <a:pt x="152" y="225"/>
                    <a:pt x="154" y="225"/>
                    <a:pt x="155" y="225"/>
                  </a:cubicBezTo>
                  <a:cubicBezTo>
                    <a:pt x="155" y="225"/>
                    <a:pt x="159" y="223"/>
                    <a:pt x="159" y="222"/>
                  </a:cubicBezTo>
                  <a:cubicBezTo>
                    <a:pt x="160" y="222"/>
                    <a:pt x="162" y="219"/>
                    <a:pt x="165" y="220"/>
                  </a:cubicBezTo>
                  <a:cubicBezTo>
                    <a:pt x="168" y="221"/>
                    <a:pt x="169" y="220"/>
                    <a:pt x="171" y="219"/>
                  </a:cubicBezTo>
                  <a:cubicBezTo>
                    <a:pt x="172" y="217"/>
                    <a:pt x="174" y="217"/>
                    <a:pt x="176" y="217"/>
                  </a:cubicBezTo>
                  <a:cubicBezTo>
                    <a:pt x="179" y="217"/>
                    <a:pt x="182" y="215"/>
                    <a:pt x="182" y="215"/>
                  </a:cubicBezTo>
                  <a:cubicBezTo>
                    <a:pt x="182" y="215"/>
                    <a:pt x="184" y="214"/>
                    <a:pt x="187" y="212"/>
                  </a:cubicBezTo>
                  <a:cubicBezTo>
                    <a:pt x="190" y="210"/>
                    <a:pt x="190" y="212"/>
                    <a:pt x="193" y="211"/>
                  </a:cubicBezTo>
                  <a:cubicBezTo>
                    <a:pt x="195" y="210"/>
                    <a:pt x="195" y="211"/>
                    <a:pt x="196" y="211"/>
                  </a:cubicBezTo>
                  <a:cubicBezTo>
                    <a:pt x="197" y="212"/>
                    <a:pt x="198" y="212"/>
                    <a:pt x="198" y="214"/>
                  </a:cubicBezTo>
                  <a:cubicBezTo>
                    <a:pt x="198" y="215"/>
                    <a:pt x="198" y="216"/>
                    <a:pt x="198" y="217"/>
                  </a:cubicBezTo>
                  <a:cubicBezTo>
                    <a:pt x="198" y="218"/>
                    <a:pt x="198" y="219"/>
                    <a:pt x="198" y="219"/>
                  </a:cubicBezTo>
                  <a:cubicBezTo>
                    <a:pt x="199" y="221"/>
                    <a:pt x="199" y="221"/>
                    <a:pt x="199" y="221"/>
                  </a:cubicBezTo>
                  <a:cubicBezTo>
                    <a:pt x="199" y="221"/>
                    <a:pt x="199" y="223"/>
                    <a:pt x="200" y="224"/>
                  </a:cubicBezTo>
                  <a:cubicBezTo>
                    <a:pt x="202" y="224"/>
                    <a:pt x="202" y="226"/>
                    <a:pt x="201" y="228"/>
                  </a:cubicBezTo>
                  <a:cubicBezTo>
                    <a:pt x="199" y="230"/>
                    <a:pt x="196" y="231"/>
                    <a:pt x="195" y="232"/>
                  </a:cubicBezTo>
                  <a:cubicBezTo>
                    <a:pt x="194" y="232"/>
                    <a:pt x="193" y="234"/>
                    <a:pt x="192" y="234"/>
                  </a:cubicBezTo>
                  <a:cubicBezTo>
                    <a:pt x="191" y="234"/>
                    <a:pt x="187" y="233"/>
                    <a:pt x="187" y="235"/>
                  </a:cubicBezTo>
                  <a:cubicBezTo>
                    <a:pt x="187" y="236"/>
                    <a:pt x="188" y="238"/>
                    <a:pt x="186" y="238"/>
                  </a:cubicBezTo>
                  <a:cubicBezTo>
                    <a:pt x="184" y="238"/>
                    <a:pt x="182" y="238"/>
                    <a:pt x="182" y="240"/>
                  </a:cubicBezTo>
                  <a:cubicBezTo>
                    <a:pt x="179" y="240"/>
                    <a:pt x="174" y="247"/>
                    <a:pt x="174" y="247"/>
                  </a:cubicBezTo>
                  <a:cubicBezTo>
                    <a:pt x="174" y="247"/>
                    <a:pt x="169" y="247"/>
                    <a:pt x="170" y="250"/>
                  </a:cubicBezTo>
                  <a:cubicBezTo>
                    <a:pt x="171" y="253"/>
                    <a:pt x="170" y="255"/>
                    <a:pt x="170" y="255"/>
                  </a:cubicBezTo>
                  <a:cubicBezTo>
                    <a:pt x="170" y="255"/>
                    <a:pt x="169" y="255"/>
                    <a:pt x="164" y="256"/>
                  </a:cubicBezTo>
                  <a:cubicBezTo>
                    <a:pt x="159" y="256"/>
                    <a:pt x="157" y="262"/>
                    <a:pt x="157" y="262"/>
                  </a:cubicBezTo>
                  <a:cubicBezTo>
                    <a:pt x="153" y="264"/>
                    <a:pt x="152" y="266"/>
                    <a:pt x="152" y="266"/>
                  </a:cubicBezTo>
                  <a:cubicBezTo>
                    <a:pt x="152" y="266"/>
                    <a:pt x="149" y="268"/>
                    <a:pt x="152" y="263"/>
                  </a:cubicBezTo>
                  <a:cubicBezTo>
                    <a:pt x="156" y="259"/>
                    <a:pt x="153" y="259"/>
                    <a:pt x="153" y="259"/>
                  </a:cubicBezTo>
                  <a:cubicBezTo>
                    <a:pt x="146" y="260"/>
                    <a:pt x="149" y="266"/>
                    <a:pt x="149" y="266"/>
                  </a:cubicBezTo>
                  <a:cubicBezTo>
                    <a:pt x="149" y="266"/>
                    <a:pt x="147" y="266"/>
                    <a:pt x="145" y="267"/>
                  </a:cubicBezTo>
                  <a:cubicBezTo>
                    <a:pt x="143" y="268"/>
                    <a:pt x="141" y="271"/>
                    <a:pt x="141" y="271"/>
                  </a:cubicBezTo>
                  <a:cubicBezTo>
                    <a:pt x="141" y="271"/>
                    <a:pt x="139" y="274"/>
                    <a:pt x="136" y="276"/>
                  </a:cubicBezTo>
                  <a:cubicBezTo>
                    <a:pt x="134" y="278"/>
                    <a:pt x="133" y="281"/>
                    <a:pt x="131" y="282"/>
                  </a:cubicBezTo>
                  <a:cubicBezTo>
                    <a:pt x="128" y="284"/>
                    <a:pt x="126" y="287"/>
                    <a:pt x="126" y="287"/>
                  </a:cubicBezTo>
                  <a:cubicBezTo>
                    <a:pt x="122" y="293"/>
                    <a:pt x="122" y="293"/>
                    <a:pt x="122" y="293"/>
                  </a:cubicBezTo>
                  <a:cubicBezTo>
                    <a:pt x="118" y="294"/>
                    <a:pt x="115" y="301"/>
                    <a:pt x="115" y="301"/>
                  </a:cubicBezTo>
                  <a:cubicBezTo>
                    <a:pt x="115" y="301"/>
                    <a:pt x="113" y="306"/>
                    <a:pt x="110" y="307"/>
                  </a:cubicBezTo>
                  <a:cubicBezTo>
                    <a:pt x="108" y="308"/>
                    <a:pt x="105" y="312"/>
                    <a:pt x="105" y="312"/>
                  </a:cubicBezTo>
                  <a:cubicBezTo>
                    <a:pt x="105" y="313"/>
                    <a:pt x="105" y="313"/>
                    <a:pt x="105" y="313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4" y="315"/>
                    <a:pt x="102" y="316"/>
                    <a:pt x="100" y="317"/>
                  </a:cubicBezTo>
                  <a:cubicBezTo>
                    <a:pt x="98" y="318"/>
                    <a:pt x="99" y="318"/>
                    <a:pt x="98" y="319"/>
                  </a:cubicBezTo>
                  <a:cubicBezTo>
                    <a:pt x="98" y="321"/>
                    <a:pt x="99" y="321"/>
                    <a:pt x="100" y="322"/>
                  </a:cubicBezTo>
                  <a:cubicBezTo>
                    <a:pt x="100" y="322"/>
                    <a:pt x="101" y="321"/>
                    <a:pt x="103" y="320"/>
                  </a:cubicBezTo>
                  <a:cubicBezTo>
                    <a:pt x="104" y="320"/>
                    <a:pt x="106" y="319"/>
                    <a:pt x="106" y="318"/>
                  </a:cubicBezTo>
                  <a:cubicBezTo>
                    <a:pt x="107" y="317"/>
                    <a:pt x="108" y="317"/>
                    <a:pt x="108" y="316"/>
                  </a:cubicBezTo>
                  <a:cubicBezTo>
                    <a:pt x="109" y="314"/>
                    <a:pt x="109" y="315"/>
                    <a:pt x="110" y="315"/>
                  </a:cubicBezTo>
                  <a:cubicBezTo>
                    <a:pt x="111" y="315"/>
                    <a:pt x="115" y="315"/>
                    <a:pt x="115" y="315"/>
                  </a:cubicBezTo>
                  <a:cubicBezTo>
                    <a:pt x="116" y="315"/>
                    <a:pt x="119" y="312"/>
                    <a:pt x="122" y="312"/>
                  </a:cubicBezTo>
                  <a:cubicBezTo>
                    <a:pt x="125" y="311"/>
                    <a:pt x="122" y="309"/>
                    <a:pt x="122" y="308"/>
                  </a:cubicBezTo>
                  <a:cubicBezTo>
                    <a:pt x="122" y="307"/>
                    <a:pt x="123" y="307"/>
                    <a:pt x="125" y="307"/>
                  </a:cubicBezTo>
                  <a:cubicBezTo>
                    <a:pt x="127" y="306"/>
                    <a:pt x="126" y="307"/>
                    <a:pt x="126" y="307"/>
                  </a:cubicBezTo>
                  <a:cubicBezTo>
                    <a:pt x="127" y="307"/>
                    <a:pt x="128" y="306"/>
                    <a:pt x="128" y="306"/>
                  </a:cubicBezTo>
                  <a:cubicBezTo>
                    <a:pt x="128" y="306"/>
                    <a:pt x="132" y="306"/>
                    <a:pt x="134" y="306"/>
                  </a:cubicBezTo>
                  <a:cubicBezTo>
                    <a:pt x="136" y="306"/>
                    <a:pt x="137" y="306"/>
                    <a:pt x="138" y="304"/>
                  </a:cubicBezTo>
                  <a:cubicBezTo>
                    <a:pt x="139" y="303"/>
                    <a:pt x="139" y="302"/>
                    <a:pt x="140" y="300"/>
                  </a:cubicBezTo>
                  <a:cubicBezTo>
                    <a:pt x="141" y="299"/>
                    <a:pt x="142" y="301"/>
                    <a:pt x="142" y="301"/>
                  </a:cubicBezTo>
                  <a:cubicBezTo>
                    <a:pt x="142" y="301"/>
                    <a:pt x="143" y="301"/>
                    <a:pt x="144" y="300"/>
                  </a:cubicBezTo>
                  <a:cubicBezTo>
                    <a:pt x="144" y="300"/>
                    <a:pt x="146" y="300"/>
                    <a:pt x="146" y="300"/>
                  </a:cubicBezTo>
                  <a:cubicBezTo>
                    <a:pt x="146" y="300"/>
                    <a:pt x="149" y="299"/>
                    <a:pt x="152" y="299"/>
                  </a:cubicBezTo>
                  <a:cubicBezTo>
                    <a:pt x="154" y="299"/>
                    <a:pt x="153" y="299"/>
                    <a:pt x="155" y="298"/>
                  </a:cubicBezTo>
                  <a:cubicBezTo>
                    <a:pt x="157" y="298"/>
                    <a:pt x="157" y="298"/>
                    <a:pt x="158" y="298"/>
                  </a:cubicBezTo>
                  <a:cubicBezTo>
                    <a:pt x="159" y="298"/>
                    <a:pt x="160" y="296"/>
                    <a:pt x="162" y="295"/>
                  </a:cubicBezTo>
                  <a:cubicBezTo>
                    <a:pt x="164" y="294"/>
                    <a:pt x="165" y="293"/>
                    <a:pt x="167" y="293"/>
                  </a:cubicBezTo>
                  <a:cubicBezTo>
                    <a:pt x="169" y="294"/>
                    <a:pt x="171" y="295"/>
                    <a:pt x="171" y="295"/>
                  </a:cubicBezTo>
                  <a:cubicBezTo>
                    <a:pt x="168" y="297"/>
                    <a:pt x="168" y="297"/>
                    <a:pt x="168" y="297"/>
                  </a:cubicBezTo>
                  <a:cubicBezTo>
                    <a:pt x="164" y="300"/>
                    <a:pt x="164" y="300"/>
                    <a:pt x="164" y="300"/>
                  </a:cubicBezTo>
                  <a:cubicBezTo>
                    <a:pt x="158" y="304"/>
                    <a:pt x="158" y="304"/>
                    <a:pt x="158" y="304"/>
                  </a:cubicBezTo>
                  <a:cubicBezTo>
                    <a:pt x="152" y="308"/>
                    <a:pt x="152" y="308"/>
                    <a:pt x="152" y="308"/>
                  </a:cubicBezTo>
                  <a:cubicBezTo>
                    <a:pt x="148" y="311"/>
                    <a:pt x="148" y="311"/>
                    <a:pt x="148" y="311"/>
                  </a:cubicBezTo>
                  <a:cubicBezTo>
                    <a:pt x="139" y="319"/>
                    <a:pt x="139" y="319"/>
                    <a:pt x="139" y="319"/>
                  </a:cubicBezTo>
                  <a:cubicBezTo>
                    <a:pt x="132" y="322"/>
                    <a:pt x="127" y="328"/>
                    <a:pt x="127" y="328"/>
                  </a:cubicBezTo>
                  <a:cubicBezTo>
                    <a:pt x="120" y="329"/>
                    <a:pt x="118" y="334"/>
                    <a:pt x="118" y="334"/>
                  </a:cubicBezTo>
                  <a:cubicBezTo>
                    <a:pt x="115" y="333"/>
                    <a:pt x="111" y="339"/>
                    <a:pt x="111" y="339"/>
                  </a:cubicBezTo>
                  <a:cubicBezTo>
                    <a:pt x="95" y="351"/>
                    <a:pt x="95" y="351"/>
                    <a:pt x="95" y="351"/>
                  </a:cubicBezTo>
                  <a:cubicBezTo>
                    <a:pt x="94" y="352"/>
                    <a:pt x="94" y="352"/>
                    <a:pt x="94" y="352"/>
                  </a:cubicBezTo>
                  <a:cubicBezTo>
                    <a:pt x="95" y="354"/>
                    <a:pt x="95" y="354"/>
                    <a:pt x="95" y="354"/>
                  </a:cubicBezTo>
                  <a:cubicBezTo>
                    <a:pt x="95" y="354"/>
                    <a:pt x="98" y="354"/>
                    <a:pt x="98" y="354"/>
                  </a:cubicBezTo>
                  <a:cubicBezTo>
                    <a:pt x="99" y="354"/>
                    <a:pt x="101" y="351"/>
                    <a:pt x="101" y="350"/>
                  </a:cubicBezTo>
                  <a:cubicBezTo>
                    <a:pt x="102" y="349"/>
                    <a:pt x="103" y="349"/>
                    <a:pt x="104" y="349"/>
                  </a:cubicBezTo>
                  <a:cubicBezTo>
                    <a:pt x="106" y="348"/>
                    <a:pt x="109" y="345"/>
                    <a:pt x="110" y="345"/>
                  </a:cubicBezTo>
                  <a:cubicBezTo>
                    <a:pt x="110" y="345"/>
                    <a:pt x="113" y="341"/>
                    <a:pt x="113" y="341"/>
                  </a:cubicBezTo>
                  <a:cubicBezTo>
                    <a:pt x="114" y="341"/>
                    <a:pt x="118" y="338"/>
                    <a:pt x="118" y="338"/>
                  </a:cubicBezTo>
                  <a:cubicBezTo>
                    <a:pt x="118" y="338"/>
                    <a:pt x="120" y="337"/>
                    <a:pt x="121" y="337"/>
                  </a:cubicBezTo>
                  <a:cubicBezTo>
                    <a:pt x="122" y="337"/>
                    <a:pt x="123" y="334"/>
                    <a:pt x="123" y="334"/>
                  </a:cubicBezTo>
                  <a:cubicBezTo>
                    <a:pt x="127" y="331"/>
                    <a:pt x="127" y="331"/>
                    <a:pt x="127" y="331"/>
                  </a:cubicBezTo>
                  <a:cubicBezTo>
                    <a:pt x="129" y="330"/>
                    <a:pt x="129" y="330"/>
                    <a:pt x="129" y="330"/>
                  </a:cubicBezTo>
                  <a:cubicBezTo>
                    <a:pt x="131" y="329"/>
                    <a:pt x="131" y="329"/>
                    <a:pt x="131" y="329"/>
                  </a:cubicBezTo>
                  <a:cubicBezTo>
                    <a:pt x="134" y="326"/>
                    <a:pt x="134" y="326"/>
                    <a:pt x="134" y="326"/>
                  </a:cubicBezTo>
                  <a:cubicBezTo>
                    <a:pt x="134" y="326"/>
                    <a:pt x="138" y="324"/>
                    <a:pt x="139" y="324"/>
                  </a:cubicBezTo>
                  <a:cubicBezTo>
                    <a:pt x="139" y="324"/>
                    <a:pt x="141" y="324"/>
                    <a:pt x="143" y="322"/>
                  </a:cubicBezTo>
                  <a:cubicBezTo>
                    <a:pt x="145" y="321"/>
                    <a:pt x="147" y="320"/>
                    <a:pt x="148" y="319"/>
                  </a:cubicBezTo>
                  <a:cubicBezTo>
                    <a:pt x="148" y="319"/>
                    <a:pt x="155" y="315"/>
                    <a:pt x="158" y="313"/>
                  </a:cubicBezTo>
                  <a:cubicBezTo>
                    <a:pt x="160" y="311"/>
                    <a:pt x="160" y="312"/>
                    <a:pt x="163" y="311"/>
                  </a:cubicBezTo>
                  <a:cubicBezTo>
                    <a:pt x="166" y="310"/>
                    <a:pt x="167" y="309"/>
                    <a:pt x="169" y="308"/>
                  </a:cubicBezTo>
                  <a:cubicBezTo>
                    <a:pt x="170" y="308"/>
                    <a:pt x="175" y="306"/>
                    <a:pt x="177" y="305"/>
                  </a:cubicBezTo>
                  <a:cubicBezTo>
                    <a:pt x="180" y="305"/>
                    <a:pt x="181" y="306"/>
                    <a:pt x="182" y="306"/>
                  </a:cubicBezTo>
                  <a:cubicBezTo>
                    <a:pt x="183" y="306"/>
                    <a:pt x="188" y="304"/>
                    <a:pt x="189" y="305"/>
                  </a:cubicBezTo>
                  <a:cubicBezTo>
                    <a:pt x="189" y="305"/>
                    <a:pt x="193" y="304"/>
                    <a:pt x="191" y="301"/>
                  </a:cubicBezTo>
                  <a:cubicBezTo>
                    <a:pt x="195" y="298"/>
                    <a:pt x="190" y="293"/>
                    <a:pt x="186" y="293"/>
                  </a:cubicBezTo>
                  <a:cubicBezTo>
                    <a:pt x="182" y="293"/>
                    <a:pt x="180" y="292"/>
                    <a:pt x="179" y="291"/>
                  </a:cubicBezTo>
                  <a:cubicBezTo>
                    <a:pt x="178" y="290"/>
                    <a:pt x="181" y="289"/>
                    <a:pt x="181" y="289"/>
                  </a:cubicBezTo>
                  <a:cubicBezTo>
                    <a:pt x="181" y="289"/>
                    <a:pt x="185" y="286"/>
                    <a:pt x="186" y="286"/>
                  </a:cubicBezTo>
                  <a:cubicBezTo>
                    <a:pt x="188" y="286"/>
                    <a:pt x="193" y="283"/>
                    <a:pt x="193" y="283"/>
                  </a:cubicBezTo>
                  <a:cubicBezTo>
                    <a:pt x="196" y="283"/>
                    <a:pt x="198" y="281"/>
                    <a:pt x="199" y="280"/>
                  </a:cubicBezTo>
                  <a:cubicBezTo>
                    <a:pt x="199" y="280"/>
                    <a:pt x="201" y="280"/>
                    <a:pt x="201" y="279"/>
                  </a:cubicBezTo>
                  <a:cubicBezTo>
                    <a:pt x="201" y="278"/>
                    <a:pt x="206" y="277"/>
                    <a:pt x="206" y="277"/>
                  </a:cubicBezTo>
                  <a:cubicBezTo>
                    <a:pt x="206" y="277"/>
                    <a:pt x="208" y="277"/>
                    <a:pt x="210" y="278"/>
                  </a:cubicBezTo>
                  <a:cubicBezTo>
                    <a:pt x="211" y="278"/>
                    <a:pt x="215" y="276"/>
                    <a:pt x="215" y="276"/>
                  </a:cubicBezTo>
                  <a:cubicBezTo>
                    <a:pt x="217" y="275"/>
                    <a:pt x="216" y="278"/>
                    <a:pt x="216" y="278"/>
                  </a:cubicBezTo>
                  <a:cubicBezTo>
                    <a:pt x="215" y="279"/>
                    <a:pt x="215" y="279"/>
                    <a:pt x="215" y="279"/>
                  </a:cubicBezTo>
                  <a:cubicBezTo>
                    <a:pt x="215" y="279"/>
                    <a:pt x="214" y="280"/>
                    <a:pt x="214" y="281"/>
                  </a:cubicBezTo>
                  <a:cubicBezTo>
                    <a:pt x="214" y="283"/>
                    <a:pt x="212" y="283"/>
                    <a:pt x="212" y="283"/>
                  </a:cubicBezTo>
                  <a:cubicBezTo>
                    <a:pt x="211" y="284"/>
                    <a:pt x="210" y="285"/>
                    <a:pt x="210" y="285"/>
                  </a:cubicBezTo>
                  <a:cubicBezTo>
                    <a:pt x="210" y="285"/>
                    <a:pt x="209" y="287"/>
                    <a:pt x="208" y="288"/>
                  </a:cubicBezTo>
                  <a:cubicBezTo>
                    <a:pt x="207" y="288"/>
                    <a:pt x="207" y="291"/>
                    <a:pt x="207" y="291"/>
                  </a:cubicBezTo>
                  <a:cubicBezTo>
                    <a:pt x="206" y="293"/>
                    <a:pt x="206" y="293"/>
                    <a:pt x="206" y="293"/>
                  </a:cubicBezTo>
                  <a:cubicBezTo>
                    <a:pt x="206" y="293"/>
                    <a:pt x="205" y="295"/>
                    <a:pt x="207" y="294"/>
                  </a:cubicBezTo>
                  <a:cubicBezTo>
                    <a:pt x="208" y="294"/>
                    <a:pt x="208" y="293"/>
                    <a:pt x="208" y="293"/>
                  </a:cubicBezTo>
                  <a:cubicBezTo>
                    <a:pt x="211" y="292"/>
                    <a:pt x="211" y="292"/>
                    <a:pt x="211" y="292"/>
                  </a:cubicBezTo>
                  <a:cubicBezTo>
                    <a:pt x="214" y="289"/>
                    <a:pt x="214" y="289"/>
                    <a:pt x="214" y="289"/>
                  </a:cubicBezTo>
                  <a:cubicBezTo>
                    <a:pt x="215" y="287"/>
                    <a:pt x="215" y="287"/>
                    <a:pt x="215" y="287"/>
                  </a:cubicBezTo>
                  <a:cubicBezTo>
                    <a:pt x="215" y="287"/>
                    <a:pt x="215" y="285"/>
                    <a:pt x="216" y="284"/>
                  </a:cubicBezTo>
                  <a:cubicBezTo>
                    <a:pt x="217" y="283"/>
                    <a:pt x="216" y="284"/>
                    <a:pt x="217" y="283"/>
                  </a:cubicBezTo>
                  <a:cubicBezTo>
                    <a:pt x="218" y="283"/>
                    <a:pt x="218" y="281"/>
                    <a:pt x="218" y="280"/>
                  </a:cubicBezTo>
                  <a:cubicBezTo>
                    <a:pt x="218" y="280"/>
                    <a:pt x="220" y="279"/>
                    <a:pt x="220" y="279"/>
                  </a:cubicBezTo>
                  <a:cubicBezTo>
                    <a:pt x="220" y="279"/>
                    <a:pt x="222" y="280"/>
                    <a:pt x="222" y="279"/>
                  </a:cubicBezTo>
                  <a:cubicBezTo>
                    <a:pt x="222" y="279"/>
                    <a:pt x="222" y="277"/>
                    <a:pt x="221" y="276"/>
                  </a:cubicBezTo>
                  <a:cubicBezTo>
                    <a:pt x="221" y="274"/>
                    <a:pt x="221" y="276"/>
                    <a:pt x="222" y="275"/>
                  </a:cubicBezTo>
                  <a:cubicBezTo>
                    <a:pt x="222" y="274"/>
                    <a:pt x="224" y="274"/>
                    <a:pt x="225" y="274"/>
                  </a:cubicBezTo>
                  <a:cubicBezTo>
                    <a:pt x="227" y="273"/>
                    <a:pt x="227" y="274"/>
                    <a:pt x="228" y="273"/>
                  </a:cubicBezTo>
                  <a:cubicBezTo>
                    <a:pt x="228" y="273"/>
                    <a:pt x="228" y="272"/>
                    <a:pt x="228" y="271"/>
                  </a:cubicBezTo>
                  <a:cubicBezTo>
                    <a:pt x="228" y="270"/>
                    <a:pt x="228" y="269"/>
                    <a:pt x="229" y="268"/>
                  </a:cubicBezTo>
                  <a:cubicBezTo>
                    <a:pt x="229" y="267"/>
                    <a:pt x="230" y="268"/>
                    <a:pt x="231" y="267"/>
                  </a:cubicBezTo>
                  <a:cubicBezTo>
                    <a:pt x="232" y="267"/>
                    <a:pt x="231" y="267"/>
                    <a:pt x="232" y="266"/>
                  </a:cubicBezTo>
                  <a:cubicBezTo>
                    <a:pt x="232" y="266"/>
                    <a:pt x="233" y="265"/>
                    <a:pt x="234" y="264"/>
                  </a:cubicBezTo>
                  <a:cubicBezTo>
                    <a:pt x="236" y="263"/>
                    <a:pt x="235" y="261"/>
                    <a:pt x="235" y="261"/>
                  </a:cubicBezTo>
                  <a:cubicBezTo>
                    <a:pt x="235" y="260"/>
                    <a:pt x="236" y="260"/>
                    <a:pt x="237" y="260"/>
                  </a:cubicBezTo>
                  <a:cubicBezTo>
                    <a:pt x="238" y="260"/>
                    <a:pt x="236" y="261"/>
                    <a:pt x="236" y="262"/>
                  </a:cubicBezTo>
                  <a:cubicBezTo>
                    <a:pt x="236" y="263"/>
                    <a:pt x="235" y="265"/>
                    <a:pt x="235" y="265"/>
                  </a:cubicBezTo>
                  <a:cubicBezTo>
                    <a:pt x="235" y="265"/>
                    <a:pt x="237" y="266"/>
                    <a:pt x="237" y="267"/>
                  </a:cubicBezTo>
                  <a:cubicBezTo>
                    <a:pt x="237" y="268"/>
                    <a:pt x="237" y="270"/>
                    <a:pt x="237" y="272"/>
                  </a:cubicBezTo>
                  <a:cubicBezTo>
                    <a:pt x="237" y="275"/>
                    <a:pt x="236" y="276"/>
                    <a:pt x="236" y="276"/>
                  </a:cubicBezTo>
                  <a:cubicBezTo>
                    <a:pt x="236" y="276"/>
                    <a:pt x="236" y="279"/>
                    <a:pt x="237" y="279"/>
                  </a:cubicBezTo>
                  <a:cubicBezTo>
                    <a:pt x="238" y="280"/>
                    <a:pt x="238" y="282"/>
                    <a:pt x="238" y="282"/>
                  </a:cubicBezTo>
                  <a:cubicBezTo>
                    <a:pt x="234" y="282"/>
                    <a:pt x="234" y="286"/>
                    <a:pt x="234" y="286"/>
                  </a:cubicBezTo>
                  <a:cubicBezTo>
                    <a:pt x="230" y="286"/>
                    <a:pt x="230" y="289"/>
                    <a:pt x="230" y="289"/>
                  </a:cubicBezTo>
                  <a:cubicBezTo>
                    <a:pt x="230" y="294"/>
                    <a:pt x="225" y="294"/>
                    <a:pt x="225" y="294"/>
                  </a:cubicBezTo>
                  <a:cubicBezTo>
                    <a:pt x="224" y="295"/>
                    <a:pt x="224" y="295"/>
                    <a:pt x="224" y="295"/>
                  </a:cubicBezTo>
                  <a:cubicBezTo>
                    <a:pt x="221" y="298"/>
                    <a:pt x="221" y="298"/>
                    <a:pt x="221" y="298"/>
                  </a:cubicBezTo>
                  <a:cubicBezTo>
                    <a:pt x="221" y="298"/>
                    <a:pt x="215" y="302"/>
                    <a:pt x="212" y="304"/>
                  </a:cubicBezTo>
                  <a:cubicBezTo>
                    <a:pt x="210" y="307"/>
                    <a:pt x="204" y="312"/>
                    <a:pt x="204" y="312"/>
                  </a:cubicBezTo>
                  <a:cubicBezTo>
                    <a:pt x="203" y="314"/>
                    <a:pt x="198" y="313"/>
                    <a:pt x="198" y="313"/>
                  </a:cubicBezTo>
                  <a:cubicBezTo>
                    <a:pt x="198" y="309"/>
                    <a:pt x="195" y="310"/>
                    <a:pt x="195" y="310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81" y="309"/>
                    <a:pt x="181" y="309"/>
                    <a:pt x="181" y="309"/>
                  </a:cubicBezTo>
                  <a:cubicBezTo>
                    <a:pt x="181" y="309"/>
                    <a:pt x="179" y="308"/>
                    <a:pt x="178" y="308"/>
                  </a:cubicBezTo>
                  <a:cubicBezTo>
                    <a:pt x="177" y="309"/>
                    <a:pt x="173" y="311"/>
                    <a:pt x="173" y="311"/>
                  </a:cubicBezTo>
                  <a:cubicBezTo>
                    <a:pt x="173" y="311"/>
                    <a:pt x="168" y="309"/>
                    <a:pt x="167" y="311"/>
                  </a:cubicBezTo>
                  <a:cubicBezTo>
                    <a:pt x="166" y="313"/>
                    <a:pt x="169" y="314"/>
                    <a:pt x="169" y="314"/>
                  </a:cubicBezTo>
                  <a:cubicBezTo>
                    <a:pt x="169" y="315"/>
                    <a:pt x="175" y="318"/>
                    <a:pt x="175" y="318"/>
                  </a:cubicBezTo>
                  <a:cubicBezTo>
                    <a:pt x="174" y="322"/>
                    <a:pt x="177" y="326"/>
                    <a:pt x="177" y="326"/>
                  </a:cubicBezTo>
                  <a:cubicBezTo>
                    <a:pt x="178" y="333"/>
                    <a:pt x="174" y="335"/>
                    <a:pt x="174" y="335"/>
                  </a:cubicBezTo>
                  <a:cubicBezTo>
                    <a:pt x="149" y="353"/>
                    <a:pt x="149" y="353"/>
                    <a:pt x="149" y="353"/>
                  </a:cubicBezTo>
                  <a:cubicBezTo>
                    <a:pt x="143" y="354"/>
                    <a:pt x="145" y="356"/>
                    <a:pt x="145" y="356"/>
                  </a:cubicBezTo>
                  <a:cubicBezTo>
                    <a:pt x="145" y="356"/>
                    <a:pt x="142" y="355"/>
                    <a:pt x="139" y="359"/>
                  </a:cubicBezTo>
                  <a:cubicBezTo>
                    <a:pt x="133" y="362"/>
                    <a:pt x="127" y="367"/>
                    <a:pt x="127" y="367"/>
                  </a:cubicBezTo>
                  <a:cubicBezTo>
                    <a:pt x="122" y="368"/>
                    <a:pt x="123" y="370"/>
                    <a:pt x="123" y="370"/>
                  </a:cubicBezTo>
                  <a:cubicBezTo>
                    <a:pt x="119" y="371"/>
                    <a:pt x="119" y="374"/>
                    <a:pt x="119" y="374"/>
                  </a:cubicBezTo>
                  <a:cubicBezTo>
                    <a:pt x="116" y="378"/>
                    <a:pt x="110" y="381"/>
                    <a:pt x="110" y="381"/>
                  </a:cubicBezTo>
                  <a:cubicBezTo>
                    <a:pt x="109" y="382"/>
                    <a:pt x="109" y="382"/>
                    <a:pt x="109" y="382"/>
                  </a:cubicBezTo>
                  <a:cubicBezTo>
                    <a:pt x="108" y="382"/>
                    <a:pt x="108" y="382"/>
                    <a:pt x="108" y="382"/>
                  </a:cubicBezTo>
                  <a:cubicBezTo>
                    <a:pt x="105" y="380"/>
                    <a:pt x="104" y="380"/>
                    <a:pt x="100" y="380"/>
                  </a:cubicBezTo>
                  <a:cubicBezTo>
                    <a:pt x="97" y="380"/>
                    <a:pt x="99" y="386"/>
                    <a:pt x="99" y="386"/>
                  </a:cubicBezTo>
                  <a:cubicBezTo>
                    <a:pt x="99" y="386"/>
                    <a:pt x="96" y="386"/>
                    <a:pt x="94" y="388"/>
                  </a:cubicBezTo>
                  <a:cubicBezTo>
                    <a:pt x="94" y="394"/>
                    <a:pt x="90" y="391"/>
                    <a:pt x="90" y="391"/>
                  </a:cubicBezTo>
                  <a:cubicBezTo>
                    <a:pt x="90" y="391"/>
                    <a:pt x="86" y="392"/>
                    <a:pt x="85" y="389"/>
                  </a:cubicBezTo>
                  <a:cubicBezTo>
                    <a:pt x="85" y="383"/>
                    <a:pt x="82" y="383"/>
                    <a:pt x="82" y="383"/>
                  </a:cubicBezTo>
                  <a:cubicBezTo>
                    <a:pt x="82" y="383"/>
                    <a:pt x="74" y="387"/>
                    <a:pt x="74" y="390"/>
                  </a:cubicBezTo>
                  <a:cubicBezTo>
                    <a:pt x="73" y="393"/>
                    <a:pt x="77" y="395"/>
                    <a:pt x="77" y="395"/>
                  </a:cubicBezTo>
                  <a:cubicBezTo>
                    <a:pt x="78" y="395"/>
                    <a:pt x="78" y="396"/>
                    <a:pt x="79" y="397"/>
                  </a:cubicBezTo>
                  <a:cubicBezTo>
                    <a:pt x="80" y="399"/>
                    <a:pt x="80" y="399"/>
                    <a:pt x="77" y="401"/>
                  </a:cubicBezTo>
                  <a:cubicBezTo>
                    <a:pt x="75" y="404"/>
                    <a:pt x="75" y="406"/>
                    <a:pt x="75" y="407"/>
                  </a:cubicBezTo>
                  <a:cubicBezTo>
                    <a:pt x="72" y="408"/>
                    <a:pt x="73" y="409"/>
                    <a:pt x="73" y="410"/>
                  </a:cubicBezTo>
                  <a:cubicBezTo>
                    <a:pt x="68" y="413"/>
                    <a:pt x="65" y="415"/>
                    <a:pt x="65" y="418"/>
                  </a:cubicBezTo>
                  <a:cubicBezTo>
                    <a:pt x="60" y="421"/>
                    <a:pt x="61" y="425"/>
                    <a:pt x="61" y="425"/>
                  </a:cubicBezTo>
                  <a:cubicBezTo>
                    <a:pt x="61" y="425"/>
                    <a:pt x="59" y="426"/>
                    <a:pt x="58" y="428"/>
                  </a:cubicBezTo>
                  <a:cubicBezTo>
                    <a:pt x="56" y="429"/>
                    <a:pt x="55" y="432"/>
                    <a:pt x="55" y="432"/>
                  </a:cubicBezTo>
                  <a:cubicBezTo>
                    <a:pt x="55" y="432"/>
                    <a:pt x="55" y="434"/>
                    <a:pt x="50" y="436"/>
                  </a:cubicBezTo>
                  <a:cubicBezTo>
                    <a:pt x="46" y="438"/>
                    <a:pt x="49" y="442"/>
                    <a:pt x="50" y="442"/>
                  </a:cubicBezTo>
                  <a:cubicBezTo>
                    <a:pt x="50" y="443"/>
                    <a:pt x="48" y="444"/>
                    <a:pt x="48" y="444"/>
                  </a:cubicBezTo>
                  <a:cubicBezTo>
                    <a:pt x="41" y="443"/>
                    <a:pt x="42" y="448"/>
                    <a:pt x="42" y="448"/>
                  </a:cubicBezTo>
                  <a:cubicBezTo>
                    <a:pt x="37" y="452"/>
                    <a:pt x="37" y="452"/>
                    <a:pt x="37" y="452"/>
                  </a:cubicBezTo>
                  <a:cubicBezTo>
                    <a:pt x="37" y="454"/>
                    <a:pt x="37" y="454"/>
                    <a:pt x="37" y="454"/>
                  </a:cubicBezTo>
                  <a:cubicBezTo>
                    <a:pt x="37" y="454"/>
                    <a:pt x="33" y="455"/>
                    <a:pt x="32" y="458"/>
                  </a:cubicBezTo>
                  <a:cubicBezTo>
                    <a:pt x="31" y="462"/>
                    <a:pt x="25" y="464"/>
                    <a:pt x="25" y="464"/>
                  </a:cubicBezTo>
                  <a:cubicBezTo>
                    <a:pt x="20" y="467"/>
                    <a:pt x="18" y="474"/>
                    <a:pt x="18" y="474"/>
                  </a:cubicBezTo>
                  <a:cubicBezTo>
                    <a:pt x="15" y="475"/>
                    <a:pt x="15" y="478"/>
                    <a:pt x="15" y="478"/>
                  </a:cubicBezTo>
                  <a:cubicBezTo>
                    <a:pt x="12" y="480"/>
                    <a:pt x="0" y="497"/>
                    <a:pt x="0" y="497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06"/>
                    <a:pt x="2" y="507"/>
                    <a:pt x="4" y="504"/>
                  </a:cubicBezTo>
                  <a:cubicBezTo>
                    <a:pt x="6" y="501"/>
                    <a:pt x="7" y="503"/>
                    <a:pt x="7" y="503"/>
                  </a:cubicBezTo>
                  <a:cubicBezTo>
                    <a:pt x="7" y="503"/>
                    <a:pt x="11" y="503"/>
                    <a:pt x="11" y="502"/>
                  </a:cubicBezTo>
                  <a:cubicBezTo>
                    <a:pt x="11" y="499"/>
                    <a:pt x="18" y="494"/>
                    <a:pt x="19" y="494"/>
                  </a:cubicBezTo>
                  <a:cubicBezTo>
                    <a:pt x="19" y="494"/>
                    <a:pt x="21" y="494"/>
                    <a:pt x="22" y="494"/>
                  </a:cubicBezTo>
                  <a:cubicBezTo>
                    <a:pt x="22" y="494"/>
                    <a:pt x="25" y="492"/>
                    <a:pt x="25" y="492"/>
                  </a:cubicBezTo>
                  <a:cubicBezTo>
                    <a:pt x="27" y="490"/>
                    <a:pt x="27" y="490"/>
                    <a:pt x="27" y="490"/>
                  </a:cubicBezTo>
                  <a:cubicBezTo>
                    <a:pt x="27" y="490"/>
                    <a:pt x="31" y="488"/>
                    <a:pt x="33" y="487"/>
                  </a:cubicBezTo>
                  <a:cubicBezTo>
                    <a:pt x="34" y="487"/>
                    <a:pt x="39" y="484"/>
                    <a:pt x="39" y="484"/>
                  </a:cubicBezTo>
                  <a:cubicBezTo>
                    <a:pt x="39" y="484"/>
                    <a:pt x="41" y="484"/>
                    <a:pt x="43" y="484"/>
                  </a:cubicBezTo>
                  <a:cubicBezTo>
                    <a:pt x="44" y="484"/>
                    <a:pt x="47" y="486"/>
                    <a:pt x="48" y="486"/>
                  </a:cubicBezTo>
                  <a:cubicBezTo>
                    <a:pt x="49" y="486"/>
                    <a:pt x="51" y="486"/>
                    <a:pt x="52" y="486"/>
                  </a:cubicBezTo>
                  <a:cubicBezTo>
                    <a:pt x="54" y="486"/>
                    <a:pt x="55" y="487"/>
                    <a:pt x="55" y="487"/>
                  </a:cubicBezTo>
                  <a:cubicBezTo>
                    <a:pt x="55" y="487"/>
                    <a:pt x="56" y="488"/>
                    <a:pt x="58" y="488"/>
                  </a:cubicBezTo>
                  <a:cubicBezTo>
                    <a:pt x="59" y="489"/>
                    <a:pt x="61" y="489"/>
                    <a:pt x="61" y="489"/>
                  </a:cubicBezTo>
                  <a:cubicBezTo>
                    <a:pt x="62" y="489"/>
                    <a:pt x="62" y="487"/>
                    <a:pt x="62" y="486"/>
                  </a:cubicBezTo>
                  <a:cubicBezTo>
                    <a:pt x="62" y="485"/>
                    <a:pt x="63" y="484"/>
                    <a:pt x="63" y="484"/>
                  </a:cubicBezTo>
                  <a:cubicBezTo>
                    <a:pt x="67" y="482"/>
                    <a:pt x="67" y="482"/>
                    <a:pt x="67" y="482"/>
                  </a:cubicBezTo>
                  <a:cubicBezTo>
                    <a:pt x="67" y="482"/>
                    <a:pt x="67" y="482"/>
                    <a:pt x="69" y="482"/>
                  </a:cubicBezTo>
                  <a:cubicBezTo>
                    <a:pt x="70" y="482"/>
                    <a:pt x="70" y="482"/>
                    <a:pt x="71" y="482"/>
                  </a:cubicBezTo>
                  <a:cubicBezTo>
                    <a:pt x="72" y="482"/>
                    <a:pt x="74" y="483"/>
                    <a:pt x="74" y="483"/>
                  </a:cubicBezTo>
                  <a:cubicBezTo>
                    <a:pt x="76" y="482"/>
                    <a:pt x="76" y="482"/>
                    <a:pt x="76" y="482"/>
                  </a:cubicBezTo>
                  <a:cubicBezTo>
                    <a:pt x="76" y="482"/>
                    <a:pt x="80" y="482"/>
                    <a:pt x="81" y="482"/>
                  </a:cubicBezTo>
                  <a:cubicBezTo>
                    <a:pt x="81" y="482"/>
                    <a:pt x="86" y="482"/>
                    <a:pt x="90" y="483"/>
                  </a:cubicBezTo>
                  <a:cubicBezTo>
                    <a:pt x="93" y="484"/>
                    <a:pt x="95" y="483"/>
                    <a:pt x="96" y="483"/>
                  </a:cubicBezTo>
                  <a:cubicBezTo>
                    <a:pt x="97" y="484"/>
                    <a:pt x="98" y="486"/>
                    <a:pt x="98" y="486"/>
                  </a:cubicBezTo>
                  <a:cubicBezTo>
                    <a:pt x="98" y="486"/>
                    <a:pt x="99" y="486"/>
                    <a:pt x="100" y="487"/>
                  </a:cubicBezTo>
                  <a:cubicBezTo>
                    <a:pt x="100" y="488"/>
                    <a:pt x="101" y="487"/>
                    <a:pt x="103" y="487"/>
                  </a:cubicBezTo>
                  <a:cubicBezTo>
                    <a:pt x="104" y="487"/>
                    <a:pt x="105" y="488"/>
                    <a:pt x="106" y="489"/>
                  </a:cubicBezTo>
                  <a:cubicBezTo>
                    <a:pt x="106" y="490"/>
                    <a:pt x="107" y="490"/>
                    <a:pt x="108" y="491"/>
                  </a:cubicBezTo>
                  <a:cubicBezTo>
                    <a:pt x="109" y="491"/>
                    <a:pt x="112" y="492"/>
                    <a:pt x="113" y="492"/>
                  </a:cubicBezTo>
                  <a:cubicBezTo>
                    <a:pt x="114" y="492"/>
                    <a:pt x="115" y="494"/>
                    <a:pt x="115" y="494"/>
                  </a:cubicBezTo>
                  <a:cubicBezTo>
                    <a:pt x="115" y="494"/>
                    <a:pt x="117" y="495"/>
                    <a:pt x="117" y="495"/>
                  </a:cubicBezTo>
                  <a:cubicBezTo>
                    <a:pt x="118" y="495"/>
                    <a:pt x="119" y="495"/>
                    <a:pt x="120" y="496"/>
                  </a:cubicBezTo>
                  <a:cubicBezTo>
                    <a:pt x="122" y="496"/>
                    <a:pt x="122" y="497"/>
                    <a:pt x="126" y="497"/>
                  </a:cubicBezTo>
                  <a:cubicBezTo>
                    <a:pt x="130" y="498"/>
                    <a:pt x="130" y="501"/>
                    <a:pt x="130" y="501"/>
                  </a:cubicBezTo>
                  <a:cubicBezTo>
                    <a:pt x="121" y="502"/>
                    <a:pt x="115" y="509"/>
                    <a:pt x="115" y="509"/>
                  </a:cubicBezTo>
                  <a:cubicBezTo>
                    <a:pt x="115" y="509"/>
                    <a:pt x="103" y="518"/>
                    <a:pt x="99" y="523"/>
                  </a:cubicBezTo>
                  <a:cubicBezTo>
                    <a:pt x="95" y="527"/>
                    <a:pt x="94" y="524"/>
                    <a:pt x="89" y="525"/>
                  </a:cubicBezTo>
                  <a:cubicBezTo>
                    <a:pt x="85" y="525"/>
                    <a:pt x="83" y="530"/>
                    <a:pt x="83" y="530"/>
                  </a:cubicBezTo>
                  <a:cubicBezTo>
                    <a:pt x="83" y="530"/>
                    <a:pt x="84" y="531"/>
                    <a:pt x="85" y="532"/>
                  </a:cubicBezTo>
                  <a:cubicBezTo>
                    <a:pt x="86" y="533"/>
                    <a:pt x="84" y="537"/>
                    <a:pt x="84" y="537"/>
                  </a:cubicBezTo>
                  <a:cubicBezTo>
                    <a:pt x="84" y="541"/>
                    <a:pt x="84" y="541"/>
                    <a:pt x="84" y="541"/>
                  </a:cubicBezTo>
                  <a:cubicBezTo>
                    <a:pt x="89" y="542"/>
                    <a:pt x="89" y="542"/>
                    <a:pt x="89" y="542"/>
                  </a:cubicBezTo>
                  <a:cubicBezTo>
                    <a:pt x="89" y="546"/>
                    <a:pt x="89" y="546"/>
                    <a:pt x="89" y="546"/>
                  </a:cubicBezTo>
                  <a:cubicBezTo>
                    <a:pt x="89" y="546"/>
                    <a:pt x="90" y="547"/>
                    <a:pt x="91" y="547"/>
                  </a:cubicBezTo>
                  <a:cubicBezTo>
                    <a:pt x="92" y="548"/>
                    <a:pt x="94" y="550"/>
                    <a:pt x="94" y="550"/>
                  </a:cubicBezTo>
                  <a:cubicBezTo>
                    <a:pt x="97" y="551"/>
                    <a:pt x="97" y="551"/>
                    <a:pt x="97" y="551"/>
                  </a:cubicBezTo>
                  <a:cubicBezTo>
                    <a:pt x="97" y="551"/>
                    <a:pt x="97" y="553"/>
                    <a:pt x="97" y="553"/>
                  </a:cubicBezTo>
                  <a:cubicBezTo>
                    <a:pt x="98" y="554"/>
                    <a:pt x="99" y="554"/>
                    <a:pt x="99" y="555"/>
                  </a:cubicBezTo>
                  <a:cubicBezTo>
                    <a:pt x="99" y="555"/>
                    <a:pt x="101" y="558"/>
                    <a:pt x="104" y="561"/>
                  </a:cubicBezTo>
                  <a:cubicBezTo>
                    <a:pt x="107" y="563"/>
                    <a:pt x="108" y="561"/>
                    <a:pt x="110" y="560"/>
                  </a:cubicBezTo>
                  <a:cubicBezTo>
                    <a:pt x="115" y="558"/>
                    <a:pt x="113" y="563"/>
                    <a:pt x="113" y="563"/>
                  </a:cubicBezTo>
                  <a:cubicBezTo>
                    <a:pt x="111" y="563"/>
                    <a:pt x="110" y="565"/>
                    <a:pt x="110" y="566"/>
                  </a:cubicBezTo>
                  <a:cubicBezTo>
                    <a:pt x="112" y="564"/>
                    <a:pt x="110" y="567"/>
                    <a:pt x="110" y="567"/>
                  </a:cubicBezTo>
                  <a:cubicBezTo>
                    <a:pt x="110" y="567"/>
                    <a:pt x="110" y="567"/>
                    <a:pt x="110" y="566"/>
                  </a:cubicBezTo>
                  <a:cubicBezTo>
                    <a:pt x="110" y="567"/>
                    <a:pt x="110" y="567"/>
                    <a:pt x="109" y="567"/>
                  </a:cubicBezTo>
                  <a:cubicBezTo>
                    <a:pt x="106" y="570"/>
                    <a:pt x="104" y="565"/>
                    <a:pt x="104" y="565"/>
                  </a:cubicBezTo>
                  <a:cubicBezTo>
                    <a:pt x="99" y="558"/>
                    <a:pt x="96" y="557"/>
                    <a:pt x="96" y="557"/>
                  </a:cubicBezTo>
                  <a:cubicBezTo>
                    <a:pt x="95" y="553"/>
                    <a:pt x="88" y="548"/>
                    <a:pt x="88" y="548"/>
                  </a:cubicBezTo>
                  <a:cubicBezTo>
                    <a:pt x="88" y="542"/>
                    <a:pt x="84" y="544"/>
                    <a:pt x="84" y="542"/>
                  </a:cubicBezTo>
                  <a:cubicBezTo>
                    <a:pt x="84" y="540"/>
                    <a:pt x="79" y="539"/>
                    <a:pt x="79" y="539"/>
                  </a:cubicBezTo>
                  <a:cubicBezTo>
                    <a:pt x="79" y="539"/>
                    <a:pt x="79" y="538"/>
                    <a:pt x="78" y="537"/>
                  </a:cubicBezTo>
                  <a:cubicBezTo>
                    <a:pt x="77" y="537"/>
                    <a:pt x="70" y="533"/>
                    <a:pt x="69" y="532"/>
                  </a:cubicBezTo>
                  <a:cubicBezTo>
                    <a:pt x="69" y="530"/>
                    <a:pt x="70" y="526"/>
                    <a:pt x="70" y="526"/>
                  </a:cubicBezTo>
                  <a:cubicBezTo>
                    <a:pt x="70" y="526"/>
                    <a:pt x="68" y="525"/>
                    <a:pt x="68" y="523"/>
                  </a:cubicBezTo>
                  <a:cubicBezTo>
                    <a:pt x="69" y="517"/>
                    <a:pt x="65" y="520"/>
                    <a:pt x="65" y="520"/>
                  </a:cubicBezTo>
                  <a:cubicBezTo>
                    <a:pt x="61" y="522"/>
                    <a:pt x="61" y="522"/>
                    <a:pt x="61" y="522"/>
                  </a:cubicBezTo>
                  <a:cubicBezTo>
                    <a:pt x="59" y="522"/>
                    <a:pt x="59" y="522"/>
                    <a:pt x="59" y="522"/>
                  </a:cubicBezTo>
                  <a:cubicBezTo>
                    <a:pt x="56" y="527"/>
                    <a:pt x="56" y="527"/>
                    <a:pt x="56" y="527"/>
                  </a:cubicBezTo>
                  <a:cubicBezTo>
                    <a:pt x="56" y="527"/>
                    <a:pt x="53" y="527"/>
                    <a:pt x="52" y="533"/>
                  </a:cubicBezTo>
                  <a:cubicBezTo>
                    <a:pt x="53" y="540"/>
                    <a:pt x="62" y="546"/>
                    <a:pt x="62" y="546"/>
                  </a:cubicBezTo>
                  <a:cubicBezTo>
                    <a:pt x="63" y="550"/>
                    <a:pt x="61" y="553"/>
                    <a:pt x="61" y="553"/>
                  </a:cubicBezTo>
                  <a:cubicBezTo>
                    <a:pt x="43" y="561"/>
                    <a:pt x="1" y="598"/>
                    <a:pt x="1" y="598"/>
                  </a:cubicBezTo>
                  <a:cubicBezTo>
                    <a:pt x="2" y="634"/>
                    <a:pt x="2" y="634"/>
                    <a:pt x="2" y="634"/>
                  </a:cubicBezTo>
                  <a:cubicBezTo>
                    <a:pt x="3" y="634"/>
                    <a:pt x="3" y="634"/>
                    <a:pt x="3" y="634"/>
                  </a:cubicBezTo>
                  <a:cubicBezTo>
                    <a:pt x="8" y="631"/>
                    <a:pt x="8" y="631"/>
                    <a:pt x="8" y="631"/>
                  </a:cubicBezTo>
                  <a:cubicBezTo>
                    <a:pt x="8" y="631"/>
                    <a:pt x="10" y="629"/>
                    <a:pt x="11" y="628"/>
                  </a:cubicBezTo>
                  <a:cubicBezTo>
                    <a:pt x="12" y="627"/>
                    <a:pt x="13" y="627"/>
                    <a:pt x="15" y="626"/>
                  </a:cubicBezTo>
                  <a:cubicBezTo>
                    <a:pt x="17" y="625"/>
                    <a:pt x="17" y="624"/>
                    <a:pt x="18" y="622"/>
                  </a:cubicBezTo>
                  <a:cubicBezTo>
                    <a:pt x="20" y="620"/>
                    <a:pt x="22" y="618"/>
                    <a:pt x="22" y="618"/>
                  </a:cubicBezTo>
                  <a:cubicBezTo>
                    <a:pt x="22" y="618"/>
                    <a:pt x="25" y="615"/>
                    <a:pt x="28" y="614"/>
                  </a:cubicBezTo>
                  <a:cubicBezTo>
                    <a:pt x="30" y="613"/>
                    <a:pt x="31" y="613"/>
                    <a:pt x="31" y="611"/>
                  </a:cubicBezTo>
                  <a:cubicBezTo>
                    <a:pt x="32" y="610"/>
                    <a:pt x="34" y="608"/>
                    <a:pt x="35" y="608"/>
                  </a:cubicBezTo>
                  <a:cubicBezTo>
                    <a:pt x="37" y="607"/>
                    <a:pt x="41" y="605"/>
                    <a:pt x="42" y="603"/>
                  </a:cubicBezTo>
                  <a:cubicBezTo>
                    <a:pt x="44" y="602"/>
                    <a:pt x="46" y="601"/>
                    <a:pt x="47" y="600"/>
                  </a:cubicBezTo>
                  <a:cubicBezTo>
                    <a:pt x="49" y="598"/>
                    <a:pt x="50" y="596"/>
                    <a:pt x="51" y="596"/>
                  </a:cubicBezTo>
                  <a:cubicBezTo>
                    <a:pt x="52" y="595"/>
                    <a:pt x="52" y="596"/>
                    <a:pt x="55" y="595"/>
                  </a:cubicBezTo>
                  <a:cubicBezTo>
                    <a:pt x="58" y="594"/>
                    <a:pt x="57" y="593"/>
                    <a:pt x="58" y="591"/>
                  </a:cubicBezTo>
                  <a:cubicBezTo>
                    <a:pt x="59" y="589"/>
                    <a:pt x="60" y="589"/>
                    <a:pt x="64" y="587"/>
                  </a:cubicBezTo>
                  <a:cubicBezTo>
                    <a:pt x="68" y="585"/>
                    <a:pt x="75" y="581"/>
                    <a:pt x="75" y="581"/>
                  </a:cubicBezTo>
                  <a:cubicBezTo>
                    <a:pt x="75" y="581"/>
                    <a:pt x="79" y="581"/>
                    <a:pt x="80" y="581"/>
                  </a:cubicBezTo>
                  <a:cubicBezTo>
                    <a:pt x="81" y="581"/>
                    <a:pt x="84" y="579"/>
                    <a:pt x="84" y="578"/>
                  </a:cubicBezTo>
                  <a:cubicBezTo>
                    <a:pt x="84" y="576"/>
                    <a:pt x="90" y="574"/>
                    <a:pt x="90" y="574"/>
                  </a:cubicBezTo>
                  <a:cubicBezTo>
                    <a:pt x="90" y="574"/>
                    <a:pt x="92" y="573"/>
                    <a:pt x="94" y="572"/>
                  </a:cubicBezTo>
                  <a:cubicBezTo>
                    <a:pt x="95" y="571"/>
                    <a:pt x="97" y="565"/>
                    <a:pt x="97" y="565"/>
                  </a:cubicBezTo>
                  <a:cubicBezTo>
                    <a:pt x="99" y="567"/>
                    <a:pt x="99" y="567"/>
                    <a:pt x="99" y="567"/>
                  </a:cubicBezTo>
                  <a:cubicBezTo>
                    <a:pt x="99" y="567"/>
                    <a:pt x="99" y="571"/>
                    <a:pt x="99" y="572"/>
                  </a:cubicBezTo>
                  <a:cubicBezTo>
                    <a:pt x="99" y="572"/>
                    <a:pt x="100" y="574"/>
                    <a:pt x="100" y="575"/>
                  </a:cubicBezTo>
                  <a:cubicBezTo>
                    <a:pt x="100" y="576"/>
                    <a:pt x="99" y="577"/>
                    <a:pt x="99" y="579"/>
                  </a:cubicBezTo>
                  <a:cubicBezTo>
                    <a:pt x="98" y="581"/>
                    <a:pt x="100" y="582"/>
                    <a:pt x="100" y="584"/>
                  </a:cubicBezTo>
                  <a:cubicBezTo>
                    <a:pt x="101" y="585"/>
                    <a:pt x="103" y="586"/>
                    <a:pt x="104" y="589"/>
                  </a:cubicBezTo>
                  <a:cubicBezTo>
                    <a:pt x="105" y="591"/>
                    <a:pt x="108" y="590"/>
                    <a:pt x="109" y="590"/>
                  </a:cubicBezTo>
                  <a:cubicBezTo>
                    <a:pt x="110" y="590"/>
                    <a:pt x="113" y="588"/>
                    <a:pt x="113" y="587"/>
                  </a:cubicBezTo>
                  <a:cubicBezTo>
                    <a:pt x="113" y="586"/>
                    <a:pt x="113" y="585"/>
                    <a:pt x="113" y="583"/>
                  </a:cubicBezTo>
                  <a:cubicBezTo>
                    <a:pt x="113" y="582"/>
                    <a:pt x="114" y="580"/>
                    <a:pt x="115" y="578"/>
                  </a:cubicBezTo>
                  <a:cubicBezTo>
                    <a:pt x="115" y="575"/>
                    <a:pt x="115" y="574"/>
                    <a:pt x="115" y="573"/>
                  </a:cubicBezTo>
                  <a:cubicBezTo>
                    <a:pt x="116" y="572"/>
                    <a:pt x="118" y="569"/>
                    <a:pt x="118" y="568"/>
                  </a:cubicBezTo>
                  <a:cubicBezTo>
                    <a:pt x="118" y="566"/>
                    <a:pt x="119" y="560"/>
                    <a:pt x="119" y="560"/>
                  </a:cubicBezTo>
                  <a:cubicBezTo>
                    <a:pt x="119" y="560"/>
                    <a:pt x="119" y="560"/>
                    <a:pt x="120" y="560"/>
                  </a:cubicBezTo>
                  <a:cubicBezTo>
                    <a:pt x="121" y="559"/>
                    <a:pt x="122" y="558"/>
                    <a:pt x="122" y="558"/>
                  </a:cubicBezTo>
                  <a:cubicBezTo>
                    <a:pt x="122" y="557"/>
                    <a:pt x="123" y="557"/>
                    <a:pt x="126" y="555"/>
                  </a:cubicBezTo>
                  <a:cubicBezTo>
                    <a:pt x="129" y="554"/>
                    <a:pt x="128" y="555"/>
                    <a:pt x="131" y="555"/>
                  </a:cubicBezTo>
                  <a:cubicBezTo>
                    <a:pt x="135" y="554"/>
                    <a:pt x="135" y="552"/>
                    <a:pt x="136" y="551"/>
                  </a:cubicBezTo>
                  <a:cubicBezTo>
                    <a:pt x="136" y="550"/>
                    <a:pt x="139" y="547"/>
                    <a:pt x="140" y="546"/>
                  </a:cubicBezTo>
                  <a:cubicBezTo>
                    <a:pt x="141" y="545"/>
                    <a:pt x="144" y="543"/>
                    <a:pt x="145" y="541"/>
                  </a:cubicBezTo>
                  <a:cubicBezTo>
                    <a:pt x="146" y="540"/>
                    <a:pt x="149" y="537"/>
                    <a:pt x="151" y="537"/>
                  </a:cubicBezTo>
                  <a:cubicBezTo>
                    <a:pt x="153" y="537"/>
                    <a:pt x="160" y="532"/>
                    <a:pt x="160" y="532"/>
                  </a:cubicBezTo>
                  <a:cubicBezTo>
                    <a:pt x="160" y="532"/>
                    <a:pt x="163" y="531"/>
                    <a:pt x="165" y="528"/>
                  </a:cubicBezTo>
                  <a:cubicBezTo>
                    <a:pt x="166" y="526"/>
                    <a:pt x="166" y="526"/>
                    <a:pt x="167" y="525"/>
                  </a:cubicBezTo>
                  <a:cubicBezTo>
                    <a:pt x="168" y="525"/>
                    <a:pt x="169" y="524"/>
                    <a:pt x="170" y="524"/>
                  </a:cubicBezTo>
                  <a:cubicBezTo>
                    <a:pt x="170" y="524"/>
                    <a:pt x="171" y="523"/>
                    <a:pt x="174" y="522"/>
                  </a:cubicBezTo>
                  <a:cubicBezTo>
                    <a:pt x="177" y="522"/>
                    <a:pt x="176" y="521"/>
                    <a:pt x="177" y="519"/>
                  </a:cubicBezTo>
                  <a:cubicBezTo>
                    <a:pt x="179" y="517"/>
                    <a:pt x="179" y="517"/>
                    <a:pt x="180" y="516"/>
                  </a:cubicBezTo>
                  <a:cubicBezTo>
                    <a:pt x="182" y="516"/>
                    <a:pt x="185" y="513"/>
                    <a:pt x="187" y="512"/>
                  </a:cubicBezTo>
                  <a:cubicBezTo>
                    <a:pt x="188" y="511"/>
                    <a:pt x="188" y="513"/>
                    <a:pt x="188" y="513"/>
                  </a:cubicBezTo>
                  <a:cubicBezTo>
                    <a:pt x="188" y="513"/>
                    <a:pt x="188" y="514"/>
                    <a:pt x="188" y="516"/>
                  </a:cubicBezTo>
                  <a:cubicBezTo>
                    <a:pt x="187" y="518"/>
                    <a:pt x="186" y="518"/>
                    <a:pt x="185" y="518"/>
                  </a:cubicBezTo>
                  <a:cubicBezTo>
                    <a:pt x="184" y="518"/>
                    <a:pt x="180" y="519"/>
                    <a:pt x="180" y="519"/>
                  </a:cubicBezTo>
                  <a:cubicBezTo>
                    <a:pt x="180" y="521"/>
                    <a:pt x="180" y="521"/>
                    <a:pt x="180" y="521"/>
                  </a:cubicBezTo>
                  <a:cubicBezTo>
                    <a:pt x="180" y="521"/>
                    <a:pt x="181" y="521"/>
                    <a:pt x="182" y="522"/>
                  </a:cubicBezTo>
                  <a:cubicBezTo>
                    <a:pt x="184" y="523"/>
                    <a:pt x="184" y="523"/>
                    <a:pt x="185" y="525"/>
                  </a:cubicBezTo>
                  <a:cubicBezTo>
                    <a:pt x="185" y="526"/>
                    <a:pt x="184" y="528"/>
                    <a:pt x="184" y="530"/>
                  </a:cubicBezTo>
                  <a:cubicBezTo>
                    <a:pt x="184" y="531"/>
                    <a:pt x="183" y="532"/>
                    <a:pt x="181" y="533"/>
                  </a:cubicBezTo>
                  <a:cubicBezTo>
                    <a:pt x="180" y="533"/>
                    <a:pt x="179" y="532"/>
                    <a:pt x="180" y="531"/>
                  </a:cubicBezTo>
                  <a:cubicBezTo>
                    <a:pt x="180" y="530"/>
                    <a:pt x="176" y="531"/>
                    <a:pt x="175" y="530"/>
                  </a:cubicBezTo>
                  <a:cubicBezTo>
                    <a:pt x="175" y="530"/>
                    <a:pt x="171" y="530"/>
                    <a:pt x="171" y="530"/>
                  </a:cubicBezTo>
                  <a:cubicBezTo>
                    <a:pt x="170" y="530"/>
                    <a:pt x="165" y="531"/>
                    <a:pt x="165" y="531"/>
                  </a:cubicBezTo>
                  <a:cubicBezTo>
                    <a:pt x="172" y="537"/>
                    <a:pt x="172" y="537"/>
                    <a:pt x="172" y="537"/>
                  </a:cubicBezTo>
                  <a:cubicBezTo>
                    <a:pt x="174" y="537"/>
                    <a:pt x="174" y="537"/>
                    <a:pt x="174" y="537"/>
                  </a:cubicBezTo>
                  <a:cubicBezTo>
                    <a:pt x="177" y="537"/>
                    <a:pt x="177" y="537"/>
                    <a:pt x="179" y="537"/>
                  </a:cubicBezTo>
                  <a:cubicBezTo>
                    <a:pt x="181" y="537"/>
                    <a:pt x="179" y="537"/>
                    <a:pt x="177" y="544"/>
                  </a:cubicBezTo>
                  <a:cubicBezTo>
                    <a:pt x="176" y="552"/>
                    <a:pt x="180" y="548"/>
                    <a:pt x="180" y="548"/>
                  </a:cubicBezTo>
                  <a:cubicBezTo>
                    <a:pt x="183" y="543"/>
                    <a:pt x="183" y="543"/>
                    <a:pt x="183" y="543"/>
                  </a:cubicBezTo>
                  <a:cubicBezTo>
                    <a:pt x="183" y="543"/>
                    <a:pt x="188" y="544"/>
                    <a:pt x="190" y="547"/>
                  </a:cubicBezTo>
                  <a:cubicBezTo>
                    <a:pt x="192" y="549"/>
                    <a:pt x="198" y="554"/>
                    <a:pt x="201" y="558"/>
                  </a:cubicBezTo>
                  <a:cubicBezTo>
                    <a:pt x="204" y="561"/>
                    <a:pt x="207" y="557"/>
                    <a:pt x="209" y="560"/>
                  </a:cubicBezTo>
                  <a:cubicBezTo>
                    <a:pt x="212" y="562"/>
                    <a:pt x="208" y="565"/>
                    <a:pt x="206" y="569"/>
                  </a:cubicBezTo>
                  <a:cubicBezTo>
                    <a:pt x="204" y="573"/>
                    <a:pt x="208" y="573"/>
                    <a:pt x="209" y="575"/>
                  </a:cubicBezTo>
                  <a:cubicBezTo>
                    <a:pt x="209" y="576"/>
                    <a:pt x="206" y="582"/>
                    <a:pt x="206" y="584"/>
                  </a:cubicBezTo>
                  <a:cubicBezTo>
                    <a:pt x="206" y="587"/>
                    <a:pt x="208" y="595"/>
                    <a:pt x="208" y="595"/>
                  </a:cubicBezTo>
                  <a:cubicBezTo>
                    <a:pt x="208" y="595"/>
                    <a:pt x="209" y="598"/>
                    <a:pt x="209" y="601"/>
                  </a:cubicBezTo>
                  <a:cubicBezTo>
                    <a:pt x="209" y="613"/>
                    <a:pt x="209" y="613"/>
                    <a:pt x="209" y="613"/>
                  </a:cubicBezTo>
                  <a:cubicBezTo>
                    <a:pt x="209" y="616"/>
                    <a:pt x="207" y="627"/>
                    <a:pt x="207" y="633"/>
                  </a:cubicBezTo>
                  <a:cubicBezTo>
                    <a:pt x="207" y="640"/>
                    <a:pt x="208" y="649"/>
                    <a:pt x="210" y="648"/>
                  </a:cubicBezTo>
                  <a:cubicBezTo>
                    <a:pt x="211" y="647"/>
                    <a:pt x="215" y="645"/>
                    <a:pt x="215" y="644"/>
                  </a:cubicBezTo>
                  <a:cubicBezTo>
                    <a:pt x="215" y="643"/>
                    <a:pt x="213" y="633"/>
                    <a:pt x="214" y="628"/>
                  </a:cubicBezTo>
                  <a:cubicBezTo>
                    <a:pt x="214" y="623"/>
                    <a:pt x="215" y="620"/>
                    <a:pt x="215" y="617"/>
                  </a:cubicBezTo>
                  <a:cubicBezTo>
                    <a:pt x="215" y="615"/>
                    <a:pt x="215" y="598"/>
                    <a:pt x="215" y="598"/>
                  </a:cubicBezTo>
                  <a:cubicBezTo>
                    <a:pt x="218" y="598"/>
                    <a:pt x="218" y="598"/>
                    <a:pt x="218" y="598"/>
                  </a:cubicBezTo>
                  <a:cubicBezTo>
                    <a:pt x="218" y="598"/>
                    <a:pt x="218" y="595"/>
                    <a:pt x="218" y="592"/>
                  </a:cubicBezTo>
                  <a:cubicBezTo>
                    <a:pt x="218" y="589"/>
                    <a:pt x="220" y="587"/>
                    <a:pt x="222" y="587"/>
                  </a:cubicBezTo>
                  <a:cubicBezTo>
                    <a:pt x="224" y="587"/>
                    <a:pt x="222" y="587"/>
                    <a:pt x="223" y="588"/>
                  </a:cubicBezTo>
                  <a:cubicBezTo>
                    <a:pt x="224" y="590"/>
                    <a:pt x="226" y="593"/>
                    <a:pt x="226" y="593"/>
                  </a:cubicBezTo>
                  <a:cubicBezTo>
                    <a:pt x="226" y="593"/>
                    <a:pt x="229" y="591"/>
                    <a:pt x="231" y="590"/>
                  </a:cubicBezTo>
                  <a:cubicBezTo>
                    <a:pt x="233" y="588"/>
                    <a:pt x="231" y="586"/>
                    <a:pt x="228" y="582"/>
                  </a:cubicBezTo>
                  <a:cubicBezTo>
                    <a:pt x="225" y="577"/>
                    <a:pt x="228" y="577"/>
                    <a:pt x="229" y="577"/>
                  </a:cubicBezTo>
                  <a:cubicBezTo>
                    <a:pt x="230" y="576"/>
                    <a:pt x="231" y="570"/>
                    <a:pt x="233" y="566"/>
                  </a:cubicBezTo>
                  <a:cubicBezTo>
                    <a:pt x="234" y="562"/>
                    <a:pt x="233" y="563"/>
                    <a:pt x="233" y="558"/>
                  </a:cubicBezTo>
                  <a:cubicBezTo>
                    <a:pt x="233" y="553"/>
                    <a:pt x="238" y="558"/>
                    <a:pt x="238" y="558"/>
                  </a:cubicBezTo>
                  <a:cubicBezTo>
                    <a:pt x="238" y="558"/>
                    <a:pt x="243" y="564"/>
                    <a:pt x="244" y="567"/>
                  </a:cubicBezTo>
                  <a:cubicBezTo>
                    <a:pt x="245" y="570"/>
                    <a:pt x="249" y="573"/>
                    <a:pt x="251" y="575"/>
                  </a:cubicBezTo>
                  <a:cubicBezTo>
                    <a:pt x="252" y="578"/>
                    <a:pt x="261" y="587"/>
                    <a:pt x="265" y="597"/>
                  </a:cubicBezTo>
                  <a:cubicBezTo>
                    <a:pt x="270" y="607"/>
                    <a:pt x="270" y="601"/>
                    <a:pt x="270" y="601"/>
                  </a:cubicBezTo>
                  <a:cubicBezTo>
                    <a:pt x="270" y="601"/>
                    <a:pt x="283" y="626"/>
                    <a:pt x="284" y="628"/>
                  </a:cubicBezTo>
                  <a:cubicBezTo>
                    <a:pt x="284" y="629"/>
                    <a:pt x="287" y="631"/>
                    <a:pt x="290" y="633"/>
                  </a:cubicBezTo>
                  <a:cubicBezTo>
                    <a:pt x="294" y="634"/>
                    <a:pt x="294" y="634"/>
                    <a:pt x="297" y="637"/>
                  </a:cubicBezTo>
                  <a:cubicBezTo>
                    <a:pt x="301" y="640"/>
                    <a:pt x="297" y="641"/>
                    <a:pt x="297" y="643"/>
                  </a:cubicBezTo>
                  <a:cubicBezTo>
                    <a:pt x="297" y="645"/>
                    <a:pt x="311" y="671"/>
                    <a:pt x="314" y="675"/>
                  </a:cubicBezTo>
                  <a:cubicBezTo>
                    <a:pt x="317" y="679"/>
                    <a:pt x="317" y="680"/>
                    <a:pt x="318" y="684"/>
                  </a:cubicBezTo>
                  <a:cubicBezTo>
                    <a:pt x="320" y="689"/>
                    <a:pt x="320" y="688"/>
                    <a:pt x="322" y="694"/>
                  </a:cubicBezTo>
                  <a:cubicBezTo>
                    <a:pt x="324" y="700"/>
                    <a:pt x="327" y="704"/>
                    <a:pt x="329" y="709"/>
                  </a:cubicBezTo>
                  <a:cubicBezTo>
                    <a:pt x="332" y="715"/>
                    <a:pt x="332" y="719"/>
                    <a:pt x="333" y="721"/>
                  </a:cubicBezTo>
                  <a:cubicBezTo>
                    <a:pt x="334" y="723"/>
                    <a:pt x="336" y="726"/>
                    <a:pt x="337" y="730"/>
                  </a:cubicBezTo>
                  <a:cubicBezTo>
                    <a:pt x="339" y="734"/>
                    <a:pt x="340" y="734"/>
                    <a:pt x="342" y="737"/>
                  </a:cubicBezTo>
                  <a:cubicBezTo>
                    <a:pt x="344" y="739"/>
                    <a:pt x="346" y="735"/>
                    <a:pt x="346" y="735"/>
                  </a:cubicBezTo>
                  <a:cubicBezTo>
                    <a:pt x="346" y="735"/>
                    <a:pt x="347" y="731"/>
                    <a:pt x="348" y="720"/>
                  </a:cubicBezTo>
                  <a:cubicBezTo>
                    <a:pt x="349" y="709"/>
                    <a:pt x="349" y="716"/>
                    <a:pt x="350" y="709"/>
                  </a:cubicBezTo>
                  <a:cubicBezTo>
                    <a:pt x="351" y="702"/>
                    <a:pt x="350" y="704"/>
                    <a:pt x="346" y="701"/>
                  </a:cubicBezTo>
                  <a:cubicBezTo>
                    <a:pt x="342" y="697"/>
                    <a:pt x="342" y="699"/>
                    <a:pt x="342" y="698"/>
                  </a:cubicBezTo>
                  <a:cubicBezTo>
                    <a:pt x="342" y="697"/>
                    <a:pt x="341" y="690"/>
                    <a:pt x="340" y="686"/>
                  </a:cubicBezTo>
                  <a:cubicBezTo>
                    <a:pt x="340" y="682"/>
                    <a:pt x="343" y="682"/>
                    <a:pt x="342" y="679"/>
                  </a:cubicBezTo>
                  <a:cubicBezTo>
                    <a:pt x="342" y="677"/>
                    <a:pt x="338" y="668"/>
                    <a:pt x="336" y="669"/>
                  </a:cubicBezTo>
                  <a:cubicBezTo>
                    <a:pt x="335" y="670"/>
                    <a:pt x="335" y="673"/>
                    <a:pt x="333" y="671"/>
                  </a:cubicBezTo>
                  <a:cubicBezTo>
                    <a:pt x="331" y="670"/>
                    <a:pt x="332" y="669"/>
                    <a:pt x="332" y="666"/>
                  </a:cubicBezTo>
                  <a:cubicBezTo>
                    <a:pt x="332" y="657"/>
                    <a:pt x="332" y="657"/>
                    <a:pt x="332" y="657"/>
                  </a:cubicBezTo>
                  <a:cubicBezTo>
                    <a:pt x="332" y="654"/>
                    <a:pt x="329" y="656"/>
                    <a:pt x="327" y="653"/>
                  </a:cubicBezTo>
                  <a:cubicBezTo>
                    <a:pt x="324" y="650"/>
                    <a:pt x="325" y="644"/>
                    <a:pt x="325" y="642"/>
                  </a:cubicBezTo>
                  <a:cubicBezTo>
                    <a:pt x="324" y="640"/>
                    <a:pt x="321" y="644"/>
                    <a:pt x="321" y="642"/>
                  </a:cubicBezTo>
                  <a:cubicBezTo>
                    <a:pt x="321" y="640"/>
                    <a:pt x="316" y="633"/>
                    <a:pt x="316" y="629"/>
                  </a:cubicBezTo>
                  <a:cubicBezTo>
                    <a:pt x="315" y="625"/>
                    <a:pt x="308" y="608"/>
                    <a:pt x="308" y="608"/>
                  </a:cubicBezTo>
                  <a:cubicBezTo>
                    <a:pt x="308" y="608"/>
                    <a:pt x="300" y="592"/>
                    <a:pt x="299" y="589"/>
                  </a:cubicBezTo>
                  <a:cubicBezTo>
                    <a:pt x="298" y="586"/>
                    <a:pt x="294" y="576"/>
                    <a:pt x="291" y="572"/>
                  </a:cubicBezTo>
                  <a:cubicBezTo>
                    <a:pt x="287" y="567"/>
                    <a:pt x="275" y="560"/>
                    <a:pt x="275" y="560"/>
                  </a:cubicBezTo>
                  <a:cubicBezTo>
                    <a:pt x="275" y="560"/>
                    <a:pt x="269" y="552"/>
                    <a:pt x="267" y="549"/>
                  </a:cubicBezTo>
                  <a:cubicBezTo>
                    <a:pt x="266" y="547"/>
                    <a:pt x="236" y="537"/>
                    <a:pt x="235" y="537"/>
                  </a:cubicBezTo>
                  <a:cubicBezTo>
                    <a:pt x="235" y="537"/>
                    <a:pt x="228" y="529"/>
                    <a:pt x="228" y="527"/>
                  </a:cubicBezTo>
                  <a:cubicBezTo>
                    <a:pt x="228" y="525"/>
                    <a:pt x="224" y="506"/>
                    <a:pt x="220" y="507"/>
                  </a:cubicBezTo>
                  <a:cubicBezTo>
                    <a:pt x="215" y="507"/>
                    <a:pt x="220" y="509"/>
                    <a:pt x="217" y="509"/>
                  </a:cubicBezTo>
                  <a:cubicBezTo>
                    <a:pt x="214" y="510"/>
                    <a:pt x="217" y="509"/>
                    <a:pt x="215" y="508"/>
                  </a:cubicBezTo>
                  <a:cubicBezTo>
                    <a:pt x="212" y="506"/>
                    <a:pt x="215" y="508"/>
                    <a:pt x="212" y="509"/>
                  </a:cubicBezTo>
                  <a:cubicBezTo>
                    <a:pt x="210" y="510"/>
                    <a:pt x="209" y="510"/>
                    <a:pt x="205" y="510"/>
                  </a:cubicBezTo>
                  <a:cubicBezTo>
                    <a:pt x="201" y="510"/>
                    <a:pt x="203" y="513"/>
                    <a:pt x="203" y="515"/>
                  </a:cubicBezTo>
                  <a:cubicBezTo>
                    <a:pt x="203" y="516"/>
                    <a:pt x="203" y="520"/>
                    <a:pt x="201" y="519"/>
                  </a:cubicBezTo>
                  <a:cubicBezTo>
                    <a:pt x="199" y="517"/>
                    <a:pt x="201" y="519"/>
                    <a:pt x="201" y="514"/>
                  </a:cubicBezTo>
                  <a:cubicBezTo>
                    <a:pt x="201" y="510"/>
                    <a:pt x="196" y="508"/>
                    <a:pt x="195" y="507"/>
                  </a:cubicBezTo>
                  <a:cubicBezTo>
                    <a:pt x="194" y="505"/>
                    <a:pt x="195" y="505"/>
                    <a:pt x="199" y="505"/>
                  </a:cubicBezTo>
                  <a:cubicBezTo>
                    <a:pt x="202" y="504"/>
                    <a:pt x="209" y="500"/>
                    <a:pt x="212" y="499"/>
                  </a:cubicBezTo>
                  <a:cubicBezTo>
                    <a:pt x="214" y="499"/>
                    <a:pt x="218" y="493"/>
                    <a:pt x="219" y="492"/>
                  </a:cubicBezTo>
                  <a:cubicBezTo>
                    <a:pt x="220" y="491"/>
                    <a:pt x="225" y="491"/>
                    <a:pt x="225" y="491"/>
                  </a:cubicBezTo>
                  <a:cubicBezTo>
                    <a:pt x="225" y="491"/>
                    <a:pt x="227" y="489"/>
                    <a:pt x="229" y="486"/>
                  </a:cubicBezTo>
                  <a:cubicBezTo>
                    <a:pt x="231" y="484"/>
                    <a:pt x="231" y="485"/>
                    <a:pt x="240" y="478"/>
                  </a:cubicBezTo>
                  <a:cubicBezTo>
                    <a:pt x="250" y="471"/>
                    <a:pt x="244" y="475"/>
                    <a:pt x="245" y="473"/>
                  </a:cubicBezTo>
                  <a:cubicBezTo>
                    <a:pt x="246" y="471"/>
                    <a:pt x="245" y="473"/>
                    <a:pt x="250" y="473"/>
                  </a:cubicBezTo>
                  <a:cubicBezTo>
                    <a:pt x="254" y="473"/>
                    <a:pt x="253" y="471"/>
                    <a:pt x="255" y="470"/>
                  </a:cubicBezTo>
                  <a:cubicBezTo>
                    <a:pt x="257" y="469"/>
                    <a:pt x="259" y="464"/>
                    <a:pt x="262" y="464"/>
                  </a:cubicBezTo>
                  <a:cubicBezTo>
                    <a:pt x="265" y="464"/>
                    <a:pt x="270" y="462"/>
                    <a:pt x="271" y="460"/>
                  </a:cubicBezTo>
                  <a:cubicBezTo>
                    <a:pt x="272" y="459"/>
                    <a:pt x="274" y="460"/>
                    <a:pt x="275" y="462"/>
                  </a:cubicBezTo>
                  <a:cubicBezTo>
                    <a:pt x="276" y="463"/>
                    <a:pt x="275" y="465"/>
                    <a:pt x="279" y="465"/>
                  </a:cubicBezTo>
                  <a:cubicBezTo>
                    <a:pt x="282" y="465"/>
                    <a:pt x="280" y="466"/>
                    <a:pt x="284" y="467"/>
                  </a:cubicBezTo>
                  <a:cubicBezTo>
                    <a:pt x="287" y="468"/>
                    <a:pt x="287" y="469"/>
                    <a:pt x="289" y="474"/>
                  </a:cubicBezTo>
                  <a:cubicBezTo>
                    <a:pt x="291" y="479"/>
                    <a:pt x="291" y="478"/>
                    <a:pt x="294" y="482"/>
                  </a:cubicBezTo>
                  <a:cubicBezTo>
                    <a:pt x="296" y="487"/>
                    <a:pt x="299" y="487"/>
                    <a:pt x="300" y="488"/>
                  </a:cubicBezTo>
                  <a:cubicBezTo>
                    <a:pt x="301" y="490"/>
                    <a:pt x="306" y="495"/>
                    <a:pt x="309" y="498"/>
                  </a:cubicBezTo>
                  <a:cubicBezTo>
                    <a:pt x="312" y="501"/>
                    <a:pt x="311" y="502"/>
                    <a:pt x="311" y="502"/>
                  </a:cubicBezTo>
                  <a:cubicBezTo>
                    <a:pt x="313" y="506"/>
                    <a:pt x="313" y="506"/>
                    <a:pt x="313" y="506"/>
                  </a:cubicBezTo>
                  <a:cubicBezTo>
                    <a:pt x="315" y="505"/>
                    <a:pt x="315" y="505"/>
                    <a:pt x="315" y="505"/>
                  </a:cubicBezTo>
                  <a:cubicBezTo>
                    <a:pt x="321" y="512"/>
                    <a:pt x="321" y="512"/>
                    <a:pt x="321" y="512"/>
                  </a:cubicBezTo>
                  <a:cubicBezTo>
                    <a:pt x="321" y="512"/>
                    <a:pt x="327" y="518"/>
                    <a:pt x="329" y="518"/>
                  </a:cubicBezTo>
                  <a:cubicBezTo>
                    <a:pt x="330" y="518"/>
                    <a:pt x="330" y="516"/>
                    <a:pt x="330" y="516"/>
                  </a:cubicBezTo>
                  <a:cubicBezTo>
                    <a:pt x="330" y="516"/>
                    <a:pt x="326" y="510"/>
                    <a:pt x="325" y="508"/>
                  </a:cubicBezTo>
                  <a:cubicBezTo>
                    <a:pt x="325" y="507"/>
                    <a:pt x="323" y="501"/>
                    <a:pt x="322" y="499"/>
                  </a:cubicBezTo>
                  <a:cubicBezTo>
                    <a:pt x="322" y="497"/>
                    <a:pt x="320" y="492"/>
                    <a:pt x="319" y="490"/>
                  </a:cubicBezTo>
                  <a:cubicBezTo>
                    <a:pt x="319" y="488"/>
                    <a:pt x="310" y="472"/>
                    <a:pt x="309" y="470"/>
                  </a:cubicBezTo>
                  <a:cubicBezTo>
                    <a:pt x="308" y="468"/>
                    <a:pt x="301" y="455"/>
                    <a:pt x="299" y="453"/>
                  </a:cubicBezTo>
                  <a:cubicBezTo>
                    <a:pt x="297" y="451"/>
                    <a:pt x="295" y="451"/>
                    <a:pt x="293" y="450"/>
                  </a:cubicBezTo>
                  <a:cubicBezTo>
                    <a:pt x="291" y="450"/>
                    <a:pt x="297" y="447"/>
                    <a:pt x="297" y="447"/>
                  </a:cubicBezTo>
                  <a:cubicBezTo>
                    <a:pt x="297" y="447"/>
                    <a:pt x="301" y="452"/>
                    <a:pt x="301" y="453"/>
                  </a:cubicBezTo>
                  <a:cubicBezTo>
                    <a:pt x="301" y="454"/>
                    <a:pt x="305" y="457"/>
                    <a:pt x="306" y="457"/>
                  </a:cubicBezTo>
                  <a:cubicBezTo>
                    <a:pt x="307" y="457"/>
                    <a:pt x="310" y="460"/>
                    <a:pt x="314" y="460"/>
                  </a:cubicBezTo>
                  <a:cubicBezTo>
                    <a:pt x="317" y="460"/>
                    <a:pt x="316" y="463"/>
                    <a:pt x="318" y="464"/>
                  </a:cubicBezTo>
                  <a:cubicBezTo>
                    <a:pt x="320" y="466"/>
                    <a:pt x="323" y="467"/>
                    <a:pt x="325" y="468"/>
                  </a:cubicBezTo>
                  <a:cubicBezTo>
                    <a:pt x="328" y="469"/>
                    <a:pt x="328" y="468"/>
                    <a:pt x="337" y="475"/>
                  </a:cubicBezTo>
                  <a:cubicBezTo>
                    <a:pt x="346" y="481"/>
                    <a:pt x="343" y="480"/>
                    <a:pt x="344" y="481"/>
                  </a:cubicBezTo>
                  <a:cubicBezTo>
                    <a:pt x="345" y="483"/>
                    <a:pt x="350" y="483"/>
                    <a:pt x="352" y="484"/>
                  </a:cubicBezTo>
                  <a:cubicBezTo>
                    <a:pt x="353" y="485"/>
                    <a:pt x="355" y="484"/>
                    <a:pt x="356" y="485"/>
                  </a:cubicBezTo>
                  <a:cubicBezTo>
                    <a:pt x="357" y="487"/>
                    <a:pt x="362" y="486"/>
                    <a:pt x="364" y="486"/>
                  </a:cubicBezTo>
                  <a:cubicBezTo>
                    <a:pt x="366" y="486"/>
                    <a:pt x="367" y="491"/>
                    <a:pt x="367" y="493"/>
                  </a:cubicBezTo>
                  <a:cubicBezTo>
                    <a:pt x="368" y="494"/>
                    <a:pt x="371" y="493"/>
                    <a:pt x="373" y="495"/>
                  </a:cubicBezTo>
                  <a:cubicBezTo>
                    <a:pt x="374" y="496"/>
                    <a:pt x="375" y="497"/>
                    <a:pt x="376" y="499"/>
                  </a:cubicBezTo>
                  <a:cubicBezTo>
                    <a:pt x="378" y="500"/>
                    <a:pt x="381" y="499"/>
                    <a:pt x="381" y="499"/>
                  </a:cubicBezTo>
                  <a:cubicBezTo>
                    <a:pt x="381" y="499"/>
                    <a:pt x="382" y="499"/>
                    <a:pt x="385" y="499"/>
                  </a:cubicBezTo>
                  <a:cubicBezTo>
                    <a:pt x="388" y="499"/>
                    <a:pt x="385" y="499"/>
                    <a:pt x="387" y="502"/>
                  </a:cubicBezTo>
                  <a:cubicBezTo>
                    <a:pt x="390" y="505"/>
                    <a:pt x="391" y="501"/>
                    <a:pt x="391" y="501"/>
                  </a:cubicBezTo>
                  <a:cubicBezTo>
                    <a:pt x="391" y="501"/>
                    <a:pt x="398" y="501"/>
                    <a:pt x="399" y="499"/>
                  </a:cubicBezTo>
                  <a:cubicBezTo>
                    <a:pt x="400" y="496"/>
                    <a:pt x="395" y="496"/>
                    <a:pt x="395" y="495"/>
                  </a:cubicBezTo>
                  <a:cubicBezTo>
                    <a:pt x="395" y="494"/>
                    <a:pt x="394" y="493"/>
                    <a:pt x="392" y="491"/>
                  </a:cubicBezTo>
                  <a:cubicBezTo>
                    <a:pt x="390" y="489"/>
                    <a:pt x="388" y="490"/>
                    <a:pt x="386" y="488"/>
                  </a:cubicBezTo>
                  <a:cubicBezTo>
                    <a:pt x="384" y="487"/>
                    <a:pt x="381" y="482"/>
                    <a:pt x="379" y="481"/>
                  </a:cubicBezTo>
                  <a:cubicBezTo>
                    <a:pt x="377" y="481"/>
                    <a:pt x="371" y="477"/>
                    <a:pt x="370" y="475"/>
                  </a:cubicBezTo>
                  <a:cubicBezTo>
                    <a:pt x="368" y="473"/>
                    <a:pt x="365" y="472"/>
                    <a:pt x="362" y="470"/>
                  </a:cubicBezTo>
                  <a:cubicBezTo>
                    <a:pt x="359" y="469"/>
                    <a:pt x="351" y="464"/>
                    <a:pt x="351" y="461"/>
                  </a:cubicBezTo>
                  <a:cubicBezTo>
                    <a:pt x="351" y="458"/>
                    <a:pt x="355" y="461"/>
                    <a:pt x="356" y="461"/>
                  </a:cubicBezTo>
                  <a:cubicBezTo>
                    <a:pt x="357" y="461"/>
                    <a:pt x="362" y="465"/>
                    <a:pt x="368" y="463"/>
                  </a:cubicBezTo>
                  <a:cubicBezTo>
                    <a:pt x="374" y="462"/>
                    <a:pt x="371" y="464"/>
                    <a:pt x="375" y="465"/>
                  </a:cubicBezTo>
                  <a:cubicBezTo>
                    <a:pt x="378" y="465"/>
                    <a:pt x="377" y="466"/>
                    <a:pt x="379" y="466"/>
                  </a:cubicBezTo>
                  <a:cubicBezTo>
                    <a:pt x="380" y="466"/>
                    <a:pt x="380" y="469"/>
                    <a:pt x="384" y="473"/>
                  </a:cubicBezTo>
                  <a:cubicBezTo>
                    <a:pt x="388" y="477"/>
                    <a:pt x="384" y="473"/>
                    <a:pt x="387" y="473"/>
                  </a:cubicBezTo>
                  <a:cubicBezTo>
                    <a:pt x="390" y="473"/>
                    <a:pt x="392" y="473"/>
                    <a:pt x="394" y="472"/>
                  </a:cubicBezTo>
                  <a:cubicBezTo>
                    <a:pt x="395" y="471"/>
                    <a:pt x="399" y="474"/>
                    <a:pt x="399" y="474"/>
                  </a:cubicBezTo>
                  <a:cubicBezTo>
                    <a:pt x="407" y="479"/>
                    <a:pt x="407" y="479"/>
                    <a:pt x="407" y="479"/>
                  </a:cubicBezTo>
                  <a:cubicBezTo>
                    <a:pt x="407" y="479"/>
                    <a:pt x="410" y="479"/>
                    <a:pt x="413" y="478"/>
                  </a:cubicBezTo>
                  <a:cubicBezTo>
                    <a:pt x="415" y="478"/>
                    <a:pt x="416" y="477"/>
                    <a:pt x="419" y="476"/>
                  </a:cubicBezTo>
                  <a:cubicBezTo>
                    <a:pt x="421" y="476"/>
                    <a:pt x="422" y="479"/>
                    <a:pt x="424" y="478"/>
                  </a:cubicBezTo>
                  <a:cubicBezTo>
                    <a:pt x="426" y="477"/>
                    <a:pt x="427" y="478"/>
                    <a:pt x="431" y="477"/>
                  </a:cubicBezTo>
                  <a:cubicBezTo>
                    <a:pt x="435" y="476"/>
                    <a:pt x="435" y="478"/>
                    <a:pt x="435" y="479"/>
                  </a:cubicBezTo>
                  <a:cubicBezTo>
                    <a:pt x="435" y="480"/>
                    <a:pt x="441" y="479"/>
                    <a:pt x="444" y="479"/>
                  </a:cubicBezTo>
                  <a:cubicBezTo>
                    <a:pt x="448" y="479"/>
                    <a:pt x="452" y="478"/>
                    <a:pt x="456" y="477"/>
                  </a:cubicBezTo>
                  <a:cubicBezTo>
                    <a:pt x="460" y="477"/>
                    <a:pt x="463" y="477"/>
                    <a:pt x="463" y="477"/>
                  </a:cubicBezTo>
                  <a:cubicBezTo>
                    <a:pt x="463" y="477"/>
                    <a:pt x="468" y="481"/>
                    <a:pt x="469" y="482"/>
                  </a:cubicBezTo>
                  <a:cubicBezTo>
                    <a:pt x="471" y="483"/>
                    <a:pt x="472" y="485"/>
                    <a:pt x="475" y="488"/>
                  </a:cubicBezTo>
                  <a:cubicBezTo>
                    <a:pt x="478" y="491"/>
                    <a:pt x="481" y="492"/>
                    <a:pt x="481" y="492"/>
                  </a:cubicBezTo>
                  <a:cubicBezTo>
                    <a:pt x="484" y="493"/>
                    <a:pt x="484" y="493"/>
                    <a:pt x="484" y="493"/>
                  </a:cubicBezTo>
                  <a:cubicBezTo>
                    <a:pt x="484" y="493"/>
                    <a:pt x="487" y="497"/>
                    <a:pt x="487" y="499"/>
                  </a:cubicBezTo>
                  <a:cubicBezTo>
                    <a:pt x="487" y="501"/>
                    <a:pt x="490" y="514"/>
                    <a:pt x="490" y="516"/>
                  </a:cubicBezTo>
                  <a:cubicBezTo>
                    <a:pt x="490" y="518"/>
                    <a:pt x="494" y="530"/>
                    <a:pt x="494" y="530"/>
                  </a:cubicBezTo>
                  <a:cubicBezTo>
                    <a:pt x="494" y="530"/>
                    <a:pt x="497" y="537"/>
                    <a:pt x="498" y="537"/>
                  </a:cubicBezTo>
                  <a:cubicBezTo>
                    <a:pt x="500" y="537"/>
                    <a:pt x="502" y="557"/>
                    <a:pt x="502" y="557"/>
                  </a:cubicBezTo>
                  <a:cubicBezTo>
                    <a:pt x="502" y="557"/>
                    <a:pt x="503" y="565"/>
                    <a:pt x="505" y="568"/>
                  </a:cubicBezTo>
                  <a:cubicBezTo>
                    <a:pt x="507" y="572"/>
                    <a:pt x="512" y="575"/>
                    <a:pt x="512" y="575"/>
                  </a:cubicBezTo>
                  <a:cubicBezTo>
                    <a:pt x="512" y="575"/>
                    <a:pt x="513" y="582"/>
                    <a:pt x="510" y="584"/>
                  </a:cubicBezTo>
                  <a:cubicBezTo>
                    <a:pt x="508" y="586"/>
                    <a:pt x="509" y="584"/>
                    <a:pt x="506" y="591"/>
                  </a:cubicBezTo>
                  <a:cubicBezTo>
                    <a:pt x="504" y="598"/>
                    <a:pt x="506" y="599"/>
                    <a:pt x="507" y="602"/>
                  </a:cubicBezTo>
                  <a:cubicBezTo>
                    <a:pt x="508" y="604"/>
                    <a:pt x="508" y="600"/>
                    <a:pt x="509" y="598"/>
                  </a:cubicBezTo>
                  <a:cubicBezTo>
                    <a:pt x="510" y="597"/>
                    <a:pt x="514" y="593"/>
                    <a:pt x="514" y="593"/>
                  </a:cubicBezTo>
                  <a:cubicBezTo>
                    <a:pt x="514" y="593"/>
                    <a:pt x="520" y="591"/>
                    <a:pt x="524" y="589"/>
                  </a:cubicBezTo>
                  <a:cubicBezTo>
                    <a:pt x="528" y="587"/>
                    <a:pt x="528" y="587"/>
                    <a:pt x="533" y="585"/>
                  </a:cubicBezTo>
                  <a:cubicBezTo>
                    <a:pt x="537" y="583"/>
                    <a:pt x="537" y="584"/>
                    <a:pt x="537" y="584"/>
                  </a:cubicBezTo>
                  <a:cubicBezTo>
                    <a:pt x="537" y="584"/>
                    <a:pt x="534" y="586"/>
                    <a:pt x="535" y="588"/>
                  </a:cubicBezTo>
                  <a:cubicBezTo>
                    <a:pt x="536" y="590"/>
                    <a:pt x="540" y="587"/>
                    <a:pt x="540" y="587"/>
                  </a:cubicBezTo>
                  <a:cubicBezTo>
                    <a:pt x="540" y="587"/>
                    <a:pt x="544" y="583"/>
                    <a:pt x="546" y="580"/>
                  </a:cubicBezTo>
                  <a:cubicBezTo>
                    <a:pt x="548" y="578"/>
                    <a:pt x="548" y="584"/>
                    <a:pt x="552" y="583"/>
                  </a:cubicBezTo>
                  <a:cubicBezTo>
                    <a:pt x="555" y="582"/>
                    <a:pt x="555" y="583"/>
                    <a:pt x="558" y="583"/>
                  </a:cubicBezTo>
                  <a:cubicBezTo>
                    <a:pt x="561" y="583"/>
                    <a:pt x="567" y="574"/>
                    <a:pt x="567" y="574"/>
                  </a:cubicBezTo>
                  <a:cubicBezTo>
                    <a:pt x="569" y="580"/>
                    <a:pt x="569" y="580"/>
                    <a:pt x="569" y="580"/>
                  </a:cubicBezTo>
                  <a:cubicBezTo>
                    <a:pt x="569" y="580"/>
                    <a:pt x="566" y="591"/>
                    <a:pt x="566" y="594"/>
                  </a:cubicBezTo>
                  <a:cubicBezTo>
                    <a:pt x="566" y="597"/>
                    <a:pt x="563" y="610"/>
                    <a:pt x="563" y="615"/>
                  </a:cubicBezTo>
                  <a:cubicBezTo>
                    <a:pt x="563" y="620"/>
                    <a:pt x="563" y="621"/>
                    <a:pt x="561" y="625"/>
                  </a:cubicBezTo>
                  <a:cubicBezTo>
                    <a:pt x="559" y="629"/>
                    <a:pt x="555" y="648"/>
                    <a:pt x="555" y="650"/>
                  </a:cubicBezTo>
                  <a:cubicBezTo>
                    <a:pt x="555" y="651"/>
                    <a:pt x="553" y="658"/>
                    <a:pt x="553" y="658"/>
                  </a:cubicBezTo>
                  <a:cubicBezTo>
                    <a:pt x="554" y="666"/>
                    <a:pt x="554" y="666"/>
                    <a:pt x="554" y="666"/>
                  </a:cubicBezTo>
                  <a:cubicBezTo>
                    <a:pt x="554" y="666"/>
                    <a:pt x="551" y="672"/>
                    <a:pt x="550" y="673"/>
                  </a:cubicBezTo>
                  <a:cubicBezTo>
                    <a:pt x="550" y="674"/>
                    <a:pt x="547" y="684"/>
                    <a:pt x="546" y="699"/>
                  </a:cubicBezTo>
                  <a:cubicBezTo>
                    <a:pt x="545" y="714"/>
                    <a:pt x="549" y="715"/>
                    <a:pt x="549" y="715"/>
                  </a:cubicBezTo>
                  <a:cubicBezTo>
                    <a:pt x="549" y="715"/>
                    <a:pt x="552" y="714"/>
                    <a:pt x="552" y="713"/>
                  </a:cubicBezTo>
                  <a:cubicBezTo>
                    <a:pt x="553" y="712"/>
                    <a:pt x="554" y="708"/>
                    <a:pt x="555" y="707"/>
                  </a:cubicBezTo>
                  <a:cubicBezTo>
                    <a:pt x="556" y="706"/>
                    <a:pt x="564" y="700"/>
                    <a:pt x="564" y="700"/>
                  </a:cubicBezTo>
                  <a:cubicBezTo>
                    <a:pt x="564" y="700"/>
                    <a:pt x="565" y="693"/>
                    <a:pt x="565" y="690"/>
                  </a:cubicBezTo>
                  <a:cubicBezTo>
                    <a:pt x="565" y="688"/>
                    <a:pt x="574" y="681"/>
                    <a:pt x="574" y="678"/>
                  </a:cubicBezTo>
                  <a:cubicBezTo>
                    <a:pt x="574" y="675"/>
                    <a:pt x="575" y="676"/>
                    <a:pt x="576" y="674"/>
                  </a:cubicBezTo>
                  <a:cubicBezTo>
                    <a:pt x="577" y="671"/>
                    <a:pt x="580" y="666"/>
                    <a:pt x="581" y="663"/>
                  </a:cubicBezTo>
                  <a:cubicBezTo>
                    <a:pt x="582" y="660"/>
                    <a:pt x="583" y="647"/>
                    <a:pt x="586" y="639"/>
                  </a:cubicBezTo>
                  <a:cubicBezTo>
                    <a:pt x="589" y="630"/>
                    <a:pt x="589" y="618"/>
                    <a:pt x="589" y="618"/>
                  </a:cubicBezTo>
                  <a:cubicBezTo>
                    <a:pt x="589" y="618"/>
                    <a:pt x="590" y="613"/>
                    <a:pt x="593" y="616"/>
                  </a:cubicBezTo>
                  <a:cubicBezTo>
                    <a:pt x="596" y="619"/>
                    <a:pt x="622" y="678"/>
                    <a:pt x="623" y="679"/>
                  </a:cubicBezTo>
                  <a:cubicBezTo>
                    <a:pt x="623" y="680"/>
                    <a:pt x="632" y="697"/>
                    <a:pt x="633" y="700"/>
                  </a:cubicBezTo>
                  <a:cubicBezTo>
                    <a:pt x="634" y="702"/>
                    <a:pt x="651" y="736"/>
                    <a:pt x="651" y="736"/>
                  </a:cubicBezTo>
                  <a:cubicBezTo>
                    <a:pt x="651" y="736"/>
                    <a:pt x="657" y="749"/>
                    <a:pt x="659" y="752"/>
                  </a:cubicBezTo>
                  <a:cubicBezTo>
                    <a:pt x="661" y="755"/>
                    <a:pt x="677" y="806"/>
                    <a:pt x="680" y="809"/>
                  </a:cubicBezTo>
                  <a:cubicBezTo>
                    <a:pt x="683" y="812"/>
                    <a:pt x="722" y="905"/>
                    <a:pt x="723" y="907"/>
                  </a:cubicBezTo>
                  <a:cubicBezTo>
                    <a:pt x="723" y="908"/>
                    <a:pt x="727" y="907"/>
                    <a:pt x="727" y="906"/>
                  </a:cubicBezTo>
                  <a:cubicBezTo>
                    <a:pt x="727" y="904"/>
                    <a:pt x="721" y="864"/>
                    <a:pt x="721" y="860"/>
                  </a:cubicBezTo>
                  <a:cubicBezTo>
                    <a:pt x="721" y="856"/>
                    <a:pt x="715" y="840"/>
                    <a:pt x="715" y="834"/>
                  </a:cubicBezTo>
                  <a:cubicBezTo>
                    <a:pt x="715" y="829"/>
                    <a:pt x="713" y="829"/>
                    <a:pt x="713" y="828"/>
                  </a:cubicBezTo>
                  <a:cubicBezTo>
                    <a:pt x="713" y="827"/>
                    <a:pt x="711" y="821"/>
                    <a:pt x="711" y="821"/>
                  </a:cubicBezTo>
                  <a:cubicBezTo>
                    <a:pt x="711" y="821"/>
                    <a:pt x="708" y="823"/>
                    <a:pt x="710" y="820"/>
                  </a:cubicBezTo>
                  <a:cubicBezTo>
                    <a:pt x="712" y="817"/>
                    <a:pt x="709" y="813"/>
                    <a:pt x="709" y="812"/>
                  </a:cubicBezTo>
                  <a:cubicBezTo>
                    <a:pt x="709" y="811"/>
                    <a:pt x="706" y="799"/>
                    <a:pt x="706" y="799"/>
                  </a:cubicBezTo>
                  <a:cubicBezTo>
                    <a:pt x="704" y="791"/>
                    <a:pt x="704" y="791"/>
                    <a:pt x="704" y="791"/>
                  </a:cubicBezTo>
                  <a:cubicBezTo>
                    <a:pt x="704" y="791"/>
                    <a:pt x="705" y="788"/>
                    <a:pt x="706" y="786"/>
                  </a:cubicBezTo>
                  <a:cubicBezTo>
                    <a:pt x="707" y="784"/>
                    <a:pt x="700" y="771"/>
                    <a:pt x="700" y="771"/>
                  </a:cubicBezTo>
                  <a:cubicBezTo>
                    <a:pt x="700" y="771"/>
                    <a:pt x="698" y="765"/>
                    <a:pt x="698" y="764"/>
                  </a:cubicBezTo>
                  <a:cubicBezTo>
                    <a:pt x="698" y="762"/>
                    <a:pt x="695" y="752"/>
                    <a:pt x="695" y="752"/>
                  </a:cubicBezTo>
                  <a:cubicBezTo>
                    <a:pt x="691" y="752"/>
                    <a:pt x="691" y="752"/>
                    <a:pt x="691" y="752"/>
                  </a:cubicBezTo>
                  <a:cubicBezTo>
                    <a:pt x="691" y="752"/>
                    <a:pt x="690" y="744"/>
                    <a:pt x="690" y="742"/>
                  </a:cubicBezTo>
                  <a:cubicBezTo>
                    <a:pt x="690" y="739"/>
                    <a:pt x="683" y="733"/>
                    <a:pt x="683" y="732"/>
                  </a:cubicBezTo>
                  <a:cubicBezTo>
                    <a:pt x="682" y="731"/>
                    <a:pt x="672" y="715"/>
                    <a:pt x="672" y="713"/>
                  </a:cubicBezTo>
                  <a:cubicBezTo>
                    <a:pt x="672" y="711"/>
                    <a:pt x="666" y="696"/>
                    <a:pt x="666" y="696"/>
                  </a:cubicBezTo>
                  <a:cubicBezTo>
                    <a:pt x="666" y="696"/>
                    <a:pt x="646" y="662"/>
                    <a:pt x="646" y="660"/>
                  </a:cubicBezTo>
                  <a:cubicBezTo>
                    <a:pt x="645" y="658"/>
                    <a:pt x="643" y="651"/>
                    <a:pt x="640" y="647"/>
                  </a:cubicBezTo>
                  <a:cubicBezTo>
                    <a:pt x="637" y="643"/>
                    <a:pt x="627" y="632"/>
                    <a:pt x="627" y="631"/>
                  </a:cubicBezTo>
                  <a:cubicBezTo>
                    <a:pt x="627" y="629"/>
                    <a:pt x="622" y="621"/>
                    <a:pt x="616" y="613"/>
                  </a:cubicBezTo>
                  <a:cubicBezTo>
                    <a:pt x="610" y="605"/>
                    <a:pt x="595" y="599"/>
                    <a:pt x="595" y="599"/>
                  </a:cubicBezTo>
                  <a:cubicBezTo>
                    <a:pt x="595" y="599"/>
                    <a:pt x="596" y="592"/>
                    <a:pt x="597" y="588"/>
                  </a:cubicBezTo>
                  <a:cubicBezTo>
                    <a:pt x="597" y="584"/>
                    <a:pt x="590" y="562"/>
                    <a:pt x="589" y="560"/>
                  </a:cubicBezTo>
                  <a:cubicBezTo>
                    <a:pt x="589" y="558"/>
                    <a:pt x="587" y="554"/>
                    <a:pt x="588" y="551"/>
                  </a:cubicBezTo>
                  <a:cubicBezTo>
                    <a:pt x="588" y="547"/>
                    <a:pt x="586" y="542"/>
                    <a:pt x="585" y="537"/>
                  </a:cubicBezTo>
                  <a:cubicBezTo>
                    <a:pt x="584" y="532"/>
                    <a:pt x="583" y="537"/>
                    <a:pt x="589" y="528"/>
                  </a:cubicBezTo>
                  <a:cubicBezTo>
                    <a:pt x="595" y="520"/>
                    <a:pt x="597" y="527"/>
                    <a:pt x="598" y="529"/>
                  </a:cubicBezTo>
                  <a:cubicBezTo>
                    <a:pt x="599" y="531"/>
                    <a:pt x="598" y="533"/>
                    <a:pt x="598" y="537"/>
                  </a:cubicBezTo>
                  <a:cubicBezTo>
                    <a:pt x="598" y="541"/>
                    <a:pt x="598" y="547"/>
                    <a:pt x="599" y="550"/>
                  </a:cubicBezTo>
                  <a:cubicBezTo>
                    <a:pt x="600" y="553"/>
                    <a:pt x="602" y="552"/>
                    <a:pt x="605" y="558"/>
                  </a:cubicBezTo>
                  <a:cubicBezTo>
                    <a:pt x="608" y="564"/>
                    <a:pt x="608" y="566"/>
                    <a:pt x="608" y="568"/>
                  </a:cubicBezTo>
                  <a:cubicBezTo>
                    <a:pt x="608" y="576"/>
                    <a:pt x="608" y="576"/>
                    <a:pt x="608" y="576"/>
                  </a:cubicBezTo>
                  <a:cubicBezTo>
                    <a:pt x="608" y="577"/>
                    <a:pt x="613" y="577"/>
                    <a:pt x="618" y="577"/>
                  </a:cubicBezTo>
                  <a:cubicBezTo>
                    <a:pt x="622" y="578"/>
                    <a:pt x="618" y="577"/>
                    <a:pt x="618" y="576"/>
                  </a:cubicBezTo>
                  <a:cubicBezTo>
                    <a:pt x="618" y="575"/>
                    <a:pt x="618" y="573"/>
                    <a:pt x="618" y="569"/>
                  </a:cubicBezTo>
                  <a:cubicBezTo>
                    <a:pt x="618" y="566"/>
                    <a:pt x="619" y="565"/>
                    <a:pt x="620" y="562"/>
                  </a:cubicBezTo>
                  <a:cubicBezTo>
                    <a:pt x="621" y="559"/>
                    <a:pt x="622" y="557"/>
                    <a:pt x="622" y="556"/>
                  </a:cubicBezTo>
                  <a:cubicBezTo>
                    <a:pt x="622" y="555"/>
                    <a:pt x="623" y="553"/>
                    <a:pt x="626" y="552"/>
                  </a:cubicBezTo>
                  <a:cubicBezTo>
                    <a:pt x="630" y="552"/>
                    <a:pt x="630" y="550"/>
                    <a:pt x="631" y="549"/>
                  </a:cubicBezTo>
                  <a:cubicBezTo>
                    <a:pt x="631" y="548"/>
                    <a:pt x="631" y="542"/>
                    <a:pt x="632" y="537"/>
                  </a:cubicBezTo>
                  <a:cubicBezTo>
                    <a:pt x="633" y="532"/>
                    <a:pt x="636" y="537"/>
                    <a:pt x="638" y="537"/>
                  </a:cubicBezTo>
                  <a:cubicBezTo>
                    <a:pt x="640" y="537"/>
                    <a:pt x="641" y="543"/>
                    <a:pt x="642" y="546"/>
                  </a:cubicBezTo>
                  <a:cubicBezTo>
                    <a:pt x="643" y="549"/>
                    <a:pt x="646" y="554"/>
                    <a:pt x="649" y="557"/>
                  </a:cubicBezTo>
                  <a:cubicBezTo>
                    <a:pt x="651" y="561"/>
                    <a:pt x="649" y="557"/>
                    <a:pt x="645" y="558"/>
                  </a:cubicBezTo>
                  <a:cubicBezTo>
                    <a:pt x="642" y="559"/>
                    <a:pt x="639" y="555"/>
                    <a:pt x="636" y="555"/>
                  </a:cubicBezTo>
                  <a:cubicBezTo>
                    <a:pt x="633" y="554"/>
                    <a:pt x="630" y="557"/>
                    <a:pt x="629" y="557"/>
                  </a:cubicBezTo>
                  <a:cubicBezTo>
                    <a:pt x="628" y="557"/>
                    <a:pt x="625" y="559"/>
                    <a:pt x="622" y="561"/>
                  </a:cubicBezTo>
                  <a:cubicBezTo>
                    <a:pt x="619" y="564"/>
                    <a:pt x="621" y="572"/>
                    <a:pt x="621" y="572"/>
                  </a:cubicBezTo>
                  <a:cubicBezTo>
                    <a:pt x="624" y="577"/>
                    <a:pt x="624" y="577"/>
                    <a:pt x="624" y="577"/>
                  </a:cubicBezTo>
                  <a:cubicBezTo>
                    <a:pt x="624" y="577"/>
                    <a:pt x="624" y="582"/>
                    <a:pt x="623" y="585"/>
                  </a:cubicBezTo>
                  <a:cubicBezTo>
                    <a:pt x="623" y="587"/>
                    <a:pt x="627" y="605"/>
                    <a:pt x="627" y="605"/>
                  </a:cubicBezTo>
                  <a:cubicBezTo>
                    <a:pt x="631" y="605"/>
                    <a:pt x="631" y="605"/>
                    <a:pt x="631" y="605"/>
                  </a:cubicBezTo>
                  <a:cubicBezTo>
                    <a:pt x="631" y="605"/>
                    <a:pt x="629" y="601"/>
                    <a:pt x="629" y="598"/>
                  </a:cubicBezTo>
                  <a:cubicBezTo>
                    <a:pt x="629" y="580"/>
                    <a:pt x="629" y="580"/>
                    <a:pt x="629" y="580"/>
                  </a:cubicBezTo>
                  <a:cubicBezTo>
                    <a:pt x="629" y="578"/>
                    <a:pt x="632" y="575"/>
                    <a:pt x="634" y="571"/>
                  </a:cubicBezTo>
                  <a:cubicBezTo>
                    <a:pt x="635" y="567"/>
                    <a:pt x="638" y="571"/>
                    <a:pt x="639" y="571"/>
                  </a:cubicBezTo>
                  <a:cubicBezTo>
                    <a:pt x="641" y="571"/>
                    <a:pt x="647" y="571"/>
                    <a:pt x="651" y="572"/>
                  </a:cubicBezTo>
                  <a:cubicBezTo>
                    <a:pt x="655" y="572"/>
                    <a:pt x="661" y="574"/>
                    <a:pt x="661" y="574"/>
                  </a:cubicBezTo>
                  <a:cubicBezTo>
                    <a:pt x="664" y="579"/>
                    <a:pt x="664" y="579"/>
                    <a:pt x="664" y="579"/>
                  </a:cubicBezTo>
                  <a:cubicBezTo>
                    <a:pt x="664" y="579"/>
                    <a:pt x="674" y="593"/>
                    <a:pt x="675" y="597"/>
                  </a:cubicBezTo>
                  <a:cubicBezTo>
                    <a:pt x="677" y="600"/>
                    <a:pt x="691" y="620"/>
                    <a:pt x="691" y="620"/>
                  </a:cubicBezTo>
                  <a:cubicBezTo>
                    <a:pt x="691" y="620"/>
                    <a:pt x="705" y="636"/>
                    <a:pt x="704" y="630"/>
                  </a:cubicBezTo>
                  <a:cubicBezTo>
                    <a:pt x="703" y="624"/>
                    <a:pt x="669" y="575"/>
                    <a:pt x="669" y="575"/>
                  </a:cubicBezTo>
                  <a:cubicBezTo>
                    <a:pt x="691" y="581"/>
                    <a:pt x="691" y="581"/>
                    <a:pt x="691" y="581"/>
                  </a:cubicBezTo>
                  <a:cubicBezTo>
                    <a:pt x="691" y="581"/>
                    <a:pt x="695" y="591"/>
                    <a:pt x="697" y="598"/>
                  </a:cubicBezTo>
                  <a:cubicBezTo>
                    <a:pt x="699" y="604"/>
                    <a:pt x="704" y="614"/>
                    <a:pt x="707" y="619"/>
                  </a:cubicBezTo>
                  <a:cubicBezTo>
                    <a:pt x="709" y="624"/>
                    <a:pt x="715" y="640"/>
                    <a:pt x="714" y="642"/>
                  </a:cubicBezTo>
                  <a:cubicBezTo>
                    <a:pt x="713" y="644"/>
                    <a:pt x="709" y="642"/>
                    <a:pt x="709" y="642"/>
                  </a:cubicBezTo>
                  <a:cubicBezTo>
                    <a:pt x="709" y="642"/>
                    <a:pt x="703" y="642"/>
                    <a:pt x="702" y="644"/>
                  </a:cubicBezTo>
                  <a:cubicBezTo>
                    <a:pt x="701" y="647"/>
                    <a:pt x="705" y="650"/>
                    <a:pt x="705" y="650"/>
                  </a:cubicBezTo>
                  <a:cubicBezTo>
                    <a:pt x="705" y="650"/>
                    <a:pt x="705" y="650"/>
                    <a:pt x="705" y="652"/>
                  </a:cubicBezTo>
                  <a:cubicBezTo>
                    <a:pt x="705" y="654"/>
                    <a:pt x="705" y="659"/>
                    <a:pt x="706" y="664"/>
                  </a:cubicBezTo>
                  <a:cubicBezTo>
                    <a:pt x="707" y="669"/>
                    <a:pt x="713" y="669"/>
                    <a:pt x="717" y="671"/>
                  </a:cubicBezTo>
                  <a:cubicBezTo>
                    <a:pt x="720" y="672"/>
                    <a:pt x="720" y="668"/>
                    <a:pt x="722" y="668"/>
                  </a:cubicBezTo>
                  <a:cubicBezTo>
                    <a:pt x="724" y="668"/>
                    <a:pt x="728" y="675"/>
                    <a:pt x="728" y="675"/>
                  </a:cubicBezTo>
                  <a:cubicBezTo>
                    <a:pt x="728" y="675"/>
                    <a:pt x="724" y="675"/>
                    <a:pt x="723" y="673"/>
                  </a:cubicBezTo>
                  <a:cubicBezTo>
                    <a:pt x="723" y="672"/>
                    <a:pt x="718" y="671"/>
                    <a:pt x="720" y="673"/>
                  </a:cubicBezTo>
                  <a:cubicBezTo>
                    <a:pt x="722" y="675"/>
                    <a:pt x="746" y="732"/>
                    <a:pt x="747" y="733"/>
                  </a:cubicBezTo>
                  <a:cubicBezTo>
                    <a:pt x="747" y="734"/>
                    <a:pt x="752" y="738"/>
                    <a:pt x="754" y="740"/>
                  </a:cubicBezTo>
                  <a:cubicBezTo>
                    <a:pt x="756" y="742"/>
                    <a:pt x="757" y="746"/>
                    <a:pt x="757" y="746"/>
                  </a:cubicBezTo>
                  <a:cubicBezTo>
                    <a:pt x="757" y="746"/>
                    <a:pt x="761" y="746"/>
                    <a:pt x="762" y="745"/>
                  </a:cubicBezTo>
                  <a:cubicBezTo>
                    <a:pt x="763" y="744"/>
                    <a:pt x="762" y="738"/>
                    <a:pt x="762" y="738"/>
                  </a:cubicBezTo>
                  <a:cubicBezTo>
                    <a:pt x="762" y="738"/>
                    <a:pt x="765" y="735"/>
                    <a:pt x="767" y="733"/>
                  </a:cubicBezTo>
                  <a:cubicBezTo>
                    <a:pt x="769" y="732"/>
                    <a:pt x="770" y="729"/>
                    <a:pt x="770" y="729"/>
                  </a:cubicBezTo>
                  <a:cubicBezTo>
                    <a:pt x="770" y="729"/>
                    <a:pt x="771" y="723"/>
                    <a:pt x="770" y="722"/>
                  </a:cubicBezTo>
                  <a:cubicBezTo>
                    <a:pt x="769" y="721"/>
                    <a:pt x="768" y="709"/>
                    <a:pt x="768" y="709"/>
                  </a:cubicBezTo>
                  <a:cubicBezTo>
                    <a:pt x="768" y="709"/>
                    <a:pt x="762" y="692"/>
                    <a:pt x="760" y="683"/>
                  </a:cubicBezTo>
                  <a:cubicBezTo>
                    <a:pt x="759" y="673"/>
                    <a:pt x="760" y="676"/>
                    <a:pt x="760" y="664"/>
                  </a:cubicBezTo>
                  <a:cubicBezTo>
                    <a:pt x="760" y="652"/>
                    <a:pt x="768" y="608"/>
                    <a:pt x="768" y="608"/>
                  </a:cubicBezTo>
                  <a:cubicBezTo>
                    <a:pt x="770" y="609"/>
                    <a:pt x="770" y="609"/>
                    <a:pt x="770" y="609"/>
                  </a:cubicBezTo>
                  <a:cubicBezTo>
                    <a:pt x="770" y="609"/>
                    <a:pt x="774" y="611"/>
                    <a:pt x="777" y="613"/>
                  </a:cubicBezTo>
                  <a:cubicBezTo>
                    <a:pt x="780" y="615"/>
                    <a:pt x="782" y="616"/>
                    <a:pt x="782" y="616"/>
                  </a:cubicBezTo>
                  <a:cubicBezTo>
                    <a:pt x="782" y="616"/>
                    <a:pt x="787" y="620"/>
                    <a:pt x="789" y="623"/>
                  </a:cubicBezTo>
                  <a:cubicBezTo>
                    <a:pt x="792" y="626"/>
                    <a:pt x="804" y="635"/>
                    <a:pt x="804" y="636"/>
                  </a:cubicBezTo>
                  <a:cubicBezTo>
                    <a:pt x="804" y="637"/>
                    <a:pt x="808" y="641"/>
                    <a:pt x="810" y="642"/>
                  </a:cubicBezTo>
                  <a:cubicBezTo>
                    <a:pt x="812" y="643"/>
                    <a:pt x="814" y="644"/>
                    <a:pt x="816" y="645"/>
                  </a:cubicBezTo>
                  <a:cubicBezTo>
                    <a:pt x="819" y="646"/>
                    <a:pt x="820" y="649"/>
                    <a:pt x="821" y="650"/>
                  </a:cubicBezTo>
                  <a:cubicBezTo>
                    <a:pt x="822" y="652"/>
                    <a:pt x="829" y="658"/>
                    <a:pt x="829" y="658"/>
                  </a:cubicBezTo>
                  <a:cubicBezTo>
                    <a:pt x="829" y="658"/>
                    <a:pt x="831" y="661"/>
                    <a:pt x="833" y="663"/>
                  </a:cubicBezTo>
                  <a:cubicBezTo>
                    <a:pt x="836" y="666"/>
                    <a:pt x="838" y="668"/>
                    <a:pt x="837" y="672"/>
                  </a:cubicBezTo>
                  <a:cubicBezTo>
                    <a:pt x="836" y="676"/>
                    <a:pt x="841" y="677"/>
                    <a:pt x="841" y="677"/>
                  </a:cubicBezTo>
                  <a:cubicBezTo>
                    <a:pt x="841" y="677"/>
                    <a:pt x="841" y="679"/>
                    <a:pt x="840" y="681"/>
                  </a:cubicBezTo>
                  <a:cubicBezTo>
                    <a:pt x="838" y="683"/>
                    <a:pt x="837" y="687"/>
                    <a:pt x="835" y="687"/>
                  </a:cubicBezTo>
                  <a:cubicBezTo>
                    <a:pt x="833" y="688"/>
                    <a:pt x="828" y="690"/>
                    <a:pt x="827" y="691"/>
                  </a:cubicBezTo>
                  <a:cubicBezTo>
                    <a:pt x="826" y="692"/>
                    <a:pt x="825" y="694"/>
                    <a:pt x="820" y="696"/>
                  </a:cubicBezTo>
                  <a:cubicBezTo>
                    <a:pt x="815" y="699"/>
                    <a:pt x="816" y="700"/>
                    <a:pt x="815" y="700"/>
                  </a:cubicBezTo>
                  <a:cubicBezTo>
                    <a:pt x="814" y="700"/>
                    <a:pt x="807" y="705"/>
                    <a:pt x="806" y="706"/>
                  </a:cubicBezTo>
                  <a:cubicBezTo>
                    <a:pt x="805" y="708"/>
                    <a:pt x="802" y="709"/>
                    <a:pt x="802" y="710"/>
                  </a:cubicBezTo>
                  <a:cubicBezTo>
                    <a:pt x="801" y="711"/>
                    <a:pt x="797" y="713"/>
                    <a:pt x="795" y="714"/>
                  </a:cubicBezTo>
                  <a:cubicBezTo>
                    <a:pt x="792" y="716"/>
                    <a:pt x="795" y="719"/>
                    <a:pt x="795" y="719"/>
                  </a:cubicBezTo>
                  <a:cubicBezTo>
                    <a:pt x="795" y="719"/>
                    <a:pt x="799" y="717"/>
                    <a:pt x="800" y="715"/>
                  </a:cubicBezTo>
                  <a:cubicBezTo>
                    <a:pt x="802" y="714"/>
                    <a:pt x="802" y="713"/>
                    <a:pt x="805" y="712"/>
                  </a:cubicBezTo>
                  <a:cubicBezTo>
                    <a:pt x="807" y="710"/>
                    <a:pt x="808" y="711"/>
                    <a:pt x="812" y="711"/>
                  </a:cubicBezTo>
                  <a:cubicBezTo>
                    <a:pt x="816" y="711"/>
                    <a:pt x="817" y="707"/>
                    <a:pt x="818" y="705"/>
                  </a:cubicBezTo>
                  <a:cubicBezTo>
                    <a:pt x="820" y="702"/>
                    <a:pt x="824" y="704"/>
                    <a:pt x="826" y="702"/>
                  </a:cubicBezTo>
                  <a:cubicBezTo>
                    <a:pt x="828" y="701"/>
                    <a:pt x="829" y="699"/>
                    <a:pt x="830" y="698"/>
                  </a:cubicBezTo>
                  <a:cubicBezTo>
                    <a:pt x="832" y="697"/>
                    <a:pt x="836" y="697"/>
                    <a:pt x="836" y="697"/>
                  </a:cubicBezTo>
                  <a:cubicBezTo>
                    <a:pt x="836" y="697"/>
                    <a:pt x="839" y="693"/>
                    <a:pt x="840" y="695"/>
                  </a:cubicBezTo>
                  <a:cubicBezTo>
                    <a:pt x="840" y="696"/>
                    <a:pt x="846" y="699"/>
                    <a:pt x="846" y="699"/>
                  </a:cubicBezTo>
                  <a:cubicBezTo>
                    <a:pt x="846" y="699"/>
                    <a:pt x="848" y="705"/>
                    <a:pt x="849" y="706"/>
                  </a:cubicBezTo>
                  <a:cubicBezTo>
                    <a:pt x="850" y="707"/>
                    <a:pt x="871" y="758"/>
                    <a:pt x="872" y="760"/>
                  </a:cubicBezTo>
                  <a:cubicBezTo>
                    <a:pt x="872" y="761"/>
                    <a:pt x="884" y="784"/>
                    <a:pt x="883" y="785"/>
                  </a:cubicBezTo>
                  <a:cubicBezTo>
                    <a:pt x="882" y="786"/>
                    <a:pt x="879" y="787"/>
                    <a:pt x="877" y="787"/>
                  </a:cubicBezTo>
                  <a:cubicBezTo>
                    <a:pt x="875" y="787"/>
                    <a:pt x="872" y="789"/>
                    <a:pt x="870" y="792"/>
                  </a:cubicBezTo>
                  <a:cubicBezTo>
                    <a:pt x="868" y="795"/>
                    <a:pt x="863" y="797"/>
                    <a:pt x="862" y="799"/>
                  </a:cubicBezTo>
                  <a:cubicBezTo>
                    <a:pt x="861" y="801"/>
                    <a:pt x="863" y="801"/>
                    <a:pt x="867" y="801"/>
                  </a:cubicBezTo>
                  <a:cubicBezTo>
                    <a:pt x="871" y="800"/>
                    <a:pt x="869" y="799"/>
                    <a:pt x="872" y="799"/>
                  </a:cubicBezTo>
                  <a:cubicBezTo>
                    <a:pt x="874" y="798"/>
                    <a:pt x="876" y="798"/>
                    <a:pt x="877" y="796"/>
                  </a:cubicBezTo>
                  <a:cubicBezTo>
                    <a:pt x="877" y="795"/>
                    <a:pt x="884" y="796"/>
                    <a:pt x="885" y="796"/>
                  </a:cubicBezTo>
                  <a:cubicBezTo>
                    <a:pt x="886" y="796"/>
                    <a:pt x="884" y="797"/>
                    <a:pt x="881" y="799"/>
                  </a:cubicBezTo>
                  <a:cubicBezTo>
                    <a:pt x="879" y="801"/>
                    <a:pt x="873" y="812"/>
                    <a:pt x="873" y="813"/>
                  </a:cubicBezTo>
                  <a:cubicBezTo>
                    <a:pt x="873" y="814"/>
                    <a:pt x="875" y="816"/>
                    <a:pt x="877" y="816"/>
                  </a:cubicBezTo>
                  <a:cubicBezTo>
                    <a:pt x="879" y="816"/>
                    <a:pt x="890" y="799"/>
                    <a:pt x="890" y="799"/>
                  </a:cubicBezTo>
                  <a:cubicBezTo>
                    <a:pt x="894" y="806"/>
                    <a:pt x="894" y="806"/>
                    <a:pt x="894" y="806"/>
                  </a:cubicBezTo>
                  <a:cubicBezTo>
                    <a:pt x="894" y="806"/>
                    <a:pt x="896" y="804"/>
                    <a:pt x="891" y="811"/>
                  </a:cubicBezTo>
                  <a:cubicBezTo>
                    <a:pt x="887" y="818"/>
                    <a:pt x="876" y="851"/>
                    <a:pt x="876" y="851"/>
                  </a:cubicBezTo>
                  <a:cubicBezTo>
                    <a:pt x="876" y="851"/>
                    <a:pt x="876" y="860"/>
                    <a:pt x="875" y="862"/>
                  </a:cubicBezTo>
                  <a:cubicBezTo>
                    <a:pt x="875" y="864"/>
                    <a:pt x="873" y="871"/>
                    <a:pt x="873" y="873"/>
                  </a:cubicBezTo>
                  <a:cubicBezTo>
                    <a:pt x="873" y="876"/>
                    <a:pt x="864" y="879"/>
                    <a:pt x="864" y="880"/>
                  </a:cubicBezTo>
                  <a:cubicBezTo>
                    <a:pt x="863" y="882"/>
                    <a:pt x="861" y="895"/>
                    <a:pt x="861" y="895"/>
                  </a:cubicBezTo>
                  <a:cubicBezTo>
                    <a:pt x="861" y="895"/>
                    <a:pt x="864" y="895"/>
                    <a:pt x="867" y="895"/>
                  </a:cubicBezTo>
                  <a:cubicBezTo>
                    <a:pt x="870" y="895"/>
                    <a:pt x="869" y="894"/>
                    <a:pt x="874" y="893"/>
                  </a:cubicBezTo>
                  <a:cubicBezTo>
                    <a:pt x="880" y="892"/>
                    <a:pt x="881" y="889"/>
                    <a:pt x="885" y="888"/>
                  </a:cubicBezTo>
                  <a:cubicBezTo>
                    <a:pt x="888" y="888"/>
                    <a:pt x="890" y="884"/>
                    <a:pt x="894" y="879"/>
                  </a:cubicBezTo>
                  <a:cubicBezTo>
                    <a:pt x="897" y="874"/>
                    <a:pt x="895" y="873"/>
                    <a:pt x="897" y="871"/>
                  </a:cubicBezTo>
                  <a:cubicBezTo>
                    <a:pt x="899" y="868"/>
                    <a:pt x="900" y="871"/>
                    <a:pt x="901" y="870"/>
                  </a:cubicBezTo>
                  <a:cubicBezTo>
                    <a:pt x="903" y="869"/>
                    <a:pt x="905" y="867"/>
                    <a:pt x="907" y="862"/>
                  </a:cubicBezTo>
                  <a:cubicBezTo>
                    <a:pt x="910" y="857"/>
                    <a:pt x="912" y="862"/>
                    <a:pt x="913" y="862"/>
                  </a:cubicBezTo>
                  <a:cubicBezTo>
                    <a:pt x="914" y="862"/>
                    <a:pt x="919" y="857"/>
                    <a:pt x="919" y="857"/>
                  </a:cubicBezTo>
                  <a:cubicBezTo>
                    <a:pt x="919" y="857"/>
                    <a:pt x="919" y="862"/>
                    <a:pt x="921" y="866"/>
                  </a:cubicBezTo>
                  <a:cubicBezTo>
                    <a:pt x="922" y="869"/>
                    <a:pt x="925" y="881"/>
                    <a:pt x="925" y="883"/>
                  </a:cubicBezTo>
                  <a:cubicBezTo>
                    <a:pt x="925" y="884"/>
                    <a:pt x="920" y="891"/>
                    <a:pt x="924" y="904"/>
                  </a:cubicBezTo>
                  <a:cubicBezTo>
                    <a:pt x="928" y="917"/>
                    <a:pt x="927" y="924"/>
                    <a:pt x="927" y="925"/>
                  </a:cubicBezTo>
                  <a:cubicBezTo>
                    <a:pt x="928" y="927"/>
                    <a:pt x="929" y="934"/>
                    <a:pt x="930" y="939"/>
                  </a:cubicBezTo>
                  <a:cubicBezTo>
                    <a:pt x="931" y="944"/>
                    <a:pt x="930" y="948"/>
                    <a:pt x="930" y="951"/>
                  </a:cubicBezTo>
                  <a:cubicBezTo>
                    <a:pt x="930" y="954"/>
                    <a:pt x="930" y="960"/>
                    <a:pt x="930" y="962"/>
                  </a:cubicBezTo>
                  <a:cubicBezTo>
                    <a:pt x="931" y="964"/>
                    <a:pt x="936" y="976"/>
                    <a:pt x="937" y="978"/>
                  </a:cubicBezTo>
                  <a:cubicBezTo>
                    <a:pt x="937" y="980"/>
                    <a:pt x="937" y="984"/>
                    <a:pt x="937" y="985"/>
                  </a:cubicBezTo>
                  <a:cubicBezTo>
                    <a:pt x="937" y="987"/>
                    <a:pt x="941" y="989"/>
                    <a:pt x="944" y="990"/>
                  </a:cubicBezTo>
                  <a:cubicBezTo>
                    <a:pt x="947" y="990"/>
                    <a:pt x="945" y="986"/>
                    <a:pt x="946" y="982"/>
                  </a:cubicBezTo>
                  <a:cubicBezTo>
                    <a:pt x="948" y="977"/>
                    <a:pt x="949" y="968"/>
                    <a:pt x="950" y="966"/>
                  </a:cubicBezTo>
                  <a:cubicBezTo>
                    <a:pt x="950" y="964"/>
                    <a:pt x="953" y="938"/>
                    <a:pt x="954" y="935"/>
                  </a:cubicBezTo>
                  <a:cubicBezTo>
                    <a:pt x="955" y="933"/>
                    <a:pt x="954" y="923"/>
                    <a:pt x="954" y="920"/>
                  </a:cubicBezTo>
                  <a:cubicBezTo>
                    <a:pt x="954" y="917"/>
                    <a:pt x="953" y="905"/>
                    <a:pt x="953" y="904"/>
                  </a:cubicBezTo>
                  <a:cubicBezTo>
                    <a:pt x="953" y="897"/>
                    <a:pt x="953" y="897"/>
                    <a:pt x="953" y="897"/>
                  </a:cubicBezTo>
                  <a:cubicBezTo>
                    <a:pt x="953" y="896"/>
                    <a:pt x="948" y="883"/>
                    <a:pt x="948" y="883"/>
                  </a:cubicBezTo>
                  <a:cubicBezTo>
                    <a:pt x="947" y="863"/>
                    <a:pt x="947" y="863"/>
                    <a:pt x="947" y="863"/>
                  </a:cubicBezTo>
                  <a:cubicBezTo>
                    <a:pt x="947" y="863"/>
                    <a:pt x="941" y="858"/>
                    <a:pt x="947" y="858"/>
                  </a:cubicBezTo>
                  <a:cubicBezTo>
                    <a:pt x="953" y="858"/>
                    <a:pt x="994" y="883"/>
                    <a:pt x="994" y="883"/>
                  </a:cubicBezTo>
                  <a:cubicBezTo>
                    <a:pt x="994" y="883"/>
                    <a:pt x="996" y="890"/>
                    <a:pt x="996" y="891"/>
                  </a:cubicBezTo>
                  <a:cubicBezTo>
                    <a:pt x="996" y="893"/>
                    <a:pt x="996" y="893"/>
                    <a:pt x="996" y="898"/>
                  </a:cubicBezTo>
                  <a:cubicBezTo>
                    <a:pt x="996" y="904"/>
                    <a:pt x="996" y="901"/>
                    <a:pt x="997" y="906"/>
                  </a:cubicBezTo>
                  <a:cubicBezTo>
                    <a:pt x="998" y="912"/>
                    <a:pt x="998" y="912"/>
                    <a:pt x="999" y="918"/>
                  </a:cubicBezTo>
                  <a:cubicBezTo>
                    <a:pt x="1000" y="923"/>
                    <a:pt x="1001" y="924"/>
                    <a:pt x="1003" y="927"/>
                  </a:cubicBezTo>
                  <a:cubicBezTo>
                    <a:pt x="1004" y="930"/>
                    <a:pt x="1003" y="941"/>
                    <a:pt x="1003" y="943"/>
                  </a:cubicBezTo>
                  <a:cubicBezTo>
                    <a:pt x="1003" y="946"/>
                    <a:pt x="1002" y="957"/>
                    <a:pt x="1002" y="957"/>
                  </a:cubicBezTo>
                  <a:cubicBezTo>
                    <a:pt x="1006" y="961"/>
                    <a:pt x="1006" y="961"/>
                    <a:pt x="1006" y="961"/>
                  </a:cubicBezTo>
                  <a:cubicBezTo>
                    <a:pt x="1006" y="961"/>
                    <a:pt x="1007" y="963"/>
                    <a:pt x="1006" y="966"/>
                  </a:cubicBezTo>
                  <a:cubicBezTo>
                    <a:pt x="1006" y="969"/>
                    <a:pt x="1008" y="979"/>
                    <a:pt x="1008" y="980"/>
                  </a:cubicBezTo>
                  <a:cubicBezTo>
                    <a:pt x="1009" y="981"/>
                    <a:pt x="1008" y="984"/>
                    <a:pt x="1006" y="987"/>
                  </a:cubicBezTo>
                  <a:cubicBezTo>
                    <a:pt x="1005" y="990"/>
                    <a:pt x="1008" y="993"/>
                    <a:pt x="1008" y="993"/>
                  </a:cubicBezTo>
                  <a:cubicBezTo>
                    <a:pt x="1008" y="993"/>
                    <a:pt x="1007" y="998"/>
                    <a:pt x="1008" y="1001"/>
                  </a:cubicBezTo>
                  <a:cubicBezTo>
                    <a:pt x="1008" y="1004"/>
                    <a:pt x="1011" y="1010"/>
                    <a:pt x="1011" y="1012"/>
                  </a:cubicBezTo>
                  <a:cubicBezTo>
                    <a:pt x="1011" y="1013"/>
                    <a:pt x="1009" y="1015"/>
                    <a:pt x="1009" y="1019"/>
                  </a:cubicBezTo>
                  <a:cubicBezTo>
                    <a:pt x="1008" y="1023"/>
                    <a:pt x="1007" y="1025"/>
                    <a:pt x="1007" y="1025"/>
                  </a:cubicBezTo>
                  <a:cubicBezTo>
                    <a:pt x="1007" y="1025"/>
                    <a:pt x="1013" y="1051"/>
                    <a:pt x="1014" y="1064"/>
                  </a:cubicBezTo>
                  <a:cubicBezTo>
                    <a:pt x="1015" y="1076"/>
                    <a:pt x="1017" y="1119"/>
                    <a:pt x="1017" y="1120"/>
                  </a:cubicBezTo>
                  <a:cubicBezTo>
                    <a:pt x="1018" y="1122"/>
                    <a:pt x="1019" y="1120"/>
                    <a:pt x="1020" y="1118"/>
                  </a:cubicBezTo>
                  <a:cubicBezTo>
                    <a:pt x="1021" y="1116"/>
                    <a:pt x="1021" y="1109"/>
                    <a:pt x="1021" y="1106"/>
                  </a:cubicBezTo>
                  <a:cubicBezTo>
                    <a:pt x="1021" y="1103"/>
                    <a:pt x="1023" y="1095"/>
                    <a:pt x="1023" y="1092"/>
                  </a:cubicBezTo>
                  <a:cubicBezTo>
                    <a:pt x="1023" y="1090"/>
                    <a:pt x="1023" y="1084"/>
                    <a:pt x="1023" y="1076"/>
                  </a:cubicBezTo>
                  <a:cubicBezTo>
                    <a:pt x="1024" y="1069"/>
                    <a:pt x="1026" y="1063"/>
                    <a:pt x="1026" y="1058"/>
                  </a:cubicBezTo>
                  <a:cubicBezTo>
                    <a:pt x="1026" y="1053"/>
                    <a:pt x="1027" y="1048"/>
                    <a:pt x="1027" y="1045"/>
                  </a:cubicBezTo>
                  <a:cubicBezTo>
                    <a:pt x="1026" y="1043"/>
                    <a:pt x="1029" y="1044"/>
                    <a:pt x="1030" y="1042"/>
                  </a:cubicBezTo>
                  <a:cubicBezTo>
                    <a:pt x="1031" y="1040"/>
                    <a:pt x="1030" y="1036"/>
                    <a:pt x="1031" y="1033"/>
                  </a:cubicBezTo>
                  <a:cubicBezTo>
                    <a:pt x="1032" y="1030"/>
                    <a:pt x="1033" y="1030"/>
                    <a:pt x="1032" y="1029"/>
                  </a:cubicBezTo>
                  <a:cubicBezTo>
                    <a:pt x="1030" y="1029"/>
                    <a:pt x="1031" y="1026"/>
                    <a:pt x="1031" y="1025"/>
                  </a:cubicBezTo>
                  <a:cubicBezTo>
                    <a:pt x="1031" y="1024"/>
                    <a:pt x="1036" y="1021"/>
                    <a:pt x="1036" y="1021"/>
                  </a:cubicBezTo>
                  <a:cubicBezTo>
                    <a:pt x="1036" y="1021"/>
                    <a:pt x="1036" y="1008"/>
                    <a:pt x="1036" y="1005"/>
                  </a:cubicBezTo>
                  <a:cubicBezTo>
                    <a:pt x="1036" y="1002"/>
                    <a:pt x="1036" y="999"/>
                    <a:pt x="1036" y="999"/>
                  </a:cubicBezTo>
                  <a:cubicBezTo>
                    <a:pt x="1036" y="999"/>
                    <a:pt x="1039" y="998"/>
                    <a:pt x="1042" y="995"/>
                  </a:cubicBezTo>
                  <a:cubicBezTo>
                    <a:pt x="1044" y="993"/>
                    <a:pt x="1039" y="984"/>
                    <a:pt x="1040" y="984"/>
                  </a:cubicBezTo>
                  <a:cubicBezTo>
                    <a:pt x="1041" y="983"/>
                    <a:pt x="1043" y="980"/>
                    <a:pt x="1043" y="979"/>
                  </a:cubicBezTo>
                  <a:cubicBezTo>
                    <a:pt x="1042" y="978"/>
                    <a:pt x="1037" y="977"/>
                    <a:pt x="1037" y="975"/>
                  </a:cubicBezTo>
                  <a:cubicBezTo>
                    <a:pt x="1037" y="973"/>
                    <a:pt x="1040" y="975"/>
                    <a:pt x="1041" y="974"/>
                  </a:cubicBezTo>
                  <a:cubicBezTo>
                    <a:pt x="1042" y="974"/>
                    <a:pt x="1043" y="969"/>
                    <a:pt x="1043" y="967"/>
                  </a:cubicBezTo>
                  <a:cubicBezTo>
                    <a:pt x="1043" y="965"/>
                    <a:pt x="1043" y="949"/>
                    <a:pt x="1043" y="946"/>
                  </a:cubicBezTo>
                  <a:cubicBezTo>
                    <a:pt x="1042" y="943"/>
                    <a:pt x="1043" y="940"/>
                    <a:pt x="1043" y="937"/>
                  </a:cubicBezTo>
                  <a:cubicBezTo>
                    <a:pt x="1042" y="935"/>
                    <a:pt x="1044" y="932"/>
                    <a:pt x="1044" y="930"/>
                  </a:cubicBezTo>
                  <a:cubicBezTo>
                    <a:pt x="1044" y="928"/>
                    <a:pt x="1045" y="923"/>
                    <a:pt x="1048" y="926"/>
                  </a:cubicBezTo>
                  <a:cubicBezTo>
                    <a:pt x="1051" y="929"/>
                    <a:pt x="1064" y="945"/>
                    <a:pt x="1064" y="945"/>
                  </a:cubicBezTo>
                  <a:cubicBezTo>
                    <a:pt x="1070" y="947"/>
                    <a:pt x="1070" y="947"/>
                    <a:pt x="1070" y="947"/>
                  </a:cubicBezTo>
                  <a:cubicBezTo>
                    <a:pt x="1070" y="947"/>
                    <a:pt x="1071" y="951"/>
                    <a:pt x="1072" y="952"/>
                  </a:cubicBezTo>
                  <a:cubicBezTo>
                    <a:pt x="1073" y="953"/>
                    <a:pt x="1082" y="961"/>
                    <a:pt x="1082" y="961"/>
                  </a:cubicBezTo>
                  <a:cubicBezTo>
                    <a:pt x="1077" y="966"/>
                    <a:pt x="1077" y="966"/>
                    <a:pt x="1077" y="966"/>
                  </a:cubicBezTo>
                  <a:cubicBezTo>
                    <a:pt x="1077" y="966"/>
                    <a:pt x="1075" y="969"/>
                    <a:pt x="1076" y="970"/>
                  </a:cubicBezTo>
                  <a:cubicBezTo>
                    <a:pt x="1078" y="971"/>
                    <a:pt x="1076" y="974"/>
                    <a:pt x="1075" y="976"/>
                  </a:cubicBezTo>
                  <a:cubicBezTo>
                    <a:pt x="1073" y="978"/>
                    <a:pt x="1072" y="979"/>
                    <a:pt x="1071" y="980"/>
                  </a:cubicBezTo>
                  <a:cubicBezTo>
                    <a:pt x="1069" y="981"/>
                    <a:pt x="1067" y="984"/>
                    <a:pt x="1067" y="984"/>
                  </a:cubicBezTo>
                  <a:cubicBezTo>
                    <a:pt x="1067" y="984"/>
                    <a:pt x="1072" y="985"/>
                    <a:pt x="1071" y="986"/>
                  </a:cubicBezTo>
                  <a:cubicBezTo>
                    <a:pt x="1070" y="988"/>
                    <a:pt x="1065" y="991"/>
                    <a:pt x="1063" y="993"/>
                  </a:cubicBezTo>
                  <a:cubicBezTo>
                    <a:pt x="1061" y="994"/>
                    <a:pt x="1059" y="1001"/>
                    <a:pt x="1059" y="1005"/>
                  </a:cubicBezTo>
                  <a:cubicBezTo>
                    <a:pt x="1059" y="1008"/>
                    <a:pt x="1056" y="1013"/>
                    <a:pt x="1055" y="1015"/>
                  </a:cubicBezTo>
                  <a:cubicBezTo>
                    <a:pt x="1054" y="1018"/>
                    <a:pt x="1054" y="1024"/>
                    <a:pt x="1052" y="1026"/>
                  </a:cubicBezTo>
                  <a:cubicBezTo>
                    <a:pt x="1049" y="1028"/>
                    <a:pt x="1050" y="1038"/>
                    <a:pt x="1049" y="1041"/>
                  </a:cubicBezTo>
                  <a:cubicBezTo>
                    <a:pt x="1048" y="1044"/>
                    <a:pt x="1050" y="1046"/>
                    <a:pt x="1050" y="1046"/>
                  </a:cubicBezTo>
                  <a:cubicBezTo>
                    <a:pt x="1050" y="1046"/>
                    <a:pt x="1055" y="1043"/>
                    <a:pt x="1056" y="1041"/>
                  </a:cubicBezTo>
                  <a:cubicBezTo>
                    <a:pt x="1057" y="1040"/>
                    <a:pt x="1063" y="1035"/>
                    <a:pt x="1065" y="1032"/>
                  </a:cubicBezTo>
                  <a:cubicBezTo>
                    <a:pt x="1067" y="1029"/>
                    <a:pt x="1068" y="1028"/>
                    <a:pt x="1070" y="1025"/>
                  </a:cubicBezTo>
                  <a:cubicBezTo>
                    <a:pt x="1072" y="1023"/>
                    <a:pt x="1073" y="1018"/>
                    <a:pt x="1076" y="1015"/>
                  </a:cubicBezTo>
                  <a:cubicBezTo>
                    <a:pt x="1078" y="1012"/>
                    <a:pt x="1082" y="1005"/>
                    <a:pt x="1082" y="1002"/>
                  </a:cubicBezTo>
                  <a:cubicBezTo>
                    <a:pt x="1083" y="1000"/>
                    <a:pt x="1087" y="998"/>
                    <a:pt x="1087" y="997"/>
                  </a:cubicBezTo>
                  <a:cubicBezTo>
                    <a:pt x="1086" y="996"/>
                    <a:pt x="1091" y="987"/>
                    <a:pt x="1091" y="985"/>
                  </a:cubicBezTo>
                  <a:cubicBezTo>
                    <a:pt x="1091" y="983"/>
                    <a:pt x="1096" y="979"/>
                    <a:pt x="1096" y="979"/>
                  </a:cubicBezTo>
                  <a:cubicBezTo>
                    <a:pt x="1096" y="979"/>
                    <a:pt x="1099" y="981"/>
                    <a:pt x="1102" y="986"/>
                  </a:cubicBezTo>
                  <a:cubicBezTo>
                    <a:pt x="1105" y="991"/>
                    <a:pt x="1110" y="995"/>
                    <a:pt x="1112" y="997"/>
                  </a:cubicBezTo>
                  <a:cubicBezTo>
                    <a:pt x="1115" y="999"/>
                    <a:pt x="1129" y="1019"/>
                    <a:pt x="1130" y="1021"/>
                  </a:cubicBezTo>
                  <a:cubicBezTo>
                    <a:pt x="1131" y="1023"/>
                    <a:pt x="1133" y="1022"/>
                    <a:pt x="1134" y="1021"/>
                  </a:cubicBezTo>
                  <a:cubicBezTo>
                    <a:pt x="1136" y="1019"/>
                    <a:pt x="1133" y="1018"/>
                    <a:pt x="1132" y="1015"/>
                  </a:cubicBezTo>
                  <a:cubicBezTo>
                    <a:pt x="1130" y="1012"/>
                    <a:pt x="1128" y="1009"/>
                    <a:pt x="1123" y="1002"/>
                  </a:cubicBezTo>
                  <a:cubicBezTo>
                    <a:pt x="1118" y="995"/>
                    <a:pt x="1110" y="975"/>
                    <a:pt x="1107" y="973"/>
                  </a:cubicBezTo>
                  <a:cubicBezTo>
                    <a:pt x="1104" y="970"/>
                    <a:pt x="1106" y="968"/>
                    <a:pt x="1105" y="964"/>
                  </a:cubicBezTo>
                  <a:cubicBezTo>
                    <a:pt x="1105" y="960"/>
                    <a:pt x="1111" y="950"/>
                    <a:pt x="1116" y="953"/>
                  </a:cubicBezTo>
                  <a:cubicBezTo>
                    <a:pt x="1121" y="955"/>
                    <a:pt x="1132" y="986"/>
                    <a:pt x="1133" y="990"/>
                  </a:cubicBezTo>
                  <a:cubicBezTo>
                    <a:pt x="1134" y="994"/>
                    <a:pt x="1138" y="999"/>
                    <a:pt x="1141" y="1006"/>
                  </a:cubicBezTo>
                  <a:cubicBezTo>
                    <a:pt x="1143" y="1012"/>
                    <a:pt x="1149" y="1029"/>
                    <a:pt x="1156" y="1040"/>
                  </a:cubicBezTo>
                  <a:cubicBezTo>
                    <a:pt x="1162" y="1050"/>
                    <a:pt x="1172" y="1069"/>
                    <a:pt x="1173" y="1070"/>
                  </a:cubicBezTo>
                  <a:cubicBezTo>
                    <a:pt x="1174" y="1071"/>
                    <a:pt x="1178" y="1078"/>
                    <a:pt x="1181" y="1082"/>
                  </a:cubicBezTo>
                  <a:cubicBezTo>
                    <a:pt x="1184" y="1086"/>
                    <a:pt x="1187" y="1099"/>
                    <a:pt x="1190" y="1103"/>
                  </a:cubicBezTo>
                  <a:cubicBezTo>
                    <a:pt x="1193" y="1107"/>
                    <a:pt x="1192" y="1107"/>
                    <a:pt x="1195" y="1113"/>
                  </a:cubicBezTo>
                  <a:cubicBezTo>
                    <a:pt x="1198" y="1119"/>
                    <a:pt x="1212" y="1134"/>
                    <a:pt x="1214" y="1134"/>
                  </a:cubicBezTo>
                  <a:cubicBezTo>
                    <a:pt x="1216" y="1134"/>
                    <a:pt x="1208" y="1125"/>
                    <a:pt x="1208" y="1122"/>
                  </a:cubicBezTo>
                  <a:cubicBezTo>
                    <a:pt x="1208" y="1118"/>
                    <a:pt x="1204" y="1112"/>
                    <a:pt x="1203" y="1107"/>
                  </a:cubicBezTo>
                  <a:cubicBezTo>
                    <a:pt x="1202" y="1102"/>
                    <a:pt x="1203" y="1103"/>
                    <a:pt x="1203" y="1097"/>
                  </a:cubicBezTo>
                  <a:cubicBezTo>
                    <a:pt x="1203" y="1090"/>
                    <a:pt x="1201" y="1085"/>
                    <a:pt x="1200" y="1076"/>
                  </a:cubicBezTo>
                  <a:cubicBezTo>
                    <a:pt x="1198" y="1067"/>
                    <a:pt x="1189" y="1033"/>
                    <a:pt x="1188" y="1030"/>
                  </a:cubicBezTo>
                  <a:cubicBezTo>
                    <a:pt x="1188" y="1026"/>
                    <a:pt x="1184" y="1015"/>
                    <a:pt x="1184" y="1014"/>
                  </a:cubicBezTo>
                  <a:cubicBezTo>
                    <a:pt x="1184" y="1013"/>
                    <a:pt x="1177" y="1002"/>
                    <a:pt x="1177" y="1000"/>
                  </a:cubicBezTo>
                  <a:cubicBezTo>
                    <a:pt x="1177" y="998"/>
                    <a:pt x="1172" y="987"/>
                    <a:pt x="1170" y="984"/>
                  </a:cubicBezTo>
                  <a:cubicBezTo>
                    <a:pt x="1168" y="981"/>
                    <a:pt x="1170" y="981"/>
                    <a:pt x="1170" y="977"/>
                  </a:cubicBezTo>
                  <a:cubicBezTo>
                    <a:pt x="1170" y="973"/>
                    <a:pt x="1164" y="959"/>
                    <a:pt x="1164" y="959"/>
                  </a:cubicBezTo>
                  <a:cubicBezTo>
                    <a:pt x="1164" y="959"/>
                    <a:pt x="1159" y="952"/>
                    <a:pt x="1159" y="951"/>
                  </a:cubicBezTo>
                  <a:cubicBezTo>
                    <a:pt x="1158" y="949"/>
                    <a:pt x="1154" y="940"/>
                    <a:pt x="1154" y="940"/>
                  </a:cubicBezTo>
                  <a:cubicBezTo>
                    <a:pt x="1165" y="943"/>
                    <a:pt x="1288" y="1041"/>
                    <a:pt x="1307" y="1059"/>
                  </a:cubicBezTo>
                  <a:cubicBezTo>
                    <a:pt x="1325" y="1077"/>
                    <a:pt x="1376" y="1116"/>
                    <a:pt x="1380" y="1119"/>
                  </a:cubicBezTo>
                  <a:cubicBezTo>
                    <a:pt x="1383" y="1122"/>
                    <a:pt x="1385" y="1121"/>
                    <a:pt x="1387" y="1124"/>
                  </a:cubicBezTo>
                  <a:cubicBezTo>
                    <a:pt x="1388" y="1128"/>
                    <a:pt x="1391" y="1129"/>
                    <a:pt x="1394" y="1129"/>
                  </a:cubicBezTo>
                  <a:cubicBezTo>
                    <a:pt x="1397" y="1129"/>
                    <a:pt x="1398" y="1130"/>
                    <a:pt x="1398" y="1130"/>
                  </a:cubicBezTo>
                  <a:cubicBezTo>
                    <a:pt x="1398" y="1130"/>
                    <a:pt x="1396" y="1130"/>
                    <a:pt x="1396" y="1132"/>
                  </a:cubicBezTo>
                  <a:cubicBezTo>
                    <a:pt x="1396" y="1133"/>
                    <a:pt x="1401" y="1135"/>
                    <a:pt x="1404" y="1136"/>
                  </a:cubicBezTo>
                  <a:cubicBezTo>
                    <a:pt x="1406" y="1137"/>
                    <a:pt x="1412" y="1145"/>
                    <a:pt x="1414" y="1146"/>
                  </a:cubicBezTo>
                  <a:cubicBezTo>
                    <a:pt x="1416" y="1147"/>
                    <a:pt x="1417" y="1147"/>
                    <a:pt x="1417" y="1145"/>
                  </a:cubicBezTo>
                  <a:cubicBezTo>
                    <a:pt x="1417" y="1144"/>
                    <a:pt x="1416" y="1144"/>
                    <a:pt x="1415" y="1140"/>
                  </a:cubicBezTo>
                  <a:cubicBezTo>
                    <a:pt x="1414" y="1137"/>
                    <a:pt x="1414" y="1135"/>
                    <a:pt x="1414" y="1133"/>
                  </a:cubicBezTo>
                  <a:cubicBezTo>
                    <a:pt x="1414" y="1130"/>
                    <a:pt x="1412" y="1124"/>
                    <a:pt x="1412" y="1122"/>
                  </a:cubicBezTo>
                  <a:cubicBezTo>
                    <a:pt x="1412" y="1121"/>
                    <a:pt x="1405" y="1113"/>
                    <a:pt x="1405" y="1109"/>
                  </a:cubicBezTo>
                  <a:cubicBezTo>
                    <a:pt x="1405" y="1105"/>
                    <a:pt x="1399" y="1103"/>
                    <a:pt x="1395" y="1097"/>
                  </a:cubicBezTo>
                  <a:cubicBezTo>
                    <a:pt x="1391" y="1091"/>
                    <a:pt x="1384" y="1085"/>
                    <a:pt x="1382" y="1080"/>
                  </a:cubicBezTo>
                  <a:cubicBezTo>
                    <a:pt x="1380" y="1074"/>
                    <a:pt x="1372" y="1064"/>
                    <a:pt x="1366" y="1055"/>
                  </a:cubicBezTo>
                  <a:cubicBezTo>
                    <a:pt x="1361" y="1046"/>
                    <a:pt x="1342" y="1033"/>
                    <a:pt x="1340" y="1030"/>
                  </a:cubicBezTo>
                  <a:cubicBezTo>
                    <a:pt x="1338" y="1027"/>
                    <a:pt x="1337" y="1026"/>
                    <a:pt x="1337" y="1022"/>
                  </a:cubicBezTo>
                  <a:cubicBezTo>
                    <a:pt x="1337" y="1019"/>
                    <a:pt x="1329" y="1019"/>
                    <a:pt x="1329" y="1018"/>
                  </a:cubicBezTo>
                  <a:cubicBezTo>
                    <a:pt x="1328" y="1016"/>
                    <a:pt x="1320" y="1008"/>
                    <a:pt x="1315" y="1006"/>
                  </a:cubicBezTo>
                  <a:cubicBezTo>
                    <a:pt x="1311" y="1004"/>
                    <a:pt x="1315" y="1003"/>
                    <a:pt x="1315" y="1001"/>
                  </a:cubicBezTo>
                  <a:cubicBezTo>
                    <a:pt x="1315" y="999"/>
                    <a:pt x="1309" y="996"/>
                    <a:pt x="1307" y="995"/>
                  </a:cubicBezTo>
                  <a:cubicBezTo>
                    <a:pt x="1304" y="993"/>
                    <a:pt x="1298" y="989"/>
                    <a:pt x="1297" y="986"/>
                  </a:cubicBezTo>
                  <a:cubicBezTo>
                    <a:pt x="1295" y="983"/>
                    <a:pt x="1295" y="981"/>
                    <a:pt x="1285" y="976"/>
                  </a:cubicBezTo>
                  <a:cubicBezTo>
                    <a:pt x="1275" y="971"/>
                    <a:pt x="1278" y="969"/>
                    <a:pt x="1266" y="963"/>
                  </a:cubicBezTo>
                  <a:cubicBezTo>
                    <a:pt x="1255" y="956"/>
                    <a:pt x="1240" y="945"/>
                    <a:pt x="1234" y="942"/>
                  </a:cubicBezTo>
                  <a:cubicBezTo>
                    <a:pt x="1228" y="940"/>
                    <a:pt x="1227" y="941"/>
                    <a:pt x="1203" y="931"/>
                  </a:cubicBezTo>
                  <a:cubicBezTo>
                    <a:pt x="1179" y="921"/>
                    <a:pt x="1168" y="922"/>
                    <a:pt x="1158" y="922"/>
                  </a:cubicBezTo>
                  <a:cubicBezTo>
                    <a:pt x="1149" y="923"/>
                    <a:pt x="1143" y="919"/>
                    <a:pt x="1141" y="915"/>
                  </a:cubicBezTo>
                  <a:cubicBezTo>
                    <a:pt x="1138" y="911"/>
                    <a:pt x="1143" y="914"/>
                    <a:pt x="1143" y="907"/>
                  </a:cubicBezTo>
                  <a:cubicBezTo>
                    <a:pt x="1143" y="900"/>
                    <a:pt x="1145" y="904"/>
                    <a:pt x="1150" y="892"/>
                  </a:cubicBezTo>
                  <a:cubicBezTo>
                    <a:pt x="1154" y="879"/>
                    <a:pt x="1143" y="875"/>
                    <a:pt x="1142" y="873"/>
                  </a:cubicBezTo>
                  <a:cubicBezTo>
                    <a:pt x="1140" y="870"/>
                    <a:pt x="1134" y="870"/>
                    <a:pt x="1133" y="874"/>
                  </a:cubicBezTo>
                  <a:cubicBezTo>
                    <a:pt x="1132" y="877"/>
                    <a:pt x="1127" y="883"/>
                    <a:pt x="1125" y="882"/>
                  </a:cubicBezTo>
                  <a:cubicBezTo>
                    <a:pt x="1123" y="881"/>
                    <a:pt x="1104" y="842"/>
                    <a:pt x="1104" y="842"/>
                  </a:cubicBezTo>
                  <a:cubicBezTo>
                    <a:pt x="1104" y="842"/>
                    <a:pt x="1098" y="842"/>
                    <a:pt x="1096" y="840"/>
                  </a:cubicBezTo>
                  <a:cubicBezTo>
                    <a:pt x="1094" y="838"/>
                    <a:pt x="1098" y="838"/>
                    <a:pt x="1097" y="836"/>
                  </a:cubicBezTo>
                  <a:cubicBezTo>
                    <a:pt x="1096" y="833"/>
                    <a:pt x="1099" y="832"/>
                    <a:pt x="1099" y="832"/>
                  </a:cubicBezTo>
                  <a:cubicBezTo>
                    <a:pt x="1107" y="828"/>
                    <a:pt x="1137" y="842"/>
                    <a:pt x="1142" y="845"/>
                  </a:cubicBezTo>
                  <a:cubicBezTo>
                    <a:pt x="1148" y="847"/>
                    <a:pt x="1149" y="849"/>
                    <a:pt x="1154" y="850"/>
                  </a:cubicBezTo>
                  <a:cubicBezTo>
                    <a:pt x="1160" y="851"/>
                    <a:pt x="1158" y="851"/>
                    <a:pt x="1162" y="856"/>
                  </a:cubicBezTo>
                  <a:cubicBezTo>
                    <a:pt x="1166" y="861"/>
                    <a:pt x="1171" y="861"/>
                    <a:pt x="1173" y="861"/>
                  </a:cubicBezTo>
                  <a:cubicBezTo>
                    <a:pt x="1175" y="861"/>
                    <a:pt x="1172" y="858"/>
                    <a:pt x="1170" y="857"/>
                  </a:cubicBezTo>
                  <a:cubicBezTo>
                    <a:pt x="1168" y="855"/>
                    <a:pt x="1169" y="855"/>
                    <a:pt x="1169" y="849"/>
                  </a:cubicBezTo>
                  <a:cubicBezTo>
                    <a:pt x="1168" y="842"/>
                    <a:pt x="1168" y="845"/>
                    <a:pt x="1164" y="844"/>
                  </a:cubicBezTo>
                  <a:cubicBezTo>
                    <a:pt x="1160" y="843"/>
                    <a:pt x="1161" y="840"/>
                    <a:pt x="1159" y="837"/>
                  </a:cubicBezTo>
                  <a:cubicBezTo>
                    <a:pt x="1156" y="835"/>
                    <a:pt x="1152" y="835"/>
                    <a:pt x="1149" y="834"/>
                  </a:cubicBezTo>
                  <a:cubicBezTo>
                    <a:pt x="1145" y="834"/>
                    <a:pt x="1143" y="827"/>
                    <a:pt x="1139" y="824"/>
                  </a:cubicBezTo>
                  <a:cubicBezTo>
                    <a:pt x="1136" y="822"/>
                    <a:pt x="1127" y="823"/>
                    <a:pt x="1125" y="822"/>
                  </a:cubicBezTo>
                  <a:cubicBezTo>
                    <a:pt x="1123" y="822"/>
                    <a:pt x="1111" y="817"/>
                    <a:pt x="1107" y="817"/>
                  </a:cubicBezTo>
                  <a:cubicBezTo>
                    <a:pt x="1095" y="817"/>
                    <a:pt x="1095" y="817"/>
                    <a:pt x="1095" y="817"/>
                  </a:cubicBezTo>
                  <a:cubicBezTo>
                    <a:pt x="1090" y="817"/>
                    <a:pt x="1089" y="819"/>
                    <a:pt x="1089" y="819"/>
                  </a:cubicBezTo>
                  <a:cubicBezTo>
                    <a:pt x="1090" y="825"/>
                    <a:pt x="1090" y="825"/>
                    <a:pt x="1090" y="825"/>
                  </a:cubicBezTo>
                  <a:cubicBezTo>
                    <a:pt x="1090" y="825"/>
                    <a:pt x="1087" y="825"/>
                    <a:pt x="1087" y="823"/>
                  </a:cubicBezTo>
                  <a:cubicBezTo>
                    <a:pt x="1087" y="822"/>
                    <a:pt x="1085" y="819"/>
                    <a:pt x="1086" y="819"/>
                  </a:cubicBezTo>
                  <a:cubicBezTo>
                    <a:pt x="1087" y="819"/>
                    <a:pt x="1089" y="812"/>
                    <a:pt x="1089" y="811"/>
                  </a:cubicBezTo>
                  <a:cubicBezTo>
                    <a:pt x="1089" y="809"/>
                    <a:pt x="1090" y="807"/>
                    <a:pt x="1091" y="807"/>
                  </a:cubicBezTo>
                  <a:cubicBezTo>
                    <a:pt x="1093" y="807"/>
                    <a:pt x="1094" y="806"/>
                    <a:pt x="1089" y="800"/>
                  </a:cubicBezTo>
                  <a:cubicBezTo>
                    <a:pt x="1085" y="794"/>
                    <a:pt x="1078" y="801"/>
                    <a:pt x="1078" y="801"/>
                  </a:cubicBezTo>
                  <a:cubicBezTo>
                    <a:pt x="1076" y="810"/>
                    <a:pt x="1076" y="810"/>
                    <a:pt x="1076" y="810"/>
                  </a:cubicBezTo>
                  <a:cubicBezTo>
                    <a:pt x="1076" y="810"/>
                    <a:pt x="1076" y="810"/>
                    <a:pt x="1062" y="797"/>
                  </a:cubicBezTo>
                  <a:cubicBezTo>
                    <a:pt x="1048" y="784"/>
                    <a:pt x="1040" y="787"/>
                    <a:pt x="1037" y="787"/>
                  </a:cubicBezTo>
                  <a:cubicBezTo>
                    <a:pt x="1033" y="787"/>
                    <a:pt x="1013" y="794"/>
                    <a:pt x="1013" y="793"/>
                  </a:cubicBezTo>
                  <a:cubicBezTo>
                    <a:pt x="1013" y="792"/>
                    <a:pt x="1005" y="789"/>
                    <a:pt x="1003" y="787"/>
                  </a:cubicBezTo>
                  <a:cubicBezTo>
                    <a:pt x="1002" y="785"/>
                    <a:pt x="992" y="780"/>
                    <a:pt x="990" y="779"/>
                  </a:cubicBezTo>
                  <a:cubicBezTo>
                    <a:pt x="988" y="778"/>
                    <a:pt x="990" y="776"/>
                    <a:pt x="988" y="774"/>
                  </a:cubicBezTo>
                  <a:cubicBezTo>
                    <a:pt x="987" y="771"/>
                    <a:pt x="977" y="768"/>
                    <a:pt x="979" y="766"/>
                  </a:cubicBezTo>
                  <a:cubicBezTo>
                    <a:pt x="981" y="764"/>
                    <a:pt x="983" y="762"/>
                    <a:pt x="983" y="759"/>
                  </a:cubicBezTo>
                  <a:cubicBezTo>
                    <a:pt x="984" y="756"/>
                    <a:pt x="985" y="753"/>
                    <a:pt x="986" y="749"/>
                  </a:cubicBezTo>
                  <a:cubicBezTo>
                    <a:pt x="986" y="745"/>
                    <a:pt x="989" y="742"/>
                    <a:pt x="992" y="739"/>
                  </a:cubicBezTo>
                  <a:cubicBezTo>
                    <a:pt x="994" y="736"/>
                    <a:pt x="998" y="719"/>
                    <a:pt x="998" y="711"/>
                  </a:cubicBezTo>
                  <a:cubicBezTo>
                    <a:pt x="998" y="703"/>
                    <a:pt x="983" y="700"/>
                    <a:pt x="983" y="700"/>
                  </a:cubicBezTo>
                  <a:cubicBezTo>
                    <a:pt x="983" y="700"/>
                    <a:pt x="985" y="699"/>
                    <a:pt x="989" y="697"/>
                  </a:cubicBezTo>
                  <a:cubicBezTo>
                    <a:pt x="992" y="695"/>
                    <a:pt x="993" y="685"/>
                    <a:pt x="993" y="682"/>
                  </a:cubicBezTo>
                  <a:cubicBezTo>
                    <a:pt x="993" y="679"/>
                    <a:pt x="984" y="664"/>
                    <a:pt x="979" y="673"/>
                  </a:cubicBezTo>
                  <a:cubicBezTo>
                    <a:pt x="973" y="682"/>
                    <a:pt x="935" y="719"/>
                    <a:pt x="935" y="718"/>
                  </a:cubicBezTo>
                  <a:cubicBezTo>
                    <a:pt x="935" y="717"/>
                    <a:pt x="934" y="713"/>
                    <a:pt x="933" y="712"/>
                  </a:cubicBezTo>
                  <a:cubicBezTo>
                    <a:pt x="932" y="710"/>
                    <a:pt x="928" y="708"/>
                    <a:pt x="927" y="707"/>
                  </a:cubicBezTo>
                  <a:cubicBezTo>
                    <a:pt x="925" y="705"/>
                    <a:pt x="922" y="700"/>
                    <a:pt x="921" y="699"/>
                  </a:cubicBezTo>
                  <a:cubicBezTo>
                    <a:pt x="920" y="698"/>
                    <a:pt x="918" y="696"/>
                    <a:pt x="918" y="696"/>
                  </a:cubicBezTo>
                  <a:cubicBezTo>
                    <a:pt x="918" y="696"/>
                    <a:pt x="914" y="693"/>
                    <a:pt x="914" y="693"/>
                  </a:cubicBezTo>
                  <a:cubicBezTo>
                    <a:pt x="913" y="693"/>
                    <a:pt x="911" y="690"/>
                    <a:pt x="909" y="688"/>
                  </a:cubicBezTo>
                  <a:cubicBezTo>
                    <a:pt x="908" y="686"/>
                    <a:pt x="906" y="685"/>
                    <a:pt x="903" y="684"/>
                  </a:cubicBezTo>
                  <a:cubicBezTo>
                    <a:pt x="901" y="682"/>
                    <a:pt x="900" y="677"/>
                    <a:pt x="900" y="677"/>
                  </a:cubicBezTo>
                  <a:cubicBezTo>
                    <a:pt x="900" y="677"/>
                    <a:pt x="903" y="677"/>
                    <a:pt x="904" y="676"/>
                  </a:cubicBezTo>
                  <a:cubicBezTo>
                    <a:pt x="905" y="675"/>
                    <a:pt x="906" y="675"/>
                    <a:pt x="908" y="674"/>
                  </a:cubicBezTo>
                  <a:cubicBezTo>
                    <a:pt x="910" y="673"/>
                    <a:pt x="911" y="673"/>
                    <a:pt x="911" y="673"/>
                  </a:cubicBezTo>
                  <a:cubicBezTo>
                    <a:pt x="911" y="673"/>
                    <a:pt x="916" y="669"/>
                    <a:pt x="922" y="666"/>
                  </a:cubicBezTo>
                  <a:cubicBezTo>
                    <a:pt x="928" y="664"/>
                    <a:pt x="924" y="666"/>
                    <a:pt x="927" y="665"/>
                  </a:cubicBezTo>
                  <a:cubicBezTo>
                    <a:pt x="929" y="664"/>
                    <a:pt x="927" y="665"/>
                    <a:pt x="932" y="665"/>
                  </a:cubicBezTo>
                  <a:cubicBezTo>
                    <a:pt x="937" y="665"/>
                    <a:pt x="935" y="662"/>
                    <a:pt x="937" y="662"/>
                  </a:cubicBezTo>
                  <a:cubicBezTo>
                    <a:pt x="939" y="661"/>
                    <a:pt x="937" y="662"/>
                    <a:pt x="941" y="662"/>
                  </a:cubicBezTo>
                  <a:cubicBezTo>
                    <a:pt x="946" y="663"/>
                    <a:pt x="943" y="660"/>
                    <a:pt x="946" y="659"/>
                  </a:cubicBezTo>
                  <a:cubicBezTo>
                    <a:pt x="950" y="659"/>
                    <a:pt x="947" y="662"/>
                    <a:pt x="950" y="662"/>
                  </a:cubicBezTo>
                  <a:cubicBezTo>
                    <a:pt x="952" y="662"/>
                    <a:pt x="951" y="660"/>
                    <a:pt x="953" y="659"/>
                  </a:cubicBezTo>
                  <a:cubicBezTo>
                    <a:pt x="955" y="657"/>
                    <a:pt x="956" y="657"/>
                    <a:pt x="958" y="657"/>
                  </a:cubicBezTo>
                  <a:cubicBezTo>
                    <a:pt x="961" y="657"/>
                    <a:pt x="963" y="658"/>
                    <a:pt x="963" y="657"/>
                  </a:cubicBezTo>
                  <a:cubicBezTo>
                    <a:pt x="963" y="656"/>
                    <a:pt x="969" y="656"/>
                    <a:pt x="971" y="656"/>
                  </a:cubicBezTo>
                  <a:cubicBezTo>
                    <a:pt x="974" y="656"/>
                    <a:pt x="973" y="657"/>
                    <a:pt x="972" y="659"/>
                  </a:cubicBezTo>
                  <a:cubicBezTo>
                    <a:pt x="972" y="661"/>
                    <a:pt x="970" y="661"/>
                    <a:pt x="971" y="664"/>
                  </a:cubicBezTo>
                  <a:cubicBezTo>
                    <a:pt x="972" y="667"/>
                    <a:pt x="973" y="664"/>
                    <a:pt x="975" y="663"/>
                  </a:cubicBezTo>
                  <a:cubicBezTo>
                    <a:pt x="977" y="662"/>
                    <a:pt x="977" y="660"/>
                    <a:pt x="977" y="658"/>
                  </a:cubicBezTo>
                  <a:cubicBezTo>
                    <a:pt x="978" y="656"/>
                    <a:pt x="981" y="657"/>
                    <a:pt x="981" y="655"/>
                  </a:cubicBezTo>
                  <a:cubicBezTo>
                    <a:pt x="981" y="653"/>
                    <a:pt x="984" y="654"/>
                    <a:pt x="985" y="653"/>
                  </a:cubicBezTo>
                  <a:cubicBezTo>
                    <a:pt x="987" y="653"/>
                    <a:pt x="987" y="653"/>
                    <a:pt x="989" y="653"/>
                  </a:cubicBezTo>
                  <a:cubicBezTo>
                    <a:pt x="991" y="652"/>
                    <a:pt x="992" y="652"/>
                    <a:pt x="994" y="650"/>
                  </a:cubicBezTo>
                  <a:cubicBezTo>
                    <a:pt x="996" y="649"/>
                    <a:pt x="994" y="648"/>
                    <a:pt x="995" y="646"/>
                  </a:cubicBezTo>
                  <a:cubicBezTo>
                    <a:pt x="996" y="644"/>
                    <a:pt x="995" y="643"/>
                    <a:pt x="991" y="641"/>
                  </a:cubicBezTo>
                  <a:cubicBezTo>
                    <a:pt x="987" y="640"/>
                    <a:pt x="990" y="640"/>
                    <a:pt x="989" y="639"/>
                  </a:cubicBezTo>
                  <a:cubicBezTo>
                    <a:pt x="989" y="638"/>
                    <a:pt x="989" y="639"/>
                    <a:pt x="981" y="639"/>
                  </a:cubicBezTo>
                  <a:cubicBezTo>
                    <a:pt x="973" y="639"/>
                    <a:pt x="978" y="639"/>
                    <a:pt x="973" y="640"/>
                  </a:cubicBezTo>
                  <a:cubicBezTo>
                    <a:pt x="969" y="641"/>
                    <a:pt x="970" y="642"/>
                    <a:pt x="964" y="644"/>
                  </a:cubicBezTo>
                  <a:cubicBezTo>
                    <a:pt x="957" y="645"/>
                    <a:pt x="955" y="647"/>
                    <a:pt x="953" y="647"/>
                  </a:cubicBezTo>
                  <a:cubicBezTo>
                    <a:pt x="951" y="647"/>
                    <a:pt x="946" y="649"/>
                    <a:pt x="945" y="651"/>
                  </a:cubicBezTo>
                  <a:cubicBezTo>
                    <a:pt x="943" y="652"/>
                    <a:pt x="941" y="651"/>
                    <a:pt x="937" y="651"/>
                  </a:cubicBezTo>
                  <a:cubicBezTo>
                    <a:pt x="933" y="652"/>
                    <a:pt x="931" y="655"/>
                    <a:pt x="928" y="656"/>
                  </a:cubicBezTo>
                  <a:cubicBezTo>
                    <a:pt x="925" y="656"/>
                    <a:pt x="924" y="660"/>
                    <a:pt x="921" y="660"/>
                  </a:cubicBezTo>
                  <a:cubicBezTo>
                    <a:pt x="918" y="660"/>
                    <a:pt x="916" y="662"/>
                    <a:pt x="915" y="663"/>
                  </a:cubicBezTo>
                  <a:cubicBezTo>
                    <a:pt x="914" y="664"/>
                    <a:pt x="912" y="665"/>
                    <a:pt x="909" y="665"/>
                  </a:cubicBezTo>
                  <a:cubicBezTo>
                    <a:pt x="906" y="665"/>
                    <a:pt x="907" y="666"/>
                    <a:pt x="902" y="668"/>
                  </a:cubicBezTo>
                  <a:cubicBezTo>
                    <a:pt x="898" y="670"/>
                    <a:pt x="893" y="674"/>
                    <a:pt x="893" y="674"/>
                  </a:cubicBezTo>
                  <a:cubicBezTo>
                    <a:pt x="893" y="674"/>
                    <a:pt x="891" y="674"/>
                    <a:pt x="890" y="673"/>
                  </a:cubicBezTo>
                  <a:cubicBezTo>
                    <a:pt x="889" y="672"/>
                    <a:pt x="884" y="667"/>
                    <a:pt x="884" y="666"/>
                  </a:cubicBezTo>
                  <a:cubicBezTo>
                    <a:pt x="884" y="665"/>
                    <a:pt x="871" y="658"/>
                    <a:pt x="869" y="657"/>
                  </a:cubicBezTo>
                  <a:cubicBezTo>
                    <a:pt x="867" y="656"/>
                    <a:pt x="862" y="654"/>
                    <a:pt x="861" y="653"/>
                  </a:cubicBezTo>
                  <a:cubicBezTo>
                    <a:pt x="860" y="653"/>
                    <a:pt x="859" y="649"/>
                    <a:pt x="854" y="648"/>
                  </a:cubicBezTo>
                  <a:cubicBezTo>
                    <a:pt x="848" y="647"/>
                    <a:pt x="844" y="639"/>
                    <a:pt x="841" y="636"/>
                  </a:cubicBezTo>
                  <a:cubicBezTo>
                    <a:pt x="839" y="633"/>
                    <a:pt x="837" y="633"/>
                    <a:pt x="832" y="627"/>
                  </a:cubicBezTo>
                  <a:cubicBezTo>
                    <a:pt x="826" y="621"/>
                    <a:pt x="821" y="621"/>
                    <a:pt x="818" y="620"/>
                  </a:cubicBezTo>
                  <a:cubicBezTo>
                    <a:pt x="814" y="619"/>
                    <a:pt x="807" y="613"/>
                    <a:pt x="802" y="610"/>
                  </a:cubicBezTo>
                  <a:cubicBezTo>
                    <a:pt x="796" y="607"/>
                    <a:pt x="770" y="588"/>
                    <a:pt x="770" y="588"/>
                  </a:cubicBezTo>
                  <a:cubicBezTo>
                    <a:pt x="770" y="588"/>
                    <a:pt x="768" y="586"/>
                    <a:pt x="768" y="584"/>
                  </a:cubicBezTo>
                  <a:cubicBezTo>
                    <a:pt x="767" y="581"/>
                    <a:pt x="762" y="573"/>
                    <a:pt x="761" y="571"/>
                  </a:cubicBezTo>
                  <a:cubicBezTo>
                    <a:pt x="761" y="570"/>
                    <a:pt x="754" y="548"/>
                    <a:pt x="752" y="546"/>
                  </a:cubicBezTo>
                  <a:cubicBezTo>
                    <a:pt x="751" y="545"/>
                    <a:pt x="749" y="537"/>
                    <a:pt x="746" y="537"/>
                  </a:cubicBezTo>
                  <a:cubicBezTo>
                    <a:pt x="743" y="537"/>
                    <a:pt x="741" y="531"/>
                    <a:pt x="740" y="528"/>
                  </a:cubicBezTo>
                  <a:cubicBezTo>
                    <a:pt x="738" y="525"/>
                    <a:pt x="730" y="503"/>
                    <a:pt x="728" y="501"/>
                  </a:cubicBezTo>
                  <a:cubicBezTo>
                    <a:pt x="726" y="498"/>
                    <a:pt x="719" y="491"/>
                    <a:pt x="719" y="488"/>
                  </a:cubicBezTo>
                  <a:cubicBezTo>
                    <a:pt x="719" y="484"/>
                    <a:pt x="714" y="484"/>
                    <a:pt x="713" y="482"/>
                  </a:cubicBezTo>
                  <a:cubicBezTo>
                    <a:pt x="713" y="480"/>
                    <a:pt x="707" y="475"/>
                    <a:pt x="707" y="474"/>
                  </a:cubicBezTo>
                  <a:cubicBezTo>
                    <a:pt x="707" y="473"/>
                    <a:pt x="696" y="461"/>
                    <a:pt x="696" y="461"/>
                  </a:cubicBezTo>
                  <a:cubicBezTo>
                    <a:pt x="696" y="461"/>
                    <a:pt x="691" y="455"/>
                    <a:pt x="691" y="452"/>
                  </a:cubicBezTo>
                  <a:cubicBezTo>
                    <a:pt x="690" y="450"/>
                    <a:pt x="688" y="445"/>
                    <a:pt x="687" y="442"/>
                  </a:cubicBezTo>
                  <a:cubicBezTo>
                    <a:pt x="687" y="439"/>
                    <a:pt x="686" y="431"/>
                    <a:pt x="686" y="429"/>
                  </a:cubicBezTo>
                  <a:cubicBezTo>
                    <a:pt x="686" y="428"/>
                    <a:pt x="687" y="427"/>
                    <a:pt x="691" y="428"/>
                  </a:cubicBezTo>
                  <a:cubicBezTo>
                    <a:pt x="694" y="428"/>
                    <a:pt x="699" y="429"/>
                    <a:pt x="703" y="430"/>
                  </a:cubicBezTo>
                  <a:cubicBezTo>
                    <a:pt x="707" y="431"/>
                    <a:pt x="713" y="431"/>
                    <a:pt x="718" y="433"/>
                  </a:cubicBezTo>
                  <a:cubicBezTo>
                    <a:pt x="723" y="435"/>
                    <a:pt x="734" y="439"/>
                    <a:pt x="743" y="443"/>
                  </a:cubicBezTo>
                  <a:cubicBezTo>
                    <a:pt x="753" y="447"/>
                    <a:pt x="749" y="448"/>
                    <a:pt x="753" y="450"/>
                  </a:cubicBezTo>
                  <a:cubicBezTo>
                    <a:pt x="757" y="451"/>
                    <a:pt x="764" y="455"/>
                    <a:pt x="768" y="456"/>
                  </a:cubicBezTo>
                  <a:cubicBezTo>
                    <a:pt x="771" y="458"/>
                    <a:pt x="773" y="462"/>
                    <a:pt x="776" y="464"/>
                  </a:cubicBezTo>
                  <a:cubicBezTo>
                    <a:pt x="778" y="467"/>
                    <a:pt x="800" y="477"/>
                    <a:pt x="802" y="479"/>
                  </a:cubicBezTo>
                  <a:cubicBezTo>
                    <a:pt x="805" y="481"/>
                    <a:pt x="812" y="479"/>
                    <a:pt x="814" y="481"/>
                  </a:cubicBezTo>
                  <a:cubicBezTo>
                    <a:pt x="817" y="483"/>
                    <a:pt x="816" y="484"/>
                    <a:pt x="821" y="486"/>
                  </a:cubicBezTo>
                  <a:cubicBezTo>
                    <a:pt x="825" y="488"/>
                    <a:pt x="827" y="487"/>
                    <a:pt x="829" y="488"/>
                  </a:cubicBezTo>
                  <a:cubicBezTo>
                    <a:pt x="832" y="489"/>
                    <a:pt x="835" y="492"/>
                    <a:pt x="836" y="494"/>
                  </a:cubicBezTo>
                  <a:cubicBezTo>
                    <a:pt x="838" y="496"/>
                    <a:pt x="853" y="501"/>
                    <a:pt x="853" y="501"/>
                  </a:cubicBezTo>
                  <a:cubicBezTo>
                    <a:pt x="853" y="501"/>
                    <a:pt x="854" y="502"/>
                    <a:pt x="858" y="505"/>
                  </a:cubicBezTo>
                  <a:cubicBezTo>
                    <a:pt x="861" y="508"/>
                    <a:pt x="862" y="507"/>
                    <a:pt x="865" y="508"/>
                  </a:cubicBezTo>
                  <a:cubicBezTo>
                    <a:pt x="867" y="510"/>
                    <a:pt x="869" y="512"/>
                    <a:pt x="871" y="514"/>
                  </a:cubicBezTo>
                  <a:cubicBezTo>
                    <a:pt x="874" y="516"/>
                    <a:pt x="879" y="517"/>
                    <a:pt x="882" y="518"/>
                  </a:cubicBezTo>
                  <a:cubicBezTo>
                    <a:pt x="884" y="520"/>
                    <a:pt x="887" y="521"/>
                    <a:pt x="890" y="524"/>
                  </a:cubicBezTo>
                  <a:cubicBezTo>
                    <a:pt x="892" y="527"/>
                    <a:pt x="897" y="527"/>
                    <a:pt x="899" y="528"/>
                  </a:cubicBezTo>
                  <a:cubicBezTo>
                    <a:pt x="902" y="530"/>
                    <a:pt x="906" y="532"/>
                    <a:pt x="907" y="533"/>
                  </a:cubicBezTo>
                  <a:cubicBezTo>
                    <a:pt x="907" y="533"/>
                    <a:pt x="909" y="537"/>
                    <a:pt x="912" y="537"/>
                  </a:cubicBezTo>
                  <a:cubicBezTo>
                    <a:pt x="916" y="537"/>
                    <a:pt x="914" y="537"/>
                    <a:pt x="915" y="537"/>
                  </a:cubicBezTo>
                  <a:cubicBezTo>
                    <a:pt x="917" y="537"/>
                    <a:pt x="923" y="537"/>
                    <a:pt x="924" y="542"/>
                  </a:cubicBezTo>
                  <a:cubicBezTo>
                    <a:pt x="926" y="547"/>
                    <a:pt x="928" y="545"/>
                    <a:pt x="934" y="546"/>
                  </a:cubicBezTo>
                  <a:cubicBezTo>
                    <a:pt x="940" y="548"/>
                    <a:pt x="934" y="550"/>
                    <a:pt x="942" y="550"/>
                  </a:cubicBezTo>
                  <a:cubicBezTo>
                    <a:pt x="950" y="550"/>
                    <a:pt x="944" y="551"/>
                    <a:pt x="946" y="552"/>
                  </a:cubicBezTo>
                  <a:cubicBezTo>
                    <a:pt x="949" y="554"/>
                    <a:pt x="950" y="554"/>
                    <a:pt x="953" y="555"/>
                  </a:cubicBezTo>
                  <a:cubicBezTo>
                    <a:pt x="957" y="555"/>
                    <a:pt x="956" y="556"/>
                    <a:pt x="957" y="557"/>
                  </a:cubicBezTo>
                  <a:cubicBezTo>
                    <a:pt x="958" y="558"/>
                    <a:pt x="958" y="558"/>
                    <a:pt x="961" y="561"/>
                  </a:cubicBezTo>
                  <a:cubicBezTo>
                    <a:pt x="964" y="563"/>
                    <a:pt x="964" y="561"/>
                    <a:pt x="965" y="561"/>
                  </a:cubicBezTo>
                  <a:cubicBezTo>
                    <a:pt x="966" y="561"/>
                    <a:pt x="967" y="561"/>
                    <a:pt x="970" y="563"/>
                  </a:cubicBezTo>
                  <a:cubicBezTo>
                    <a:pt x="973" y="565"/>
                    <a:pt x="974" y="564"/>
                    <a:pt x="976" y="565"/>
                  </a:cubicBezTo>
                  <a:cubicBezTo>
                    <a:pt x="979" y="566"/>
                    <a:pt x="979" y="564"/>
                    <a:pt x="979" y="564"/>
                  </a:cubicBezTo>
                  <a:cubicBezTo>
                    <a:pt x="979" y="564"/>
                    <a:pt x="983" y="565"/>
                    <a:pt x="983" y="563"/>
                  </a:cubicBezTo>
                  <a:cubicBezTo>
                    <a:pt x="983" y="560"/>
                    <a:pt x="982" y="561"/>
                    <a:pt x="981" y="561"/>
                  </a:cubicBezTo>
                  <a:cubicBezTo>
                    <a:pt x="980" y="560"/>
                    <a:pt x="977" y="559"/>
                    <a:pt x="976" y="558"/>
                  </a:cubicBezTo>
                  <a:cubicBezTo>
                    <a:pt x="976" y="557"/>
                    <a:pt x="974" y="554"/>
                    <a:pt x="972" y="552"/>
                  </a:cubicBezTo>
                  <a:cubicBezTo>
                    <a:pt x="970" y="550"/>
                    <a:pt x="963" y="547"/>
                    <a:pt x="962" y="546"/>
                  </a:cubicBezTo>
                  <a:cubicBezTo>
                    <a:pt x="962" y="546"/>
                    <a:pt x="958" y="537"/>
                    <a:pt x="957" y="537"/>
                  </a:cubicBezTo>
                  <a:cubicBezTo>
                    <a:pt x="956" y="537"/>
                    <a:pt x="951" y="537"/>
                    <a:pt x="949" y="531"/>
                  </a:cubicBezTo>
                  <a:cubicBezTo>
                    <a:pt x="947" y="526"/>
                    <a:pt x="943" y="526"/>
                    <a:pt x="940" y="524"/>
                  </a:cubicBezTo>
                  <a:cubicBezTo>
                    <a:pt x="936" y="521"/>
                    <a:pt x="937" y="524"/>
                    <a:pt x="932" y="523"/>
                  </a:cubicBezTo>
                  <a:cubicBezTo>
                    <a:pt x="928" y="521"/>
                    <a:pt x="930" y="519"/>
                    <a:pt x="925" y="515"/>
                  </a:cubicBezTo>
                  <a:cubicBezTo>
                    <a:pt x="921" y="512"/>
                    <a:pt x="919" y="511"/>
                    <a:pt x="917" y="508"/>
                  </a:cubicBezTo>
                  <a:cubicBezTo>
                    <a:pt x="916" y="505"/>
                    <a:pt x="910" y="502"/>
                    <a:pt x="908" y="500"/>
                  </a:cubicBezTo>
                  <a:cubicBezTo>
                    <a:pt x="906" y="499"/>
                    <a:pt x="897" y="495"/>
                    <a:pt x="896" y="493"/>
                  </a:cubicBezTo>
                  <a:cubicBezTo>
                    <a:pt x="895" y="491"/>
                    <a:pt x="893" y="488"/>
                    <a:pt x="886" y="485"/>
                  </a:cubicBezTo>
                  <a:cubicBezTo>
                    <a:pt x="879" y="482"/>
                    <a:pt x="870" y="471"/>
                    <a:pt x="870" y="471"/>
                  </a:cubicBezTo>
                  <a:cubicBezTo>
                    <a:pt x="870" y="471"/>
                    <a:pt x="863" y="470"/>
                    <a:pt x="860" y="468"/>
                  </a:cubicBezTo>
                  <a:cubicBezTo>
                    <a:pt x="857" y="465"/>
                    <a:pt x="850" y="461"/>
                    <a:pt x="844" y="458"/>
                  </a:cubicBezTo>
                  <a:cubicBezTo>
                    <a:pt x="839" y="454"/>
                    <a:pt x="833" y="449"/>
                    <a:pt x="828" y="448"/>
                  </a:cubicBezTo>
                  <a:cubicBezTo>
                    <a:pt x="823" y="447"/>
                    <a:pt x="819" y="446"/>
                    <a:pt x="816" y="444"/>
                  </a:cubicBezTo>
                  <a:cubicBezTo>
                    <a:pt x="814" y="443"/>
                    <a:pt x="791" y="434"/>
                    <a:pt x="789" y="433"/>
                  </a:cubicBezTo>
                  <a:cubicBezTo>
                    <a:pt x="786" y="431"/>
                    <a:pt x="774" y="427"/>
                    <a:pt x="769" y="424"/>
                  </a:cubicBezTo>
                  <a:cubicBezTo>
                    <a:pt x="764" y="422"/>
                    <a:pt x="743" y="417"/>
                    <a:pt x="736" y="416"/>
                  </a:cubicBezTo>
                  <a:cubicBezTo>
                    <a:pt x="730" y="415"/>
                    <a:pt x="715" y="416"/>
                    <a:pt x="714" y="416"/>
                  </a:cubicBezTo>
                  <a:cubicBezTo>
                    <a:pt x="713" y="416"/>
                    <a:pt x="701" y="416"/>
                    <a:pt x="698" y="416"/>
                  </a:cubicBezTo>
                  <a:cubicBezTo>
                    <a:pt x="696" y="417"/>
                    <a:pt x="692" y="414"/>
                    <a:pt x="692" y="413"/>
                  </a:cubicBezTo>
                  <a:cubicBezTo>
                    <a:pt x="692" y="412"/>
                    <a:pt x="692" y="412"/>
                    <a:pt x="688" y="409"/>
                  </a:cubicBezTo>
                  <a:cubicBezTo>
                    <a:pt x="685" y="406"/>
                    <a:pt x="687" y="407"/>
                    <a:pt x="686" y="405"/>
                  </a:cubicBezTo>
                  <a:cubicBezTo>
                    <a:pt x="686" y="402"/>
                    <a:pt x="683" y="401"/>
                    <a:pt x="683" y="400"/>
                  </a:cubicBezTo>
                  <a:cubicBezTo>
                    <a:pt x="682" y="398"/>
                    <a:pt x="682" y="396"/>
                    <a:pt x="680" y="392"/>
                  </a:cubicBezTo>
                  <a:cubicBezTo>
                    <a:pt x="677" y="389"/>
                    <a:pt x="677" y="392"/>
                    <a:pt x="676" y="390"/>
                  </a:cubicBezTo>
                  <a:cubicBezTo>
                    <a:pt x="675" y="388"/>
                    <a:pt x="674" y="388"/>
                    <a:pt x="673" y="385"/>
                  </a:cubicBezTo>
                  <a:cubicBezTo>
                    <a:pt x="672" y="382"/>
                    <a:pt x="669" y="381"/>
                    <a:pt x="667" y="379"/>
                  </a:cubicBezTo>
                  <a:cubicBezTo>
                    <a:pt x="664" y="378"/>
                    <a:pt x="658" y="372"/>
                    <a:pt x="657" y="371"/>
                  </a:cubicBezTo>
                  <a:cubicBezTo>
                    <a:pt x="656" y="370"/>
                    <a:pt x="652" y="370"/>
                    <a:pt x="651" y="369"/>
                  </a:cubicBezTo>
                  <a:cubicBezTo>
                    <a:pt x="649" y="369"/>
                    <a:pt x="649" y="366"/>
                    <a:pt x="649" y="365"/>
                  </a:cubicBezTo>
                  <a:cubicBezTo>
                    <a:pt x="649" y="364"/>
                    <a:pt x="656" y="362"/>
                    <a:pt x="658" y="362"/>
                  </a:cubicBezTo>
                  <a:cubicBezTo>
                    <a:pt x="661" y="362"/>
                    <a:pt x="664" y="361"/>
                    <a:pt x="667" y="361"/>
                  </a:cubicBezTo>
                  <a:cubicBezTo>
                    <a:pt x="681" y="361"/>
                    <a:pt x="681" y="361"/>
                    <a:pt x="681" y="361"/>
                  </a:cubicBezTo>
                  <a:cubicBezTo>
                    <a:pt x="683" y="361"/>
                    <a:pt x="691" y="360"/>
                    <a:pt x="692" y="360"/>
                  </a:cubicBezTo>
                  <a:cubicBezTo>
                    <a:pt x="694" y="359"/>
                    <a:pt x="701" y="360"/>
                    <a:pt x="706" y="359"/>
                  </a:cubicBezTo>
                  <a:cubicBezTo>
                    <a:pt x="712" y="357"/>
                    <a:pt x="711" y="358"/>
                    <a:pt x="714" y="358"/>
                  </a:cubicBezTo>
                  <a:cubicBezTo>
                    <a:pt x="717" y="357"/>
                    <a:pt x="717" y="357"/>
                    <a:pt x="720" y="357"/>
                  </a:cubicBezTo>
                  <a:cubicBezTo>
                    <a:pt x="722" y="357"/>
                    <a:pt x="723" y="357"/>
                    <a:pt x="727" y="357"/>
                  </a:cubicBezTo>
                  <a:cubicBezTo>
                    <a:pt x="730" y="356"/>
                    <a:pt x="732" y="356"/>
                    <a:pt x="736" y="356"/>
                  </a:cubicBezTo>
                  <a:cubicBezTo>
                    <a:pt x="739" y="356"/>
                    <a:pt x="741" y="355"/>
                    <a:pt x="743" y="356"/>
                  </a:cubicBezTo>
                  <a:cubicBezTo>
                    <a:pt x="745" y="356"/>
                    <a:pt x="746" y="356"/>
                    <a:pt x="751" y="356"/>
                  </a:cubicBezTo>
                  <a:cubicBezTo>
                    <a:pt x="755" y="356"/>
                    <a:pt x="754" y="356"/>
                    <a:pt x="757" y="356"/>
                  </a:cubicBezTo>
                  <a:cubicBezTo>
                    <a:pt x="760" y="356"/>
                    <a:pt x="763" y="355"/>
                    <a:pt x="765" y="355"/>
                  </a:cubicBezTo>
                  <a:cubicBezTo>
                    <a:pt x="767" y="355"/>
                    <a:pt x="770" y="355"/>
                    <a:pt x="777" y="357"/>
                  </a:cubicBezTo>
                  <a:cubicBezTo>
                    <a:pt x="785" y="359"/>
                    <a:pt x="800" y="357"/>
                    <a:pt x="803" y="357"/>
                  </a:cubicBezTo>
                  <a:cubicBezTo>
                    <a:pt x="805" y="357"/>
                    <a:pt x="808" y="356"/>
                    <a:pt x="810" y="356"/>
                  </a:cubicBezTo>
                  <a:cubicBezTo>
                    <a:pt x="812" y="356"/>
                    <a:pt x="824" y="357"/>
                    <a:pt x="828" y="358"/>
                  </a:cubicBezTo>
                  <a:cubicBezTo>
                    <a:pt x="831" y="358"/>
                    <a:pt x="833" y="358"/>
                    <a:pt x="835" y="357"/>
                  </a:cubicBezTo>
                  <a:cubicBezTo>
                    <a:pt x="837" y="357"/>
                    <a:pt x="838" y="357"/>
                    <a:pt x="843" y="357"/>
                  </a:cubicBezTo>
                  <a:cubicBezTo>
                    <a:pt x="847" y="356"/>
                    <a:pt x="846" y="357"/>
                    <a:pt x="854" y="356"/>
                  </a:cubicBezTo>
                  <a:cubicBezTo>
                    <a:pt x="862" y="356"/>
                    <a:pt x="854" y="356"/>
                    <a:pt x="857" y="356"/>
                  </a:cubicBezTo>
                  <a:cubicBezTo>
                    <a:pt x="859" y="355"/>
                    <a:pt x="860" y="357"/>
                    <a:pt x="868" y="355"/>
                  </a:cubicBezTo>
                  <a:cubicBezTo>
                    <a:pt x="876" y="353"/>
                    <a:pt x="870" y="357"/>
                    <a:pt x="873" y="356"/>
                  </a:cubicBezTo>
                  <a:cubicBezTo>
                    <a:pt x="876" y="356"/>
                    <a:pt x="877" y="355"/>
                    <a:pt x="878" y="357"/>
                  </a:cubicBezTo>
                  <a:cubicBezTo>
                    <a:pt x="879" y="358"/>
                    <a:pt x="888" y="357"/>
                    <a:pt x="889" y="357"/>
                  </a:cubicBezTo>
                  <a:cubicBezTo>
                    <a:pt x="890" y="357"/>
                    <a:pt x="889" y="357"/>
                    <a:pt x="888" y="356"/>
                  </a:cubicBezTo>
                  <a:cubicBezTo>
                    <a:pt x="888" y="356"/>
                    <a:pt x="889" y="357"/>
                    <a:pt x="890" y="357"/>
                  </a:cubicBezTo>
                  <a:cubicBezTo>
                    <a:pt x="896" y="357"/>
                    <a:pt x="901" y="356"/>
                    <a:pt x="901" y="356"/>
                  </a:cubicBezTo>
                  <a:cubicBezTo>
                    <a:pt x="901" y="352"/>
                    <a:pt x="890" y="351"/>
                    <a:pt x="890" y="351"/>
                  </a:cubicBezTo>
                  <a:cubicBezTo>
                    <a:pt x="890" y="351"/>
                    <a:pt x="886" y="354"/>
                    <a:pt x="888" y="356"/>
                  </a:cubicBezTo>
                  <a:cubicBezTo>
                    <a:pt x="887" y="355"/>
                    <a:pt x="886" y="354"/>
                    <a:pt x="886" y="352"/>
                  </a:cubicBezTo>
                  <a:cubicBezTo>
                    <a:pt x="885" y="347"/>
                    <a:pt x="889" y="350"/>
                    <a:pt x="892" y="349"/>
                  </a:cubicBezTo>
                  <a:cubicBezTo>
                    <a:pt x="894" y="348"/>
                    <a:pt x="891" y="347"/>
                    <a:pt x="889" y="346"/>
                  </a:cubicBezTo>
                  <a:cubicBezTo>
                    <a:pt x="887" y="344"/>
                    <a:pt x="885" y="345"/>
                    <a:pt x="881" y="344"/>
                  </a:cubicBezTo>
                  <a:cubicBezTo>
                    <a:pt x="877" y="343"/>
                    <a:pt x="877" y="342"/>
                    <a:pt x="875" y="341"/>
                  </a:cubicBezTo>
                  <a:cubicBezTo>
                    <a:pt x="873" y="340"/>
                    <a:pt x="868" y="340"/>
                    <a:pt x="863" y="340"/>
                  </a:cubicBezTo>
                  <a:cubicBezTo>
                    <a:pt x="859" y="340"/>
                    <a:pt x="856" y="338"/>
                    <a:pt x="854" y="338"/>
                  </a:cubicBezTo>
                  <a:cubicBezTo>
                    <a:pt x="853" y="338"/>
                    <a:pt x="847" y="336"/>
                    <a:pt x="841" y="335"/>
                  </a:cubicBezTo>
                  <a:cubicBezTo>
                    <a:pt x="836" y="335"/>
                    <a:pt x="832" y="332"/>
                    <a:pt x="829" y="332"/>
                  </a:cubicBezTo>
                  <a:cubicBezTo>
                    <a:pt x="827" y="332"/>
                    <a:pt x="818" y="330"/>
                    <a:pt x="810" y="331"/>
                  </a:cubicBezTo>
                  <a:cubicBezTo>
                    <a:pt x="803" y="332"/>
                    <a:pt x="799" y="328"/>
                    <a:pt x="797" y="326"/>
                  </a:cubicBezTo>
                  <a:cubicBezTo>
                    <a:pt x="796" y="324"/>
                    <a:pt x="792" y="325"/>
                    <a:pt x="791" y="325"/>
                  </a:cubicBezTo>
                  <a:cubicBezTo>
                    <a:pt x="789" y="325"/>
                    <a:pt x="764" y="319"/>
                    <a:pt x="761" y="319"/>
                  </a:cubicBezTo>
                  <a:cubicBezTo>
                    <a:pt x="758" y="319"/>
                    <a:pt x="757" y="319"/>
                    <a:pt x="757" y="319"/>
                  </a:cubicBezTo>
                  <a:cubicBezTo>
                    <a:pt x="757" y="319"/>
                    <a:pt x="752" y="317"/>
                    <a:pt x="749" y="317"/>
                  </a:cubicBezTo>
                  <a:cubicBezTo>
                    <a:pt x="746" y="317"/>
                    <a:pt x="749" y="320"/>
                    <a:pt x="745" y="320"/>
                  </a:cubicBezTo>
                  <a:cubicBezTo>
                    <a:pt x="742" y="320"/>
                    <a:pt x="739" y="320"/>
                    <a:pt x="736" y="321"/>
                  </a:cubicBezTo>
                  <a:cubicBezTo>
                    <a:pt x="733" y="323"/>
                    <a:pt x="732" y="323"/>
                    <a:pt x="731" y="323"/>
                  </a:cubicBezTo>
                  <a:cubicBezTo>
                    <a:pt x="730" y="323"/>
                    <a:pt x="724" y="323"/>
                    <a:pt x="721" y="324"/>
                  </a:cubicBezTo>
                  <a:cubicBezTo>
                    <a:pt x="717" y="324"/>
                    <a:pt x="714" y="326"/>
                    <a:pt x="711" y="326"/>
                  </a:cubicBezTo>
                  <a:cubicBezTo>
                    <a:pt x="707" y="326"/>
                    <a:pt x="696" y="328"/>
                    <a:pt x="696" y="328"/>
                  </a:cubicBezTo>
                  <a:cubicBezTo>
                    <a:pt x="696" y="328"/>
                    <a:pt x="688" y="329"/>
                    <a:pt x="687" y="329"/>
                  </a:cubicBezTo>
                  <a:cubicBezTo>
                    <a:pt x="686" y="329"/>
                    <a:pt x="678" y="331"/>
                    <a:pt x="676" y="332"/>
                  </a:cubicBezTo>
                  <a:cubicBezTo>
                    <a:pt x="674" y="333"/>
                    <a:pt x="661" y="336"/>
                    <a:pt x="661" y="336"/>
                  </a:cubicBezTo>
                  <a:cubicBezTo>
                    <a:pt x="661" y="336"/>
                    <a:pt x="655" y="337"/>
                    <a:pt x="653" y="338"/>
                  </a:cubicBezTo>
                  <a:cubicBezTo>
                    <a:pt x="651" y="339"/>
                    <a:pt x="648" y="341"/>
                    <a:pt x="648" y="341"/>
                  </a:cubicBezTo>
                  <a:cubicBezTo>
                    <a:pt x="641" y="344"/>
                    <a:pt x="641" y="344"/>
                    <a:pt x="641" y="344"/>
                  </a:cubicBezTo>
                  <a:cubicBezTo>
                    <a:pt x="632" y="356"/>
                    <a:pt x="632" y="356"/>
                    <a:pt x="632" y="356"/>
                  </a:cubicBezTo>
                  <a:cubicBezTo>
                    <a:pt x="632" y="356"/>
                    <a:pt x="632" y="358"/>
                    <a:pt x="632" y="360"/>
                  </a:cubicBezTo>
                  <a:cubicBezTo>
                    <a:pt x="632" y="361"/>
                    <a:pt x="627" y="362"/>
                    <a:pt x="625" y="362"/>
                  </a:cubicBezTo>
                  <a:cubicBezTo>
                    <a:pt x="623" y="362"/>
                    <a:pt x="617" y="360"/>
                    <a:pt x="616" y="360"/>
                  </a:cubicBezTo>
                  <a:cubicBezTo>
                    <a:pt x="616" y="360"/>
                    <a:pt x="614" y="360"/>
                    <a:pt x="612" y="359"/>
                  </a:cubicBezTo>
                  <a:cubicBezTo>
                    <a:pt x="609" y="358"/>
                    <a:pt x="608" y="357"/>
                    <a:pt x="607" y="355"/>
                  </a:cubicBezTo>
                  <a:cubicBezTo>
                    <a:pt x="607" y="352"/>
                    <a:pt x="606" y="352"/>
                    <a:pt x="603" y="352"/>
                  </a:cubicBezTo>
                  <a:cubicBezTo>
                    <a:pt x="600" y="351"/>
                    <a:pt x="598" y="345"/>
                    <a:pt x="598" y="343"/>
                  </a:cubicBezTo>
                  <a:cubicBezTo>
                    <a:pt x="599" y="341"/>
                    <a:pt x="602" y="342"/>
                    <a:pt x="604" y="342"/>
                  </a:cubicBezTo>
                  <a:cubicBezTo>
                    <a:pt x="605" y="342"/>
                    <a:pt x="607" y="341"/>
                    <a:pt x="608" y="341"/>
                  </a:cubicBezTo>
                  <a:cubicBezTo>
                    <a:pt x="609" y="340"/>
                    <a:pt x="614" y="337"/>
                    <a:pt x="615" y="336"/>
                  </a:cubicBezTo>
                  <a:cubicBezTo>
                    <a:pt x="615" y="335"/>
                    <a:pt x="622" y="335"/>
                    <a:pt x="622" y="335"/>
                  </a:cubicBezTo>
                  <a:cubicBezTo>
                    <a:pt x="622" y="335"/>
                    <a:pt x="646" y="324"/>
                    <a:pt x="679" y="315"/>
                  </a:cubicBezTo>
                  <a:cubicBezTo>
                    <a:pt x="712" y="307"/>
                    <a:pt x="785" y="290"/>
                    <a:pt x="788" y="289"/>
                  </a:cubicBezTo>
                  <a:cubicBezTo>
                    <a:pt x="791" y="289"/>
                    <a:pt x="819" y="283"/>
                    <a:pt x="819" y="283"/>
                  </a:cubicBezTo>
                  <a:cubicBezTo>
                    <a:pt x="819" y="283"/>
                    <a:pt x="880" y="273"/>
                    <a:pt x="886" y="271"/>
                  </a:cubicBezTo>
                  <a:cubicBezTo>
                    <a:pt x="892" y="269"/>
                    <a:pt x="890" y="271"/>
                    <a:pt x="892" y="271"/>
                  </a:cubicBezTo>
                  <a:cubicBezTo>
                    <a:pt x="895" y="271"/>
                    <a:pt x="899" y="271"/>
                    <a:pt x="901" y="270"/>
                  </a:cubicBezTo>
                  <a:cubicBezTo>
                    <a:pt x="904" y="269"/>
                    <a:pt x="907" y="268"/>
                    <a:pt x="909" y="268"/>
                  </a:cubicBezTo>
                  <a:cubicBezTo>
                    <a:pt x="912" y="267"/>
                    <a:pt x="917" y="267"/>
                    <a:pt x="919" y="267"/>
                  </a:cubicBezTo>
                  <a:cubicBezTo>
                    <a:pt x="921" y="267"/>
                    <a:pt x="941" y="263"/>
                    <a:pt x="943" y="263"/>
                  </a:cubicBezTo>
                  <a:cubicBezTo>
                    <a:pt x="946" y="263"/>
                    <a:pt x="946" y="264"/>
                    <a:pt x="949" y="264"/>
                  </a:cubicBezTo>
                  <a:cubicBezTo>
                    <a:pt x="952" y="265"/>
                    <a:pt x="957" y="266"/>
                    <a:pt x="961" y="266"/>
                  </a:cubicBezTo>
                  <a:cubicBezTo>
                    <a:pt x="965" y="266"/>
                    <a:pt x="966" y="267"/>
                    <a:pt x="966" y="268"/>
                  </a:cubicBezTo>
                  <a:cubicBezTo>
                    <a:pt x="966" y="269"/>
                    <a:pt x="969" y="271"/>
                    <a:pt x="970" y="271"/>
                  </a:cubicBezTo>
                  <a:cubicBezTo>
                    <a:pt x="971" y="272"/>
                    <a:pt x="974" y="274"/>
                    <a:pt x="974" y="274"/>
                  </a:cubicBezTo>
                  <a:cubicBezTo>
                    <a:pt x="974" y="274"/>
                    <a:pt x="977" y="278"/>
                    <a:pt x="975" y="281"/>
                  </a:cubicBezTo>
                  <a:cubicBezTo>
                    <a:pt x="972" y="285"/>
                    <a:pt x="969" y="293"/>
                    <a:pt x="968" y="295"/>
                  </a:cubicBezTo>
                  <a:cubicBezTo>
                    <a:pt x="968" y="296"/>
                    <a:pt x="969" y="296"/>
                    <a:pt x="969" y="298"/>
                  </a:cubicBezTo>
                  <a:cubicBezTo>
                    <a:pt x="969" y="299"/>
                    <a:pt x="966" y="300"/>
                    <a:pt x="966" y="301"/>
                  </a:cubicBezTo>
                  <a:cubicBezTo>
                    <a:pt x="966" y="303"/>
                    <a:pt x="971" y="304"/>
                    <a:pt x="971" y="303"/>
                  </a:cubicBezTo>
                  <a:cubicBezTo>
                    <a:pt x="972" y="302"/>
                    <a:pt x="972" y="302"/>
                    <a:pt x="972" y="301"/>
                  </a:cubicBezTo>
                  <a:cubicBezTo>
                    <a:pt x="973" y="299"/>
                    <a:pt x="972" y="299"/>
                    <a:pt x="974" y="296"/>
                  </a:cubicBezTo>
                  <a:cubicBezTo>
                    <a:pt x="975" y="293"/>
                    <a:pt x="975" y="293"/>
                    <a:pt x="975" y="291"/>
                  </a:cubicBezTo>
                  <a:cubicBezTo>
                    <a:pt x="976" y="289"/>
                    <a:pt x="978" y="289"/>
                    <a:pt x="979" y="288"/>
                  </a:cubicBezTo>
                  <a:cubicBezTo>
                    <a:pt x="980" y="286"/>
                    <a:pt x="980" y="284"/>
                    <a:pt x="982" y="285"/>
                  </a:cubicBezTo>
                  <a:cubicBezTo>
                    <a:pt x="983" y="286"/>
                    <a:pt x="987" y="285"/>
                    <a:pt x="987" y="285"/>
                  </a:cubicBezTo>
                  <a:cubicBezTo>
                    <a:pt x="987" y="285"/>
                    <a:pt x="1046" y="319"/>
                    <a:pt x="1048" y="321"/>
                  </a:cubicBezTo>
                  <a:cubicBezTo>
                    <a:pt x="1049" y="322"/>
                    <a:pt x="1050" y="322"/>
                    <a:pt x="1052" y="323"/>
                  </a:cubicBezTo>
                  <a:cubicBezTo>
                    <a:pt x="1054" y="324"/>
                    <a:pt x="1054" y="326"/>
                    <a:pt x="1053" y="327"/>
                  </a:cubicBezTo>
                  <a:cubicBezTo>
                    <a:pt x="1052" y="328"/>
                    <a:pt x="1052" y="329"/>
                    <a:pt x="1052" y="330"/>
                  </a:cubicBezTo>
                  <a:cubicBezTo>
                    <a:pt x="1052" y="331"/>
                    <a:pt x="1049" y="332"/>
                    <a:pt x="1049" y="334"/>
                  </a:cubicBezTo>
                  <a:cubicBezTo>
                    <a:pt x="1048" y="335"/>
                    <a:pt x="1049" y="335"/>
                    <a:pt x="1049" y="339"/>
                  </a:cubicBezTo>
                  <a:cubicBezTo>
                    <a:pt x="1049" y="342"/>
                    <a:pt x="1047" y="341"/>
                    <a:pt x="1047" y="343"/>
                  </a:cubicBezTo>
                  <a:cubicBezTo>
                    <a:pt x="1047" y="345"/>
                    <a:pt x="1049" y="346"/>
                    <a:pt x="1049" y="346"/>
                  </a:cubicBezTo>
                  <a:cubicBezTo>
                    <a:pt x="1050" y="346"/>
                    <a:pt x="1050" y="346"/>
                    <a:pt x="1050" y="346"/>
                  </a:cubicBezTo>
                  <a:cubicBezTo>
                    <a:pt x="1050" y="346"/>
                    <a:pt x="1051" y="344"/>
                    <a:pt x="1053" y="342"/>
                  </a:cubicBezTo>
                  <a:cubicBezTo>
                    <a:pt x="1055" y="340"/>
                    <a:pt x="1054" y="341"/>
                    <a:pt x="1054" y="339"/>
                  </a:cubicBezTo>
                  <a:cubicBezTo>
                    <a:pt x="1055" y="337"/>
                    <a:pt x="1056" y="338"/>
                    <a:pt x="1056" y="338"/>
                  </a:cubicBezTo>
                  <a:cubicBezTo>
                    <a:pt x="1056" y="338"/>
                    <a:pt x="1056" y="339"/>
                    <a:pt x="1056" y="340"/>
                  </a:cubicBezTo>
                  <a:cubicBezTo>
                    <a:pt x="1057" y="342"/>
                    <a:pt x="1056" y="340"/>
                    <a:pt x="1058" y="341"/>
                  </a:cubicBezTo>
                  <a:cubicBezTo>
                    <a:pt x="1061" y="341"/>
                    <a:pt x="1058" y="340"/>
                    <a:pt x="1058" y="338"/>
                  </a:cubicBezTo>
                  <a:cubicBezTo>
                    <a:pt x="1058" y="335"/>
                    <a:pt x="1058" y="335"/>
                    <a:pt x="1059" y="333"/>
                  </a:cubicBezTo>
                  <a:cubicBezTo>
                    <a:pt x="1060" y="331"/>
                    <a:pt x="1061" y="333"/>
                    <a:pt x="1061" y="333"/>
                  </a:cubicBezTo>
                  <a:cubicBezTo>
                    <a:pt x="1061" y="333"/>
                    <a:pt x="1061" y="338"/>
                    <a:pt x="1061" y="340"/>
                  </a:cubicBezTo>
                  <a:cubicBezTo>
                    <a:pt x="1061" y="341"/>
                    <a:pt x="1061" y="345"/>
                    <a:pt x="1062" y="347"/>
                  </a:cubicBezTo>
                  <a:cubicBezTo>
                    <a:pt x="1063" y="349"/>
                    <a:pt x="1064" y="347"/>
                    <a:pt x="1066" y="346"/>
                  </a:cubicBezTo>
                  <a:cubicBezTo>
                    <a:pt x="1068" y="345"/>
                    <a:pt x="1065" y="344"/>
                    <a:pt x="1065" y="341"/>
                  </a:cubicBezTo>
                  <a:cubicBezTo>
                    <a:pt x="1065" y="333"/>
                    <a:pt x="1065" y="333"/>
                    <a:pt x="1065" y="333"/>
                  </a:cubicBezTo>
                  <a:cubicBezTo>
                    <a:pt x="1065" y="331"/>
                    <a:pt x="1067" y="332"/>
                    <a:pt x="1067" y="332"/>
                  </a:cubicBezTo>
                  <a:cubicBezTo>
                    <a:pt x="1067" y="332"/>
                    <a:pt x="1074" y="336"/>
                    <a:pt x="1074" y="337"/>
                  </a:cubicBezTo>
                  <a:cubicBezTo>
                    <a:pt x="1074" y="339"/>
                    <a:pt x="1076" y="344"/>
                    <a:pt x="1076" y="346"/>
                  </a:cubicBezTo>
                  <a:cubicBezTo>
                    <a:pt x="1077" y="347"/>
                    <a:pt x="1076" y="351"/>
                    <a:pt x="1078" y="354"/>
                  </a:cubicBezTo>
                  <a:cubicBezTo>
                    <a:pt x="1079" y="357"/>
                    <a:pt x="1079" y="366"/>
                    <a:pt x="1080" y="368"/>
                  </a:cubicBezTo>
                  <a:cubicBezTo>
                    <a:pt x="1081" y="369"/>
                    <a:pt x="1082" y="371"/>
                    <a:pt x="1082" y="372"/>
                  </a:cubicBezTo>
                  <a:cubicBezTo>
                    <a:pt x="1082" y="374"/>
                    <a:pt x="1085" y="377"/>
                    <a:pt x="1085" y="377"/>
                  </a:cubicBezTo>
                  <a:cubicBezTo>
                    <a:pt x="1085" y="377"/>
                    <a:pt x="1085" y="378"/>
                    <a:pt x="1087" y="382"/>
                  </a:cubicBezTo>
                  <a:cubicBezTo>
                    <a:pt x="1089" y="385"/>
                    <a:pt x="1089" y="387"/>
                    <a:pt x="1089" y="388"/>
                  </a:cubicBezTo>
                  <a:cubicBezTo>
                    <a:pt x="1089" y="392"/>
                    <a:pt x="1089" y="392"/>
                    <a:pt x="1089" y="392"/>
                  </a:cubicBezTo>
                  <a:cubicBezTo>
                    <a:pt x="1089" y="393"/>
                    <a:pt x="1089" y="395"/>
                    <a:pt x="1091" y="400"/>
                  </a:cubicBezTo>
                  <a:cubicBezTo>
                    <a:pt x="1092" y="405"/>
                    <a:pt x="1091" y="403"/>
                    <a:pt x="1091" y="406"/>
                  </a:cubicBezTo>
                  <a:cubicBezTo>
                    <a:pt x="1091" y="410"/>
                    <a:pt x="1092" y="410"/>
                    <a:pt x="1094" y="409"/>
                  </a:cubicBezTo>
                  <a:cubicBezTo>
                    <a:pt x="1096" y="409"/>
                    <a:pt x="1105" y="401"/>
                    <a:pt x="1106" y="399"/>
                  </a:cubicBezTo>
                  <a:cubicBezTo>
                    <a:pt x="1107" y="397"/>
                    <a:pt x="1106" y="397"/>
                    <a:pt x="1107" y="393"/>
                  </a:cubicBezTo>
                  <a:cubicBezTo>
                    <a:pt x="1108" y="389"/>
                    <a:pt x="1108" y="392"/>
                    <a:pt x="1109" y="390"/>
                  </a:cubicBezTo>
                  <a:cubicBezTo>
                    <a:pt x="1109" y="388"/>
                    <a:pt x="1109" y="386"/>
                    <a:pt x="1109" y="384"/>
                  </a:cubicBezTo>
                  <a:cubicBezTo>
                    <a:pt x="1109" y="381"/>
                    <a:pt x="1108" y="380"/>
                    <a:pt x="1109" y="376"/>
                  </a:cubicBezTo>
                  <a:cubicBezTo>
                    <a:pt x="1110" y="372"/>
                    <a:pt x="1109" y="373"/>
                    <a:pt x="1109" y="371"/>
                  </a:cubicBezTo>
                  <a:cubicBezTo>
                    <a:pt x="1109" y="368"/>
                    <a:pt x="1109" y="369"/>
                    <a:pt x="1109" y="365"/>
                  </a:cubicBezTo>
                  <a:cubicBezTo>
                    <a:pt x="1108" y="360"/>
                    <a:pt x="1110" y="364"/>
                    <a:pt x="1111" y="363"/>
                  </a:cubicBezTo>
                  <a:cubicBezTo>
                    <a:pt x="1112" y="362"/>
                    <a:pt x="1113" y="359"/>
                    <a:pt x="1115" y="359"/>
                  </a:cubicBezTo>
                  <a:cubicBezTo>
                    <a:pt x="1117" y="359"/>
                    <a:pt x="1118" y="360"/>
                    <a:pt x="1119" y="360"/>
                  </a:cubicBezTo>
                  <a:cubicBezTo>
                    <a:pt x="1120" y="360"/>
                    <a:pt x="1121" y="363"/>
                    <a:pt x="1122" y="366"/>
                  </a:cubicBezTo>
                  <a:cubicBezTo>
                    <a:pt x="1124" y="369"/>
                    <a:pt x="1124" y="367"/>
                    <a:pt x="1127" y="367"/>
                  </a:cubicBezTo>
                  <a:cubicBezTo>
                    <a:pt x="1130" y="367"/>
                    <a:pt x="1129" y="368"/>
                    <a:pt x="1129" y="370"/>
                  </a:cubicBezTo>
                  <a:cubicBezTo>
                    <a:pt x="1130" y="372"/>
                    <a:pt x="1129" y="370"/>
                    <a:pt x="1134" y="378"/>
                  </a:cubicBezTo>
                  <a:cubicBezTo>
                    <a:pt x="1138" y="385"/>
                    <a:pt x="1137" y="381"/>
                    <a:pt x="1139" y="385"/>
                  </a:cubicBezTo>
                  <a:cubicBezTo>
                    <a:pt x="1141" y="388"/>
                    <a:pt x="1143" y="389"/>
                    <a:pt x="1145" y="391"/>
                  </a:cubicBezTo>
                  <a:cubicBezTo>
                    <a:pt x="1146" y="393"/>
                    <a:pt x="1149" y="394"/>
                    <a:pt x="1151" y="396"/>
                  </a:cubicBezTo>
                  <a:cubicBezTo>
                    <a:pt x="1153" y="398"/>
                    <a:pt x="1155" y="400"/>
                    <a:pt x="1156" y="402"/>
                  </a:cubicBezTo>
                  <a:cubicBezTo>
                    <a:pt x="1157" y="403"/>
                    <a:pt x="1162" y="405"/>
                    <a:pt x="1163" y="407"/>
                  </a:cubicBezTo>
                  <a:cubicBezTo>
                    <a:pt x="1165" y="409"/>
                    <a:pt x="1166" y="411"/>
                    <a:pt x="1168" y="414"/>
                  </a:cubicBezTo>
                  <a:cubicBezTo>
                    <a:pt x="1170" y="416"/>
                    <a:pt x="1182" y="426"/>
                    <a:pt x="1184" y="427"/>
                  </a:cubicBezTo>
                  <a:cubicBezTo>
                    <a:pt x="1187" y="428"/>
                    <a:pt x="1186" y="430"/>
                    <a:pt x="1188" y="430"/>
                  </a:cubicBezTo>
                  <a:cubicBezTo>
                    <a:pt x="1189" y="430"/>
                    <a:pt x="1189" y="430"/>
                    <a:pt x="1191" y="431"/>
                  </a:cubicBezTo>
                  <a:cubicBezTo>
                    <a:pt x="1194" y="431"/>
                    <a:pt x="1191" y="431"/>
                    <a:pt x="1193" y="433"/>
                  </a:cubicBezTo>
                  <a:cubicBezTo>
                    <a:pt x="1194" y="434"/>
                    <a:pt x="1194" y="433"/>
                    <a:pt x="1196" y="432"/>
                  </a:cubicBezTo>
                  <a:cubicBezTo>
                    <a:pt x="1199" y="432"/>
                    <a:pt x="1196" y="432"/>
                    <a:pt x="1196" y="431"/>
                  </a:cubicBezTo>
                  <a:cubicBezTo>
                    <a:pt x="1195" y="429"/>
                    <a:pt x="1196" y="428"/>
                    <a:pt x="1194" y="428"/>
                  </a:cubicBezTo>
                  <a:cubicBezTo>
                    <a:pt x="1192" y="428"/>
                    <a:pt x="1192" y="426"/>
                    <a:pt x="1192" y="426"/>
                  </a:cubicBezTo>
                  <a:cubicBezTo>
                    <a:pt x="1192" y="426"/>
                    <a:pt x="1194" y="425"/>
                    <a:pt x="1195" y="423"/>
                  </a:cubicBezTo>
                  <a:cubicBezTo>
                    <a:pt x="1196" y="422"/>
                    <a:pt x="1194" y="422"/>
                    <a:pt x="1192" y="421"/>
                  </a:cubicBezTo>
                  <a:cubicBezTo>
                    <a:pt x="1190" y="419"/>
                    <a:pt x="1192" y="419"/>
                    <a:pt x="1192" y="417"/>
                  </a:cubicBezTo>
                  <a:cubicBezTo>
                    <a:pt x="1191" y="415"/>
                    <a:pt x="1191" y="415"/>
                    <a:pt x="1190" y="414"/>
                  </a:cubicBezTo>
                  <a:cubicBezTo>
                    <a:pt x="1189" y="412"/>
                    <a:pt x="1189" y="411"/>
                    <a:pt x="1186" y="406"/>
                  </a:cubicBezTo>
                  <a:cubicBezTo>
                    <a:pt x="1184" y="401"/>
                    <a:pt x="1181" y="399"/>
                    <a:pt x="1180" y="397"/>
                  </a:cubicBezTo>
                  <a:cubicBezTo>
                    <a:pt x="1179" y="394"/>
                    <a:pt x="1172" y="384"/>
                    <a:pt x="1172" y="382"/>
                  </a:cubicBezTo>
                  <a:cubicBezTo>
                    <a:pt x="1172" y="380"/>
                    <a:pt x="1166" y="377"/>
                    <a:pt x="1164" y="376"/>
                  </a:cubicBezTo>
                  <a:cubicBezTo>
                    <a:pt x="1163" y="375"/>
                    <a:pt x="1156" y="370"/>
                    <a:pt x="1156" y="369"/>
                  </a:cubicBezTo>
                  <a:cubicBezTo>
                    <a:pt x="1156" y="368"/>
                    <a:pt x="1150" y="362"/>
                    <a:pt x="1149" y="360"/>
                  </a:cubicBezTo>
                  <a:cubicBezTo>
                    <a:pt x="1149" y="358"/>
                    <a:pt x="1144" y="358"/>
                    <a:pt x="1143" y="355"/>
                  </a:cubicBezTo>
                  <a:cubicBezTo>
                    <a:pt x="1142" y="352"/>
                    <a:pt x="1137" y="347"/>
                    <a:pt x="1134" y="345"/>
                  </a:cubicBezTo>
                  <a:cubicBezTo>
                    <a:pt x="1131" y="343"/>
                    <a:pt x="1137" y="341"/>
                    <a:pt x="1139" y="341"/>
                  </a:cubicBezTo>
                  <a:cubicBezTo>
                    <a:pt x="1141" y="341"/>
                    <a:pt x="1141" y="340"/>
                    <a:pt x="1146" y="340"/>
                  </a:cubicBezTo>
                  <a:cubicBezTo>
                    <a:pt x="1150" y="339"/>
                    <a:pt x="1149" y="340"/>
                    <a:pt x="1151" y="340"/>
                  </a:cubicBezTo>
                  <a:cubicBezTo>
                    <a:pt x="1154" y="340"/>
                    <a:pt x="1159" y="339"/>
                    <a:pt x="1161" y="338"/>
                  </a:cubicBezTo>
                  <a:cubicBezTo>
                    <a:pt x="1163" y="338"/>
                    <a:pt x="1169" y="338"/>
                    <a:pt x="1174" y="337"/>
                  </a:cubicBezTo>
                  <a:cubicBezTo>
                    <a:pt x="1179" y="337"/>
                    <a:pt x="1181" y="339"/>
                    <a:pt x="1181" y="339"/>
                  </a:cubicBezTo>
                  <a:cubicBezTo>
                    <a:pt x="1181" y="339"/>
                    <a:pt x="1181" y="339"/>
                    <a:pt x="1182" y="342"/>
                  </a:cubicBezTo>
                  <a:cubicBezTo>
                    <a:pt x="1182" y="346"/>
                    <a:pt x="1184" y="345"/>
                    <a:pt x="1186" y="347"/>
                  </a:cubicBezTo>
                  <a:cubicBezTo>
                    <a:pt x="1188" y="349"/>
                    <a:pt x="1191" y="350"/>
                    <a:pt x="1194" y="353"/>
                  </a:cubicBezTo>
                  <a:cubicBezTo>
                    <a:pt x="1197" y="356"/>
                    <a:pt x="1197" y="357"/>
                    <a:pt x="1199" y="360"/>
                  </a:cubicBezTo>
                  <a:cubicBezTo>
                    <a:pt x="1200" y="363"/>
                    <a:pt x="1204" y="365"/>
                    <a:pt x="1206" y="366"/>
                  </a:cubicBezTo>
                  <a:cubicBezTo>
                    <a:pt x="1208" y="367"/>
                    <a:pt x="1209" y="369"/>
                    <a:pt x="1209" y="369"/>
                  </a:cubicBezTo>
                  <a:cubicBezTo>
                    <a:pt x="1209" y="369"/>
                    <a:pt x="1213" y="372"/>
                    <a:pt x="1213" y="373"/>
                  </a:cubicBezTo>
                  <a:cubicBezTo>
                    <a:pt x="1214" y="374"/>
                    <a:pt x="1218" y="379"/>
                    <a:pt x="1219" y="381"/>
                  </a:cubicBezTo>
                  <a:cubicBezTo>
                    <a:pt x="1220" y="382"/>
                    <a:pt x="1220" y="385"/>
                    <a:pt x="1225" y="385"/>
                  </a:cubicBezTo>
                  <a:cubicBezTo>
                    <a:pt x="1230" y="385"/>
                    <a:pt x="1226" y="389"/>
                    <a:pt x="1231" y="394"/>
                  </a:cubicBezTo>
                  <a:cubicBezTo>
                    <a:pt x="1236" y="400"/>
                    <a:pt x="1234" y="398"/>
                    <a:pt x="1236" y="400"/>
                  </a:cubicBezTo>
                  <a:cubicBezTo>
                    <a:pt x="1237" y="402"/>
                    <a:pt x="1236" y="401"/>
                    <a:pt x="1239" y="404"/>
                  </a:cubicBezTo>
                  <a:cubicBezTo>
                    <a:pt x="1242" y="407"/>
                    <a:pt x="1241" y="406"/>
                    <a:pt x="1243" y="408"/>
                  </a:cubicBezTo>
                  <a:cubicBezTo>
                    <a:pt x="1245" y="410"/>
                    <a:pt x="1247" y="412"/>
                    <a:pt x="1248" y="413"/>
                  </a:cubicBezTo>
                  <a:cubicBezTo>
                    <a:pt x="1250" y="414"/>
                    <a:pt x="1250" y="414"/>
                    <a:pt x="1252" y="417"/>
                  </a:cubicBezTo>
                  <a:cubicBezTo>
                    <a:pt x="1254" y="419"/>
                    <a:pt x="1256" y="421"/>
                    <a:pt x="1256" y="423"/>
                  </a:cubicBezTo>
                  <a:cubicBezTo>
                    <a:pt x="1257" y="425"/>
                    <a:pt x="1256" y="423"/>
                    <a:pt x="1259" y="427"/>
                  </a:cubicBezTo>
                  <a:cubicBezTo>
                    <a:pt x="1262" y="431"/>
                    <a:pt x="1265" y="434"/>
                    <a:pt x="1267" y="436"/>
                  </a:cubicBezTo>
                  <a:cubicBezTo>
                    <a:pt x="1270" y="437"/>
                    <a:pt x="1270" y="438"/>
                    <a:pt x="1270" y="438"/>
                  </a:cubicBezTo>
                  <a:cubicBezTo>
                    <a:pt x="1270" y="438"/>
                    <a:pt x="1270" y="438"/>
                    <a:pt x="1270" y="440"/>
                  </a:cubicBezTo>
                  <a:cubicBezTo>
                    <a:pt x="1270" y="442"/>
                    <a:pt x="1271" y="442"/>
                    <a:pt x="1278" y="446"/>
                  </a:cubicBezTo>
                  <a:cubicBezTo>
                    <a:pt x="1285" y="451"/>
                    <a:pt x="1278" y="446"/>
                    <a:pt x="1280" y="448"/>
                  </a:cubicBezTo>
                  <a:cubicBezTo>
                    <a:pt x="1282" y="450"/>
                    <a:pt x="1282" y="451"/>
                    <a:pt x="1283" y="452"/>
                  </a:cubicBezTo>
                  <a:cubicBezTo>
                    <a:pt x="1284" y="453"/>
                    <a:pt x="1284" y="453"/>
                    <a:pt x="1286" y="456"/>
                  </a:cubicBezTo>
                  <a:cubicBezTo>
                    <a:pt x="1289" y="459"/>
                    <a:pt x="1289" y="458"/>
                    <a:pt x="1289" y="459"/>
                  </a:cubicBezTo>
                  <a:cubicBezTo>
                    <a:pt x="1289" y="459"/>
                    <a:pt x="1291" y="463"/>
                    <a:pt x="1295" y="465"/>
                  </a:cubicBezTo>
                  <a:cubicBezTo>
                    <a:pt x="1298" y="467"/>
                    <a:pt x="1295" y="465"/>
                    <a:pt x="1295" y="466"/>
                  </a:cubicBezTo>
                  <a:cubicBezTo>
                    <a:pt x="1295" y="467"/>
                    <a:pt x="1297" y="469"/>
                    <a:pt x="1298" y="471"/>
                  </a:cubicBezTo>
                  <a:cubicBezTo>
                    <a:pt x="1300" y="473"/>
                    <a:pt x="1310" y="484"/>
                    <a:pt x="1310" y="485"/>
                  </a:cubicBezTo>
                  <a:cubicBezTo>
                    <a:pt x="1310" y="486"/>
                    <a:pt x="1310" y="483"/>
                    <a:pt x="1310" y="481"/>
                  </a:cubicBezTo>
                  <a:cubicBezTo>
                    <a:pt x="1310" y="479"/>
                    <a:pt x="1306" y="474"/>
                    <a:pt x="1304" y="471"/>
                  </a:cubicBezTo>
                  <a:cubicBezTo>
                    <a:pt x="1302" y="468"/>
                    <a:pt x="1303" y="470"/>
                    <a:pt x="1302" y="469"/>
                  </a:cubicBezTo>
                  <a:cubicBezTo>
                    <a:pt x="1300" y="468"/>
                    <a:pt x="1302" y="466"/>
                    <a:pt x="1302" y="465"/>
                  </a:cubicBezTo>
                  <a:cubicBezTo>
                    <a:pt x="1302" y="463"/>
                    <a:pt x="1298" y="460"/>
                    <a:pt x="1297" y="458"/>
                  </a:cubicBezTo>
                  <a:cubicBezTo>
                    <a:pt x="1295" y="456"/>
                    <a:pt x="1295" y="456"/>
                    <a:pt x="1294" y="454"/>
                  </a:cubicBezTo>
                  <a:cubicBezTo>
                    <a:pt x="1293" y="452"/>
                    <a:pt x="1291" y="451"/>
                    <a:pt x="1290" y="449"/>
                  </a:cubicBezTo>
                  <a:cubicBezTo>
                    <a:pt x="1289" y="447"/>
                    <a:pt x="1288" y="444"/>
                    <a:pt x="1286" y="444"/>
                  </a:cubicBezTo>
                  <a:cubicBezTo>
                    <a:pt x="1284" y="443"/>
                    <a:pt x="1286" y="437"/>
                    <a:pt x="1286" y="437"/>
                  </a:cubicBezTo>
                  <a:cubicBezTo>
                    <a:pt x="1285" y="430"/>
                    <a:pt x="1281" y="433"/>
                    <a:pt x="1281" y="433"/>
                  </a:cubicBezTo>
                  <a:cubicBezTo>
                    <a:pt x="1281" y="433"/>
                    <a:pt x="1280" y="434"/>
                    <a:pt x="1280" y="432"/>
                  </a:cubicBezTo>
                  <a:cubicBezTo>
                    <a:pt x="1280" y="430"/>
                    <a:pt x="1280" y="429"/>
                    <a:pt x="1278" y="426"/>
                  </a:cubicBezTo>
                  <a:cubicBezTo>
                    <a:pt x="1277" y="424"/>
                    <a:pt x="1276" y="423"/>
                    <a:pt x="1276" y="421"/>
                  </a:cubicBezTo>
                  <a:cubicBezTo>
                    <a:pt x="1276" y="419"/>
                    <a:pt x="1277" y="421"/>
                    <a:pt x="1278" y="420"/>
                  </a:cubicBezTo>
                  <a:cubicBezTo>
                    <a:pt x="1278" y="418"/>
                    <a:pt x="1277" y="418"/>
                    <a:pt x="1275" y="418"/>
                  </a:cubicBezTo>
                  <a:cubicBezTo>
                    <a:pt x="1273" y="418"/>
                    <a:pt x="1274" y="418"/>
                    <a:pt x="1274" y="417"/>
                  </a:cubicBezTo>
                  <a:cubicBezTo>
                    <a:pt x="1274" y="415"/>
                    <a:pt x="1274" y="415"/>
                    <a:pt x="1274" y="415"/>
                  </a:cubicBezTo>
                  <a:cubicBezTo>
                    <a:pt x="1274" y="414"/>
                    <a:pt x="1276" y="412"/>
                    <a:pt x="1276" y="411"/>
                  </a:cubicBezTo>
                  <a:cubicBezTo>
                    <a:pt x="1276" y="410"/>
                    <a:pt x="1274" y="409"/>
                    <a:pt x="1274" y="409"/>
                  </a:cubicBezTo>
                  <a:cubicBezTo>
                    <a:pt x="1274" y="409"/>
                    <a:pt x="1273" y="408"/>
                    <a:pt x="1271" y="404"/>
                  </a:cubicBezTo>
                  <a:cubicBezTo>
                    <a:pt x="1269" y="402"/>
                    <a:pt x="1269" y="401"/>
                    <a:pt x="1269" y="401"/>
                  </a:cubicBezTo>
                  <a:cubicBezTo>
                    <a:pt x="1268" y="401"/>
                    <a:pt x="1267" y="401"/>
                    <a:pt x="1265" y="400"/>
                  </a:cubicBezTo>
                  <a:cubicBezTo>
                    <a:pt x="1264" y="399"/>
                    <a:pt x="1262" y="397"/>
                    <a:pt x="1262" y="396"/>
                  </a:cubicBezTo>
                  <a:cubicBezTo>
                    <a:pt x="1262" y="395"/>
                    <a:pt x="1265" y="396"/>
                    <a:pt x="1265" y="396"/>
                  </a:cubicBezTo>
                  <a:cubicBezTo>
                    <a:pt x="1269" y="394"/>
                    <a:pt x="1264" y="389"/>
                    <a:pt x="1264" y="389"/>
                  </a:cubicBezTo>
                  <a:cubicBezTo>
                    <a:pt x="1264" y="389"/>
                    <a:pt x="1258" y="385"/>
                    <a:pt x="1258" y="384"/>
                  </a:cubicBezTo>
                  <a:cubicBezTo>
                    <a:pt x="1258" y="382"/>
                    <a:pt x="1259" y="383"/>
                    <a:pt x="1261" y="383"/>
                  </a:cubicBezTo>
                  <a:cubicBezTo>
                    <a:pt x="1263" y="382"/>
                    <a:pt x="1260" y="378"/>
                    <a:pt x="1257" y="380"/>
                  </a:cubicBezTo>
                  <a:cubicBezTo>
                    <a:pt x="1254" y="382"/>
                    <a:pt x="1253" y="378"/>
                    <a:pt x="1253" y="378"/>
                  </a:cubicBezTo>
                  <a:cubicBezTo>
                    <a:pt x="1256" y="374"/>
                    <a:pt x="1253" y="372"/>
                    <a:pt x="1251" y="370"/>
                  </a:cubicBezTo>
                  <a:cubicBezTo>
                    <a:pt x="1250" y="368"/>
                    <a:pt x="1248" y="366"/>
                    <a:pt x="1248" y="364"/>
                  </a:cubicBezTo>
                  <a:cubicBezTo>
                    <a:pt x="1248" y="361"/>
                    <a:pt x="1239" y="353"/>
                    <a:pt x="1239" y="353"/>
                  </a:cubicBezTo>
                  <a:cubicBezTo>
                    <a:pt x="1239" y="351"/>
                    <a:pt x="1236" y="347"/>
                    <a:pt x="1236" y="345"/>
                  </a:cubicBezTo>
                  <a:cubicBezTo>
                    <a:pt x="1235" y="343"/>
                    <a:pt x="1232" y="341"/>
                    <a:pt x="1233" y="341"/>
                  </a:cubicBezTo>
                  <a:cubicBezTo>
                    <a:pt x="1234" y="341"/>
                    <a:pt x="1239" y="342"/>
                    <a:pt x="1240" y="342"/>
                  </a:cubicBezTo>
                  <a:cubicBezTo>
                    <a:pt x="1241" y="343"/>
                    <a:pt x="1242" y="343"/>
                    <a:pt x="1246" y="343"/>
                  </a:cubicBezTo>
                  <a:cubicBezTo>
                    <a:pt x="1249" y="344"/>
                    <a:pt x="1254" y="346"/>
                    <a:pt x="1257" y="345"/>
                  </a:cubicBezTo>
                  <a:cubicBezTo>
                    <a:pt x="1260" y="345"/>
                    <a:pt x="1257" y="345"/>
                    <a:pt x="1258" y="344"/>
                  </a:cubicBezTo>
                  <a:cubicBezTo>
                    <a:pt x="1259" y="344"/>
                    <a:pt x="1261" y="344"/>
                    <a:pt x="1261" y="344"/>
                  </a:cubicBezTo>
                  <a:cubicBezTo>
                    <a:pt x="1261" y="344"/>
                    <a:pt x="1264" y="347"/>
                    <a:pt x="1266" y="348"/>
                  </a:cubicBezTo>
                  <a:cubicBezTo>
                    <a:pt x="1267" y="349"/>
                    <a:pt x="1269" y="348"/>
                    <a:pt x="1269" y="348"/>
                  </a:cubicBezTo>
                  <a:cubicBezTo>
                    <a:pt x="1275" y="348"/>
                    <a:pt x="1275" y="348"/>
                    <a:pt x="1275" y="348"/>
                  </a:cubicBezTo>
                  <a:cubicBezTo>
                    <a:pt x="1275" y="348"/>
                    <a:pt x="1275" y="352"/>
                    <a:pt x="1275" y="354"/>
                  </a:cubicBezTo>
                  <a:cubicBezTo>
                    <a:pt x="1275" y="356"/>
                    <a:pt x="1275" y="357"/>
                    <a:pt x="1277" y="358"/>
                  </a:cubicBezTo>
                  <a:cubicBezTo>
                    <a:pt x="1279" y="359"/>
                    <a:pt x="1279" y="359"/>
                    <a:pt x="1279" y="360"/>
                  </a:cubicBezTo>
                  <a:cubicBezTo>
                    <a:pt x="1279" y="361"/>
                    <a:pt x="1279" y="363"/>
                    <a:pt x="1277" y="364"/>
                  </a:cubicBezTo>
                  <a:cubicBezTo>
                    <a:pt x="1276" y="365"/>
                    <a:pt x="1276" y="372"/>
                    <a:pt x="1276" y="372"/>
                  </a:cubicBezTo>
                  <a:cubicBezTo>
                    <a:pt x="1277" y="371"/>
                    <a:pt x="1277" y="371"/>
                    <a:pt x="1277" y="371"/>
                  </a:cubicBezTo>
                  <a:cubicBezTo>
                    <a:pt x="1281" y="370"/>
                    <a:pt x="1281" y="370"/>
                    <a:pt x="1281" y="370"/>
                  </a:cubicBezTo>
                  <a:cubicBezTo>
                    <a:pt x="1281" y="370"/>
                    <a:pt x="1281" y="374"/>
                    <a:pt x="1281" y="376"/>
                  </a:cubicBezTo>
                  <a:cubicBezTo>
                    <a:pt x="1281" y="378"/>
                    <a:pt x="1280" y="381"/>
                    <a:pt x="1280" y="383"/>
                  </a:cubicBezTo>
                  <a:cubicBezTo>
                    <a:pt x="1280" y="385"/>
                    <a:pt x="1283" y="387"/>
                    <a:pt x="1283" y="387"/>
                  </a:cubicBezTo>
                  <a:cubicBezTo>
                    <a:pt x="1283" y="387"/>
                    <a:pt x="1283" y="387"/>
                    <a:pt x="1283" y="390"/>
                  </a:cubicBezTo>
                  <a:cubicBezTo>
                    <a:pt x="1284" y="393"/>
                    <a:pt x="1286" y="394"/>
                    <a:pt x="1286" y="395"/>
                  </a:cubicBezTo>
                  <a:cubicBezTo>
                    <a:pt x="1286" y="397"/>
                    <a:pt x="1286" y="399"/>
                    <a:pt x="1288" y="405"/>
                  </a:cubicBezTo>
                  <a:cubicBezTo>
                    <a:pt x="1290" y="411"/>
                    <a:pt x="1294" y="421"/>
                    <a:pt x="1294" y="421"/>
                  </a:cubicBezTo>
                  <a:cubicBezTo>
                    <a:pt x="1297" y="419"/>
                    <a:pt x="1297" y="419"/>
                    <a:pt x="1297" y="419"/>
                  </a:cubicBezTo>
                  <a:cubicBezTo>
                    <a:pt x="1301" y="406"/>
                    <a:pt x="1295" y="353"/>
                    <a:pt x="1295" y="353"/>
                  </a:cubicBezTo>
                  <a:cubicBezTo>
                    <a:pt x="1295" y="353"/>
                    <a:pt x="1295" y="353"/>
                    <a:pt x="1299" y="353"/>
                  </a:cubicBezTo>
                  <a:cubicBezTo>
                    <a:pt x="1303" y="354"/>
                    <a:pt x="1308" y="356"/>
                    <a:pt x="1311" y="357"/>
                  </a:cubicBezTo>
                  <a:cubicBezTo>
                    <a:pt x="1314" y="358"/>
                    <a:pt x="1313" y="357"/>
                    <a:pt x="1315" y="357"/>
                  </a:cubicBezTo>
                  <a:cubicBezTo>
                    <a:pt x="1317" y="357"/>
                    <a:pt x="1317" y="358"/>
                    <a:pt x="1317" y="358"/>
                  </a:cubicBezTo>
                  <a:cubicBezTo>
                    <a:pt x="1317" y="358"/>
                    <a:pt x="1321" y="361"/>
                    <a:pt x="1324" y="361"/>
                  </a:cubicBezTo>
                  <a:cubicBezTo>
                    <a:pt x="1327" y="361"/>
                    <a:pt x="1327" y="361"/>
                    <a:pt x="1327" y="361"/>
                  </a:cubicBezTo>
                  <a:cubicBezTo>
                    <a:pt x="1327" y="361"/>
                    <a:pt x="1334" y="362"/>
                    <a:pt x="1338" y="365"/>
                  </a:cubicBezTo>
                  <a:cubicBezTo>
                    <a:pt x="1342" y="367"/>
                    <a:pt x="1342" y="363"/>
                    <a:pt x="1342" y="363"/>
                  </a:cubicBezTo>
                  <a:cubicBezTo>
                    <a:pt x="1333" y="359"/>
                    <a:pt x="1303" y="347"/>
                    <a:pt x="1302" y="346"/>
                  </a:cubicBezTo>
                  <a:cubicBezTo>
                    <a:pt x="1301" y="346"/>
                    <a:pt x="1299" y="345"/>
                    <a:pt x="1299" y="345"/>
                  </a:cubicBezTo>
                  <a:cubicBezTo>
                    <a:pt x="1299" y="345"/>
                    <a:pt x="1294" y="342"/>
                    <a:pt x="1296" y="342"/>
                  </a:cubicBezTo>
                  <a:cubicBezTo>
                    <a:pt x="1297" y="341"/>
                    <a:pt x="1296" y="341"/>
                    <a:pt x="1296" y="339"/>
                  </a:cubicBezTo>
                  <a:cubicBezTo>
                    <a:pt x="1296" y="337"/>
                    <a:pt x="1293" y="338"/>
                    <a:pt x="1293" y="338"/>
                  </a:cubicBezTo>
                  <a:cubicBezTo>
                    <a:pt x="1293" y="338"/>
                    <a:pt x="1293" y="335"/>
                    <a:pt x="1293" y="334"/>
                  </a:cubicBezTo>
                  <a:cubicBezTo>
                    <a:pt x="1293" y="333"/>
                    <a:pt x="1293" y="332"/>
                    <a:pt x="1295" y="332"/>
                  </a:cubicBezTo>
                  <a:cubicBezTo>
                    <a:pt x="1296" y="331"/>
                    <a:pt x="1296" y="329"/>
                    <a:pt x="1296" y="329"/>
                  </a:cubicBezTo>
                  <a:cubicBezTo>
                    <a:pt x="1293" y="327"/>
                    <a:pt x="1293" y="327"/>
                    <a:pt x="1293" y="327"/>
                  </a:cubicBezTo>
                  <a:cubicBezTo>
                    <a:pt x="1293" y="327"/>
                    <a:pt x="1296" y="327"/>
                    <a:pt x="1297" y="327"/>
                  </a:cubicBezTo>
                  <a:cubicBezTo>
                    <a:pt x="1298" y="327"/>
                    <a:pt x="1298" y="327"/>
                    <a:pt x="1300" y="327"/>
                  </a:cubicBezTo>
                  <a:cubicBezTo>
                    <a:pt x="1302" y="327"/>
                    <a:pt x="1304" y="330"/>
                    <a:pt x="1305" y="330"/>
                  </a:cubicBezTo>
                  <a:cubicBezTo>
                    <a:pt x="1306" y="330"/>
                    <a:pt x="1309" y="332"/>
                    <a:pt x="1310" y="333"/>
                  </a:cubicBezTo>
                  <a:cubicBezTo>
                    <a:pt x="1311" y="334"/>
                    <a:pt x="1314" y="335"/>
                    <a:pt x="1316" y="336"/>
                  </a:cubicBezTo>
                  <a:cubicBezTo>
                    <a:pt x="1319" y="337"/>
                    <a:pt x="1320" y="338"/>
                    <a:pt x="1320" y="338"/>
                  </a:cubicBezTo>
                  <a:cubicBezTo>
                    <a:pt x="1320" y="338"/>
                    <a:pt x="1319" y="339"/>
                    <a:pt x="1317" y="339"/>
                  </a:cubicBezTo>
                  <a:cubicBezTo>
                    <a:pt x="1316" y="339"/>
                    <a:pt x="1319" y="341"/>
                    <a:pt x="1320" y="342"/>
                  </a:cubicBezTo>
                  <a:cubicBezTo>
                    <a:pt x="1322" y="343"/>
                    <a:pt x="1325" y="342"/>
                    <a:pt x="1325" y="342"/>
                  </a:cubicBezTo>
                  <a:cubicBezTo>
                    <a:pt x="1322" y="340"/>
                    <a:pt x="1322" y="340"/>
                    <a:pt x="1322" y="340"/>
                  </a:cubicBezTo>
                  <a:cubicBezTo>
                    <a:pt x="1322" y="340"/>
                    <a:pt x="1323" y="341"/>
                    <a:pt x="1327" y="342"/>
                  </a:cubicBezTo>
                  <a:cubicBezTo>
                    <a:pt x="1330" y="342"/>
                    <a:pt x="1331" y="346"/>
                    <a:pt x="1331" y="346"/>
                  </a:cubicBezTo>
                  <a:cubicBezTo>
                    <a:pt x="1331" y="346"/>
                    <a:pt x="1333" y="348"/>
                    <a:pt x="1334" y="348"/>
                  </a:cubicBezTo>
                  <a:cubicBezTo>
                    <a:pt x="1334" y="348"/>
                    <a:pt x="1336" y="348"/>
                    <a:pt x="1337" y="348"/>
                  </a:cubicBezTo>
                  <a:cubicBezTo>
                    <a:pt x="1338" y="348"/>
                    <a:pt x="1340" y="349"/>
                    <a:pt x="1340" y="350"/>
                  </a:cubicBezTo>
                  <a:cubicBezTo>
                    <a:pt x="1340" y="350"/>
                    <a:pt x="1336" y="349"/>
                    <a:pt x="1335" y="350"/>
                  </a:cubicBezTo>
                  <a:cubicBezTo>
                    <a:pt x="1334" y="350"/>
                    <a:pt x="1337" y="351"/>
                    <a:pt x="1338" y="353"/>
                  </a:cubicBezTo>
                  <a:cubicBezTo>
                    <a:pt x="1340" y="355"/>
                    <a:pt x="1345" y="356"/>
                    <a:pt x="1347" y="359"/>
                  </a:cubicBezTo>
                  <a:cubicBezTo>
                    <a:pt x="1350" y="361"/>
                    <a:pt x="1351" y="357"/>
                    <a:pt x="1351" y="357"/>
                  </a:cubicBezTo>
                  <a:cubicBezTo>
                    <a:pt x="1351" y="357"/>
                    <a:pt x="1353" y="359"/>
                    <a:pt x="1355" y="361"/>
                  </a:cubicBezTo>
                  <a:cubicBezTo>
                    <a:pt x="1357" y="363"/>
                    <a:pt x="1359" y="364"/>
                    <a:pt x="1359" y="364"/>
                  </a:cubicBezTo>
                  <a:cubicBezTo>
                    <a:pt x="1365" y="367"/>
                    <a:pt x="1365" y="367"/>
                    <a:pt x="1365" y="367"/>
                  </a:cubicBezTo>
                  <a:cubicBezTo>
                    <a:pt x="1371" y="369"/>
                    <a:pt x="1371" y="369"/>
                    <a:pt x="1371" y="369"/>
                  </a:cubicBezTo>
                  <a:cubicBezTo>
                    <a:pt x="1376" y="373"/>
                    <a:pt x="1376" y="373"/>
                    <a:pt x="1376" y="373"/>
                  </a:cubicBezTo>
                  <a:cubicBezTo>
                    <a:pt x="1381" y="377"/>
                    <a:pt x="1381" y="377"/>
                    <a:pt x="1381" y="377"/>
                  </a:cubicBezTo>
                  <a:cubicBezTo>
                    <a:pt x="1381" y="377"/>
                    <a:pt x="1383" y="375"/>
                    <a:pt x="1385" y="377"/>
                  </a:cubicBezTo>
                  <a:cubicBezTo>
                    <a:pt x="1388" y="378"/>
                    <a:pt x="1388" y="377"/>
                    <a:pt x="1389" y="376"/>
                  </a:cubicBezTo>
                  <a:cubicBezTo>
                    <a:pt x="1389" y="375"/>
                    <a:pt x="1389" y="377"/>
                    <a:pt x="1390" y="378"/>
                  </a:cubicBezTo>
                  <a:cubicBezTo>
                    <a:pt x="1392" y="378"/>
                    <a:pt x="1394" y="380"/>
                    <a:pt x="1394" y="380"/>
                  </a:cubicBezTo>
                  <a:cubicBezTo>
                    <a:pt x="1397" y="381"/>
                    <a:pt x="1397" y="381"/>
                    <a:pt x="1397" y="381"/>
                  </a:cubicBezTo>
                  <a:cubicBezTo>
                    <a:pt x="1397" y="381"/>
                    <a:pt x="1399" y="382"/>
                    <a:pt x="1404" y="387"/>
                  </a:cubicBezTo>
                  <a:cubicBezTo>
                    <a:pt x="1410" y="391"/>
                    <a:pt x="1404" y="384"/>
                    <a:pt x="1404" y="384"/>
                  </a:cubicBezTo>
                  <a:cubicBezTo>
                    <a:pt x="1404" y="384"/>
                    <a:pt x="1408" y="387"/>
                    <a:pt x="1410" y="388"/>
                  </a:cubicBezTo>
                  <a:cubicBezTo>
                    <a:pt x="1412" y="389"/>
                    <a:pt x="1420" y="394"/>
                    <a:pt x="1424" y="396"/>
                  </a:cubicBezTo>
                  <a:cubicBezTo>
                    <a:pt x="1427" y="398"/>
                    <a:pt x="1436" y="397"/>
                    <a:pt x="1439" y="401"/>
                  </a:cubicBezTo>
                  <a:cubicBezTo>
                    <a:pt x="1442" y="404"/>
                    <a:pt x="1446" y="399"/>
                    <a:pt x="1442" y="397"/>
                  </a:cubicBezTo>
                  <a:cubicBezTo>
                    <a:pt x="1437" y="395"/>
                    <a:pt x="1425" y="383"/>
                    <a:pt x="1424" y="381"/>
                  </a:cubicBezTo>
                  <a:cubicBezTo>
                    <a:pt x="1422" y="378"/>
                    <a:pt x="1416" y="372"/>
                    <a:pt x="1413" y="370"/>
                  </a:cubicBezTo>
                  <a:cubicBezTo>
                    <a:pt x="1410" y="368"/>
                    <a:pt x="1404" y="363"/>
                    <a:pt x="1393" y="354"/>
                  </a:cubicBezTo>
                  <a:cubicBezTo>
                    <a:pt x="1382" y="344"/>
                    <a:pt x="1359" y="330"/>
                    <a:pt x="1359" y="329"/>
                  </a:cubicBezTo>
                  <a:cubicBezTo>
                    <a:pt x="1358" y="328"/>
                    <a:pt x="1355" y="322"/>
                    <a:pt x="1353" y="322"/>
                  </a:cubicBezTo>
                  <a:cubicBezTo>
                    <a:pt x="1352" y="322"/>
                    <a:pt x="1348" y="323"/>
                    <a:pt x="1346" y="321"/>
                  </a:cubicBezTo>
                  <a:cubicBezTo>
                    <a:pt x="1344" y="320"/>
                    <a:pt x="1339" y="312"/>
                    <a:pt x="1339" y="311"/>
                  </a:cubicBezTo>
                  <a:cubicBezTo>
                    <a:pt x="1338" y="310"/>
                    <a:pt x="1334" y="308"/>
                    <a:pt x="1332" y="308"/>
                  </a:cubicBezTo>
                  <a:cubicBezTo>
                    <a:pt x="1329" y="308"/>
                    <a:pt x="1328" y="305"/>
                    <a:pt x="1323" y="304"/>
                  </a:cubicBezTo>
                  <a:cubicBezTo>
                    <a:pt x="1317" y="304"/>
                    <a:pt x="1316" y="301"/>
                    <a:pt x="1316" y="300"/>
                  </a:cubicBezTo>
                  <a:cubicBezTo>
                    <a:pt x="1315" y="299"/>
                    <a:pt x="1318" y="300"/>
                    <a:pt x="1320" y="300"/>
                  </a:cubicBezTo>
                  <a:cubicBezTo>
                    <a:pt x="1322" y="300"/>
                    <a:pt x="1326" y="299"/>
                    <a:pt x="1329" y="298"/>
                  </a:cubicBezTo>
                  <a:cubicBezTo>
                    <a:pt x="1332" y="297"/>
                    <a:pt x="1332" y="298"/>
                    <a:pt x="1335" y="300"/>
                  </a:cubicBezTo>
                  <a:cubicBezTo>
                    <a:pt x="1337" y="301"/>
                    <a:pt x="1342" y="300"/>
                    <a:pt x="1346" y="300"/>
                  </a:cubicBezTo>
                  <a:cubicBezTo>
                    <a:pt x="1349" y="300"/>
                    <a:pt x="1352" y="299"/>
                    <a:pt x="1353" y="299"/>
                  </a:cubicBezTo>
                  <a:cubicBezTo>
                    <a:pt x="1353" y="298"/>
                    <a:pt x="1355" y="299"/>
                    <a:pt x="1360" y="300"/>
                  </a:cubicBezTo>
                  <a:cubicBezTo>
                    <a:pt x="1365" y="301"/>
                    <a:pt x="1363" y="300"/>
                    <a:pt x="1364" y="298"/>
                  </a:cubicBezTo>
                  <a:cubicBezTo>
                    <a:pt x="1366" y="296"/>
                    <a:pt x="1368" y="300"/>
                    <a:pt x="1372" y="300"/>
                  </a:cubicBezTo>
                  <a:cubicBezTo>
                    <a:pt x="1376" y="300"/>
                    <a:pt x="1379" y="300"/>
                    <a:pt x="1383" y="300"/>
                  </a:cubicBezTo>
                  <a:cubicBezTo>
                    <a:pt x="1387" y="300"/>
                    <a:pt x="1393" y="302"/>
                    <a:pt x="1395" y="302"/>
                  </a:cubicBezTo>
                  <a:cubicBezTo>
                    <a:pt x="1396" y="301"/>
                    <a:pt x="1404" y="302"/>
                    <a:pt x="1405" y="302"/>
                  </a:cubicBezTo>
                  <a:cubicBezTo>
                    <a:pt x="1406" y="302"/>
                    <a:pt x="1410" y="302"/>
                    <a:pt x="1412" y="302"/>
                  </a:cubicBezTo>
                  <a:cubicBezTo>
                    <a:pt x="1413" y="303"/>
                    <a:pt x="1417" y="303"/>
                    <a:pt x="1421" y="303"/>
                  </a:cubicBezTo>
                  <a:cubicBezTo>
                    <a:pt x="1424" y="303"/>
                    <a:pt x="1423" y="303"/>
                    <a:pt x="1426" y="303"/>
                  </a:cubicBezTo>
                  <a:cubicBezTo>
                    <a:pt x="1428" y="303"/>
                    <a:pt x="1431" y="303"/>
                    <a:pt x="1432" y="302"/>
                  </a:cubicBezTo>
                  <a:cubicBezTo>
                    <a:pt x="1434" y="302"/>
                    <a:pt x="1440" y="304"/>
                    <a:pt x="1443" y="303"/>
                  </a:cubicBezTo>
                  <a:cubicBezTo>
                    <a:pt x="1445" y="303"/>
                    <a:pt x="1446" y="304"/>
                    <a:pt x="1447" y="305"/>
                  </a:cubicBezTo>
                  <a:cubicBezTo>
                    <a:pt x="1449" y="305"/>
                    <a:pt x="1450" y="305"/>
                    <a:pt x="1452" y="305"/>
                  </a:cubicBezTo>
                  <a:cubicBezTo>
                    <a:pt x="1457" y="305"/>
                    <a:pt x="1457" y="305"/>
                    <a:pt x="1457" y="305"/>
                  </a:cubicBezTo>
                  <a:cubicBezTo>
                    <a:pt x="1460" y="305"/>
                    <a:pt x="1459" y="305"/>
                    <a:pt x="1459" y="305"/>
                  </a:cubicBezTo>
                  <a:cubicBezTo>
                    <a:pt x="1459" y="305"/>
                    <a:pt x="1463" y="305"/>
                    <a:pt x="1466" y="305"/>
                  </a:cubicBezTo>
                  <a:cubicBezTo>
                    <a:pt x="1469" y="305"/>
                    <a:pt x="1468" y="306"/>
                    <a:pt x="1470" y="306"/>
                  </a:cubicBezTo>
                  <a:cubicBezTo>
                    <a:pt x="1471" y="306"/>
                    <a:pt x="1474" y="306"/>
                    <a:pt x="1476" y="306"/>
                  </a:cubicBezTo>
                  <a:cubicBezTo>
                    <a:pt x="1479" y="306"/>
                    <a:pt x="1481" y="307"/>
                    <a:pt x="1483" y="307"/>
                  </a:cubicBezTo>
                  <a:cubicBezTo>
                    <a:pt x="1484" y="306"/>
                    <a:pt x="1487" y="308"/>
                    <a:pt x="1488" y="308"/>
                  </a:cubicBezTo>
                  <a:cubicBezTo>
                    <a:pt x="1490" y="308"/>
                    <a:pt x="1491" y="308"/>
                    <a:pt x="1492" y="308"/>
                  </a:cubicBezTo>
                  <a:cubicBezTo>
                    <a:pt x="1494" y="308"/>
                    <a:pt x="1495" y="309"/>
                    <a:pt x="1497" y="309"/>
                  </a:cubicBezTo>
                  <a:cubicBezTo>
                    <a:pt x="1498" y="310"/>
                    <a:pt x="1498" y="309"/>
                    <a:pt x="1502" y="309"/>
                  </a:cubicBezTo>
                  <a:cubicBezTo>
                    <a:pt x="1506" y="309"/>
                    <a:pt x="1503" y="310"/>
                    <a:pt x="1505" y="309"/>
                  </a:cubicBezTo>
                  <a:cubicBezTo>
                    <a:pt x="1508" y="309"/>
                    <a:pt x="1508" y="309"/>
                    <a:pt x="1510" y="310"/>
                  </a:cubicBezTo>
                  <a:cubicBezTo>
                    <a:pt x="1511" y="311"/>
                    <a:pt x="1516" y="312"/>
                    <a:pt x="1519" y="312"/>
                  </a:cubicBezTo>
                  <a:cubicBezTo>
                    <a:pt x="1521" y="312"/>
                    <a:pt x="1522" y="311"/>
                    <a:pt x="1524" y="311"/>
                  </a:cubicBezTo>
                  <a:cubicBezTo>
                    <a:pt x="1526" y="311"/>
                    <a:pt x="1531" y="311"/>
                    <a:pt x="1533" y="311"/>
                  </a:cubicBezTo>
                  <a:cubicBezTo>
                    <a:pt x="1535" y="311"/>
                    <a:pt x="1534" y="312"/>
                    <a:pt x="1536" y="313"/>
                  </a:cubicBezTo>
                  <a:cubicBezTo>
                    <a:pt x="1538" y="315"/>
                    <a:pt x="1539" y="313"/>
                    <a:pt x="1540" y="312"/>
                  </a:cubicBezTo>
                  <a:cubicBezTo>
                    <a:pt x="1542" y="311"/>
                    <a:pt x="1541" y="312"/>
                    <a:pt x="1544" y="311"/>
                  </a:cubicBezTo>
                  <a:cubicBezTo>
                    <a:pt x="1547" y="310"/>
                    <a:pt x="1546" y="312"/>
                    <a:pt x="1549" y="312"/>
                  </a:cubicBezTo>
                  <a:cubicBezTo>
                    <a:pt x="1552" y="312"/>
                    <a:pt x="1553" y="310"/>
                    <a:pt x="1555" y="311"/>
                  </a:cubicBezTo>
                  <a:cubicBezTo>
                    <a:pt x="1557" y="311"/>
                    <a:pt x="1558" y="313"/>
                    <a:pt x="1559" y="313"/>
                  </a:cubicBezTo>
                  <a:cubicBezTo>
                    <a:pt x="1559" y="312"/>
                    <a:pt x="1560" y="311"/>
                    <a:pt x="1560" y="311"/>
                  </a:cubicBezTo>
                  <a:cubicBezTo>
                    <a:pt x="1562" y="312"/>
                    <a:pt x="1562" y="312"/>
                    <a:pt x="1562" y="312"/>
                  </a:cubicBezTo>
                  <a:cubicBezTo>
                    <a:pt x="1562" y="312"/>
                    <a:pt x="1562" y="309"/>
                    <a:pt x="1567" y="313"/>
                  </a:cubicBezTo>
                  <a:cubicBezTo>
                    <a:pt x="1571" y="316"/>
                    <a:pt x="1570" y="313"/>
                    <a:pt x="1569" y="312"/>
                  </a:cubicBezTo>
                  <a:cubicBezTo>
                    <a:pt x="1568" y="311"/>
                    <a:pt x="1569" y="311"/>
                    <a:pt x="1570" y="310"/>
                  </a:cubicBezTo>
                  <a:cubicBezTo>
                    <a:pt x="1572" y="308"/>
                    <a:pt x="1574" y="309"/>
                    <a:pt x="1573" y="311"/>
                  </a:cubicBezTo>
                  <a:cubicBezTo>
                    <a:pt x="1573" y="312"/>
                    <a:pt x="1572" y="312"/>
                    <a:pt x="1572" y="312"/>
                  </a:cubicBezTo>
                  <a:cubicBezTo>
                    <a:pt x="1572" y="313"/>
                    <a:pt x="1573" y="313"/>
                    <a:pt x="1576" y="313"/>
                  </a:cubicBezTo>
                  <a:cubicBezTo>
                    <a:pt x="1579" y="313"/>
                    <a:pt x="1579" y="313"/>
                    <a:pt x="1581" y="312"/>
                  </a:cubicBezTo>
                  <a:cubicBezTo>
                    <a:pt x="1582" y="311"/>
                    <a:pt x="1582" y="312"/>
                    <a:pt x="1584" y="312"/>
                  </a:cubicBezTo>
                  <a:cubicBezTo>
                    <a:pt x="1586" y="312"/>
                    <a:pt x="1587" y="312"/>
                    <a:pt x="1590" y="313"/>
                  </a:cubicBezTo>
                  <a:cubicBezTo>
                    <a:pt x="1593" y="314"/>
                    <a:pt x="1594" y="315"/>
                    <a:pt x="1595" y="312"/>
                  </a:cubicBezTo>
                  <a:cubicBezTo>
                    <a:pt x="1596" y="309"/>
                    <a:pt x="1591" y="309"/>
                    <a:pt x="1589" y="307"/>
                  </a:cubicBezTo>
                  <a:close/>
                  <a:moveTo>
                    <a:pt x="787" y="41"/>
                  </a:move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6" y="41"/>
                    <a:pt x="787" y="41"/>
                  </a:cubicBezTo>
                  <a:close/>
                  <a:moveTo>
                    <a:pt x="181" y="457"/>
                  </a:moveTo>
                  <a:cubicBezTo>
                    <a:pt x="181" y="459"/>
                    <a:pt x="172" y="467"/>
                    <a:pt x="171" y="468"/>
                  </a:cubicBezTo>
                  <a:cubicBezTo>
                    <a:pt x="170" y="469"/>
                    <a:pt x="174" y="472"/>
                    <a:pt x="174" y="472"/>
                  </a:cubicBezTo>
                  <a:cubicBezTo>
                    <a:pt x="174" y="472"/>
                    <a:pt x="170" y="474"/>
                    <a:pt x="169" y="474"/>
                  </a:cubicBezTo>
                  <a:cubicBezTo>
                    <a:pt x="169" y="474"/>
                    <a:pt x="163" y="477"/>
                    <a:pt x="161" y="478"/>
                  </a:cubicBezTo>
                  <a:cubicBezTo>
                    <a:pt x="159" y="478"/>
                    <a:pt x="154" y="483"/>
                    <a:pt x="154" y="483"/>
                  </a:cubicBezTo>
                  <a:cubicBezTo>
                    <a:pt x="154" y="483"/>
                    <a:pt x="149" y="485"/>
                    <a:pt x="147" y="486"/>
                  </a:cubicBezTo>
                  <a:cubicBezTo>
                    <a:pt x="146" y="487"/>
                    <a:pt x="143" y="489"/>
                    <a:pt x="142" y="491"/>
                  </a:cubicBezTo>
                  <a:cubicBezTo>
                    <a:pt x="140" y="494"/>
                    <a:pt x="133" y="495"/>
                    <a:pt x="132" y="495"/>
                  </a:cubicBezTo>
                  <a:cubicBezTo>
                    <a:pt x="131" y="494"/>
                    <a:pt x="129" y="492"/>
                    <a:pt x="127" y="492"/>
                  </a:cubicBezTo>
                  <a:cubicBezTo>
                    <a:pt x="125" y="493"/>
                    <a:pt x="119" y="490"/>
                    <a:pt x="118" y="488"/>
                  </a:cubicBezTo>
                  <a:cubicBezTo>
                    <a:pt x="117" y="487"/>
                    <a:pt x="112" y="487"/>
                    <a:pt x="111" y="487"/>
                  </a:cubicBezTo>
                  <a:cubicBezTo>
                    <a:pt x="111" y="487"/>
                    <a:pt x="106" y="485"/>
                    <a:pt x="106" y="484"/>
                  </a:cubicBezTo>
                  <a:cubicBezTo>
                    <a:pt x="105" y="482"/>
                    <a:pt x="109" y="485"/>
                    <a:pt x="110" y="485"/>
                  </a:cubicBezTo>
                  <a:cubicBezTo>
                    <a:pt x="111" y="485"/>
                    <a:pt x="117" y="486"/>
                    <a:pt x="119" y="486"/>
                  </a:cubicBezTo>
                  <a:cubicBezTo>
                    <a:pt x="120" y="486"/>
                    <a:pt x="125" y="487"/>
                    <a:pt x="129" y="487"/>
                  </a:cubicBezTo>
                  <a:cubicBezTo>
                    <a:pt x="133" y="487"/>
                    <a:pt x="133" y="486"/>
                    <a:pt x="137" y="486"/>
                  </a:cubicBezTo>
                  <a:cubicBezTo>
                    <a:pt x="141" y="486"/>
                    <a:pt x="140" y="482"/>
                    <a:pt x="140" y="482"/>
                  </a:cubicBezTo>
                  <a:cubicBezTo>
                    <a:pt x="140" y="482"/>
                    <a:pt x="138" y="481"/>
                    <a:pt x="134" y="482"/>
                  </a:cubicBezTo>
                  <a:cubicBezTo>
                    <a:pt x="129" y="482"/>
                    <a:pt x="116" y="480"/>
                    <a:pt x="116" y="480"/>
                  </a:cubicBezTo>
                  <a:cubicBezTo>
                    <a:pt x="111" y="480"/>
                    <a:pt x="111" y="480"/>
                    <a:pt x="111" y="480"/>
                  </a:cubicBezTo>
                  <a:cubicBezTo>
                    <a:pt x="110" y="480"/>
                    <a:pt x="105" y="479"/>
                    <a:pt x="102" y="478"/>
                  </a:cubicBezTo>
                  <a:cubicBezTo>
                    <a:pt x="99" y="478"/>
                    <a:pt x="93" y="478"/>
                    <a:pt x="92" y="478"/>
                  </a:cubicBezTo>
                  <a:cubicBezTo>
                    <a:pt x="91" y="478"/>
                    <a:pt x="90" y="478"/>
                    <a:pt x="88" y="477"/>
                  </a:cubicBezTo>
                  <a:cubicBezTo>
                    <a:pt x="86" y="476"/>
                    <a:pt x="89" y="474"/>
                    <a:pt x="89" y="474"/>
                  </a:cubicBezTo>
                  <a:cubicBezTo>
                    <a:pt x="89" y="474"/>
                    <a:pt x="94" y="473"/>
                    <a:pt x="94" y="470"/>
                  </a:cubicBezTo>
                  <a:cubicBezTo>
                    <a:pt x="94" y="467"/>
                    <a:pt x="96" y="468"/>
                    <a:pt x="98" y="465"/>
                  </a:cubicBezTo>
                  <a:cubicBezTo>
                    <a:pt x="99" y="462"/>
                    <a:pt x="100" y="465"/>
                    <a:pt x="102" y="465"/>
                  </a:cubicBezTo>
                  <a:cubicBezTo>
                    <a:pt x="104" y="465"/>
                    <a:pt x="105" y="463"/>
                    <a:pt x="107" y="462"/>
                  </a:cubicBezTo>
                  <a:cubicBezTo>
                    <a:pt x="109" y="460"/>
                    <a:pt x="116" y="459"/>
                    <a:pt x="117" y="459"/>
                  </a:cubicBezTo>
                  <a:cubicBezTo>
                    <a:pt x="119" y="458"/>
                    <a:pt x="121" y="457"/>
                    <a:pt x="122" y="455"/>
                  </a:cubicBezTo>
                  <a:cubicBezTo>
                    <a:pt x="122" y="453"/>
                    <a:pt x="125" y="455"/>
                    <a:pt x="128" y="455"/>
                  </a:cubicBezTo>
                  <a:cubicBezTo>
                    <a:pt x="131" y="454"/>
                    <a:pt x="135" y="453"/>
                    <a:pt x="136" y="453"/>
                  </a:cubicBezTo>
                  <a:cubicBezTo>
                    <a:pt x="138" y="453"/>
                    <a:pt x="141" y="451"/>
                    <a:pt x="143" y="451"/>
                  </a:cubicBezTo>
                  <a:cubicBezTo>
                    <a:pt x="146" y="451"/>
                    <a:pt x="150" y="451"/>
                    <a:pt x="154" y="450"/>
                  </a:cubicBezTo>
                  <a:cubicBezTo>
                    <a:pt x="159" y="448"/>
                    <a:pt x="157" y="450"/>
                    <a:pt x="159" y="450"/>
                  </a:cubicBezTo>
                  <a:cubicBezTo>
                    <a:pt x="162" y="450"/>
                    <a:pt x="166" y="449"/>
                    <a:pt x="170" y="448"/>
                  </a:cubicBezTo>
                  <a:cubicBezTo>
                    <a:pt x="173" y="447"/>
                    <a:pt x="174" y="448"/>
                    <a:pt x="178" y="447"/>
                  </a:cubicBezTo>
                  <a:cubicBezTo>
                    <a:pt x="181" y="447"/>
                    <a:pt x="179" y="448"/>
                    <a:pt x="180" y="451"/>
                  </a:cubicBezTo>
                  <a:cubicBezTo>
                    <a:pt x="182" y="454"/>
                    <a:pt x="181" y="456"/>
                    <a:pt x="181" y="457"/>
                  </a:cubicBezTo>
                  <a:close/>
                  <a:moveTo>
                    <a:pt x="178" y="344"/>
                  </a:moveTo>
                  <a:cubicBezTo>
                    <a:pt x="178" y="347"/>
                    <a:pt x="180" y="346"/>
                    <a:pt x="178" y="349"/>
                  </a:cubicBezTo>
                  <a:cubicBezTo>
                    <a:pt x="176" y="351"/>
                    <a:pt x="176" y="352"/>
                    <a:pt x="176" y="352"/>
                  </a:cubicBezTo>
                  <a:cubicBezTo>
                    <a:pt x="176" y="352"/>
                    <a:pt x="178" y="354"/>
                    <a:pt x="178" y="358"/>
                  </a:cubicBezTo>
                  <a:cubicBezTo>
                    <a:pt x="178" y="362"/>
                    <a:pt x="179" y="362"/>
                    <a:pt x="179" y="364"/>
                  </a:cubicBezTo>
                  <a:cubicBezTo>
                    <a:pt x="179" y="365"/>
                    <a:pt x="181" y="367"/>
                    <a:pt x="181" y="367"/>
                  </a:cubicBezTo>
                  <a:cubicBezTo>
                    <a:pt x="181" y="367"/>
                    <a:pt x="180" y="373"/>
                    <a:pt x="179" y="374"/>
                  </a:cubicBezTo>
                  <a:cubicBezTo>
                    <a:pt x="179" y="376"/>
                    <a:pt x="179" y="373"/>
                    <a:pt x="179" y="376"/>
                  </a:cubicBezTo>
                  <a:cubicBezTo>
                    <a:pt x="178" y="378"/>
                    <a:pt x="181" y="379"/>
                    <a:pt x="180" y="382"/>
                  </a:cubicBezTo>
                  <a:cubicBezTo>
                    <a:pt x="179" y="384"/>
                    <a:pt x="177" y="386"/>
                    <a:pt x="177" y="386"/>
                  </a:cubicBezTo>
                  <a:cubicBezTo>
                    <a:pt x="177" y="386"/>
                    <a:pt x="175" y="380"/>
                    <a:pt x="175" y="385"/>
                  </a:cubicBezTo>
                  <a:cubicBezTo>
                    <a:pt x="176" y="391"/>
                    <a:pt x="178" y="390"/>
                    <a:pt x="179" y="393"/>
                  </a:cubicBezTo>
                  <a:cubicBezTo>
                    <a:pt x="179" y="395"/>
                    <a:pt x="179" y="395"/>
                    <a:pt x="177" y="398"/>
                  </a:cubicBezTo>
                  <a:cubicBezTo>
                    <a:pt x="174" y="401"/>
                    <a:pt x="174" y="403"/>
                    <a:pt x="174" y="404"/>
                  </a:cubicBezTo>
                  <a:cubicBezTo>
                    <a:pt x="174" y="405"/>
                    <a:pt x="174" y="404"/>
                    <a:pt x="175" y="408"/>
                  </a:cubicBezTo>
                  <a:cubicBezTo>
                    <a:pt x="176" y="411"/>
                    <a:pt x="176" y="411"/>
                    <a:pt x="175" y="414"/>
                  </a:cubicBezTo>
                  <a:cubicBezTo>
                    <a:pt x="175" y="416"/>
                    <a:pt x="175" y="419"/>
                    <a:pt x="176" y="420"/>
                  </a:cubicBezTo>
                  <a:cubicBezTo>
                    <a:pt x="177" y="422"/>
                    <a:pt x="177" y="425"/>
                    <a:pt x="177" y="428"/>
                  </a:cubicBezTo>
                  <a:cubicBezTo>
                    <a:pt x="177" y="431"/>
                    <a:pt x="176" y="433"/>
                    <a:pt x="177" y="435"/>
                  </a:cubicBezTo>
                  <a:cubicBezTo>
                    <a:pt x="179" y="438"/>
                    <a:pt x="177" y="439"/>
                    <a:pt x="177" y="439"/>
                  </a:cubicBezTo>
                  <a:cubicBezTo>
                    <a:pt x="177" y="439"/>
                    <a:pt x="161" y="437"/>
                    <a:pt x="154" y="441"/>
                  </a:cubicBezTo>
                  <a:cubicBezTo>
                    <a:pt x="146" y="446"/>
                    <a:pt x="141" y="441"/>
                    <a:pt x="141" y="441"/>
                  </a:cubicBezTo>
                  <a:cubicBezTo>
                    <a:pt x="141" y="441"/>
                    <a:pt x="135" y="445"/>
                    <a:pt x="132" y="444"/>
                  </a:cubicBezTo>
                  <a:cubicBezTo>
                    <a:pt x="129" y="444"/>
                    <a:pt x="125" y="445"/>
                    <a:pt x="124" y="445"/>
                  </a:cubicBezTo>
                  <a:cubicBezTo>
                    <a:pt x="124" y="445"/>
                    <a:pt x="117" y="447"/>
                    <a:pt x="116" y="448"/>
                  </a:cubicBezTo>
                  <a:cubicBezTo>
                    <a:pt x="115" y="448"/>
                    <a:pt x="109" y="450"/>
                    <a:pt x="107" y="451"/>
                  </a:cubicBezTo>
                  <a:cubicBezTo>
                    <a:pt x="104" y="452"/>
                    <a:pt x="95" y="453"/>
                    <a:pt x="95" y="453"/>
                  </a:cubicBezTo>
                  <a:cubicBezTo>
                    <a:pt x="95" y="453"/>
                    <a:pt x="86" y="459"/>
                    <a:pt x="83" y="455"/>
                  </a:cubicBezTo>
                  <a:cubicBezTo>
                    <a:pt x="81" y="451"/>
                    <a:pt x="87" y="451"/>
                    <a:pt x="85" y="449"/>
                  </a:cubicBezTo>
                  <a:cubicBezTo>
                    <a:pt x="84" y="447"/>
                    <a:pt x="81" y="447"/>
                    <a:pt x="81" y="446"/>
                  </a:cubicBezTo>
                  <a:cubicBezTo>
                    <a:pt x="81" y="445"/>
                    <a:pt x="78" y="441"/>
                    <a:pt x="77" y="443"/>
                  </a:cubicBezTo>
                  <a:cubicBezTo>
                    <a:pt x="76" y="446"/>
                    <a:pt x="73" y="449"/>
                    <a:pt x="73" y="451"/>
                  </a:cubicBezTo>
                  <a:cubicBezTo>
                    <a:pt x="73" y="452"/>
                    <a:pt x="73" y="455"/>
                    <a:pt x="73" y="458"/>
                  </a:cubicBezTo>
                  <a:cubicBezTo>
                    <a:pt x="73" y="461"/>
                    <a:pt x="72" y="463"/>
                    <a:pt x="73" y="463"/>
                  </a:cubicBezTo>
                  <a:cubicBezTo>
                    <a:pt x="74" y="463"/>
                    <a:pt x="76" y="465"/>
                    <a:pt x="76" y="468"/>
                  </a:cubicBezTo>
                  <a:cubicBezTo>
                    <a:pt x="76" y="470"/>
                    <a:pt x="76" y="472"/>
                    <a:pt x="77" y="473"/>
                  </a:cubicBezTo>
                  <a:cubicBezTo>
                    <a:pt x="79" y="474"/>
                    <a:pt x="80" y="475"/>
                    <a:pt x="81" y="477"/>
                  </a:cubicBezTo>
                  <a:cubicBezTo>
                    <a:pt x="82" y="478"/>
                    <a:pt x="83" y="478"/>
                    <a:pt x="83" y="478"/>
                  </a:cubicBezTo>
                  <a:cubicBezTo>
                    <a:pt x="82" y="478"/>
                    <a:pt x="78" y="479"/>
                    <a:pt x="77" y="477"/>
                  </a:cubicBezTo>
                  <a:cubicBezTo>
                    <a:pt x="75" y="476"/>
                    <a:pt x="74" y="476"/>
                    <a:pt x="73" y="476"/>
                  </a:cubicBezTo>
                  <a:cubicBezTo>
                    <a:pt x="72" y="476"/>
                    <a:pt x="70" y="477"/>
                    <a:pt x="69" y="476"/>
                  </a:cubicBezTo>
                  <a:cubicBezTo>
                    <a:pt x="68" y="476"/>
                    <a:pt x="65" y="476"/>
                    <a:pt x="67" y="472"/>
                  </a:cubicBezTo>
                  <a:cubicBezTo>
                    <a:pt x="69" y="468"/>
                    <a:pt x="70" y="469"/>
                    <a:pt x="71" y="468"/>
                  </a:cubicBezTo>
                  <a:cubicBezTo>
                    <a:pt x="72" y="468"/>
                    <a:pt x="74" y="464"/>
                    <a:pt x="73" y="464"/>
                  </a:cubicBezTo>
                  <a:cubicBezTo>
                    <a:pt x="71" y="464"/>
                    <a:pt x="71" y="465"/>
                    <a:pt x="70" y="462"/>
                  </a:cubicBezTo>
                  <a:cubicBezTo>
                    <a:pt x="69" y="458"/>
                    <a:pt x="70" y="456"/>
                    <a:pt x="70" y="456"/>
                  </a:cubicBezTo>
                  <a:cubicBezTo>
                    <a:pt x="70" y="456"/>
                    <a:pt x="70" y="453"/>
                    <a:pt x="69" y="452"/>
                  </a:cubicBezTo>
                  <a:cubicBezTo>
                    <a:pt x="69" y="452"/>
                    <a:pt x="69" y="447"/>
                    <a:pt x="69" y="447"/>
                  </a:cubicBezTo>
                  <a:cubicBezTo>
                    <a:pt x="69" y="447"/>
                    <a:pt x="67" y="444"/>
                    <a:pt x="66" y="447"/>
                  </a:cubicBezTo>
                  <a:cubicBezTo>
                    <a:pt x="65" y="449"/>
                    <a:pt x="64" y="451"/>
                    <a:pt x="64" y="453"/>
                  </a:cubicBezTo>
                  <a:cubicBezTo>
                    <a:pt x="64" y="454"/>
                    <a:pt x="61" y="459"/>
                    <a:pt x="60" y="460"/>
                  </a:cubicBezTo>
                  <a:cubicBezTo>
                    <a:pt x="59" y="461"/>
                    <a:pt x="60" y="463"/>
                    <a:pt x="59" y="463"/>
                  </a:cubicBezTo>
                  <a:cubicBezTo>
                    <a:pt x="57" y="464"/>
                    <a:pt x="57" y="461"/>
                    <a:pt x="54" y="464"/>
                  </a:cubicBezTo>
                  <a:cubicBezTo>
                    <a:pt x="52" y="467"/>
                    <a:pt x="52" y="467"/>
                    <a:pt x="48" y="468"/>
                  </a:cubicBezTo>
                  <a:cubicBezTo>
                    <a:pt x="44" y="468"/>
                    <a:pt x="45" y="469"/>
                    <a:pt x="42" y="470"/>
                  </a:cubicBezTo>
                  <a:cubicBezTo>
                    <a:pt x="39" y="472"/>
                    <a:pt x="34" y="472"/>
                    <a:pt x="34" y="474"/>
                  </a:cubicBezTo>
                  <a:cubicBezTo>
                    <a:pt x="33" y="475"/>
                    <a:pt x="32" y="473"/>
                    <a:pt x="31" y="474"/>
                  </a:cubicBezTo>
                  <a:cubicBezTo>
                    <a:pt x="30" y="475"/>
                    <a:pt x="29" y="476"/>
                    <a:pt x="27" y="476"/>
                  </a:cubicBezTo>
                  <a:cubicBezTo>
                    <a:pt x="26" y="477"/>
                    <a:pt x="22" y="480"/>
                    <a:pt x="23" y="477"/>
                  </a:cubicBezTo>
                  <a:cubicBezTo>
                    <a:pt x="23" y="477"/>
                    <a:pt x="28" y="473"/>
                    <a:pt x="30" y="471"/>
                  </a:cubicBezTo>
                  <a:cubicBezTo>
                    <a:pt x="31" y="470"/>
                    <a:pt x="31" y="464"/>
                    <a:pt x="31" y="464"/>
                  </a:cubicBezTo>
                  <a:cubicBezTo>
                    <a:pt x="31" y="464"/>
                    <a:pt x="38" y="458"/>
                    <a:pt x="41" y="455"/>
                  </a:cubicBezTo>
                  <a:cubicBezTo>
                    <a:pt x="44" y="453"/>
                    <a:pt x="54" y="443"/>
                    <a:pt x="54" y="441"/>
                  </a:cubicBezTo>
                  <a:cubicBezTo>
                    <a:pt x="55" y="438"/>
                    <a:pt x="60" y="434"/>
                    <a:pt x="60" y="434"/>
                  </a:cubicBezTo>
                  <a:cubicBezTo>
                    <a:pt x="60" y="434"/>
                    <a:pt x="64" y="431"/>
                    <a:pt x="65" y="428"/>
                  </a:cubicBezTo>
                  <a:cubicBezTo>
                    <a:pt x="66" y="426"/>
                    <a:pt x="70" y="424"/>
                    <a:pt x="70" y="424"/>
                  </a:cubicBezTo>
                  <a:cubicBezTo>
                    <a:pt x="70" y="423"/>
                    <a:pt x="70" y="419"/>
                    <a:pt x="71" y="419"/>
                  </a:cubicBezTo>
                  <a:cubicBezTo>
                    <a:pt x="72" y="418"/>
                    <a:pt x="79" y="413"/>
                    <a:pt x="80" y="411"/>
                  </a:cubicBezTo>
                  <a:cubicBezTo>
                    <a:pt x="82" y="410"/>
                    <a:pt x="85" y="405"/>
                    <a:pt x="86" y="405"/>
                  </a:cubicBezTo>
                  <a:cubicBezTo>
                    <a:pt x="87" y="405"/>
                    <a:pt x="89" y="403"/>
                    <a:pt x="89" y="403"/>
                  </a:cubicBezTo>
                  <a:cubicBezTo>
                    <a:pt x="89" y="403"/>
                    <a:pt x="94" y="406"/>
                    <a:pt x="96" y="406"/>
                  </a:cubicBezTo>
                  <a:cubicBezTo>
                    <a:pt x="97" y="406"/>
                    <a:pt x="100" y="402"/>
                    <a:pt x="100" y="400"/>
                  </a:cubicBezTo>
                  <a:cubicBezTo>
                    <a:pt x="100" y="398"/>
                    <a:pt x="110" y="392"/>
                    <a:pt x="112" y="391"/>
                  </a:cubicBezTo>
                  <a:cubicBezTo>
                    <a:pt x="114" y="389"/>
                    <a:pt x="120" y="386"/>
                    <a:pt x="120" y="384"/>
                  </a:cubicBezTo>
                  <a:cubicBezTo>
                    <a:pt x="120" y="382"/>
                    <a:pt x="124" y="376"/>
                    <a:pt x="124" y="376"/>
                  </a:cubicBezTo>
                  <a:cubicBezTo>
                    <a:pt x="124" y="376"/>
                    <a:pt x="133" y="369"/>
                    <a:pt x="139" y="366"/>
                  </a:cubicBezTo>
                  <a:cubicBezTo>
                    <a:pt x="144" y="363"/>
                    <a:pt x="148" y="359"/>
                    <a:pt x="149" y="358"/>
                  </a:cubicBezTo>
                  <a:cubicBezTo>
                    <a:pt x="150" y="357"/>
                    <a:pt x="156" y="354"/>
                    <a:pt x="157" y="353"/>
                  </a:cubicBezTo>
                  <a:cubicBezTo>
                    <a:pt x="158" y="352"/>
                    <a:pt x="162" y="348"/>
                    <a:pt x="167" y="346"/>
                  </a:cubicBezTo>
                  <a:cubicBezTo>
                    <a:pt x="171" y="343"/>
                    <a:pt x="176" y="339"/>
                    <a:pt x="177" y="339"/>
                  </a:cubicBezTo>
                  <a:cubicBezTo>
                    <a:pt x="179" y="339"/>
                    <a:pt x="182" y="337"/>
                    <a:pt x="181" y="339"/>
                  </a:cubicBezTo>
                  <a:cubicBezTo>
                    <a:pt x="181" y="341"/>
                    <a:pt x="178" y="341"/>
                    <a:pt x="178" y="344"/>
                  </a:cubicBezTo>
                  <a:close/>
                  <a:moveTo>
                    <a:pt x="1062" y="872"/>
                  </a:moveTo>
                  <a:cubicBezTo>
                    <a:pt x="1064" y="873"/>
                    <a:pt x="1065" y="875"/>
                    <a:pt x="1065" y="873"/>
                  </a:cubicBezTo>
                  <a:cubicBezTo>
                    <a:pt x="1065" y="870"/>
                    <a:pt x="1065" y="872"/>
                    <a:pt x="1065" y="870"/>
                  </a:cubicBezTo>
                  <a:cubicBezTo>
                    <a:pt x="1065" y="867"/>
                    <a:pt x="1066" y="867"/>
                    <a:pt x="1067" y="867"/>
                  </a:cubicBezTo>
                  <a:cubicBezTo>
                    <a:pt x="1067" y="866"/>
                    <a:pt x="1066" y="863"/>
                    <a:pt x="1068" y="865"/>
                  </a:cubicBezTo>
                  <a:cubicBezTo>
                    <a:pt x="1069" y="867"/>
                    <a:pt x="1075" y="878"/>
                    <a:pt x="1075" y="880"/>
                  </a:cubicBezTo>
                  <a:cubicBezTo>
                    <a:pt x="1075" y="881"/>
                    <a:pt x="1077" y="886"/>
                    <a:pt x="1078" y="889"/>
                  </a:cubicBezTo>
                  <a:cubicBezTo>
                    <a:pt x="1080" y="891"/>
                    <a:pt x="1087" y="901"/>
                    <a:pt x="1087" y="902"/>
                  </a:cubicBezTo>
                  <a:cubicBezTo>
                    <a:pt x="1087" y="904"/>
                    <a:pt x="1092" y="911"/>
                    <a:pt x="1093" y="913"/>
                  </a:cubicBezTo>
                  <a:cubicBezTo>
                    <a:pt x="1095" y="915"/>
                    <a:pt x="1098" y="921"/>
                    <a:pt x="1098" y="922"/>
                  </a:cubicBezTo>
                  <a:cubicBezTo>
                    <a:pt x="1098" y="923"/>
                    <a:pt x="1100" y="921"/>
                    <a:pt x="1098" y="926"/>
                  </a:cubicBezTo>
                  <a:cubicBezTo>
                    <a:pt x="1097" y="930"/>
                    <a:pt x="1092" y="931"/>
                    <a:pt x="1093" y="934"/>
                  </a:cubicBezTo>
                  <a:cubicBezTo>
                    <a:pt x="1094" y="937"/>
                    <a:pt x="1096" y="939"/>
                    <a:pt x="1094" y="939"/>
                  </a:cubicBezTo>
                  <a:cubicBezTo>
                    <a:pt x="1091" y="939"/>
                    <a:pt x="1091" y="936"/>
                    <a:pt x="1090" y="939"/>
                  </a:cubicBezTo>
                  <a:cubicBezTo>
                    <a:pt x="1090" y="942"/>
                    <a:pt x="1091" y="940"/>
                    <a:pt x="1090" y="944"/>
                  </a:cubicBezTo>
                  <a:cubicBezTo>
                    <a:pt x="1088" y="947"/>
                    <a:pt x="1089" y="951"/>
                    <a:pt x="1088" y="948"/>
                  </a:cubicBezTo>
                  <a:cubicBezTo>
                    <a:pt x="1087" y="946"/>
                    <a:pt x="1088" y="945"/>
                    <a:pt x="1087" y="943"/>
                  </a:cubicBezTo>
                  <a:cubicBezTo>
                    <a:pt x="1085" y="941"/>
                    <a:pt x="1084" y="941"/>
                    <a:pt x="1082" y="940"/>
                  </a:cubicBezTo>
                  <a:cubicBezTo>
                    <a:pt x="1081" y="940"/>
                    <a:pt x="1083" y="945"/>
                    <a:pt x="1079" y="939"/>
                  </a:cubicBezTo>
                  <a:cubicBezTo>
                    <a:pt x="1076" y="933"/>
                    <a:pt x="1075" y="929"/>
                    <a:pt x="1074" y="928"/>
                  </a:cubicBezTo>
                  <a:cubicBezTo>
                    <a:pt x="1073" y="926"/>
                    <a:pt x="1073" y="925"/>
                    <a:pt x="1070" y="925"/>
                  </a:cubicBezTo>
                  <a:cubicBezTo>
                    <a:pt x="1068" y="925"/>
                    <a:pt x="1068" y="924"/>
                    <a:pt x="1068" y="923"/>
                  </a:cubicBezTo>
                  <a:cubicBezTo>
                    <a:pt x="1068" y="923"/>
                    <a:pt x="1066" y="921"/>
                    <a:pt x="1065" y="920"/>
                  </a:cubicBezTo>
                  <a:cubicBezTo>
                    <a:pt x="1064" y="919"/>
                    <a:pt x="1064" y="917"/>
                    <a:pt x="1062" y="916"/>
                  </a:cubicBezTo>
                  <a:cubicBezTo>
                    <a:pt x="1060" y="915"/>
                    <a:pt x="1061" y="916"/>
                    <a:pt x="1059" y="913"/>
                  </a:cubicBezTo>
                  <a:cubicBezTo>
                    <a:pt x="1057" y="910"/>
                    <a:pt x="1057" y="910"/>
                    <a:pt x="1055" y="908"/>
                  </a:cubicBezTo>
                  <a:cubicBezTo>
                    <a:pt x="1052" y="906"/>
                    <a:pt x="1051" y="906"/>
                    <a:pt x="1051" y="906"/>
                  </a:cubicBezTo>
                  <a:cubicBezTo>
                    <a:pt x="1051" y="906"/>
                    <a:pt x="1054" y="901"/>
                    <a:pt x="1051" y="900"/>
                  </a:cubicBezTo>
                  <a:cubicBezTo>
                    <a:pt x="1048" y="899"/>
                    <a:pt x="1045" y="898"/>
                    <a:pt x="1045" y="898"/>
                  </a:cubicBezTo>
                  <a:cubicBezTo>
                    <a:pt x="1045" y="896"/>
                    <a:pt x="1045" y="896"/>
                    <a:pt x="1045" y="896"/>
                  </a:cubicBezTo>
                  <a:cubicBezTo>
                    <a:pt x="1045" y="896"/>
                    <a:pt x="1045" y="896"/>
                    <a:pt x="1047" y="893"/>
                  </a:cubicBezTo>
                  <a:cubicBezTo>
                    <a:pt x="1048" y="889"/>
                    <a:pt x="1048" y="889"/>
                    <a:pt x="1050" y="887"/>
                  </a:cubicBezTo>
                  <a:cubicBezTo>
                    <a:pt x="1051" y="886"/>
                    <a:pt x="1050" y="886"/>
                    <a:pt x="1051" y="884"/>
                  </a:cubicBezTo>
                  <a:cubicBezTo>
                    <a:pt x="1052" y="883"/>
                    <a:pt x="1053" y="882"/>
                    <a:pt x="1053" y="881"/>
                  </a:cubicBezTo>
                  <a:cubicBezTo>
                    <a:pt x="1053" y="880"/>
                    <a:pt x="1054" y="879"/>
                    <a:pt x="1056" y="879"/>
                  </a:cubicBezTo>
                  <a:cubicBezTo>
                    <a:pt x="1058" y="880"/>
                    <a:pt x="1058" y="880"/>
                    <a:pt x="1060" y="879"/>
                  </a:cubicBezTo>
                  <a:cubicBezTo>
                    <a:pt x="1061" y="877"/>
                    <a:pt x="1061" y="876"/>
                    <a:pt x="1061" y="874"/>
                  </a:cubicBezTo>
                  <a:cubicBezTo>
                    <a:pt x="1061" y="872"/>
                    <a:pt x="1060" y="872"/>
                    <a:pt x="1059" y="871"/>
                  </a:cubicBezTo>
                  <a:cubicBezTo>
                    <a:pt x="1058" y="870"/>
                    <a:pt x="1057" y="868"/>
                    <a:pt x="1059" y="868"/>
                  </a:cubicBezTo>
                  <a:cubicBezTo>
                    <a:pt x="1061" y="869"/>
                    <a:pt x="1061" y="870"/>
                    <a:pt x="1062" y="872"/>
                  </a:cubicBezTo>
                  <a:close/>
                  <a:moveTo>
                    <a:pt x="1036" y="802"/>
                  </a:moveTo>
                  <a:cubicBezTo>
                    <a:pt x="1038" y="806"/>
                    <a:pt x="1042" y="809"/>
                    <a:pt x="1042" y="810"/>
                  </a:cubicBezTo>
                  <a:cubicBezTo>
                    <a:pt x="1042" y="811"/>
                    <a:pt x="1045" y="816"/>
                    <a:pt x="1047" y="820"/>
                  </a:cubicBezTo>
                  <a:cubicBezTo>
                    <a:pt x="1048" y="823"/>
                    <a:pt x="1052" y="827"/>
                    <a:pt x="1052" y="830"/>
                  </a:cubicBezTo>
                  <a:cubicBezTo>
                    <a:pt x="1052" y="833"/>
                    <a:pt x="1054" y="837"/>
                    <a:pt x="1055" y="840"/>
                  </a:cubicBezTo>
                  <a:cubicBezTo>
                    <a:pt x="1055" y="843"/>
                    <a:pt x="1058" y="849"/>
                    <a:pt x="1058" y="850"/>
                  </a:cubicBezTo>
                  <a:cubicBezTo>
                    <a:pt x="1058" y="851"/>
                    <a:pt x="1054" y="867"/>
                    <a:pt x="1054" y="869"/>
                  </a:cubicBezTo>
                  <a:cubicBezTo>
                    <a:pt x="1053" y="871"/>
                    <a:pt x="1052" y="874"/>
                    <a:pt x="1050" y="876"/>
                  </a:cubicBezTo>
                  <a:cubicBezTo>
                    <a:pt x="1049" y="878"/>
                    <a:pt x="1048" y="880"/>
                    <a:pt x="1047" y="882"/>
                  </a:cubicBezTo>
                  <a:cubicBezTo>
                    <a:pt x="1046" y="884"/>
                    <a:pt x="1044" y="888"/>
                    <a:pt x="1044" y="889"/>
                  </a:cubicBezTo>
                  <a:cubicBezTo>
                    <a:pt x="1043" y="890"/>
                    <a:pt x="1041" y="891"/>
                    <a:pt x="1041" y="889"/>
                  </a:cubicBezTo>
                  <a:cubicBezTo>
                    <a:pt x="1041" y="888"/>
                    <a:pt x="1043" y="883"/>
                    <a:pt x="1042" y="883"/>
                  </a:cubicBezTo>
                  <a:cubicBezTo>
                    <a:pt x="1041" y="883"/>
                    <a:pt x="1041" y="886"/>
                    <a:pt x="1040" y="883"/>
                  </a:cubicBezTo>
                  <a:cubicBezTo>
                    <a:pt x="1038" y="879"/>
                    <a:pt x="1038" y="878"/>
                    <a:pt x="1038" y="875"/>
                  </a:cubicBezTo>
                  <a:cubicBezTo>
                    <a:pt x="1038" y="871"/>
                    <a:pt x="1040" y="872"/>
                    <a:pt x="1038" y="868"/>
                  </a:cubicBezTo>
                  <a:cubicBezTo>
                    <a:pt x="1036" y="863"/>
                    <a:pt x="1035" y="864"/>
                    <a:pt x="1036" y="862"/>
                  </a:cubicBezTo>
                  <a:cubicBezTo>
                    <a:pt x="1036" y="859"/>
                    <a:pt x="1036" y="857"/>
                    <a:pt x="1035" y="854"/>
                  </a:cubicBezTo>
                  <a:cubicBezTo>
                    <a:pt x="1034" y="851"/>
                    <a:pt x="1039" y="844"/>
                    <a:pt x="1037" y="840"/>
                  </a:cubicBezTo>
                  <a:cubicBezTo>
                    <a:pt x="1034" y="836"/>
                    <a:pt x="1034" y="832"/>
                    <a:pt x="1034" y="831"/>
                  </a:cubicBezTo>
                  <a:cubicBezTo>
                    <a:pt x="1034" y="830"/>
                    <a:pt x="1039" y="837"/>
                    <a:pt x="1039" y="837"/>
                  </a:cubicBezTo>
                  <a:cubicBezTo>
                    <a:pt x="1039" y="837"/>
                    <a:pt x="1044" y="839"/>
                    <a:pt x="1042" y="836"/>
                  </a:cubicBezTo>
                  <a:cubicBezTo>
                    <a:pt x="1040" y="832"/>
                    <a:pt x="1036" y="829"/>
                    <a:pt x="1035" y="827"/>
                  </a:cubicBezTo>
                  <a:cubicBezTo>
                    <a:pt x="1035" y="824"/>
                    <a:pt x="1033" y="825"/>
                    <a:pt x="1033" y="822"/>
                  </a:cubicBezTo>
                  <a:cubicBezTo>
                    <a:pt x="1033" y="819"/>
                    <a:pt x="1037" y="819"/>
                    <a:pt x="1038" y="817"/>
                  </a:cubicBezTo>
                  <a:cubicBezTo>
                    <a:pt x="1040" y="814"/>
                    <a:pt x="1038" y="812"/>
                    <a:pt x="1038" y="809"/>
                  </a:cubicBezTo>
                  <a:cubicBezTo>
                    <a:pt x="1037" y="807"/>
                    <a:pt x="1033" y="804"/>
                    <a:pt x="1033" y="804"/>
                  </a:cubicBezTo>
                  <a:cubicBezTo>
                    <a:pt x="1033" y="804"/>
                    <a:pt x="1034" y="798"/>
                    <a:pt x="1036" y="802"/>
                  </a:cubicBezTo>
                  <a:close/>
                  <a:moveTo>
                    <a:pt x="894" y="778"/>
                  </a:moveTo>
                  <a:cubicBezTo>
                    <a:pt x="893" y="779"/>
                    <a:pt x="891" y="780"/>
                    <a:pt x="889" y="780"/>
                  </a:cubicBezTo>
                  <a:cubicBezTo>
                    <a:pt x="888" y="781"/>
                    <a:pt x="886" y="775"/>
                    <a:pt x="884" y="772"/>
                  </a:cubicBezTo>
                  <a:cubicBezTo>
                    <a:pt x="883" y="769"/>
                    <a:pt x="878" y="762"/>
                    <a:pt x="878" y="760"/>
                  </a:cubicBezTo>
                  <a:cubicBezTo>
                    <a:pt x="877" y="757"/>
                    <a:pt x="873" y="748"/>
                    <a:pt x="872" y="746"/>
                  </a:cubicBezTo>
                  <a:cubicBezTo>
                    <a:pt x="872" y="743"/>
                    <a:pt x="868" y="737"/>
                    <a:pt x="867" y="736"/>
                  </a:cubicBezTo>
                  <a:cubicBezTo>
                    <a:pt x="867" y="734"/>
                    <a:pt x="865" y="726"/>
                    <a:pt x="864" y="725"/>
                  </a:cubicBezTo>
                  <a:cubicBezTo>
                    <a:pt x="864" y="723"/>
                    <a:pt x="861" y="718"/>
                    <a:pt x="860" y="716"/>
                  </a:cubicBezTo>
                  <a:cubicBezTo>
                    <a:pt x="859" y="715"/>
                    <a:pt x="856" y="708"/>
                    <a:pt x="855" y="706"/>
                  </a:cubicBezTo>
                  <a:cubicBezTo>
                    <a:pt x="855" y="706"/>
                    <a:pt x="854" y="703"/>
                    <a:pt x="854" y="702"/>
                  </a:cubicBezTo>
                  <a:cubicBezTo>
                    <a:pt x="853" y="702"/>
                    <a:pt x="853" y="702"/>
                    <a:pt x="853" y="702"/>
                  </a:cubicBezTo>
                  <a:cubicBezTo>
                    <a:pt x="853" y="701"/>
                    <a:pt x="853" y="701"/>
                    <a:pt x="853" y="701"/>
                  </a:cubicBezTo>
                  <a:cubicBezTo>
                    <a:pt x="853" y="701"/>
                    <a:pt x="853" y="701"/>
                    <a:pt x="854" y="702"/>
                  </a:cubicBezTo>
                  <a:cubicBezTo>
                    <a:pt x="857" y="702"/>
                    <a:pt x="857" y="702"/>
                    <a:pt x="857" y="702"/>
                  </a:cubicBezTo>
                  <a:cubicBezTo>
                    <a:pt x="859" y="700"/>
                    <a:pt x="859" y="700"/>
                    <a:pt x="859" y="700"/>
                  </a:cubicBezTo>
                  <a:cubicBezTo>
                    <a:pt x="859" y="700"/>
                    <a:pt x="885" y="739"/>
                    <a:pt x="892" y="750"/>
                  </a:cubicBezTo>
                  <a:cubicBezTo>
                    <a:pt x="899" y="757"/>
                    <a:pt x="899" y="756"/>
                    <a:pt x="899" y="756"/>
                  </a:cubicBezTo>
                  <a:cubicBezTo>
                    <a:pt x="899" y="756"/>
                    <a:pt x="905" y="758"/>
                    <a:pt x="902" y="750"/>
                  </a:cubicBezTo>
                  <a:cubicBezTo>
                    <a:pt x="900" y="742"/>
                    <a:pt x="896" y="737"/>
                    <a:pt x="896" y="737"/>
                  </a:cubicBezTo>
                  <a:cubicBezTo>
                    <a:pt x="896" y="737"/>
                    <a:pt x="883" y="722"/>
                    <a:pt x="883" y="722"/>
                  </a:cubicBezTo>
                  <a:cubicBezTo>
                    <a:pt x="883" y="721"/>
                    <a:pt x="885" y="717"/>
                    <a:pt x="881" y="715"/>
                  </a:cubicBezTo>
                  <a:cubicBezTo>
                    <a:pt x="877" y="712"/>
                    <a:pt x="875" y="710"/>
                    <a:pt x="875" y="710"/>
                  </a:cubicBezTo>
                  <a:cubicBezTo>
                    <a:pt x="873" y="705"/>
                    <a:pt x="873" y="705"/>
                    <a:pt x="873" y="705"/>
                  </a:cubicBezTo>
                  <a:cubicBezTo>
                    <a:pt x="873" y="705"/>
                    <a:pt x="893" y="713"/>
                    <a:pt x="900" y="718"/>
                  </a:cubicBezTo>
                  <a:cubicBezTo>
                    <a:pt x="908" y="722"/>
                    <a:pt x="914" y="726"/>
                    <a:pt x="914" y="726"/>
                  </a:cubicBezTo>
                  <a:cubicBezTo>
                    <a:pt x="914" y="726"/>
                    <a:pt x="919" y="733"/>
                    <a:pt x="923" y="733"/>
                  </a:cubicBezTo>
                  <a:cubicBezTo>
                    <a:pt x="923" y="733"/>
                    <a:pt x="915" y="747"/>
                    <a:pt x="914" y="748"/>
                  </a:cubicBezTo>
                  <a:cubicBezTo>
                    <a:pt x="914" y="749"/>
                    <a:pt x="912" y="751"/>
                    <a:pt x="910" y="753"/>
                  </a:cubicBezTo>
                  <a:cubicBezTo>
                    <a:pt x="909" y="755"/>
                    <a:pt x="908" y="757"/>
                    <a:pt x="906" y="759"/>
                  </a:cubicBezTo>
                  <a:cubicBezTo>
                    <a:pt x="905" y="761"/>
                    <a:pt x="904" y="765"/>
                    <a:pt x="904" y="765"/>
                  </a:cubicBezTo>
                  <a:cubicBezTo>
                    <a:pt x="904" y="765"/>
                    <a:pt x="902" y="767"/>
                    <a:pt x="901" y="768"/>
                  </a:cubicBezTo>
                  <a:cubicBezTo>
                    <a:pt x="899" y="769"/>
                    <a:pt x="899" y="773"/>
                    <a:pt x="898" y="774"/>
                  </a:cubicBezTo>
                  <a:cubicBezTo>
                    <a:pt x="897" y="775"/>
                    <a:pt x="894" y="777"/>
                    <a:pt x="894" y="778"/>
                  </a:cubicBezTo>
                  <a:close/>
                  <a:moveTo>
                    <a:pt x="983" y="808"/>
                  </a:moveTo>
                  <a:cubicBezTo>
                    <a:pt x="984" y="811"/>
                    <a:pt x="982" y="812"/>
                    <a:pt x="982" y="815"/>
                  </a:cubicBezTo>
                  <a:cubicBezTo>
                    <a:pt x="983" y="819"/>
                    <a:pt x="985" y="824"/>
                    <a:pt x="985" y="825"/>
                  </a:cubicBezTo>
                  <a:cubicBezTo>
                    <a:pt x="985" y="826"/>
                    <a:pt x="984" y="828"/>
                    <a:pt x="984" y="831"/>
                  </a:cubicBezTo>
                  <a:cubicBezTo>
                    <a:pt x="984" y="833"/>
                    <a:pt x="987" y="844"/>
                    <a:pt x="989" y="845"/>
                  </a:cubicBezTo>
                  <a:cubicBezTo>
                    <a:pt x="990" y="847"/>
                    <a:pt x="989" y="848"/>
                    <a:pt x="988" y="851"/>
                  </a:cubicBezTo>
                  <a:cubicBezTo>
                    <a:pt x="988" y="855"/>
                    <a:pt x="988" y="859"/>
                    <a:pt x="988" y="859"/>
                  </a:cubicBezTo>
                  <a:cubicBezTo>
                    <a:pt x="988" y="859"/>
                    <a:pt x="988" y="860"/>
                    <a:pt x="986" y="860"/>
                  </a:cubicBezTo>
                  <a:cubicBezTo>
                    <a:pt x="984" y="860"/>
                    <a:pt x="979" y="857"/>
                    <a:pt x="978" y="857"/>
                  </a:cubicBezTo>
                  <a:cubicBezTo>
                    <a:pt x="977" y="857"/>
                    <a:pt x="973" y="857"/>
                    <a:pt x="971" y="855"/>
                  </a:cubicBezTo>
                  <a:cubicBezTo>
                    <a:pt x="968" y="853"/>
                    <a:pt x="966" y="853"/>
                    <a:pt x="963" y="852"/>
                  </a:cubicBezTo>
                  <a:cubicBezTo>
                    <a:pt x="960" y="851"/>
                    <a:pt x="961" y="852"/>
                    <a:pt x="958" y="850"/>
                  </a:cubicBezTo>
                  <a:cubicBezTo>
                    <a:pt x="955" y="847"/>
                    <a:pt x="956" y="848"/>
                    <a:pt x="953" y="847"/>
                  </a:cubicBezTo>
                  <a:cubicBezTo>
                    <a:pt x="950" y="845"/>
                    <a:pt x="948" y="842"/>
                    <a:pt x="948" y="842"/>
                  </a:cubicBezTo>
                  <a:cubicBezTo>
                    <a:pt x="945" y="841"/>
                    <a:pt x="945" y="841"/>
                    <a:pt x="945" y="841"/>
                  </a:cubicBezTo>
                  <a:cubicBezTo>
                    <a:pt x="945" y="841"/>
                    <a:pt x="952" y="837"/>
                    <a:pt x="952" y="836"/>
                  </a:cubicBezTo>
                  <a:cubicBezTo>
                    <a:pt x="951" y="834"/>
                    <a:pt x="947" y="834"/>
                    <a:pt x="947" y="834"/>
                  </a:cubicBezTo>
                  <a:cubicBezTo>
                    <a:pt x="947" y="834"/>
                    <a:pt x="955" y="834"/>
                    <a:pt x="956" y="833"/>
                  </a:cubicBezTo>
                  <a:cubicBezTo>
                    <a:pt x="956" y="831"/>
                    <a:pt x="956" y="829"/>
                    <a:pt x="954" y="829"/>
                  </a:cubicBezTo>
                  <a:cubicBezTo>
                    <a:pt x="952" y="828"/>
                    <a:pt x="951" y="827"/>
                    <a:pt x="953" y="827"/>
                  </a:cubicBezTo>
                  <a:cubicBezTo>
                    <a:pt x="954" y="827"/>
                    <a:pt x="957" y="824"/>
                    <a:pt x="958" y="823"/>
                  </a:cubicBezTo>
                  <a:cubicBezTo>
                    <a:pt x="958" y="822"/>
                    <a:pt x="958" y="821"/>
                    <a:pt x="957" y="821"/>
                  </a:cubicBezTo>
                  <a:cubicBezTo>
                    <a:pt x="956" y="820"/>
                    <a:pt x="960" y="817"/>
                    <a:pt x="963" y="814"/>
                  </a:cubicBezTo>
                  <a:cubicBezTo>
                    <a:pt x="966" y="811"/>
                    <a:pt x="966" y="810"/>
                    <a:pt x="966" y="808"/>
                  </a:cubicBezTo>
                  <a:cubicBezTo>
                    <a:pt x="966" y="805"/>
                    <a:pt x="967" y="805"/>
                    <a:pt x="965" y="802"/>
                  </a:cubicBezTo>
                  <a:cubicBezTo>
                    <a:pt x="963" y="799"/>
                    <a:pt x="960" y="800"/>
                    <a:pt x="963" y="799"/>
                  </a:cubicBezTo>
                  <a:cubicBezTo>
                    <a:pt x="966" y="798"/>
                    <a:pt x="968" y="798"/>
                    <a:pt x="969" y="797"/>
                  </a:cubicBezTo>
                  <a:cubicBezTo>
                    <a:pt x="969" y="795"/>
                    <a:pt x="969" y="793"/>
                    <a:pt x="969" y="793"/>
                  </a:cubicBezTo>
                  <a:cubicBezTo>
                    <a:pt x="969" y="793"/>
                    <a:pt x="965" y="794"/>
                    <a:pt x="968" y="792"/>
                  </a:cubicBezTo>
                  <a:cubicBezTo>
                    <a:pt x="971" y="790"/>
                    <a:pt x="973" y="787"/>
                    <a:pt x="973" y="787"/>
                  </a:cubicBezTo>
                  <a:cubicBezTo>
                    <a:pt x="972" y="784"/>
                    <a:pt x="972" y="784"/>
                    <a:pt x="972" y="784"/>
                  </a:cubicBezTo>
                  <a:cubicBezTo>
                    <a:pt x="974" y="784"/>
                    <a:pt x="974" y="784"/>
                    <a:pt x="974" y="784"/>
                  </a:cubicBezTo>
                  <a:cubicBezTo>
                    <a:pt x="976" y="786"/>
                    <a:pt x="976" y="786"/>
                    <a:pt x="976" y="786"/>
                  </a:cubicBezTo>
                  <a:cubicBezTo>
                    <a:pt x="976" y="786"/>
                    <a:pt x="976" y="785"/>
                    <a:pt x="976" y="788"/>
                  </a:cubicBezTo>
                  <a:cubicBezTo>
                    <a:pt x="976" y="790"/>
                    <a:pt x="977" y="789"/>
                    <a:pt x="977" y="793"/>
                  </a:cubicBezTo>
                  <a:cubicBezTo>
                    <a:pt x="977" y="796"/>
                    <a:pt x="982" y="806"/>
                    <a:pt x="983" y="808"/>
                  </a:cubicBezTo>
                  <a:close/>
                  <a:moveTo>
                    <a:pt x="950" y="727"/>
                  </a:moveTo>
                  <a:cubicBezTo>
                    <a:pt x="950" y="726"/>
                    <a:pt x="953" y="726"/>
                    <a:pt x="953" y="726"/>
                  </a:cubicBezTo>
                  <a:cubicBezTo>
                    <a:pt x="956" y="725"/>
                    <a:pt x="956" y="725"/>
                    <a:pt x="956" y="725"/>
                  </a:cubicBezTo>
                  <a:cubicBezTo>
                    <a:pt x="956" y="725"/>
                    <a:pt x="960" y="728"/>
                    <a:pt x="961" y="728"/>
                  </a:cubicBezTo>
                  <a:cubicBezTo>
                    <a:pt x="962" y="729"/>
                    <a:pt x="965" y="730"/>
                    <a:pt x="965" y="731"/>
                  </a:cubicBezTo>
                  <a:cubicBezTo>
                    <a:pt x="965" y="732"/>
                    <a:pt x="964" y="736"/>
                    <a:pt x="966" y="736"/>
                  </a:cubicBezTo>
                  <a:cubicBezTo>
                    <a:pt x="968" y="737"/>
                    <a:pt x="973" y="734"/>
                    <a:pt x="973" y="734"/>
                  </a:cubicBezTo>
                  <a:cubicBezTo>
                    <a:pt x="973" y="734"/>
                    <a:pt x="973" y="729"/>
                    <a:pt x="972" y="728"/>
                  </a:cubicBezTo>
                  <a:cubicBezTo>
                    <a:pt x="971" y="727"/>
                    <a:pt x="968" y="724"/>
                    <a:pt x="967" y="723"/>
                  </a:cubicBezTo>
                  <a:cubicBezTo>
                    <a:pt x="966" y="722"/>
                    <a:pt x="962" y="719"/>
                    <a:pt x="962" y="719"/>
                  </a:cubicBezTo>
                  <a:cubicBezTo>
                    <a:pt x="962" y="719"/>
                    <a:pt x="966" y="716"/>
                    <a:pt x="968" y="715"/>
                  </a:cubicBezTo>
                  <a:cubicBezTo>
                    <a:pt x="970" y="714"/>
                    <a:pt x="972" y="714"/>
                    <a:pt x="972" y="713"/>
                  </a:cubicBezTo>
                  <a:cubicBezTo>
                    <a:pt x="972" y="712"/>
                    <a:pt x="972" y="709"/>
                    <a:pt x="972" y="709"/>
                  </a:cubicBezTo>
                  <a:cubicBezTo>
                    <a:pt x="972" y="709"/>
                    <a:pt x="972" y="707"/>
                    <a:pt x="973" y="707"/>
                  </a:cubicBezTo>
                  <a:cubicBezTo>
                    <a:pt x="974" y="707"/>
                    <a:pt x="976" y="710"/>
                    <a:pt x="978" y="710"/>
                  </a:cubicBezTo>
                  <a:cubicBezTo>
                    <a:pt x="980" y="711"/>
                    <a:pt x="980" y="713"/>
                    <a:pt x="980" y="714"/>
                  </a:cubicBezTo>
                  <a:cubicBezTo>
                    <a:pt x="980" y="719"/>
                    <a:pt x="980" y="719"/>
                    <a:pt x="980" y="719"/>
                  </a:cubicBezTo>
                  <a:cubicBezTo>
                    <a:pt x="980" y="721"/>
                    <a:pt x="978" y="723"/>
                    <a:pt x="978" y="726"/>
                  </a:cubicBezTo>
                  <a:cubicBezTo>
                    <a:pt x="977" y="729"/>
                    <a:pt x="976" y="730"/>
                    <a:pt x="975" y="733"/>
                  </a:cubicBezTo>
                  <a:cubicBezTo>
                    <a:pt x="975" y="735"/>
                    <a:pt x="975" y="737"/>
                    <a:pt x="975" y="738"/>
                  </a:cubicBezTo>
                  <a:cubicBezTo>
                    <a:pt x="975" y="740"/>
                    <a:pt x="972" y="743"/>
                    <a:pt x="971" y="744"/>
                  </a:cubicBezTo>
                  <a:cubicBezTo>
                    <a:pt x="971" y="746"/>
                    <a:pt x="968" y="750"/>
                    <a:pt x="968" y="751"/>
                  </a:cubicBezTo>
                  <a:cubicBezTo>
                    <a:pt x="968" y="753"/>
                    <a:pt x="968" y="753"/>
                    <a:pt x="968" y="753"/>
                  </a:cubicBezTo>
                  <a:cubicBezTo>
                    <a:pt x="968" y="753"/>
                    <a:pt x="966" y="754"/>
                    <a:pt x="964" y="751"/>
                  </a:cubicBezTo>
                  <a:cubicBezTo>
                    <a:pt x="962" y="748"/>
                    <a:pt x="960" y="743"/>
                    <a:pt x="959" y="742"/>
                  </a:cubicBezTo>
                  <a:cubicBezTo>
                    <a:pt x="958" y="742"/>
                    <a:pt x="955" y="739"/>
                    <a:pt x="955" y="739"/>
                  </a:cubicBezTo>
                  <a:cubicBezTo>
                    <a:pt x="955" y="739"/>
                    <a:pt x="952" y="737"/>
                    <a:pt x="952" y="735"/>
                  </a:cubicBezTo>
                  <a:cubicBezTo>
                    <a:pt x="951" y="734"/>
                    <a:pt x="949" y="733"/>
                    <a:pt x="949" y="733"/>
                  </a:cubicBezTo>
                  <a:cubicBezTo>
                    <a:pt x="951" y="730"/>
                    <a:pt x="951" y="730"/>
                    <a:pt x="951" y="730"/>
                  </a:cubicBezTo>
                  <a:cubicBezTo>
                    <a:pt x="951" y="730"/>
                    <a:pt x="950" y="727"/>
                    <a:pt x="950" y="727"/>
                  </a:cubicBezTo>
                  <a:close/>
                  <a:moveTo>
                    <a:pt x="938" y="735"/>
                  </a:moveTo>
                  <a:cubicBezTo>
                    <a:pt x="938" y="735"/>
                    <a:pt x="942" y="735"/>
                    <a:pt x="944" y="735"/>
                  </a:cubicBezTo>
                  <a:cubicBezTo>
                    <a:pt x="945" y="735"/>
                    <a:pt x="946" y="738"/>
                    <a:pt x="948" y="740"/>
                  </a:cubicBezTo>
                  <a:cubicBezTo>
                    <a:pt x="950" y="743"/>
                    <a:pt x="952" y="742"/>
                    <a:pt x="953" y="742"/>
                  </a:cubicBezTo>
                  <a:cubicBezTo>
                    <a:pt x="953" y="743"/>
                    <a:pt x="958" y="749"/>
                    <a:pt x="960" y="752"/>
                  </a:cubicBezTo>
                  <a:cubicBezTo>
                    <a:pt x="961" y="754"/>
                    <a:pt x="964" y="757"/>
                    <a:pt x="966" y="758"/>
                  </a:cubicBezTo>
                  <a:cubicBezTo>
                    <a:pt x="967" y="760"/>
                    <a:pt x="964" y="763"/>
                    <a:pt x="962" y="761"/>
                  </a:cubicBezTo>
                  <a:cubicBezTo>
                    <a:pt x="960" y="760"/>
                    <a:pt x="943" y="746"/>
                    <a:pt x="942" y="745"/>
                  </a:cubicBezTo>
                  <a:cubicBezTo>
                    <a:pt x="941" y="743"/>
                    <a:pt x="938" y="739"/>
                    <a:pt x="938" y="739"/>
                  </a:cubicBezTo>
                  <a:lnTo>
                    <a:pt x="938" y="735"/>
                  </a:lnTo>
                  <a:close/>
                  <a:moveTo>
                    <a:pt x="937" y="747"/>
                  </a:moveTo>
                  <a:cubicBezTo>
                    <a:pt x="940" y="749"/>
                    <a:pt x="961" y="765"/>
                    <a:pt x="962" y="766"/>
                  </a:cubicBezTo>
                  <a:cubicBezTo>
                    <a:pt x="962" y="767"/>
                    <a:pt x="962" y="772"/>
                    <a:pt x="962" y="772"/>
                  </a:cubicBezTo>
                  <a:cubicBezTo>
                    <a:pt x="961" y="773"/>
                    <a:pt x="960" y="778"/>
                    <a:pt x="959" y="780"/>
                  </a:cubicBezTo>
                  <a:cubicBezTo>
                    <a:pt x="957" y="781"/>
                    <a:pt x="955" y="782"/>
                    <a:pt x="955" y="784"/>
                  </a:cubicBezTo>
                  <a:cubicBezTo>
                    <a:pt x="955" y="785"/>
                    <a:pt x="956" y="787"/>
                    <a:pt x="955" y="789"/>
                  </a:cubicBezTo>
                  <a:cubicBezTo>
                    <a:pt x="954" y="791"/>
                    <a:pt x="952" y="796"/>
                    <a:pt x="952" y="796"/>
                  </a:cubicBezTo>
                  <a:cubicBezTo>
                    <a:pt x="952" y="796"/>
                    <a:pt x="946" y="796"/>
                    <a:pt x="944" y="796"/>
                  </a:cubicBezTo>
                  <a:cubicBezTo>
                    <a:pt x="942" y="797"/>
                    <a:pt x="941" y="800"/>
                    <a:pt x="941" y="800"/>
                  </a:cubicBezTo>
                  <a:cubicBezTo>
                    <a:pt x="941" y="800"/>
                    <a:pt x="946" y="807"/>
                    <a:pt x="948" y="809"/>
                  </a:cubicBezTo>
                  <a:cubicBezTo>
                    <a:pt x="949" y="812"/>
                    <a:pt x="949" y="812"/>
                    <a:pt x="947" y="814"/>
                  </a:cubicBezTo>
                  <a:cubicBezTo>
                    <a:pt x="945" y="816"/>
                    <a:pt x="944" y="811"/>
                    <a:pt x="943" y="817"/>
                  </a:cubicBezTo>
                  <a:cubicBezTo>
                    <a:pt x="942" y="822"/>
                    <a:pt x="942" y="821"/>
                    <a:pt x="942" y="823"/>
                  </a:cubicBezTo>
                  <a:cubicBezTo>
                    <a:pt x="942" y="825"/>
                    <a:pt x="942" y="824"/>
                    <a:pt x="940" y="827"/>
                  </a:cubicBezTo>
                  <a:cubicBezTo>
                    <a:pt x="939" y="830"/>
                    <a:pt x="939" y="832"/>
                    <a:pt x="939" y="831"/>
                  </a:cubicBezTo>
                  <a:cubicBezTo>
                    <a:pt x="939" y="830"/>
                    <a:pt x="935" y="829"/>
                    <a:pt x="937" y="823"/>
                  </a:cubicBezTo>
                  <a:cubicBezTo>
                    <a:pt x="940" y="817"/>
                    <a:pt x="941" y="817"/>
                    <a:pt x="941" y="816"/>
                  </a:cubicBezTo>
                  <a:cubicBezTo>
                    <a:pt x="940" y="815"/>
                    <a:pt x="939" y="816"/>
                    <a:pt x="938" y="813"/>
                  </a:cubicBezTo>
                  <a:cubicBezTo>
                    <a:pt x="936" y="809"/>
                    <a:pt x="937" y="805"/>
                    <a:pt x="937" y="804"/>
                  </a:cubicBezTo>
                  <a:cubicBezTo>
                    <a:pt x="937" y="803"/>
                    <a:pt x="934" y="794"/>
                    <a:pt x="932" y="791"/>
                  </a:cubicBezTo>
                  <a:cubicBezTo>
                    <a:pt x="931" y="789"/>
                    <a:pt x="932" y="787"/>
                    <a:pt x="930" y="787"/>
                  </a:cubicBezTo>
                  <a:cubicBezTo>
                    <a:pt x="928" y="788"/>
                    <a:pt x="925" y="788"/>
                    <a:pt x="922" y="788"/>
                  </a:cubicBezTo>
                  <a:cubicBezTo>
                    <a:pt x="920" y="787"/>
                    <a:pt x="920" y="786"/>
                    <a:pt x="916" y="787"/>
                  </a:cubicBezTo>
                  <a:cubicBezTo>
                    <a:pt x="912" y="789"/>
                    <a:pt x="909" y="789"/>
                    <a:pt x="909" y="789"/>
                  </a:cubicBezTo>
                  <a:cubicBezTo>
                    <a:pt x="909" y="789"/>
                    <a:pt x="909" y="788"/>
                    <a:pt x="908" y="788"/>
                  </a:cubicBezTo>
                  <a:cubicBezTo>
                    <a:pt x="906" y="789"/>
                    <a:pt x="905" y="791"/>
                    <a:pt x="905" y="792"/>
                  </a:cubicBezTo>
                  <a:cubicBezTo>
                    <a:pt x="905" y="793"/>
                    <a:pt x="902" y="793"/>
                    <a:pt x="900" y="795"/>
                  </a:cubicBezTo>
                  <a:cubicBezTo>
                    <a:pt x="898" y="797"/>
                    <a:pt x="896" y="798"/>
                    <a:pt x="896" y="798"/>
                  </a:cubicBezTo>
                  <a:cubicBezTo>
                    <a:pt x="896" y="798"/>
                    <a:pt x="898" y="793"/>
                    <a:pt x="896" y="792"/>
                  </a:cubicBezTo>
                  <a:cubicBezTo>
                    <a:pt x="895" y="791"/>
                    <a:pt x="899" y="788"/>
                    <a:pt x="900" y="788"/>
                  </a:cubicBezTo>
                  <a:cubicBezTo>
                    <a:pt x="901" y="788"/>
                    <a:pt x="904" y="787"/>
                    <a:pt x="907" y="786"/>
                  </a:cubicBezTo>
                  <a:cubicBezTo>
                    <a:pt x="909" y="785"/>
                    <a:pt x="912" y="784"/>
                    <a:pt x="913" y="784"/>
                  </a:cubicBezTo>
                  <a:cubicBezTo>
                    <a:pt x="915" y="784"/>
                    <a:pt x="915" y="785"/>
                    <a:pt x="919" y="784"/>
                  </a:cubicBezTo>
                  <a:cubicBezTo>
                    <a:pt x="922" y="784"/>
                    <a:pt x="924" y="781"/>
                    <a:pt x="924" y="781"/>
                  </a:cubicBezTo>
                  <a:cubicBezTo>
                    <a:pt x="924" y="781"/>
                    <a:pt x="925" y="781"/>
                    <a:pt x="928" y="781"/>
                  </a:cubicBezTo>
                  <a:cubicBezTo>
                    <a:pt x="930" y="781"/>
                    <a:pt x="938" y="781"/>
                    <a:pt x="940" y="779"/>
                  </a:cubicBezTo>
                  <a:cubicBezTo>
                    <a:pt x="942" y="778"/>
                    <a:pt x="945" y="778"/>
                    <a:pt x="945" y="776"/>
                  </a:cubicBezTo>
                  <a:cubicBezTo>
                    <a:pt x="945" y="769"/>
                    <a:pt x="945" y="769"/>
                    <a:pt x="945" y="769"/>
                  </a:cubicBezTo>
                  <a:cubicBezTo>
                    <a:pt x="945" y="768"/>
                    <a:pt x="942" y="767"/>
                    <a:pt x="941" y="765"/>
                  </a:cubicBezTo>
                  <a:cubicBezTo>
                    <a:pt x="939" y="764"/>
                    <a:pt x="938" y="762"/>
                    <a:pt x="938" y="760"/>
                  </a:cubicBezTo>
                  <a:cubicBezTo>
                    <a:pt x="937" y="759"/>
                    <a:pt x="936" y="759"/>
                    <a:pt x="934" y="758"/>
                  </a:cubicBezTo>
                  <a:cubicBezTo>
                    <a:pt x="932" y="757"/>
                    <a:pt x="932" y="756"/>
                    <a:pt x="930" y="755"/>
                  </a:cubicBezTo>
                  <a:cubicBezTo>
                    <a:pt x="928" y="753"/>
                    <a:pt x="927" y="754"/>
                    <a:pt x="927" y="753"/>
                  </a:cubicBezTo>
                  <a:cubicBezTo>
                    <a:pt x="926" y="751"/>
                    <a:pt x="930" y="748"/>
                    <a:pt x="930" y="748"/>
                  </a:cubicBezTo>
                  <a:cubicBezTo>
                    <a:pt x="930" y="746"/>
                    <a:pt x="930" y="746"/>
                    <a:pt x="930" y="746"/>
                  </a:cubicBezTo>
                  <a:cubicBezTo>
                    <a:pt x="930" y="746"/>
                    <a:pt x="932" y="746"/>
                    <a:pt x="934" y="745"/>
                  </a:cubicBezTo>
                  <a:cubicBezTo>
                    <a:pt x="935" y="743"/>
                    <a:pt x="935" y="746"/>
                    <a:pt x="937" y="747"/>
                  </a:cubicBezTo>
                  <a:close/>
                  <a:moveTo>
                    <a:pt x="837" y="641"/>
                  </a:moveTo>
                  <a:cubicBezTo>
                    <a:pt x="857" y="660"/>
                    <a:pt x="885" y="675"/>
                    <a:pt x="886" y="676"/>
                  </a:cubicBezTo>
                  <a:cubicBezTo>
                    <a:pt x="886" y="677"/>
                    <a:pt x="879" y="683"/>
                    <a:pt x="871" y="685"/>
                  </a:cubicBezTo>
                  <a:cubicBezTo>
                    <a:pt x="864" y="686"/>
                    <a:pt x="865" y="691"/>
                    <a:pt x="865" y="691"/>
                  </a:cubicBezTo>
                  <a:cubicBezTo>
                    <a:pt x="865" y="691"/>
                    <a:pt x="869" y="692"/>
                    <a:pt x="872" y="689"/>
                  </a:cubicBezTo>
                  <a:cubicBezTo>
                    <a:pt x="876" y="688"/>
                    <a:pt x="890" y="684"/>
                    <a:pt x="892" y="679"/>
                  </a:cubicBezTo>
                  <a:cubicBezTo>
                    <a:pt x="894" y="675"/>
                    <a:pt x="925" y="714"/>
                    <a:pt x="930" y="719"/>
                  </a:cubicBezTo>
                  <a:cubicBezTo>
                    <a:pt x="932" y="720"/>
                    <a:pt x="933" y="721"/>
                    <a:pt x="933" y="721"/>
                  </a:cubicBezTo>
                  <a:cubicBezTo>
                    <a:pt x="933" y="721"/>
                    <a:pt x="933" y="721"/>
                    <a:pt x="933" y="721"/>
                  </a:cubicBezTo>
                  <a:cubicBezTo>
                    <a:pt x="933" y="721"/>
                    <a:pt x="934" y="722"/>
                    <a:pt x="933" y="721"/>
                  </a:cubicBezTo>
                  <a:cubicBezTo>
                    <a:pt x="932" y="723"/>
                    <a:pt x="926" y="730"/>
                    <a:pt x="925" y="730"/>
                  </a:cubicBezTo>
                  <a:cubicBezTo>
                    <a:pt x="924" y="730"/>
                    <a:pt x="922" y="727"/>
                    <a:pt x="921" y="726"/>
                  </a:cubicBezTo>
                  <a:cubicBezTo>
                    <a:pt x="920" y="726"/>
                    <a:pt x="914" y="722"/>
                    <a:pt x="912" y="721"/>
                  </a:cubicBezTo>
                  <a:cubicBezTo>
                    <a:pt x="911" y="720"/>
                    <a:pt x="884" y="705"/>
                    <a:pt x="876" y="702"/>
                  </a:cubicBezTo>
                  <a:cubicBezTo>
                    <a:pt x="868" y="699"/>
                    <a:pt x="865" y="696"/>
                    <a:pt x="865" y="696"/>
                  </a:cubicBezTo>
                  <a:cubicBezTo>
                    <a:pt x="865" y="696"/>
                    <a:pt x="860" y="688"/>
                    <a:pt x="859" y="685"/>
                  </a:cubicBezTo>
                  <a:cubicBezTo>
                    <a:pt x="859" y="682"/>
                    <a:pt x="866" y="685"/>
                    <a:pt x="866" y="682"/>
                  </a:cubicBezTo>
                  <a:cubicBezTo>
                    <a:pt x="867" y="679"/>
                    <a:pt x="868" y="677"/>
                    <a:pt x="866" y="677"/>
                  </a:cubicBezTo>
                  <a:cubicBezTo>
                    <a:pt x="865" y="677"/>
                    <a:pt x="860" y="674"/>
                    <a:pt x="860" y="674"/>
                  </a:cubicBezTo>
                  <a:cubicBezTo>
                    <a:pt x="860" y="674"/>
                    <a:pt x="853" y="675"/>
                    <a:pt x="852" y="676"/>
                  </a:cubicBezTo>
                  <a:cubicBezTo>
                    <a:pt x="852" y="677"/>
                    <a:pt x="850" y="676"/>
                    <a:pt x="849" y="674"/>
                  </a:cubicBezTo>
                  <a:cubicBezTo>
                    <a:pt x="848" y="673"/>
                    <a:pt x="832" y="652"/>
                    <a:pt x="831" y="648"/>
                  </a:cubicBezTo>
                  <a:cubicBezTo>
                    <a:pt x="830" y="644"/>
                    <a:pt x="827" y="643"/>
                    <a:pt x="825" y="642"/>
                  </a:cubicBezTo>
                  <a:cubicBezTo>
                    <a:pt x="823" y="641"/>
                    <a:pt x="819" y="635"/>
                    <a:pt x="819" y="635"/>
                  </a:cubicBezTo>
                  <a:cubicBezTo>
                    <a:pt x="812" y="630"/>
                    <a:pt x="812" y="630"/>
                    <a:pt x="812" y="630"/>
                  </a:cubicBezTo>
                  <a:cubicBezTo>
                    <a:pt x="812" y="630"/>
                    <a:pt x="806" y="626"/>
                    <a:pt x="805" y="625"/>
                  </a:cubicBezTo>
                  <a:cubicBezTo>
                    <a:pt x="803" y="624"/>
                    <a:pt x="798" y="619"/>
                    <a:pt x="798" y="619"/>
                  </a:cubicBezTo>
                  <a:cubicBezTo>
                    <a:pt x="794" y="618"/>
                    <a:pt x="794" y="618"/>
                    <a:pt x="794" y="618"/>
                  </a:cubicBezTo>
                  <a:cubicBezTo>
                    <a:pt x="790" y="614"/>
                    <a:pt x="790" y="614"/>
                    <a:pt x="790" y="614"/>
                  </a:cubicBezTo>
                  <a:cubicBezTo>
                    <a:pt x="790" y="614"/>
                    <a:pt x="817" y="622"/>
                    <a:pt x="837" y="641"/>
                  </a:cubicBezTo>
                  <a:close/>
                  <a:moveTo>
                    <a:pt x="683" y="562"/>
                  </a:moveTo>
                  <a:cubicBezTo>
                    <a:pt x="679" y="562"/>
                    <a:pt x="674" y="560"/>
                    <a:pt x="673" y="560"/>
                  </a:cubicBezTo>
                  <a:cubicBezTo>
                    <a:pt x="672" y="559"/>
                    <a:pt x="667" y="558"/>
                    <a:pt x="663" y="559"/>
                  </a:cubicBezTo>
                  <a:cubicBezTo>
                    <a:pt x="658" y="561"/>
                    <a:pt x="656" y="559"/>
                    <a:pt x="655" y="557"/>
                  </a:cubicBezTo>
                  <a:cubicBezTo>
                    <a:pt x="654" y="555"/>
                    <a:pt x="651" y="551"/>
                    <a:pt x="648" y="544"/>
                  </a:cubicBezTo>
                  <a:cubicBezTo>
                    <a:pt x="646" y="537"/>
                    <a:pt x="643" y="537"/>
                    <a:pt x="641" y="532"/>
                  </a:cubicBezTo>
                  <a:cubicBezTo>
                    <a:pt x="638" y="527"/>
                    <a:pt x="635" y="529"/>
                    <a:pt x="635" y="523"/>
                  </a:cubicBezTo>
                  <a:cubicBezTo>
                    <a:pt x="635" y="523"/>
                    <a:pt x="635" y="523"/>
                    <a:pt x="636" y="522"/>
                  </a:cubicBezTo>
                  <a:cubicBezTo>
                    <a:pt x="636" y="520"/>
                    <a:pt x="638" y="518"/>
                    <a:pt x="639" y="518"/>
                  </a:cubicBezTo>
                  <a:cubicBezTo>
                    <a:pt x="642" y="519"/>
                    <a:pt x="657" y="525"/>
                    <a:pt x="659" y="526"/>
                  </a:cubicBezTo>
                  <a:cubicBezTo>
                    <a:pt x="660" y="527"/>
                    <a:pt x="669" y="528"/>
                    <a:pt x="669" y="528"/>
                  </a:cubicBezTo>
                  <a:cubicBezTo>
                    <a:pt x="673" y="533"/>
                    <a:pt x="673" y="533"/>
                    <a:pt x="673" y="533"/>
                  </a:cubicBezTo>
                  <a:cubicBezTo>
                    <a:pt x="673" y="533"/>
                    <a:pt x="680" y="550"/>
                    <a:pt x="680" y="553"/>
                  </a:cubicBezTo>
                  <a:cubicBezTo>
                    <a:pt x="680" y="555"/>
                    <a:pt x="687" y="561"/>
                    <a:pt x="683" y="562"/>
                  </a:cubicBezTo>
                  <a:close/>
                  <a:moveTo>
                    <a:pt x="639" y="462"/>
                  </a:moveTo>
                  <a:cubicBezTo>
                    <a:pt x="639" y="460"/>
                    <a:pt x="641" y="457"/>
                    <a:pt x="641" y="457"/>
                  </a:cubicBezTo>
                  <a:cubicBezTo>
                    <a:pt x="644" y="459"/>
                    <a:pt x="644" y="459"/>
                    <a:pt x="644" y="459"/>
                  </a:cubicBezTo>
                  <a:cubicBezTo>
                    <a:pt x="644" y="459"/>
                    <a:pt x="647" y="466"/>
                    <a:pt x="647" y="468"/>
                  </a:cubicBezTo>
                  <a:cubicBezTo>
                    <a:pt x="648" y="470"/>
                    <a:pt x="651" y="476"/>
                    <a:pt x="653" y="478"/>
                  </a:cubicBezTo>
                  <a:cubicBezTo>
                    <a:pt x="654" y="480"/>
                    <a:pt x="653" y="484"/>
                    <a:pt x="653" y="484"/>
                  </a:cubicBezTo>
                  <a:cubicBezTo>
                    <a:pt x="653" y="484"/>
                    <a:pt x="645" y="479"/>
                    <a:pt x="642" y="477"/>
                  </a:cubicBezTo>
                  <a:cubicBezTo>
                    <a:pt x="638" y="475"/>
                    <a:pt x="641" y="472"/>
                    <a:pt x="641" y="471"/>
                  </a:cubicBezTo>
                  <a:cubicBezTo>
                    <a:pt x="641" y="470"/>
                    <a:pt x="639" y="463"/>
                    <a:pt x="639" y="462"/>
                  </a:cubicBezTo>
                  <a:close/>
                  <a:moveTo>
                    <a:pt x="642" y="486"/>
                  </a:moveTo>
                  <a:cubicBezTo>
                    <a:pt x="642" y="486"/>
                    <a:pt x="648" y="489"/>
                    <a:pt x="652" y="491"/>
                  </a:cubicBezTo>
                  <a:cubicBezTo>
                    <a:pt x="655" y="492"/>
                    <a:pt x="659" y="496"/>
                    <a:pt x="659" y="497"/>
                  </a:cubicBezTo>
                  <a:cubicBezTo>
                    <a:pt x="659" y="499"/>
                    <a:pt x="659" y="501"/>
                    <a:pt x="661" y="504"/>
                  </a:cubicBezTo>
                  <a:cubicBezTo>
                    <a:pt x="662" y="507"/>
                    <a:pt x="665" y="509"/>
                    <a:pt x="665" y="512"/>
                  </a:cubicBezTo>
                  <a:cubicBezTo>
                    <a:pt x="665" y="514"/>
                    <a:pt x="665" y="516"/>
                    <a:pt x="665" y="516"/>
                  </a:cubicBezTo>
                  <a:cubicBezTo>
                    <a:pt x="665" y="516"/>
                    <a:pt x="661" y="514"/>
                    <a:pt x="655" y="512"/>
                  </a:cubicBezTo>
                  <a:cubicBezTo>
                    <a:pt x="649" y="509"/>
                    <a:pt x="649" y="508"/>
                    <a:pt x="647" y="508"/>
                  </a:cubicBezTo>
                  <a:cubicBezTo>
                    <a:pt x="644" y="508"/>
                    <a:pt x="641" y="508"/>
                    <a:pt x="641" y="508"/>
                  </a:cubicBezTo>
                  <a:cubicBezTo>
                    <a:pt x="638" y="506"/>
                    <a:pt x="638" y="506"/>
                    <a:pt x="638" y="506"/>
                  </a:cubicBezTo>
                  <a:cubicBezTo>
                    <a:pt x="638" y="506"/>
                    <a:pt x="637" y="495"/>
                    <a:pt x="638" y="493"/>
                  </a:cubicBezTo>
                  <a:cubicBezTo>
                    <a:pt x="639" y="490"/>
                    <a:pt x="642" y="486"/>
                    <a:pt x="642" y="486"/>
                  </a:cubicBezTo>
                  <a:close/>
                  <a:moveTo>
                    <a:pt x="683" y="412"/>
                  </a:moveTo>
                  <a:cubicBezTo>
                    <a:pt x="683" y="413"/>
                    <a:pt x="690" y="416"/>
                    <a:pt x="680" y="419"/>
                  </a:cubicBezTo>
                  <a:cubicBezTo>
                    <a:pt x="680" y="419"/>
                    <a:pt x="677" y="437"/>
                    <a:pt x="677" y="439"/>
                  </a:cubicBezTo>
                  <a:cubicBezTo>
                    <a:pt x="677" y="441"/>
                    <a:pt x="674" y="444"/>
                    <a:pt x="673" y="443"/>
                  </a:cubicBezTo>
                  <a:cubicBezTo>
                    <a:pt x="672" y="443"/>
                    <a:pt x="665" y="440"/>
                    <a:pt x="662" y="440"/>
                  </a:cubicBezTo>
                  <a:cubicBezTo>
                    <a:pt x="659" y="440"/>
                    <a:pt x="658" y="440"/>
                    <a:pt x="655" y="440"/>
                  </a:cubicBezTo>
                  <a:cubicBezTo>
                    <a:pt x="652" y="440"/>
                    <a:pt x="645" y="437"/>
                    <a:pt x="645" y="437"/>
                  </a:cubicBezTo>
                  <a:cubicBezTo>
                    <a:pt x="645" y="437"/>
                    <a:pt x="645" y="439"/>
                    <a:pt x="641" y="436"/>
                  </a:cubicBezTo>
                  <a:cubicBezTo>
                    <a:pt x="637" y="433"/>
                    <a:pt x="636" y="430"/>
                    <a:pt x="636" y="428"/>
                  </a:cubicBezTo>
                  <a:cubicBezTo>
                    <a:pt x="636" y="426"/>
                    <a:pt x="634" y="416"/>
                    <a:pt x="634" y="412"/>
                  </a:cubicBezTo>
                  <a:cubicBezTo>
                    <a:pt x="634" y="409"/>
                    <a:pt x="633" y="400"/>
                    <a:pt x="632" y="397"/>
                  </a:cubicBezTo>
                  <a:cubicBezTo>
                    <a:pt x="632" y="395"/>
                    <a:pt x="631" y="387"/>
                    <a:pt x="631" y="387"/>
                  </a:cubicBezTo>
                  <a:cubicBezTo>
                    <a:pt x="631" y="387"/>
                    <a:pt x="683" y="411"/>
                    <a:pt x="683" y="412"/>
                  </a:cubicBezTo>
                  <a:close/>
                  <a:moveTo>
                    <a:pt x="579" y="347"/>
                  </a:moveTo>
                  <a:cubicBezTo>
                    <a:pt x="579" y="345"/>
                    <a:pt x="582" y="346"/>
                    <a:pt x="583" y="346"/>
                  </a:cubicBezTo>
                  <a:cubicBezTo>
                    <a:pt x="585" y="346"/>
                    <a:pt x="589" y="348"/>
                    <a:pt x="589" y="348"/>
                  </a:cubicBezTo>
                  <a:cubicBezTo>
                    <a:pt x="589" y="348"/>
                    <a:pt x="592" y="351"/>
                    <a:pt x="592" y="353"/>
                  </a:cubicBezTo>
                  <a:cubicBezTo>
                    <a:pt x="592" y="354"/>
                    <a:pt x="592" y="358"/>
                    <a:pt x="592" y="358"/>
                  </a:cubicBezTo>
                  <a:cubicBezTo>
                    <a:pt x="592" y="358"/>
                    <a:pt x="593" y="360"/>
                    <a:pt x="590" y="360"/>
                  </a:cubicBezTo>
                  <a:cubicBezTo>
                    <a:pt x="587" y="360"/>
                    <a:pt x="582" y="359"/>
                    <a:pt x="581" y="358"/>
                  </a:cubicBezTo>
                  <a:cubicBezTo>
                    <a:pt x="580" y="357"/>
                    <a:pt x="577" y="358"/>
                    <a:pt x="577" y="356"/>
                  </a:cubicBezTo>
                  <a:cubicBezTo>
                    <a:pt x="576" y="355"/>
                    <a:pt x="575" y="353"/>
                    <a:pt x="575" y="353"/>
                  </a:cubicBezTo>
                  <a:cubicBezTo>
                    <a:pt x="575" y="353"/>
                    <a:pt x="579" y="350"/>
                    <a:pt x="579" y="347"/>
                  </a:cubicBezTo>
                  <a:close/>
                  <a:moveTo>
                    <a:pt x="545" y="324"/>
                  </a:moveTo>
                  <a:cubicBezTo>
                    <a:pt x="546" y="323"/>
                    <a:pt x="548" y="319"/>
                    <a:pt x="548" y="319"/>
                  </a:cubicBezTo>
                  <a:cubicBezTo>
                    <a:pt x="548" y="319"/>
                    <a:pt x="551" y="317"/>
                    <a:pt x="551" y="316"/>
                  </a:cubicBezTo>
                  <a:cubicBezTo>
                    <a:pt x="551" y="316"/>
                    <a:pt x="550" y="312"/>
                    <a:pt x="550" y="312"/>
                  </a:cubicBezTo>
                  <a:cubicBezTo>
                    <a:pt x="550" y="312"/>
                    <a:pt x="552" y="309"/>
                    <a:pt x="554" y="308"/>
                  </a:cubicBezTo>
                  <a:cubicBezTo>
                    <a:pt x="556" y="308"/>
                    <a:pt x="557" y="307"/>
                    <a:pt x="560" y="306"/>
                  </a:cubicBezTo>
                  <a:cubicBezTo>
                    <a:pt x="563" y="305"/>
                    <a:pt x="563" y="303"/>
                    <a:pt x="565" y="305"/>
                  </a:cubicBezTo>
                  <a:cubicBezTo>
                    <a:pt x="567" y="308"/>
                    <a:pt x="572" y="309"/>
                    <a:pt x="572" y="311"/>
                  </a:cubicBezTo>
                  <a:cubicBezTo>
                    <a:pt x="573" y="312"/>
                    <a:pt x="575" y="315"/>
                    <a:pt x="575" y="317"/>
                  </a:cubicBezTo>
                  <a:cubicBezTo>
                    <a:pt x="575" y="319"/>
                    <a:pt x="579" y="319"/>
                    <a:pt x="573" y="319"/>
                  </a:cubicBezTo>
                  <a:cubicBezTo>
                    <a:pt x="567" y="320"/>
                    <a:pt x="566" y="321"/>
                    <a:pt x="563" y="322"/>
                  </a:cubicBezTo>
                  <a:cubicBezTo>
                    <a:pt x="561" y="323"/>
                    <a:pt x="558" y="323"/>
                    <a:pt x="557" y="324"/>
                  </a:cubicBezTo>
                  <a:cubicBezTo>
                    <a:pt x="555" y="324"/>
                    <a:pt x="550" y="326"/>
                    <a:pt x="549" y="326"/>
                  </a:cubicBezTo>
                  <a:cubicBezTo>
                    <a:pt x="548" y="326"/>
                    <a:pt x="546" y="327"/>
                    <a:pt x="546" y="327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45" y="328"/>
                    <a:pt x="544" y="326"/>
                    <a:pt x="545" y="324"/>
                  </a:cubicBezTo>
                  <a:close/>
                  <a:moveTo>
                    <a:pt x="566" y="361"/>
                  </a:moveTo>
                  <a:cubicBezTo>
                    <a:pt x="564" y="363"/>
                    <a:pt x="563" y="363"/>
                    <a:pt x="562" y="363"/>
                  </a:cubicBezTo>
                  <a:cubicBezTo>
                    <a:pt x="561" y="363"/>
                    <a:pt x="558" y="363"/>
                    <a:pt x="557" y="363"/>
                  </a:cubicBezTo>
                  <a:cubicBezTo>
                    <a:pt x="556" y="363"/>
                    <a:pt x="554" y="362"/>
                    <a:pt x="554" y="362"/>
                  </a:cubicBezTo>
                  <a:cubicBezTo>
                    <a:pt x="554" y="362"/>
                    <a:pt x="555" y="359"/>
                    <a:pt x="557" y="359"/>
                  </a:cubicBezTo>
                  <a:cubicBezTo>
                    <a:pt x="559" y="359"/>
                    <a:pt x="559" y="360"/>
                    <a:pt x="561" y="360"/>
                  </a:cubicBezTo>
                  <a:cubicBezTo>
                    <a:pt x="563" y="360"/>
                    <a:pt x="565" y="359"/>
                    <a:pt x="565" y="359"/>
                  </a:cubicBezTo>
                  <a:cubicBezTo>
                    <a:pt x="565" y="359"/>
                    <a:pt x="567" y="360"/>
                    <a:pt x="566" y="361"/>
                  </a:cubicBezTo>
                  <a:close/>
                  <a:moveTo>
                    <a:pt x="549" y="365"/>
                  </a:moveTo>
                  <a:cubicBezTo>
                    <a:pt x="549" y="365"/>
                    <a:pt x="553" y="374"/>
                    <a:pt x="563" y="372"/>
                  </a:cubicBezTo>
                  <a:cubicBezTo>
                    <a:pt x="563" y="372"/>
                    <a:pt x="565" y="373"/>
                    <a:pt x="563" y="379"/>
                  </a:cubicBezTo>
                  <a:cubicBezTo>
                    <a:pt x="562" y="384"/>
                    <a:pt x="563" y="388"/>
                    <a:pt x="563" y="388"/>
                  </a:cubicBezTo>
                  <a:cubicBezTo>
                    <a:pt x="561" y="391"/>
                    <a:pt x="561" y="391"/>
                    <a:pt x="561" y="391"/>
                  </a:cubicBezTo>
                  <a:cubicBezTo>
                    <a:pt x="561" y="391"/>
                    <a:pt x="557" y="391"/>
                    <a:pt x="556" y="391"/>
                  </a:cubicBezTo>
                  <a:cubicBezTo>
                    <a:pt x="555" y="391"/>
                    <a:pt x="553" y="391"/>
                    <a:pt x="552" y="391"/>
                  </a:cubicBezTo>
                  <a:cubicBezTo>
                    <a:pt x="550" y="391"/>
                    <a:pt x="545" y="390"/>
                    <a:pt x="546" y="385"/>
                  </a:cubicBezTo>
                  <a:cubicBezTo>
                    <a:pt x="547" y="379"/>
                    <a:pt x="550" y="378"/>
                    <a:pt x="550" y="377"/>
                  </a:cubicBezTo>
                  <a:cubicBezTo>
                    <a:pt x="550" y="376"/>
                    <a:pt x="547" y="374"/>
                    <a:pt x="547" y="373"/>
                  </a:cubicBezTo>
                  <a:cubicBezTo>
                    <a:pt x="546" y="372"/>
                    <a:pt x="545" y="370"/>
                    <a:pt x="544" y="370"/>
                  </a:cubicBezTo>
                  <a:cubicBezTo>
                    <a:pt x="543" y="370"/>
                    <a:pt x="541" y="369"/>
                    <a:pt x="541" y="369"/>
                  </a:cubicBezTo>
                  <a:cubicBezTo>
                    <a:pt x="541" y="369"/>
                    <a:pt x="547" y="366"/>
                    <a:pt x="549" y="365"/>
                  </a:cubicBezTo>
                  <a:close/>
                  <a:moveTo>
                    <a:pt x="554" y="440"/>
                  </a:moveTo>
                  <a:cubicBezTo>
                    <a:pt x="555" y="441"/>
                    <a:pt x="555" y="441"/>
                    <a:pt x="555" y="441"/>
                  </a:cubicBezTo>
                  <a:cubicBezTo>
                    <a:pt x="555" y="441"/>
                    <a:pt x="554" y="442"/>
                    <a:pt x="553" y="442"/>
                  </a:cubicBezTo>
                  <a:cubicBezTo>
                    <a:pt x="551" y="442"/>
                    <a:pt x="549" y="441"/>
                    <a:pt x="547" y="441"/>
                  </a:cubicBezTo>
                  <a:cubicBezTo>
                    <a:pt x="545" y="440"/>
                    <a:pt x="543" y="438"/>
                    <a:pt x="540" y="438"/>
                  </a:cubicBezTo>
                  <a:cubicBezTo>
                    <a:pt x="537" y="438"/>
                    <a:pt x="533" y="438"/>
                    <a:pt x="532" y="437"/>
                  </a:cubicBezTo>
                  <a:cubicBezTo>
                    <a:pt x="531" y="436"/>
                    <a:pt x="536" y="434"/>
                    <a:pt x="538" y="433"/>
                  </a:cubicBezTo>
                  <a:cubicBezTo>
                    <a:pt x="540" y="432"/>
                    <a:pt x="541" y="433"/>
                    <a:pt x="544" y="432"/>
                  </a:cubicBezTo>
                  <a:cubicBezTo>
                    <a:pt x="546" y="431"/>
                    <a:pt x="547" y="431"/>
                    <a:pt x="547" y="431"/>
                  </a:cubicBezTo>
                  <a:cubicBezTo>
                    <a:pt x="555" y="427"/>
                    <a:pt x="555" y="427"/>
                    <a:pt x="555" y="427"/>
                  </a:cubicBezTo>
                  <a:cubicBezTo>
                    <a:pt x="557" y="428"/>
                    <a:pt x="557" y="428"/>
                    <a:pt x="557" y="428"/>
                  </a:cubicBezTo>
                  <a:cubicBezTo>
                    <a:pt x="557" y="428"/>
                    <a:pt x="556" y="431"/>
                    <a:pt x="555" y="434"/>
                  </a:cubicBezTo>
                  <a:cubicBezTo>
                    <a:pt x="554" y="436"/>
                    <a:pt x="554" y="440"/>
                    <a:pt x="554" y="440"/>
                  </a:cubicBezTo>
                  <a:close/>
                  <a:moveTo>
                    <a:pt x="554" y="409"/>
                  </a:moveTo>
                  <a:cubicBezTo>
                    <a:pt x="552" y="411"/>
                    <a:pt x="552" y="412"/>
                    <a:pt x="549" y="412"/>
                  </a:cubicBezTo>
                  <a:cubicBezTo>
                    <a:pt x="546" y="413"/>
                    <a:pt x="545" y="413"/>
                    <a:pt x="543" y="414"/>
                  </a:cubicBezTo>
                  <a:cubicBezTo>
                    <a:pt x="541" y="414"/>
                    <a:pt x="544" y="415"/>
                    <a:pt x="538" y="416"/>
                  </a:cubicBezTo>
                  <a:cubicBezTo>
                    <a:pt x="532" y="416"/>
                    <a:pt x="537" y="416"/>
                    <a:pt x="529" y="416"/>
                  </a:cubicBezTo>
                  <a:cubicBezTo>
                    <a:pt x="521" y="416"/>
                    <a:pt x="519" y="416"/>
                    <a:pt x="519" y="416"/>
                  </a:cubicBezTo>
                  <a:cubicBezTo>
                    <a:pt x="519" y="414"/>
                    <a:pt x="519" y="414"/>
                    <a:pt x="519" y="414"/>
                  </a:cubicBezTo>
                  <a:cubicBezTo>
                    <a:pt x="529" y="409"/>
                    <a:pt x="529" y="409"/>
                    <a:pt x="529" y="409"/>
                  </a:cubicBezTo>
                  <a:cubicBezTo>
                    <a:pt x="529" y="409"/>
                    <a:pt x="531" y="409"/>
                    <a:pt x="536" y="408"/>
                  </a:cubicBezTo>
                  <a:cubicBezTo>
                    <a:pt x="540" y="408"/>
                    <a:pt x="542" y="405"/>
                    <a:pt x="543" y="405"/>
                  </a:cubicBezTo>
                  <a:cubicBezTo>
                    <a:pt x="545" y="404"/>
                    <a:pt x="550" y="403"/>
                    <a:pt x="552" y="402"/>
                  </a:cubicBezTo>
                  <a:cubicBezTo>
                    <a:pt x="555" y="401"/>
                    <a:pt x="558" y="397"/>
                    <a:pt x="559" y="397"/>
                  </a:cubicBezTo>
                  <a:cubicBezTo>
                    <a:pt x="560" y="397"/>
                    <a:pt x="562" y="403"/>
                    <a:pt x="560" y="404"/>
                  </a:cubicBezTo>
                  <a:cubicBezTo>
                    <a:pt x="559" y="406"/>
                    <a:pt x="557" y="407"/>
                    <a:pt x="554" y="409"/>
                  </a:cubicBezTo>
                  <a:close/>
                  <a:moveTo>
                    <a:pt x="523" y="402"/>
                  </a:moveTo>
                  <a:cubicBezTo>
                    <a:pt x="523" y="402"/>
                    <a:pt x="528" y="401"/>
                    <a:pt x="528" y="396"/>
                  </a:cubicBezTo>
                  <a:cubicBezTo>
                    <a:pt x="528" y="396"/>
                    <a:pt x="526" y="395"/>
                    <a:pt x="531" y="396"/>
                  </a:cubicBezTo>
                  <a:cubicBezTo>
                    <a:pt x="536" y="397"/>
                    <a:pt x="536" y="390"/>
                    <a:pt x="536" y="390"/>
                  </a:cubicBezTo>
                  <a:cubicBezTo>
                    <a:pt x="536" y="390"/>
                    <a:pt x="539" y="393"/>
                    <a:pt x="541" y="394"/>
                  </a:cubicBezTo>
                  <a:cubicBezTo>
                    <a:pt x="542" y="394"/>
                    <a:pt x="548" y="395"/>
                    <a:pt x="549" y="395"/>
                  </a:cubicBezTo>
                  <a:cubicBezTo>
                    <a:pt x="550" y="395"/>
                    <a:pt x="550" y="395"/>
                    <a:pt x="550" y="395"/>
                  </a:cubicBezTo>
                  <a:cubicBezTo>
                    <a:pt x="550" y="395"/>
                    <a:pt x="550" y="395"/>
                    <a:pt x="549" y="395"/>
                  </a:cubicBezTo>
                  <a:cubicBezTo>
                    <a:pt x="549" y="396"/>
                    <a:pt x="547" y="396"/>
                    <a:pt x="547" y="397"/>
                  </a:cubicBezTo>
                  <a:cubicBezTo>
                    <a:pt x="545" y="398"/>
                    <a:pt x="531" y="404"/>
                    <a:pt x="531" y="404"/>
                  </a:cubicBezTo>
                  <a:cubicBezTo>
                    <a:pt x="531" y="404"/>
                    <a:pt x="527" y="405"/>
                    <a:pt x="525" y="406"/>
                  </a:cubicBezTo>
                  <a:cubicBezTo>
                    <a:pt x="523" y="407"/>
                    <a:pt x="520" y="408"/>
                    <a:pt x="519" y="408"/>
                  </a:cubicBezTo>
                  <a:cubicBezTo>
                    <a:pt x="518" y="408"/>
                    <a:pt x="515" y="410"/>
                    <a:pt x="515" y="408"/>
                  </a:cubicBezTo>
                  <a:cubicBezTo>
                    <a:pt x="515" y="408"/>
                    <a:pt x="523" y="406"/>
                    <a:pt x="523" y="402"/>
                  </a:cubicBezTo>
                  <a:close/>
                  <a:moveTo>
                    <a:pt x="510" y="387"/>
                  </a:moveTo>
                  <a:cubicBezTo>
                    <a:pt x="510" y="385"/>
                    <a:pt x="511" y="383"/>
                    <a:pt x="512" y="382"/>
                  </a:cubicBezTo>
                  <a:cubicBezTo>
                    <a:pt x="513" y="381"/>
                    <a:pt x="518" y="379"/>
                    <a:pt x="518" y="379"/>
                  </a:cubicBezTo>
                  <a:cubicBezTo>
                    <a:pt x="518" y="379"/>
                    <a:pt x="517" y="380"/>
                    <a:pt x="516" y="382"/>
                  </a:cubicBezTo>
                  <a:cubicBezTo>
                    <a:pt x="514" y="385"/>
                    <a:pt x="514" y="385"/>
                    <a:pt x="514" y="387"/>
                  </a:cubicBezTo>
                  <a:cubicBezTo>
                    <a:pt x="515" y="388"/>
                    <a:pt x="516" y="388"/>
                    <a:pt x="514" y="390"/>
                  </a:cubicBezTo>
                  <a:cubicBezTo>
                    <a:pt x="512" y="391"/>
                    <a:pt x="511" y="393"/>
                    <a:pt x="510" y="393"/>
                  </a:cubicBezTo>
                  <a:cubicBezTo>
                    <a:pt x="509" y="393"/>
                    <a:pt x="508" y="389"/>
                    <a:pt x="508" y="389"/>
                  </a:cubicBezTo>
                  <a:cubicBezTo>
                    <a:pt x="508" y="389"/>
                    <a:pt x="510" y="389"/>
                    <a:pt x="510" y="387"/>
                  </a:cubicBezTo>
                  <a:close/>
                  <a:moveTo>
                    <a:pt x="422" y="327"/>
                  </a:moveTo>
                  <a:cubicBezTo>
                    <a:pt x="425" y="326"/>
                    <a:pt x="426" y="325"/>
                    <a:pt x="428" y="325"/>
                  </a:cubicBezTo>
                  <a:cubicBezTo>
                    <a:pt x="430" y="324"/>
                    <a:pt x="432" y="322"/>
                    <a:pt x="434" y="323"/>
                  </a:cubicBezTo>
                  <a:cubicBezTo>
                    <a:pt x="435" y="324"/>
                    <a:pt x="440" y="326"/>
                    <a:pt x="441" y="329"/>
                  </a:cubicBezTo>
                  <a:cubicBezTo>
                    <a:pt x="442" y="332"/>
                    <a:pt x="443" y="336"/>
                    <a:pt x="445" y="337"/>
                  </a:cubicBezTo>
                  <a:cubicBezTo>
                    <a:pt x="448" y="337"/>
                    <a:pt x="450" y="337"/>
                    <a:pt x="450" y="337"/>
                  </a:cubicBezTo>
                  <a:cubicBezTo>
                    <a:pt x="450" y="338"/>
                    <a:pt x="446" y="342"/>
                    <a:pt x="445" y="343"/>
                  </a:cubicBezTo>
                  <a:cubicBezTo>
                    <a:pt x="444" y="345"/>
                    <a:pt x="444" y="347"/>
                    <a:pt x="444" y="349"/>
                  </a:cubicBezTo>
                  <a:cubicBezTo>
                    <a:pt x="444" y="352"/>
                    <a:pt x="443" y="351"/>
                    <a:pt x="444" y="354"/>
                  </a:cubicBezTo>
                  <a:cubicBezTo>
                    <a:pt x="445" y="356"/>
                    <a:pt x="445" y="357"/>
                    <a:pt x="446" y="357"/>
                  </a:cubicBezTo>
                  <a:cubicBezTo>
                    <a:pt x="447" y="357"/>
                    <a:pt x="447" y="353"/>
                    <a:pt x="447" y="357"/>
                  </a:cubicBezTo>
                  <a:cubicBezTo>
                    <a:pt x="446" y="360"/>
                    <a:pt x="446" y="360"/>
                    <a:pt x="445" y="363"/>
                  </a:cubicBezTo>
                  <a:cubicBezTo>
                    <a:pt x="443" y="366"/>
                    <a:pt x="443" y="368"/>
                    <a:pt x="441" y="369"/>
                  </a:cubicBezTo>
                  <a:cubicBezTo>
                    <a:pt x="439" y="371"/>
                    <a:pt x="439" y="370"/>
                    <a:pt x="438" y="372"/>
                  </a:cubicBezTo>
                  <a:cubicBezTo>
                    <a:pt x="437" y="374"/>
                    <a:pt x="430" y="373"/>
                    <a:pt x="426" y="377"/>
                  </a:cubicBezTo>
                  <a:cubicBezTo>
                    <a:pt x="421" y="380"/>
                    <a:pt x="423" y="380"/>
                    <a:pt x="415" y="379"/>
                  </a:cubicBezTo>
                  <a:cubicBezTo>
                    <a:pt x="408" y="378"/>
                    <a:pt x="414" y="379"/>
                    <a:pt x="405" y="381"/>
                  </a:cubicBezTo>
                  <a:cubicBezTo>
                    <a:pt x="396" y="383"/>
                    <a:pt x="397" y="381"/>
                    <a:pt x="395" y="383"/>
                  </a:cubicBezTo>
                  <a:cubicBezTo>
                    <a:pt x="392" y="386"/>
                    <a:pt x="388" y="384"/>
                    <a:pt x="386" y="385"/>
                  </a:cubicBezTo>
                  <a:cubicBezTo>
                    <a:pt x="383" y="387"/>
                    <a:pt x="384" y="388"/>
                    <a:pt x="376" y="388"/>
                  </a:cubicBezTo>
                  <a:cubicBezTo>
                    <a:pt x="369" y="389"/>
                    <a:pt x="363" y="391"/>
                    <a:pt x="361" y="392"/>
                  </a:cubicBezTo>
                  <a:cubicBezTo>
                    <a:pt x="359" y="393"/>
                    <a:pt x="359" y="392"/>
                    <a:pt x="356" y="394"/>
                  </a:cubicBezTo>
                  <a:cubicBezTo>
                    <a:pt x="354" y="395"/>
                    <a:pt x="360" y="394"/>
                    <a:pt x="353" y="395"/>
                  </a:cubicBezTo>
                  <a:cubicBezTo>
                    <a:pt x="346" y="396"/>
                    <a:pt x="345" y="394"/>
                    <a:pt x="343" y="396"/>
                  </a:cubicBezTo>
                  <a:cubicBezTo>
                    <a:pt x="341" y="397"/>
                    <a:pt x="339" y="398"/>
                    <a:pt x="338" y="397"/>
                  </a:cubicBezTo>
                  <a:cubicBezTo>
                    <a:pt x="338" y="396"/>
                    <a:pt x="325" y="384"/>
                    <a:pt x="326" y="381"/>
                  </a:cubicBezTo>
                  <a:cubicBezTo>
                    <a:pt x="326" y="381"/>
                    <a:pt x="334" y="378"/>
                    <a:pt x="335" y="376"/>
                  </a:cubicBezTo>
                  <a:cubicBezTo>
                    <a:pt x="336" y="374"/>
                    <a:pt x="346" y="371"/>
                    <a:pt x="348" y="369"/>
                  </a:cubicBezTo>
                  <a:cubicBezTo>
                    <a:pt x="350" y="368"/>
                    <a:pt x="354" y="362"/>
                    <a:pt x="357" y="361"/>
                  </a:cubicBezTo>
                  <a:cubicBezTo>
                    <a:pt x="360" y="360"/>
                    <a:pt x="374" y="355"/>
                    <a:pt x="375" y="355"/>
                  </a:cubicBezTo>
                  <a:cubicBezTo>
                    <a:pt x="376" y="355"/>
                    <a:pt x="380" y="356"/>
                    <a:pt x="382" y="355"/>
                  </a:cubicBezTo>
                  <a:cubicBezTo>
                    <a:pt x="385" y="355"/>
                    <a:pt x="385" y="353"/>
                    <a:pt x="385" y="351"/>
                  </a:cubicBezTo>
                  <a:cubicBezTo>
                    <a:pt x="384" y="350"/>
                    <a:pt x="378" y="350"/>
                    <a:pt x="384" y="347"/>
                  </a:cubicBezTo>
                  <a:cubicBezTo>
                    <a:pt x="389" y="345"/>
                    <a:pt x="395" y="341"/>
                    <a:pt x="395" y="341"/>
                  </a:cubicBezTo>
                  <a:cubicBezTo>
                    <a:pt x="395" y="341"/>
                    <a:pt x="398" y="339"/>
                    <a:pt x="399" y="339"/>
                  </a:cubicBezTo>
                  <a:cubicBezTo>
                    <a:pt x="401" y="339"/>
                    <a:pt x="402" y="339"/>
                    <a:pt x="404" y="339"/>
                  </a:cubicBezTo>
                  <a:cubicBezTo>
                    <a:pt x="405" y="339"/>
                    <a:pt x="407" y="340"/>
                    <a:pt x="408" y="337"/>
                  </a:cubicBezTo>
                  <a:cubicBezTo>
                    <a:pt x="410" y="335"/>
                    <a:pt x="409" y="332"/>
                    <a:pt x="412" y="331"/>
                  </a:cubicBezTo>
                  <a:cubicBezTo>
                    <a:pt x="415" y="329"/>
                    <a:pt x="419" y="329"/>
                    <a:pt x="422" y="327"/>
                  </a:cubicBezTo>
                  <a:close/>
                  <a:moveTo>
                    <a:pt x="342" y="285"/>
                  </a:moveTo>
                  <a:cubicBezTo>
                    <a:pt x="349" y="282"/>
                    <a:pt x="351" y="283"/>
                    <a:pt x="351" y="283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50" y="278"/>
                    <a:pt x="347" y="278"/>
                    <a:pt x="347" y="279"/>
                  </a:cubicBezTo>
                  <a:cubicBezTo>
                    <a:pt x="346" y="280"/>
                    <a:pt x="343" y="279"/>
                    <a:pt x="343" y="279"/>
                  </a:cubicBezTo>
                  <a:cubicBezTo>
                    <a:pt x="343" y="279"/>
                    <a:pt x="342" y="277"/>
                    <a:pt x="342" y="274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2" y="270"/>
                    <a:pt x="342" y="268"/>
                    <a:pt x="342" y="266"/>
                  </a:cubicBezTo>
                  <a:cubicBezTo>
                    <a:pt x="342" y="264"/>
                    <a:pt x="343" y="263"/>
                    <a:pt x="343" y="262"/>
                  </a:cubicBezTo>
                  <a:cubicBezTo>
                    <a:pt x="343" y="257"/>
                    <a:pt x="343" y="257"/>
                    <a:pt x="343" y="257"/>
                  </a:cubicBezTo>
                  <a:cubicBezTo>
                    <a:pt x="343" y="256"/>
                    <a:pt x="342" y="253"/>
                    <a:pt x="342" y="253"/>
                  </a:cubicBezTo>
                  <a:cubicBezTo>
                    <a:pt x="342" y="253"/>
                    <a:pt x="346" y="253"/>
                    <a:pt x="347" y="253"/>
                  </a:cubicBezTo>
                  <a:cubicBezTo>
                    <a:pt x="347" y="254"/>
                    <a:pt x="351" y="257"/>
                    <a:pt x="351" y="258"/>
                  </a:cubicBezTo>
                  <a:cubicBezTo>
                    <a:pt x="351" y="259"/>
                    <a:pt x="354" y="261"/>
                    <a:pt x="355" y="262"/>
                  </a:cubicBezTo>
                  <a:cubicBezTo>
                    <a:pt x="356" y="263"/>
                    <a:pt x="359" y="265"/>
                    <a:pt x="359" y="266"/>
                  </a:cubicBezTo>
                  <a:cubicBezTo>
                    <a:pt x="359" y="266"/>
                    <a:pt x="361" y="270"/>
                    <a:pt x="363" y="271"/>
                  </a:cubicBezTo>
                  <a:cubicBezTo>
                    <a:pt x="365" y="272"/>
                    <a:pt x="367" y="273"/>
                    <a:pt x="368" y="273"/>
                  </a:cubicBezTo>
                  <a:cubicBezTo>
                    <a:pt x="369" y="273"/>
                    <a:pt x="371" y="274"/>
                    <a:pt x="369" y="274"/>
                  </a:cubicBezTo>
                  <a:cubicBezTo>
                    <a:pt x="367" y="274"/>
                    <a:pt x="367" y="275"/>
                    <a:pt x="364" y="275"/>
                  </a:cubicBezTo>
                  <a:cubicBezTo>
                    <a:pt x="362" y="275"/>
                    <a:pt x="360" y="275"/>
                    <a:pt x="360" y="277"/>
                  </a:cubicBezTo>
                  <a:cubicBezTo>
                    <a:pt x="360" y="278"/>
                    <a:pt x="359" y="278"/>
                    <a:pt x="361" y="279"/>
                  </a:cubicBezTo>
                  <a:cubicBezTo>
                    <a:pt x="362" y="280"/>
                    <a:pt x="364" y="281"/>
                    <a:pt x="365" y="280"/>
                  </a:cubicBezTo>
                  <a:cubicBezTo>
                    <a:pt x="366" y="279"/>
                    <a:pt x="368" y="278"/>
                    <a:pt x="369" y="279"/>
                  </a:cubicBezTo>
                  <a:cubicBezTo>
                    <a:pt x="371" y="279"/>
                    <a:pt x="372" y="277"/>
                    <a:pt x="374" y="277"/>
                  </a:cubicBezTo>
                  <a:cubicBezTo>
                    <a:pt x="375" y="277"/>
                    <a:pt x="376" y="278"/>
                    <a:pt x="378" y="280"/>
                  </a:cubicBezTo>
                  <a:cubicBezTo>
                    <a:pt x="380" y="282"/>
                    <a:pt x="387" y="284"/>
                    <a:pt x="387" y="285"/>
                  </a:cubicBezTo>
                  <a:cubicBezTo>
                    <a:pt x="388" y="285"/>
                    <a:pt x="390" y="286"/>
                    <a:pt x="387" y="286"/>
                  </a:cubicBezTo>
                  <a:cubicBezTo>
                    <a:pt x="384" y="286"/>
                    <a:pt x="382" y="286"/>
                    <a:pt x="382" y="287"/>
                  </a:cubicBezTo>
                  <a:cubicBezTo>
                    <a:pt x="382" y="287"/>
                    <a:pt x="377" y="287"/>
                    <a:pt x="377" y="287"/>
                  </a:cubicBezTo>
                  <a:cubicBezTo>
                    <a:pt x="376" y="287"/>
                    <a:pt x="373" y="287"/>
                    <a:pt x="370" y="287"/>
                  </a:cubicBezTo>
                  <a:cubicBezTo>
                    <a:pt x="367" y="287"/>
                    <a:pt x="368" y="288"/>
                    <a:pt x="366" y="287"/>
                  </a:cubicBezTo>
                  <a:cubicBezTo>
                    <a:pt x="365" y="287"/>
                    <a:pt x="364" y="286"/>
                    <a:pt x="363" y="287"/>
                  </a:cubicBezTo>
                  <a:cubicBezTo>
                    <a:pt x="361" y="287"/>
                    <a:pt x="361" y="287"/>
                    <a:pt x="361" y="288"/>
                  </a:cubicBezTo>
                  <a:cubicBezTo>
                    <a:pt x="361" y="288"/>
                    <a:pt x="361" y="290"/>
                    <a:pt x="362" y="290"/>
                  </a:cubicBezTo>
                  <a:cubicBezTo>
                    <a:pt x="364" y="291"/>
                    <a:pt x="367" y="291"/>
                    <a:pt x="369" y="291"/>
                  </a:cubicBezTo>
                  <a:cubicBezTo>
                    <a:pt x="372" y="291"/>
                    <a:pt x="378" y="291"/>
                    <a:pt x="378" y="290"/>
                  </a:cubicBezTo>
                  <a:cubicBezTo>
                    <a:pt x="378" y="290"/>
                    <a:pt x="379" y="289"/>
                    <a:pt x="381" y="290"/>
                  </a:cubicBezTo>
                  <a:cubicBezTo>
                    <a:pt x="384" y="291"/>
                    <a:pt x="387" y="292"/>
                    <a:pt x="388" y="291"/>
                  </a:cubicBezTo>
                  <a:cubicBezTo>
                    <a:pt x="389" y="290"/>
                    <a:pt x="388" y="290"/>
                    <a:pt x="390" y="290"/>
                  </a:cubicBezTo>
                  <a:cubicBezTo>
                    <a:pt x="391" y="290"/>
                    <a:pt x="395" y="291"/>
                    <a:pt x="397" y="293"/>
                  </a:cubicBezTo>
                  <a:cubicBezTo>
                    <a:pt x="399" y="296"/>
                    <a:pt x="401" y="295"/>
                    <a:pt x="402" y="297"/>
                  </a:cubicBezTo>
                  <a:cubicBezTo>
                    <a:pt x="404" y="299"/>
                    <a:pt x="405" y="301"/>
                    <a:pt x="408" y="302"/>
                  </a:cubicBezTo>
                  <a:cubicBezTo>
                    <a:pt x="411" y="303"/>
                    <a:pt x="412" y="300"/>
                    <a:pt x="414" y="303"/>
                  </a:cubicBezTo>
                  <a:cubicBezTo>
                    <a:pt x="416" y="307"/>
                    <a:pt x="415" y="307"/>
                    <a:pt x="417" y="308"/>
                  </a:cubicBezTo>
                  <a:cubicBezTo>
                    <a:pt x="418" y="310"/>
                    <a:pt x="419" y="311"/>
                    <a:pt x="419" y="311"/>
                  </a:cubicBezTo>
                  <a:cubicBezTo>
                    <a:pt x="419" y="311"/>
                    <a:pt x="421" y="312"/>
                    <a:pt x="420" y="313"/>
                  </a:cubicBezTo>
                  <a:cubicBezTo>
                    <a:pt x="419" y="314"/>
                    <a:pt x="416" y="316"/>
                    <a:pt x="416" y="316"/>
                  </a:cubicBezTo>
                  <a:cubicBezTo>
                    <a:pt x="415" y="317"/>
                    <a:pt x="414" y="318"/>
                    <a:pt x="411" y="319"/>
                  </a:cubicBezTo>
                  <a:cubicBezTo>
                    <a:pt x="408" y="320"/>
                    <a:pt x="406" y="320"/>
                    <a:pt x="406" y="320"/>
                  </a:cubicBezTo>
                  <a:cubicBezTo>
                    <a:pt x="406" y="320"/>
                    <a:pt x="404" y="319"/>
                    <a:pt x="402" y="321"/>
                  </a:cubicBezTo>
                  <a:cubicBezTo>
                    <a:pt x="399" y="322"/>
                    <a:pt x="400" y="323"/>
                    <a:pt x="397" y="323"/>
                  </a:cubicBezTo>
                  <a:cubicBezTo>
                    <a:pt x="394" y="323"/>
                    <a:pt x="392" y="322"/>
                    <a:pt x="391" y="322"/>
                  </a:cubicBezTo>
                  <a:cubicBezTo>
                    <a:pt x="390" y="322"/>
                    <a:pt x="390" y="322"/>
                    <a:pt x="390" y="322"/>
                  </a:cubicBezTo>
                  <a:cubicBezTo>
                    <a:pt x="390" y="322"/>
                    <a:pt x="390" y="322"/>
                    <a:pt x="391" y="322"/>
                  </a:cubicBezTo>
                  <a:cubicBezTo>
                    <a:pt x="391" y="322"/>
                    <a:pt x="391" y="322"/>
                    <a:pt x="387" y="321"/>
                  </a:cubicBezTo>
                  <a:cubicBezTo>
                    <a:pt x="380" y="320"/>
                    <a:pt x="379" y="320"/>
                    <a:pt x="378" y="321"/>
                  </a:cubicBezTo>
                  <a:cubicBezTo>
                    <a:pt x="377" y="322"/>
                    <a:pt x="375" y="321"/>
                    <a:pt x="375" y="323"/>
                  </a:cubicBezTo>
                  <a:cubicBezTo>
                    <a:pt x="374" y="325"/>
                    <a:pt x="371" y="326"/>
                    <a:pt x="371" y="329"/>
                  </a:cubicBezTo>
                  <a:cubicBezTo>
                    <a:pt x="371" y="331"/>
                    <a:pt x="373" y="333"/>
                    <a:pt x="374" y="334"/>
                  </a:cubicBezTo>
                  <a:cubicBezTo>
                    <a:pt x="376" y="335"/>
                    <a:pt x="378" y="333"/>
                    <a:pt x="377" y="335"/>
                  </a:cubicBezTo>
                  <a:cubicBezTo>
                    <a:pt x="375" y="336"/>
                    <a:pt x="371" y="338"/>
                    <a:pt x="371" y="338"/>
                  </a:cubicBezTo>
                  <a:cubicBezTo>
                    <a:pt x="369" y="338"/>
                    <a:pt x="369" y="338"/>
                    <a:pt x="369" y="338"/>
                  </a:cubicBezTo>
                  <a:cubicBezTo>
                    <a:pt x="367" y="338"/>
                    <a:pt x="367" y="338"/>
                    <a:pt x="367" y="338"/>
                  </a:cubicBezTo>
                  <a:cubicBezTo>
                    <a:pt x="367" y="338"/>
                    <a:pt x="365" y="338"/>
                    <a:pt x="367" y="336"/>
                  </a:cubicBezTo>
                  <a:cubicBezTo>
                    <a:pt x="369" y="334"/>
                    <a:pt x="370" y="334"/>
                    <a:pt x="369" y="332"/>
                  </a:cubicBezTo>
                  <a:cubicBezTo>
                    <a:pt x="367" y="330"/>
                    <a:pt x="366" y="331"/>
                    <a:pt x="366" y="330"/>
                  </a:cubicBezTo>
                  <a:cubicBezTo>
                    <a:pt x="366" y="330"/>
                    <a:pt x="365" y="327"/>
                    <a:pt x="363" y="324"/>
                  </a:cubicBezTo>
                  <a:cubicBezTo>
                    <a:pt x="361" y="322"/>
                    <a:pt x="360" y="321"/>
                    <a:pt x="358" y="319"/>
                  </a:cubicBezTo>
                  <a:cubicBezTo>
                    <a:pt x="356" y="316"/>
                    <a:pt x="356" y="315"/>
                    <a:pt x="355" y="313"/>
                  </a:cubicBezTo>
                  <a:cubicBezTo>
                    <a:pt x="354" y="311"/>
                    <a:pt x="354" y="309"/>
                    <a:pt x="354" y="308"/>
                  </a:cubicBezTo>
                  <a:cubicBezTo>
                    <a:pt x="353" y="307"/>
                    <a:pt x="352" y="304"/>
                    <a:pt x="349" y="301"/>
                  </a:cubicBezTo>
                  <a:cubicBezTo>
                    <a:pt x="345" y="299"/>
                    <a:pt x="344" y="298"/>
                    <a:pt x="343" y="297"/>
                  </a:cubicBezTo>
                  <a:cubicBezTo>
                    <a:pt x="342" y="295"/>
                    <a:pt x="342" y="295"/>
                    <a:pt x="342" y="293"/>
                  </a:cubicBezTo>
                  <a:cubicBezTo>
                    <a:pt x="342" y="290"/>
                    <a:pt x="342" y="288"/>
                    <a:pt x="341" y="288"/>
                  </a:cubicBezTo>
                  <a:cubicBezTo>
                    <a:pt x="339" y="288"/>
                    <a:pt x="336" y="287"/>
                    <a:pt x="342" y="285"/>
                  </a:cubicBezTo>
                  <a:close/>
                  <a:moveTo>
                    <a:pt x="323" y="306"/>
                  </a:moveTo>
                  <a:cubicBezTo>
                    <a:pt x="326" y="304"/>
                    <a:pt x="324" y="302"/>
                    <a:pt x="324" y="302"/>
                  </a:cubicBezTo>
                  <a:cubicBezTo>
                    <a:pt x="325" y="299"/>
                    <a:pt x="325" y="299"/>
                    <a:pt x="325" y="299"/>
                  </a:cubicBezTo>
                  <a:cubicBezTo>
                    <a:pt x="325" y="299"/>
                    <a:pt x="325" y="297"/>
                    <a:pt x="327" y="297"/>
                  </a:cubicBezTo>
                  <a:cubicBezTo>
                    <a:pt x="327" y="297"/>
                    <a:pt x="328" y="299"/>
                    <a:pt x="329" y="300"/>
                  </a:cubicBezTo>
                  <a:cubicBezTo>
                    <a:pt x="330" y="301"/>
                    <a:pt x="331" y="302"/>
                    <a:pt x="332" y="303"/>
                  </a:cubicBezTo>
                  <a:cubicBezTo>
                    <a:pt x="333" y="303"/>
                    <a:pt x="335" y="307"/>
                    <a:pt x="336" y="309"/>
                  </a:cubicBezTo>
                  <a:cubicBezTo>
                    <a:pt x="338" y="311"/>
                    <a:pt x="340" y="315"/>
                    <a:pt x="341" y="316"/>
                  </a:cubicBezTo>
                  <a:cubicBezTo>
                    <a:pt x="342" y="317"/>
                    <a:pt x="343" y="317"/>
                    <a:pt x="343" y="317"/>
                  </a:cubicBezTo>
                  <a:cubicBezTo>
                    <a:pt x="343" y="317"/>
                    <a:pt x="341" y="319"/>
                    <a:pt x="342" y="320"/>
                  </a:cubicBezTo>
                  <a:cubicBezTo>
                    <a:pt x="343" y="322"/>
                    <a:pt x="343" y="319"/>
                    <a:pt x="346" y="322"/>
                  </a:cubicBezTo>
                  <a:cubicBezTo>
                    <a:pt x="349" y="325"/>
                    <a:pt x="350" y="326"/>
                    <a:pt x="350" y="327"/>
                  </a:cubicBezTo>
                  <a:cubicBezTo>
                    <a:pt x="350" y="328"/>
                    <a:pt x="350" y="328"/>
                    <a:pt x="350" y="329"/>
                  </a:cubicBezTo>
                  <a:cubicBezTo>
                    <a:pt x="349" y="331"/>
                    <a:pt x="351" y="332"/>
                    <a:pt x="348" y="332"/>
                  </a:cubicBezTo>
                  <a:cubicBezTo>
                    <a:pt x="346" y="332"/>
                    <a:pt x="344" y="332"/>
                    <a:pt x="343" y="332"/>
                  </a:cubicBezTo>
                  <a:cubicBezTo>
                    <a:pt x="342" y="333"/>
                    <a:pt x="345" y="334"/>
                    <a:pt x="341" y="334"/>
                  </a:cubicBezTo>
                  <a:cubicBezTo>
                    <a:pt x="338" y="333"/>
                    <a:pt x="338" y="332"/>
                    <a:pt x="336" y="333"/>
                  </a:cubicBezTo>
                  <a:cubicBezTo>
                    <a:pt x="335" y="334"/>
                    <a:pt x="336" y="335"/>
                    <a:pt x="336" y="335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8" y="337"/>
                    <a:pt x="341" y="342"/>
                    <a:pt x="343" y="342"/>
                  </a:cubicBezTo>
                  <a:cubicBezTo>
                    <a:pt x="344" y="342"/>
                    <a:pt x="346" y="341"/>
                    <a:pt x="347" y="342"/>
                  </a:cubicBezTo>
                  <a:cubicBezTo>
                    <a:pt x="348" y="342"/>
                    <a:pt x="346" y="346"/>
                    <a:pt x="345" y="346"/>
                  </a:cubicBezTo>
                  <a:cubicBezTo>
                    <a:pt x="344" y="346"/>
                    <a:pt x="342" y="345"/>
                    <a:pt x="340" y="347"/>
                  </a:cubicBezTo>
                  <a:cubicBezTo>
                    <a:pt x="339" y="349"/>
                    <a:pt x="340" y="348"/>
                    <a:pt x="337" y="350"/>
                  </a:cubicBezTo>
                  <a:cubicBezTo>
                    <a:pt x="334" y="353"/>
                    <a:pt x="332" y="353"/>
                    <a:pt x="331" y="355"/>
                  </a:cubicBezTo>
                  <a:cubicBezTo>
                    <a:pt x="329" y="357"/>
                    <a:pt x="327" y="358"/>
                    <a:pt x="327" y="358"/>
                  </a:cubicBezTo>
                  <a:cubicBezTo>
                    <a:pt x="327" y="358"/>
                    <a:pt x="327" y="360"/>
                    <a:pt x="324" y="361"/>
                  </a:cubicBezTo>
                  <a:cubicBezTo>
                    <a:pt x="321" y="362"/>
                    <a:pt x="321" y="361"/>
                    <a:pt x="319" y="362"/>
                  </a:cubicBezTo>
                  <a:cubicBezTo>
                    <a:pt x="318" y="363"/>
                    <a:pt x="318" y="364"/>
                    <a:pt x="316" y="364"/>
                  </a:cubicBezTo>
                  <a:cubicBezTo>
                    <a:pt x="314" y="364"/>
                    <a:pt x="313" y="363"/>
                    <a:pt x="313" y="362"/>
                  </a:cubicBezTo>
                  <a:cubicBezTo>
                    <a:pt x="313" y="360"/>
                    <a:pt x="310" y="359"/>
                    <a:pt x="310" y="357"/>
                  </a:cubicBezTo>
                  <a:cubicBezTo>
                    <a:pt x="310" y="356"/>
                    <a:pt x="310" y="354"/>
                    <a:pt x="310" y="352"/>
                  </a:cubicBezTo>
                  <a:cubicBezTo>
                    <a:pt x="311" y="350"/>
                    <a:pt x="312" y="333"/>
                    <a:pt x="313" y="332"/>
                  </a:cubicBezTo>
                  <a:cubicBezTo>
                    <a:pt x="315" y="330"/>
                    <a:pt x="317" y="329"/>
                    <a:pt x="317" y="325"/>
                  </a:cubicBezTo>
                  <a:cubicBezTo>
                    <a:pt x="317" y="322"/>
                    <a:pt x="316" y="323"/>
                    <a:pt x="317" y="321"/>
                  </a:cubicBezTo>
                  <a:cubicBezTo>
                    <a:pt x="317" y="320"/>
                    <a:pt x="318" y="320"/>
                    <a:pt x="318" y="319"/>
                  </a:cubicBezTo>
                  <a:cubicBezTo>
                    <a:pt x="319" y="317"/>
                    <a:pt x="318" y="315"/>
                    <a:pt x="319" y="314"/>
                  </a:cubicBezTo>
                  <a:cubicBezTo>
                    <a:pt x="319" y="313"/>
                    <a:pt x="319" y="313"/>
                    <a:pt x="320" y="312"/>
                  </a:cubicBezTo>
                  <a:cubicBezTo>
                    <a:pt x="321" y="310"/>
                    <a:pt x="321" y="308"/>
                    <a:pt x="323" y="306"/>
                  </a:cubicBezTo>
                  <a:close/>
                  <a:moveTo>
                    <a:pt x="313" y="257"/>
                  </a:moveTo>
                  <a:cubicBezTo>
                    <a:pt x="314" y="255"/>
                    <a:pt x="314" y="254"/>
                    <a:pt x="316" y="254"/>
                  </a:cubicBezTo>
                  <a:cubicBezTo>
                    <a:pt x="317" y="254"/>
                    <a:pt x="318" y="254"/>
                    <a:pt x="318" y="254"/>
                  </a:cubicBezTo>
                  <a:cubicBezTo>
                    <a:pt x="318" y="254"/>
                    <a:pt x="317" y="256"/>
                    <a:pt x="319" y="257"/>
                  </a:cubicBezTo>
                  <a:cubicBezTo>
                    <a:pt x="320" y="257"/>
                    <a:pt x="320" y="256"/>
                    <a:pt x="320" y="260"/>
                  </a:cubicBezTo>
                  <a:cubicBezTo>
                    <a:pt x="319" y="263"/>
                    <a:pt x="320" y="263"/>
                    <a:pt x="319" y="264"/>
                  </a:cubicBezTo>
                  <a:cubicBezTo>
                    <a:pt x="318" y="265"/>
                    <a:pt x="319" y="267"/>
                    <a:pt x="316" y="265"/>
                  </a:cubicBezTo>
                  <a:cubicBezTo>
                    <a:pt x="314" y="263"/>
                    <a:pt x="312" y="262"/>
                    <a:pt x="311" y="261"/>
                  </a:cubicBezTo>
                  <a:cubicBezTo>
                    <a:pt x="311" y="259"/>
                    <a:pt x="311" y="259"/>
                    <a:pt x="313" y="257"/>
                  </a:cubicBezTo>
                  <a:close/>
                  <a:moveTo>
                    <a:pt x="275" y="255"/>
                  </a:moveTo>
                  <a:cubicBezTo>
                    <a:pt x="276" y="255"/>
                    <a:pt x="280" y="255"/>
                    <a:pt x="280" y="256"/>
                  </a:cubicBezTo>
                  <a:cubicBezTo>
                    <a:pt x="280" y="256"/>
                    <a:pt x="283" y="257"/>
                    <a:pt x="285" y="258"/>
                  </a:cubicBezTo>
                  <a:cubicBezTo>
                    <a:pt x="286" y="259"/>
                    <a:pt x="292" y="265"/>
                    <a:pt x="293" y="266"/>
                  </a:cubicBezTo>
                  <a:cubicBezTo>
                    <a:pt x="293" y="267"/>
                    <a:pt x="303" y="273"/>
                    <a:pt x="304" y="274"/>
                  </a:cubicBezTo>
                  <a:cubicBezTo>
                    <a:pt x="305" y="275"/>
                    <a:pt x="308" y="277"/>
                    <a:pt x="309" y="280"/>
                  </a:cubicBezTo>
                  <a:cubicBezTo>
                    <a:pt x="310" y="282"/>
                    <a:pt x="313" y="286"/>
                    <a:pt x="313" y="286"/>
                  </a:cubicBezTo>
                  <a:cubicBezTo>
                    <a:pt x="314" y="290"/>
                    <a:pt x="314" y="290"/>
                    <a:pt x="314" y="290"/>
                  </a:cubicBezTo>
                  <a:cubicBezTo>
                    <a:pt x="314" y="290"/>
                    <a:pt x="314" y="300"/>
                    <a:pt x="313" y="304"/>
                  </a:cubicBezTo>
                  <a:cubicBezTo>
                    <a:pt x="312" y="307"/>
                    <a:pt x="312" y="309"/>
                    <a:pt x="312" y="312"/>
                  </a:cubicBezTo>
                  <a:cubicBezTo>
                    <a:pt x="311" y="314"/>
                    <a:pt x="305" y="349"/>
                    <a:pt x="305" y="350"/>
                  </a:cubicBezTo>
                  <a:cubicBezTo>
                    <a:pt x="305" y="351"/>
                    <a:pt x="301" y="346"/>
                    <a:pt x="300" y="344"/>
                  </a:cubicBezTo>
                  <a:cubicBezTo>
                    <a:pt x="299" y="343"/>
                    <a:pt x="294" y="338"/>
                    <a:pt x="293" y="337"/>
                  </a:cubicBezTo>
                  <a:cubicBezTo>
                    <a:pt x="292" y="335"/>
                    <a:pt x="291" y="334"/>
                    <a:pt x="290" y="333"/>
                  </a:cubicBezTo>
                  <a:cubicBezTo>
                    <a:pt x="289" y="332"/>
                    <a:pt x="290" y="331"/>
                    <a:pt x="289" y="331"/>
                  </a:cubicBezTo>
                  <a:cubicBezTo>
                    <a:pt x="287" y="330"/>
                    <a:pt x="285" y="330"/>
                    <a:pt x="283" y="328"/>
                  </a:cubicBezTo>
                  <a:cubicBezTo>
                    <a:pt x="282" y="326"/>
                    <a:pt x="283" y="325"/>
                    <a:pt x="280" y="324"/>
                  </a:cubicBezTo>
                  <a:cubicBezTo>
                    <a:pt x="277" y="323"/>
                    <a:pt x="275" y="320"/>
                    <a:pt x="274" y="320"/>
                  </a:cubicBezTo>
                  <a:cubicBezTo>
                    <a:pt x="274" y="319"/>
                    <a:pt x="273" y="320"/>
                    <a:pt x="273" y="318"/>
                  </a:cubicBezTo>
                  <a:cubicBezTo>
                    <a:pt x="272" y="316"/>
                    <a:pt x="273" y="313"/>
                    <a:pt x="273" y="311"/>
                  </a:cubicBezTo>
                  <a:cubicBezTo>
                    <a:pt x="272" y="310"/>
                    <a:pt x="273" y="309"/>
                    <a:pt x="273" y="308"/>
                  </a:cubicBezTo>
                  <a:cubicBezTo>
                    <a:pt x="274" y="307"/>
                    <a:pt x="274" y="301"/>
                    <a:pt x="274" y="301"/>
                  </a:cubicBezTo>
                  <a:cubicBezTo>
                    <a:pt x="274" y="301"/>
                    <a:pt x="278" y="300"/>
                    <a:pt x="279" y="299"/>
                  </a:cubicBezTo>
                  <a:cubicBezTo>
                    <a:pt x="280" y="299"/>
                    <a:pt x="285" y="296"/>
                    <a:pt x="287" y="297"/>
                  </a:cubicBezTo>
                  <a:cubicBezTo>
                    <a:pt x="289" y="297"/>
                    <a:pt x="290" y="298"/>
                    <a:pt x="291" y="297"/>
                  </a:cubicBezTo>
                  <a:cubicBezTo>
                    <a:pt x="292" y="297"/>
                    <a:pt x="294" y="295"/>
                    <a:pt x="295" y="295"/>
                  </a:cubicBezTo>
                  <a:cubicBezTo>
                    <a:pt x="297" y="295"/>
                    <a:pt x="299" y="294"/>
                    <a:pt x="300" y="293"/>
                  </a:cubicBezTo>
                  <a:cubicBezTo>
                    <a:pt x="301" y="292"/>
                    <a:pt x="301" y="292"/>
                    <a:pt x="304" y="292"/>
                  </a:cubicBezTo>
                  <a:cubicBezTo>
                    <a:pt x="307" y="292"/>
                    <a:pt x="307" y="291"/>
                    <a:pt x="308" y="291"/>
                  </a:cubicBezTo>
                  <a:cubicBezTo>
                    <a:pt x="308" y="290"/>
                    <a:pt x="311" y="291"/>
                    <a:pt x="312" y="290"/>
                  </a:cubicBezTo>
                  <a:cubicBezTo>
                    <a:pt x="312" y="289"/>
                    <a:pt x="311" y="286"/>
                    <a:pt x="310" y="286"/>
                  </a:cubicBezTo>
                  <a:cubicBezTo>
                    <a:pt x="309" y="287"/>
                    <a:pt x="308" y="287"/>
                    <a:pt x="306" y="288"/>
                  </a:cubicBezTo>
                  <a:cubicBezTo>
                    <a:pt x="304" y="288"/>
                    <a:pt x="303" y="288"/>
                    <a:pt x="302" y="289"/>
                  </a:cubicBezTo>
                  <a:cubicBezTo>
                    <a:pt x="301" y="290"/>
                    <a:pt x="299" y="291"/>
                    <a:pt x="297" y="291"/>
                  </a:cubicBezTo>
                  <a:cubicBezTo>
                    <a:pt x="295" y="291"/>
                    <a:pt x="294" y="291"/>
                    <a:pt x="293" y="292"/>
                  </a:cubicBezTo>
                  <a:cubicBezTo>
                    <a:pt x="293" y="293"/>
                    <a:pt x="290" y="293"/>
                    <a:pt x="287" y="294"/>
                  </a:cubicBezTo>
                  <a:cubicBezTo>
                    <a:pt x="284" y="294"/>
                    <a:pt x="283" y="293"/>
                    <a:pt x="280" y="294"/>
                  </a:cubicBezTo>
                  <a:cubicBezTo>
                    <a:pt x="278" y="296"/>
                    <a:pt x="277" y="296"/>
                    <a:pt x="277" y="296"/>
                  </a:cubicBezTo>
                  <a:cubicBezTo>
                    <a:pt x="277" y="296"/>
                    <a:pt x="274" y="265"/>
                    <a:pt x="269" y="259"/>
                  </a:cubicBezTo>
                  <a:cubicBezTo>
                    <a:pt x="269" y="259"/>
                    <a:pt x="273" y="255"/>
                    <a:pt x="275" y="255"/>
                  </a:cubicBezTo>
                  <a:close/>
                  <a:moveTo>
                    <a:pt x="243" y="404"/>
                  </a:moveTo>
                  <a:cubicBezTo>
                    <a:pt x="243" y="400"/>
                    <a:pt x="243" y="398"/>
                    <a:pt x="244" y="396"/>
                  </a:cubicBezTo>
                  <a:cubicBezTo>
                    <a:pt x="246" y="393"/>
                    <a:pt x="245" y="389"/>
                    <a:pt x="246" y="388"/>
                  </a:cubicBezTo>
                  <a:cubicBezTo>
                    <a:pt x="247" y="387"/>
                    <a:pt x="248" y="384"/>
                    <a:pt x="248" y="382"/>
                  </a:cubicBezTo>
                  <a:cubicBezTo>
                    <a:pt x="247" y="381"/>
                    <a:pt x="247" y="380"/>
                    <a:pt x="251" y="381"/>
                  </a:cubicBezTo>
                  <a:cubicBezTo>
                    <a:pt x="254" y="381"/>
                    <a:pt x="255" y="380"/>
                    <a:pt x="255" y="379"/>
                  </a:cubicBezTo>
                  <a:cubicBezTo>
                    <a:pt x="256" y="378"/>
                    <a:pt x="257" y="373"/>
                    <a:pt x="257" y="372"/>
                  </a:cubicBezTo>
                  <a:cubicBezTo>
                    <a:pt x="257" y="371"/>
                    <a:pt x="258" y="372"/>
                    <a:pt x="259" y="370"/>
                  </a:cubicBezTo>
                  <a:cubicBezTo>
                    <a:pt x="259" y="369"/>
                    <a:pt x="260" y="367"/>
                    <a:pt x="260" y="366"/>
                  </a:cubicBezTo>
                  <a:cubicBezTo>
                    <a:pt x="260" y="365"/>
                    <a:pt x="262" y="364"/>
                    <a:pt x="262" y="361"/>
                  </a:cubicBezTo>
                  <a:cubicBezTo>
                    <a:pt x="262" y="358"/>
                    <a:pt x="261" y="355"/>
                    <a:pt x="263" y="353"/>
                  </a:cubicBezTo>
                  <a:cubicBezTo>
                    <a:pt x="265" y="352"/>
                    <a:pt x="266" y="351"/>
                    <a:pt x="265" y="350"/>
                  </a:cubicBezTo>
                  <a:cubicBezTo>
                    <a:pt x="265" y="349"/>
                    <a:pt x="264" y="346"/>
                    <a:pt x="264" y="346"/>
                  </a:cubicBezTo>
                  <a:cubicBezTo>
                    <a:pt x="265" y="348"/>
                    <a:pt x="265" y="349"/>
                    <a:pt x="268" y="350"/>
                  </a:cubicBezTo>
                  <a:cubicBezTo>
                    <a:pt x="270" y="351"/>
                    <a:pt x="272" y="352"/>
                    <a:pt x="273" y="353"/>
                  </a:cubicBezTo>
                  <a:cubicBezTo>
                    <a:pt x="275" y="355"/>
                    <a:pt x="275" y="355"/>
                    <a:pt x="277" y="356"/>
                  </a:cubicBezTo>
                  <a:cubicBezTo>
                    <a:pt x="279" y="357"/>
                    <a:pt x="282" y="361"/>
                    <a:pt x="285" y="364"/>
                  </a:cubicBezTo>
                  <a:cubicBezTo>
                    <a:pt x="289" y="367"/>
                    <a:pt x="289" y="367"/>
                    <a:pt x="292" y="369"/>
                  </a:cubicBezTo>
                  <a:cubicBezTo>
                    <a:pt x="295" y="371"/>
                    <a:pt x="295" y="371"/>
                    <a:pt x="296" y="371"/>
                  </a:cubicBezTo>
                  <a:cubicBezTo>
                    <a:pt x="296" y="372"/>
                    <a:pt x="298" y="371"/>
                    <a:pt x="296" y="374"/>
                  </a:cubicBezTo>
                  <a:cubicBezTo>
                    <a:pt x="294" y="376"/>
                    <a:pt x="293" y="378"/>
                    <a:pt x="290" y="380"/>
                  </a:cubicBezTo>
                  <a:cubicBezTo>
                    <a:pt x="288" y="382"/>
                    <a:pt x="286" y="384"/>
                    <a:pt x="285" y="384"/>
                  </a:cubicBezTo>
                  <a:cubicBezTo>
                    <a:pt x="284" y="384"/>
                    <a:pt x="282" y="384"/>
                    <a:pt x="280" y="385"/>
                  </a:cubicBezTo>
                  <a:cubicBezTo>
                    <a:pt x="278" y="387"/>
                    <a:pt x="277" y="387"/>
                    <a:pt x="275" y="390"/>
                  </a:cubicBezTo>
                  <a:cubicBezTo>
                    <a:pt x="273" y="393"/>
                    <a:pt x="272" y="393"/>
                    <a:pt x="271" y="393"/>
                  </a:cubicBezTo>
                  <a:cubicBezTo>
                    <a:pt x="269" y="393"/>
                    <a:pt x="269" y="395"/>
                    <a:pt x="267" y="396"/>
                  </a:cubicBezTo>
                  <a:cubicBezTo>
                    <a:pt x="265" y="398"/>
                    <a:pt x="262" y="399"/>
                    <a:pt x="262" y="399"/>
                  </a:cubicBezTo>
                  <a:cubicBezTo>
                    <a:pt x="262" y="399"/>
                    <a:pt x="255" y="400"/>
                    <a:pt x="254" y="403"/>
                  </a:cubicBezTo>
                  <a:cubicBezTo>
                    <a:pt x="253" y="405"/>
                    <a:pt x="253" y="405"/>
                    <a:pt x="251" y="406"/>
                  </a:cubicBezTo>
                  <a:cubicBezTo>
                    <a:pt x="250" y="406"/>
                    <a:pt x="251" y="404"/>
                    <a:pt x="249" y="407"/>
                  </a:cubicBezTo>
                  <a:cubicBezTo>
                    <a:pt x="247" y="409"/>
                    <a:pt x="247" y="409"/>
                    <a:pt x="246" y="411"/>
                  </a:cubicBezTo>
                  <a:cubicBezTo>
                    <a:pt x="245" y="412"/>
                    <a:pt x="243" y="411"/>
                    <a:pt x="242" y="411"/>
                  </a:cubicBezTo>
                  <a:cubicBezTo>
                    <a:pt x="242" y="410"/>
                    <a:pt x="243" y="407"/>
                    <a:pt x="243" y="404"/>
                  </a:cubicBezTo>
                  <a:close/>
                  <a:moveTo>
                    <a:pt x="214" y="310"/>
                  </a:moveTo>
                  <a:cubicBezTo>
                    <a:pt x="215" y="308"/>
                    <a:pt x="215" y="307"/>
                    <a:pt x="217" y="306"/>
                  </a:cubicBezTo>
                  <a:cubicBezTo>
                    <a:pt x="219" y="305"/>
                    <a:pt x="223" y="302"/>
                    <a:pt x="225" y="302"/>
                  </a:cubicBezTo>
                  <a:cubicBezTo>
                    <a:pt x="227" y="302"/>
                    <a:pt x="228" y="300"/>
                    <a:pt x="228" y="300"/>
                  </a:cubicBezTo>
                  <a:cubicBezTo>
                    <a:pt x="228" y="299"/>
                    <a:pt x="228" y="297"/>
                    <a:pt x="228" y="297"/>
                  </a:cubicBezTo>
                  <a:cubicBezTo>
                    <a:pt x="228" y="297"/>
                    <a:pt x="231" y="296"/>
                    <a:pt x="232" y="295"/>
                  </a:cubicBezTo>
                  <a:cubicBezTo>
                    <a:pt x="233" y="294"/>
                    <a:pt x="234" y="292"/>
                    <a:pt x="235" y="291"/>
                  </a:cubicBezTo>
                  <a:cubicBezTo>
                    <a:pt x="236" y="291"/>
                    <a:pt x="237" y="294"/>
                    <a:pt x="237" y="294"/>
                  </a:cubicBezTo>
                  <a:cubicBezTo>
                    <a:pt x="237" y="295"/>
                    <a:pt x="238" y="299"/>
                    <a:pt x="238" y="299"/>
                  </a:cubicBezTo>
                  <a:cubicBezTo>
                    <a:pt x="238" y="300"/>
                    <a:pt x="237" y="301"/>
                    <a:pt x="235" y="301"/>
                  </a:cubicBezTo>
                  <a:cubicBezTo>
                    <a:pt x="234" y="301"/>
                    <a:pt x="233" y="300"/>
                    <a:pt x="231" y="302"/>
                  </a:cubicBezTo>
                  <a:cubicBezTo>
                    <a:pt x="229" y="304"/>
                    <a:pt x="228" y="304"/>
                    <a:pt x="227" y="305"/>
                  </a:cubicBezTo>
                  <a:cubicBezTo>
                    <a:pt x="226" y="306"/>
                    <a:pt x="226" y="307"/>
                    <a:pt x="224" y="308"/>
                  </a:cubicBezTo>
                  <a:cubicBezTo>
                    <a:pt x="222" y="310"/>
                    <a:pt x="222" y="309"/>
                    <a:pt x="220" y="310"/>
                  </a:cubicBezTo>
                  <a:cubicBezTo>
                    <a:pt x="219" y="311"/>
                    <a:pt x="217" y="311"/>
                    <a:pt x="216" y="313"/>
                  </a:cubicBezTo>
                  <a:cubicBezTo>
                    <a:pt x="215" y="315"/>
                    <a:pt x="215" y="316"/>
                    <a:pt x="214" y="316"/>
                  </a:cubicBezTo>
                  <a:cubicBezTo>
                    <a:pt x="213" y="317"/>
                    <a:pt x="207" y="318"/>
                    <a:pt x="207" y="314"/>
                  </a:cubicBezTo>
                  <a:cubicBezTo>
                    <a:pt x="207" y="314"/>
                    <a:pt x="213" y="312"/>
                    <a:pt x="214" y="310"/>
                  </a:cubicBezTo>
                  <a:close/>
                  <a:moveTo>
                    <a:pt x="226" y="417"/>
                  </a:moveTo>
                  <a:cubicBezTo>
                    <a:pt x="224" y="416"/>
                    <a:pt x="224" y="417"/>
                    <a:pt x="221" y="418"/>
                  </a:cubicBezTo>
                  <a:cubicBezTo>
                    <a:pt x="218" y="420"/>
                    <a:pt x="217" y="419"/>
                    <a:pt x="217" y="422"/>
                  </a:cubicBezTo>
                  <a:cubicBezTo>
                    <a:pt x="216" y="425"/>
                    <a:pt x="218" y="425"/>
                    <a:pt x="217" y="428"/>
                  </a:cubicBezTo>
                  <a:cubicBezTo>
                    <a:pt x="215" y="431"/>
                    <a:pt x="216" y="433"/>
                    <a:pt x="213" y="433"/>
                  </a:cubicBezTo>
                  <a:cubicBezTo>
                    <a:pt x="210" y="433"/>
                    <a:pt x="212" y="433"/>
                    <a:pt x="208" y="435"/>
                  </a:cubicBezTo>
                  <a:cubicBezTo>
                    <a:pt x="204" y="436"/>
                    <a:pt x="204" y="439"/>
                    <a:pt x="203" y="436"/>
                  </a:cubicBezTo>
                  <a:cubicBezTo>
                    <a:pt x="202" y="434"/>
                    <a:pt x="202" y="432"/>
                    <a:pt x="202" y="430"/>
                  </a:cubicBezTo>
                  <a:cubicBezTo>
                    <a:pt x="202" y="429"/>
                    <a:pt x="200" y="430"/>
                    <a:pt x="200" y="429"/>
                  </a:cubicBezTo>
                  <a:cubicBezTo>
                    <a:pt x="200" y="428"/>
                    <a:pt x="198" y="426"/>
                    <a:pt x="202" y="426"/>
                  </a:cubicBezTo>
                  <a:cubicBezTo>
                    <a:pt x="205" y="426"/>
                    <a:pt x="208" y="425"/>
                    <a:pt x="205" y="422"/>
                  </a:cubicBezTo>
                  <a:cubicBezTo>
                    <a:pt x="201" y="420"/>
                    <a:pt x="197" y="423"/>
                    <a:pt x="200" y="418"/>
                  </a:cubicBezTo>
                  <a:cubicBezTo>
                    <a:pt x="203" y="414"/>
                    <a:pt x="204" y="413"/>
                    <a:pt x="205" y="413"/>
                  </a:cubicBezTo>
                  <a:cubicBezTo>
                    <a:pt x="206" y="413"/>
                    <a:pt x="208" y="409"/>
                    <a:pt x="208" y="406"/>
                  </a:cubicBezTo>
                  <a:cubicBezTo>
                    <a:pt x="208" y="404"/>
                    <a:pt x="207" y="402"/>
                    <a:pt x="210" y="402"/>
                  </a:cubicBezTo>
                  <a:cubicBezTo>
                    <a:pt x="212" y="401"/>
                    <a:pt x="216" y="401"/>
                    <a:pt x="213" y="399"/>
                  </a:cubicBezTo>
                  <a:cubicBezTo>
                    <a:pt x="211" y="397"/>
                    <a:pt x="208" y="400"/>
                    <a:pt x="210" y="397"/>
                  </a:cubicBezTo>
                  <a:cubicBezTo>
                    <a:pt x="212" y="394"/>
                    <a:pt x="213" y="396"/>
                    <a:pt x="214" y="393"/>
                  </a:cubicBezTo>
                  <a:cubicBezTo>
                    <a:pt x="215" y="391"/>
                    <a:pt x="214" y="391"/>
                    <a:pt x="216" y="389"/>
                  </a:cubicBezTo>
                  <a:cubicBezTo>
                    <a:pt x="217" y="388"/>
                    <a:pt x="223" y="381"/>
                    <a:pt x="224" y="379"/>
                  </a:cubicBezTo>
                  <a:cubicBezTo>
                    <a:pt x="225" y="376"/>
                    <a:pt x="228" y="372"/>
                    <a:pt x="228" y="369"/>
                  </a:cubicBezTo>
                  <a:cubicBezTo>
                    <a:pt x="229" y="367"/>
                    <a:pt x="230" y="361"/>
                    <a:pt x="231" y="358"/>
                  </a:cubicBezTo>
                  <a:cubicBezTo>
                    <a:pt x="231" y="355"/>
                    <a:pt x="232" y="348"/>
                    <a:pt x="232" y="346"/>
                  </a:cubicBezTo>
                  <a:cubicBezTo>
                    <a:pt x="231" y="343"/>
                    <a:pt x="233" y="340"/>
                    <a:pt x="233" y="340"/>
                  </a:cubicBezTo>
                  <a:cubicBezTo>
                    <a:pt x="233" y="339"/>
                    <a:pt x="235" y="339"/>
                    <a:pt x="233" y="336"/>
                  </a:cubicBezTo>
                  <a:cubicBezTo>
                    <a:pt x="230" y="334"/>
                    <a:pt x="230" y="335"/>
                    <a:pt x="228" y="332"/>
                  </a:cubicBezTo>
                  <a:cubicBezTo>
                    <a:pt x="227" y="329"/>
                    <a:pt x="223" y="325"/>
                    <a:pt x="223" y="325"/>
                  </a:cubicBezTo>
                  <a:cubicBezTo>
                    <a:pt x="222" y="323"/>
                    <a:pt x="222" y="323"/>
                    <a:pt x="222" y="323"/>
                  </a:cubicBezTo>
                  <a:cubicBezTo>
                    <a:pt x="222" y="323"/>
                    <a:pt x="221" y="322"/>
                    <a:pt x="223" y="322"/>
                  </a:cubicBezTo>
                  <a:cubicBezTo>
                    <a:pt x="226" y="323"/>
                    <a:pt x="228" y="321"/>
                    <a:pt x="228" y="322"/>
                  </a:cubicBezTo>
                  <a:cubicBezTo>
                    <a:pt x="228" y="324"/>
                    <a:pt x="234" y="324"/>
                    <a:pt x="235" y="324"/>
                  </a:cubicBezTo>
                  <a:cubicBezTo>
                    <a:pt x="237" y="323"/>
                    <a:pt x="238" y="327"/>
                    <a:pt x="238" y="327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38" y="333"/>
                    <a:pt x="236" y="345"/>
                    <a:pt x="237" y="347"/>
                  </a:cubicBezTo>
                  <a:cubicBezTo>
                    <a:pt x="237" y="348"/>
                    <a:pt x="237" y="352"/>
                    <a:pt x="236" y="354"/>
                  </a:cubicBezTo>
                  <a:cubicBezTo>
                    <a:pt x="236" y="356"/>
                    <a:pt x="236" y="359"/>
                    <a:pt x="236" y="362"/>
                  </a:cubicBezTo>
                  <a:cubicBezTo>
                    <a:pt x="236" y="365"/>
                    <a:pt x="236" y="368"/>
                    <a:pt x="236" y="370"/>
                  </a:cubicBezTo>
                  <a:cubicBezTo>
                    <a:pt x="236" y="372"/>
                    <a:pt x="236" y="377"/>
                    <a:pt x="236" y="380"/>
                  </a:cubicBezTo>
                  <a:cubicBezTo>
                    <a:pt x="236" y="384"/>
                    <a:pt x="238" y="389"/>
                    <a:pt x="238" y="390"/>
                  </a:cubicBezTo>
                  <a:cubicBezTo>
                    <a:pt x="238" y="392"/>
                    <a:pt x="238" y="393"/>
                    <a:pt x="238" y="397"/>
                  </a:cubicBezTo>
                  <a:cubicBezTo>
                    <a:pt x="238" y="401"/>
                    <a:pt x="238" y="403"/>
                    <a:pt x="238" y="405"/>
                  </a:cubicBezTo>
                  <a:cubicBezTo>
                    <a:pt x="238" y="407"/>
                    <a:pt x="238" y="410"/>
                    <a:pt x="238" y="410"/>
                  </a:cubicBezTo>
                  <a:cubicBezTo>
                    <a:pt x="238" y="410"/>
                    <a:pt x="237" y="415"/>
                    <a:pt x="235" y="415"/>
                  </a:cubicBezTo>
                  <a:cubicBezTo>
                    <a:pt x="233" y="416"/>
                    <a:pt x="231" y="417"/>
                    <a:pt x="230" y="417"/>
                  </a:cubicBezTo>
                  <a:cubicBezTo>
                    <a:pt x="229" y="417"/>
                    <a:pt x="227" y="417"/>
                    <a:pt x="226" y="417"/>
                  </a:cubicBezTo>
                  <a:close/>
                  <a:moveTo>
                    <a:pt x="297" y="399"/>
                  </a:moveTo>
                  <a:cubicBezTo>
                    <a:pt x="296" y="400"/>
                    <a:pt x="295" y="400"/>
                    <a:pt x="295" y="403"/>
                  </a:cubicBezTo>
                  <a:cubicBezTo>
                    <a:pt x="295" y="406"/>
                    <a:pt x="296" y="407"/>
                    <a:pt x="296" y="408"/>
                  </a:cubicBezTo>
                  <a:cubicBezTo>
                    <a:pt x="296" y="410"/>
                    <a:pt x="297" y="413"/>
                    <a:pt x="294" y="413"/>
                  </a:cubicBezTo>
                  <a:cubicBezTo>
                    <a:pt x="291" y="413"/>
                    <a:pt x="289" y="413"/>
                    <a:pt x="288" y="413"/>
                  </a:cubicBezTo>
                  <a:cubicBezTo>
                    <a:pt x="287" y="414"/>
                    <a:pt x="286" y="416"/>
                    <a:pt x="284" y="416"/>
                  </a:cubicBezTo>
                  <a:cubicBezTo>
                    <a:pt x="282" y="416"/>
                    <a:pt x="280" y="414"/>
                    <a:pt x="280" y="416"/>
                  </a:cubicBezTo>
                  <a:cubicBezTo>
                    <a:pt x="279" y="418"/>
                    <a:pt x="282" y="419"/>
                    <a:pt x="280" y="420"/>
                  </a:cubicBezTo>
                  <a:cubicBezTo>
                    <a:pt x="277" y="421"/>
                    <a:pt x="275" y="421"/>
                    <a:pt x="275" y="421"/>
                  </a:cubicBezTo>
                  <a:cubicBezTo>
                    <a:pt x="275" y="421"/>
                    <a:pt x="273" y="420"/>
                    <a:pt x="272" y="420"/>
                  </a:cubicBezTo>
                  <a:cubicBezTo>
                    <a:pt x="270" y="420"/>
                    <a:pt x="265" y="422"/>
                    <a:pt x="264" y="424"/>
                  </a:cubicBezTo>
                  <a:cubicBezTo>
                    <a:pt x="263" y="425"/>
                    <a:pt x="263" y="426"/>
                    <a:pt x="261" y="426"/>
                  </a:cubicBezTo>
                  <a:cubicBezTo>
                    <a:pt x="259" y="426"/>
                    <a:pt x="261" y="425"/>
                    <a:pt x="257" y="426"/>
                  </a:cubicBezTo>
                  <a:cubicBezTo>
                    <a:pt x="253" y="427"/>
                    <a:pt x="254" y="429"/>
                    <a:pt x="252" y="431"/>
                  </a:cubicBezTo>
                  <a:cubicBezTo>
                    <a:pt x="249" y="432"/>
                    <a:pt x="249" y="432"/>
                    <a:pt x="247" y="432"/>
                  </a:cubicBezTo>
                  <a:cubicBezTo>
                    <a:pt x="245" y="432"/>
                    <a:pt x="244" y="434"/>
                    <a:pt x="242" y="435"/>
                  </a:cubicBezTo>
                  <a:cubicBezTo>
                    <a:pt x="240" y="436"/>
                    <a:pt x="237" y="437"/>
                    <a:pt x="236" y="437"/>
                  </a:cubicBezTo>
                  <a:cubicBezTo>
                    <a:pt x="236" y="437"/>
                    <a:pt x="233" y="437"/>
                    <a:pt x="234" y="435"/>
                  </a:cubicBezTo>
                  <a:cubicBezTo>
                    <a:pt x="234" y="435"/>
                    <a:pt x="238" y="433"/>
                    <a:pt x="240" y="429"/>
                  </a:cubicBezTo>
                  <a:cubicBezTo>
                    <a:pt x="242" y="426"/>
                    <a:pt x="247" y="423"/>
                    <a:pt x="247" y="423"/>
                  </a:cubicBezTo>
                  <a:cubicBezTo>
                    <a:pt x="248" y="422"/>
                    <a:pt x="254" y="419"/>
                    <a:pt x="256" y="418"/>
                  </a:cubicBezTo>
                  <a:cubicBezTo>
                    <a:pt x="258" y="417"/>
                    <a:pt x="266" y="416"/>
                    <a:pt x="270" y="411"/>
                  </a:cubicBezTo>
                  <a:cubicBezTo>
                    <a:pt x="275" y="406"/>
                    <a:pt x="278" y="408"/>
                    <a:pt x="280" y="405"/>
                  </a:cubicBezTo>
                  <a:cubicBezTo>
                    <a:pt x="283" y="403"/>
                    <a:pt x="290" y="400"/>
                    <a:pt x="290" y="400"/>
                  </a:cubicBezTo>
                  <a:cubicBezTo>
                    <a:pt x="290" y="400"/>
                    <a:pt x="294" y="397"/>
                    <a:pt x="297" y="396"/>
                  </a:cubicBezTo>
                  <a:cubicBezTo>
                    <a:pt x="301" y="394"/>
                    <a:pt x="304" y="392"/>
                    <a:pt x="306" y="391"/>
                  </a:cubicBezTo>
                  <a:cubicBezTo>
                    <a:pt x="308" y="391"/>
                    <a:pt x="311" y="389"/>
                    <a:pt x="313" y="389"/>
                  </a:cubicBezTo>
                  <a:cubicBezTo>
                    <a:pt x="314" y="389"/>
                    <a:pt x="318" y="390"/>
                    <a:pt x="319" y="392"/>
                  </a:cubicBezTo>
                  <a:cubicBezTo>
                    <a:pt x="320" y="393"/>
                    <a:pt x="324" y="396"/>
                    <a:pt x="324" y="397"/>
                  </a:cubicBezTo>
                  <a:cubicBezTo>
                    <a:pt x="324" y="398"/>
                    <a:pt x="327" y="398"/>
                    <a:pt x="327" y="400"/>
                  </a:cubicBezTo>
                  <a:cubicBezTo>
                    <a:pt x="326" y="401"/>
                    <a:pt x="324" y="402"/>
                    <a:pt x="322" y="403"/>
                  </a:cubicBezTo>
                  <a:cubicBezTo>
                    <a:pt x="320" y="403"/>
                    <a:pt x="317" y="404"/>
                    <a:pt x="315" y="405"/>
                  </a:cubicBezTo>
                  <a:cubicBezTo>
                    <a:pt x="313" y="406"/>
                    <a:pt x="312" y="405"/>
                    <a:pt x="310" y="407"/>
                  </a:cubicBezTo>
                  <a:cubicBezTo>
                    <a:pt x="309" y="408"/>
                    <a:pt x="308" y="409"/>
                    <a:pt x="308" y="409"/>
                  </a:cubicBezTo>
                  <a:cubicBezTo>
                    <a:pt x="308" y="404"/>
                    <a:pt x="308" y="404"/>
                    <a:pt x="308" y="404"/>
                  </a:cubicBezTo>
                  <a:cubicBezTo>
                    <a:pt x="308" y="404"/>
                    <a:pt x="309" y="403"/>
                    <a:pt x="306" y="402"/>
                  </a:cubicBezTo>
                  <a:cubicBezTo>
                    <a:pt x="304" y="401"/>
                    <a:pt x="303" y="401"/>
                    <a:pt x="302" y="399"/>
                  </a:cubicBezTo>
                  <a:cubicBezTo>
                    <a:pt x="301" y="398"/>
                    <a:pt x="297" y="398"/>
                    <a:pt x="297" y="399"/>
                  </a:cubicBezTo>
                  <a:close/>
                  <a:moveTo>
                    <a:pt x="430" y="460"/>
                  </a:moveTo>
                  <a:cubicBezTo>
                    <a:pt x="426" y="460"/>
                    <a:pt x="419" y="459"/>
                    <a:pt x="417" y="459"/>
                  </a:cubicBezTo>
                  <a:cubicBezTo>
                    <a:pt x="415" y="458"/>
                    <a:pt x="411" y="458"/>
                    <a:pt x="410" y="456"/>
                  </a:cubicBezTo>
                  <a:cubicBezTo>
                    <a:pt x="409" y="455"/>
                    <a:pt x="407" y="453"/>
                    <a:pt x="407" y="453"/>
                  </a:cubicBezTo>
                  <a:cubicBezTo>
                    <a:pt x="407" y="453"/>
                    <a:pt x="407" y="454"/>
                    <a:pt x="406" y="454"/>
                  </a:cubicBezTo>
                  <a:cubicBezTo>
                    <a:pt x="405" y="454"/>
                    <a:pt x="404" y="453"/>
                    <a:pt x="404" y="453"/>
                  </a:cubicBezTo>
                  <a:cubicBezTo>
                    <a:pt x="404" y="453"/>
                    <a:pt x="403" y="447"/>
                    <a:pt x="404" y="446"/>
                  </a:cubicBezTo>
                  <a:cubicBezTo>
                    <a:pt x="404" y="444"/>
                    <a:pt x="406" y="444"/>
                    <a:pt x="408" y="444"/>
                  </a:cubicBezTo>
                  <a:cubicBezTo>
                    <a:pt x="410" y="444"/>
                    <a:pt x="410" y="444"/>
                    <a:pt x="411" y="444"/>
                  </a:cubicBezTo>
                  <a:cubicBezTo>
                    <a:pt x="413" y="444"/>
                    <a:pt x="417" y="447"/>
                    <a:pt x="419" y="448"/>
                  </a:cubicBezTo>
                  <a:cubicBezTo>
                    <a:pt x="421" y="448"/>
                    <a:pt x="425" y="447"/>
                    <a:pt x="425" y="449"/>
                  </a:cubicBezTo>
                  <a:cubicBezTo>
                    <a:pt x="426" y="450"/>
                    <a:pt x="425" y="451"/>
                    <a:pt x="427" y="452"/>
                  </a:cubicBezTo>
                  <a:cubicBezTo>
                    <a:pt x="430" y="453"/>
                    <a:pt x="433" y="457"/>
                    <a:pt x="434" y="457"/>
                  </a:cubicBezTo>
                  <a:cubicBezTo>
                    <a:pt x="436" y="457"/>
                    <a:pt x="437" y="460"/>
                    <a:pt x="437" y="460"/>
                  </a:cubicBezTo>
                  <a:cubicBezTo>
                    <a:pt x="437" y="460"/>
                    <a:pt x="433" y="461"/>
                    <a:pt x="430" y="460"/>
                  </a:cubicBezTo>
                  <a:close/>
                  <a:moveTo>
                    <a:pt x="465" y="452"/>
                  </a:moveTo>
                  <a:cubicBezTo>
                    <a:pt x="464" y="451"/>
                    <a:pt x="460" y="450"/>
                    <a:pt x="460" y="448"/>
                  </a:cubicBezTo>
                  <a:cubicBezTo>
                    <a:pt x="459" y="447"/>
                    <a:pt x="459" y="443"/>
                    <a:pt x="457" y="443"/>
                  </a:cubicBezTo>
                  <a:cubicBezTo>
                    <a:pt x="454" y="443"/>
                    <a:pt x="452" y="444"/>
                    <a:pt x="452" y="444"/>
                  </a:cubicBezTo>
                  <a:cubicBezTo>
                    <a:pt x="452" y="444"/>
                    <a:pt x="448" y="445"/>
                    <a:pt x="446" y="444"/>
                  </a:cubicBezTo>
                  <a:cubicBezTo>
                    <a:pt x="445" y="443"/>
                    <a:pt x="444" y="442"/>
                    <a:pt x="445" y="441"/>
                  </a:cubicBezTo>
                  <a:cubicBezTo>
                    <a:pt x="445" y="440"/>
                    <a:pt x="446" y="438"/>
                    <a:pt x="446" y="438"/>
                  </a:cubicBezTo>
                  <a:cubicBezTo>
                    <a:pt x="446" y="438"/>
                    <a:pt x="444" y="436"/>
                    <a:pt x="443" y="437"/>
                  </a:cubicBezTo>
                  <a:cubicBezTo>
                    <a:pt x="442" y="439"/>
                    <a:pt x="440" y="440"/>
                    <a:pt x="440" y="440"/>
                  </a:cubicBezTo>
                  <a:cubicBezTo>
                    <a:pt x="440" y="440"/>
                    <a:pt x="440" y="440"/>
                    <a:pt x="440" y="439"/>
                  </a:cubicBezTo>
                  <a:cubicBezTo>
                    <a:pt x="440" y="438"/>
                    <a:pt x="441" y="436"/>
                    <a:pt x="444" y="436"/>
                  </a:cubicBezTo>
                  <a:cubicBezTo>
                    <a:pt x="448" y="436"/>
                    <a:pt x="452" y="437"/>
                    <a:pt x="452" y="436"/>
                  </a:cubicBezTo>
                  <a:cubicBezTo>
                    <a:pt x="452" y="435"/>
                    <a:pt x="453" y="434"/>
                    <a:pt x="453" y="434"/>
                  </a:cubicBezTo>
                  <a:cubicBezTo>
                    <a:pt x="453" y="434"/>
                    <a:pt x="457" y="443"/>
                    <a:pt x="459" y="443"/>
                  </a:cubicBezTo>
                  <a:cubicBezTo>
                    <a:pt x="461" y="444"/>
                    <a:pt x="462" y="448"/>
                    <a:pt x="464" y="449"/>
                  </a:cubicBezTo>
                  <a:cubicBezTo>
                    <a:pt x="465" y="450"/>
                    <a:pt x="467" y="452"/>
                    <a:pt x="467" y="452"/>
                  </a:cubicBezTo>
                  <a:cubicBezTo>
                    <a:pt x="467" y="452"/>
                    <a:pt x="466" y="453"/>
                    <a:pt x="465" y="452"/>
                  </a:cubicBezTo>
                  <a:close/>
                  <a:moveTo>
                    <a:pt x="467" y="420"/>
                  </a:moveTo>
                  <a:cubicBezTo>
                    <a:pt x="465" y="420"/>
                    <a:pt x="465" y="420"/>
                    <a:pt x="461" y="421"/>
                  </a:cubicBezTo>
                  <a:cubicBezTo>
                    <a:pt x="457" y="421"/>
                    <a:pt x="457" y="421"/>
                    <a:pt x="455" y="421"/>
                  </a:cubicBezTo>
                  <a:cubicBezTo>
                    <a:pt x="452" y="421"/>
                    <a:pt x="450" y="422"/>
                    <a:pt x="448" y="422"/>
                  </a:cubicBezTo>
                  <a:cubicBezTo>
                    <a:pt x="446" y="422"/>
                    <a:pt x="438" y="422"/>
                    <a:pt x="437" y="422"/>
                  </a:cubicBezTo>
                  <a:cubicBezTo>
                    <a:pt x="435" y="422"/>
                    <a:pt x="432" y="422"/>
                    <a:pt x="430" y="422"/>
                  </a:cubicBezTo>
                  <a:cubicBezTo>
                    <a:pt x="428" y="422"/>
                    <a:pt x="419" y="425"/>
                    <a:pt x="416" y="425"/>
                  </a:cubicBezTo>
                  <a:cubicBezTo>
                    <a:pt x="413" y="425"/>
                    <a:pt x="406" y="425"/>
                    <a:pt x="403" y="427"/>
                  </a:cubicBezTo>
                  <a:cubicBezTo>
                    <a:pt x="400" y="428"/>
                    <a:pt x="401" y="429"/>
                    <a:pt x="397" y="430"/>
                  </a:cubicBezTo>
                  <a:cubicBezTo>
                    <a:pt x="393" y="431"/>
                    <a:pt x="393" y="434"/>
                    <a:pt x="390" y="434"/>
                  </a:cubicBezTo>
                  <a:cubicBezTo>
                    <a:pt x="386" y="435"/>
                    <a:pt x="382" y="435"/>
                    <a:pt x="379" y="437"/>
                  </a:cubicBezTo>
                  <a:cubicBezTo>
                    <a:pt x="376" y="438"/>
                    <a:pt x="372" y="441"/>
                    <a:pt x="371" y="441"/>
                  </a:cubicBezTo>
                  <a:cubicBezTo>
                    <a:pt x="369" y="442"/>
                    <a:pt x="364" y="441"/>
                    <a:pt x="368" y="442"/>
                  </a:cubicBezTo>
                  <a:cubicBezTo>
                    <a:pt x="372" y="444"/>
                    <a:pt x="374" y="445"/>
                    <a:pt x="379" y="445"/>
                  </a:cubicBezTo>
                  <a:cubicBezTo>
                    <a:pt x="389" y="445"/>
                    <a:pt x="389" y="445"/>
                    <a:pt x="389" y="445"/>
                  </a:cubicBezTo>
                  <a:cubicBezTo>
                    <a:pt x="390" y="445"/>
                    <a:pt x="393" y="445"/>
                    <a:pt x="393" y="445"/>
                  </a:cubicBezTo>
                  <a:cubicBezTo>
                    <a:pt x="393" y="445"/>
                    <a:pt x="393" y="445"/>
                    <a:pt x="394" y="448"/>
                  </a:cubicBezTo>
                  <a:cubicBezTo>
                    <a:pt x="395" y="450"/>
                    <a:pt x="396" y="453"/>
                    <a:pt x="396" y="453"/>
                  </a:cubicBezTo>
                  <a:cubicBezTo>
                    <a:pt x="396" y="453"/>
                    <a:pt x="391" y="454"/>
                    <a:pt x="390" y="454"/>
                  </a:cubicBezTo>
                  <a:cubicBezTo>
                    <a:pt x="389" y="454"/>
                    <a:pt x="393" y="455"/>
                    <a:pt x="387" y="455"/>
                  </a:cubicBezTo>
                  <a:cubicBezTo>
                    <a:pt x="380" y="455"/>
                    <a:pt x="375" y="453"/>
                    <a:pt x="372" y="453"/>
                  </a:cubicBezTo>
                  <a:cubicBezTo>
                    <a:pt x="368" y="453"/>
                    <a:pt x="368" y="450"/>
                    <a:pt x="361" y="454"/>
                  </a:cubicBezTo>
                  <a:cubicBezTo>
                    <a:pt x="339" y="451"/>
                    <a:pt x="339" y="451"/>
                    <a:pt x="339" y="451"/>
                  </a:cubicBezTo>
                  <a:cubicBezTo>
                    <a:pt x="339" y="451"/>
                    <a:pt x="332" y="449"/>
                    <a:pt x="329" y="448"/>
                  </a:cubicBezTo>
                  <a:cubicBezTo>
                    <a:pt x="326" y="447"/>
                    <a:pt x="321" y="446"/>
                    <a:pt x="319" y="446"/>
                  </a:cubicBezTo>
                  <a:cubicBezTo>
                    <a:pt x="316" y="446"/>
                    <a:pt x="307" y="441"/>
                    <a:pt x="303" y="443"/>
                  </a:cubicBezTo>
                  <a:cubicBezTo>
                    <a:pt x="303" y="443"/>
                    <a:pt x="333" y="433"/>
                    <a:pt x="336" y="430"/>
                  </a:cubicBezTo>
                  <a:cubicBezTo>
                    <a:pt x="340" y="427"/>
                    <a:pt x="344" y="427"/>
                    <a:pt x="345" y="427"/>
                  </a:cubicBezTo>
                  <a:cubicBezTo>
                    <a:pt x="346" y="427"/>
                    <a:pt x="359" y="424"/>
                    <a:pt x="362" y="423"/>
                  </a:cubicBezTo>
                  <a:cubicBezTo>
                    <a:pt x="365" y="422"/>
                    <a:pt x="373" y="420"/>
                    <a:pt x="379" y="418"/>
                  </a:cubicBezTo>
                  <a:cubicBezTo>
                    <a:pt x="385" y="416"/>
                    <a:pt x="397" y="413"/>
                    <a:pt x="399" y="413"/>
                  </a:cubicBezTo>
                  <a:cubicBezTo>
                    <a:pt x="402" y="412"/>
                    <a:pt x="415" y="406"/>
                    <a:pt x="421" y="405"/>
                  </a:cubicBezTo>
                  <a:cubicBezTo>
                    <a:pt x="426" y="403"/>
                    <a:pt x="440" y="400"/>
                    <a:pt x="440" y="400"/>
                  </a:cubicBezTo>
                  <a:cubicBezTo>
                    <a:pt x="440" y="400"/>
                    <a:pt x="449" y="397"/>
                    <a:pt x="450" y="398"/>
                  </a:cubicBezTo>
                  <a:cubicBezTo>
                    <a:pt x="451" y="399"/>
                    <a:pt x="458" y="398"/>
                    <a:pt x="461" y="397"/>
                  </a:cubicBezTo>
                  <a:cubicBezTo>
                    <a:pt x="464" y="396"/>
                    <a:pt x="468" y="393"/>
                    <a:pt x="471" y="392"/>
                  </a:cubicBezTo>
                  <a:cubicBezTo>
                    <a:pt x="474" y="391"/>
                    <a:pt x="480" y="387"/>
                    <a:pt x="481" y="384"/>
                  </a:cubicBezTo>
                  <a:cubicBezTo>
                    <a:pt x="482" y="382"/>
                    <a:pt x="485" y="378"/>
                    <a:pt x="485" y="378"/>
                  </a:cubicBezTo>
                  <a:cubicBezTo>
                    <a:pt x="485" y="378"/>
                    <a:pt x="487" y="378"/>
                    <a:pt x="488" y="378"/>
                  </a:cubicBezTo>
                  <a:cubicBezTo>
                    <a:pt x="489" y="378"/>
                    <a:pt x="492" y="384"/>
                    <a:pt x="492" y="386"/>
                  </a:cubicBezTo>
                  <a:cubicBezTo>
                    <a:pt x="492" y="388"/>
                    <a:pt x="492" y="391"/>
                    <a:pt x="492" y="391"/>
                  </a:cubicBezTo>
                  <a:cubicBezTo>
                    <a:pt x="492" y="391"/>
                    <a:pt x="489" y="393"/>
                    <a:pt x="488" y="393"/>
                  </a:cubicBezTo>
                  <a:cubicBezTo>
                    <a:pt x="486" y="393"/>
                    <a:pt x="481" y="394"/>
                    <a:pt x="478" y="394"/>
                  </a:cubicBezTo>
                  <a:cubicBezTo>
                    <a:pt x="476" y="395"/>
                    <a:pt x="472" y="396"/>
                    <a:pt x="471" y="396"/>
                  </a:cubicBezTo>
                  <a:cubicBezTo>
                    <a:pt x="470" y="397"/>
                    <a:pt x="470" y="398"/>
                    <a:pt x="468" y="399"/>
                  </a:cubicBezTo>
                  <a:cubicBezTo>
                    <a:pt x="466" y="400"/>
                    <a:pt x="462" y="401"/>
                    <a:pt x="460" y="401"/>
                  </a:cubicBezTo>
                  <a:cubicBezTo>
                    <a:pt x="458" y="401"/>
                    <a:pt x="457" y="404"/>
                    <a:pt x="455" y="405"/>
                  </a:cubicBezTo>
                  <a:cubicBezTo>
                    <a:pt x="454" y="407"/>
                    <a:pt x="452" y="404"/>
                    <a:pt x="452" y="407"/>
                  </a:cubicBezTo>
                  <a:cubicBezTo>
                    <a:pt x="453" y="411"/>
                    <a:pt x="453" y="416"/>
                    <a:pt x="455" y="416"/>
                  </a:cubicBezTo>
                  <a:cubicBezTo>
                    <a:pt x="457" y="415"/>
                    <a:pt x="460" y="415"/>
                    <a:pt x="460" y="415"/>
                  </a:cubicBezTo>
                  <a:cubicBezTo>
                    <a:pt x="461" y="414"/>
                    <a:pt x="466" y="413"/>
                    <a:pt x="467" y="412"/>
                  </a:cubicBezTo>
                  <a:cubicBezTo>
                    <a:pt x="468" y="411"/>
                    <a:pt x="472" y="410"/>
                    <a:pt x="472" y="410"/>
                  </a:cubicBezTo>
                  <a:cubicBezTo>
                    <a:pt x="473" y="412"/>
                    <a:pt x="473" y="412"/>
                    <a:pt x="473" y="412"/>
                  </a:cubicBezTo>
                  <a:cubicBezTo>
                    <a:pt x="476" y="412"/>
                    <a:pt x="476" y="412"/>
                    <a:pt x="476" y="412"/>
                  </a:cubicBezTo>
                  <a:cubicBezTo>
                    <a:pt x="476" y="412"/>
                    <a:pt x="481" y="405"/>
                    <a:pt x="483" y="405"/>
                  </a:cubicBezTo>
                  <a:cubicBezTo>
                    <a:pt x="485" y="404"/>
                    <a:pt x="485" y="407"/>
                    <a:pt x="486" y="407"/>
                  </a:cubicBezTo>
                  <a:cubicBezTo>
                    <a:pt x="487" y="407"/>
                    <a:pt x="496" y="405"/>
                    <a:pt x="496" y="405"/>
                  </a:cubicBezTo>
                  <a:cubicBezTo>
                    <a:pt x="497" y="405"/>
                    <a:pt x="500" y="404"/>
                    <a:pt x="500" y="405"/>
                  </a:cubicBezTo>
                  <a:cubicBezTo>
                    <a:pt x="500" y="406"/>
                    <a:pt x="498" y="407"/>
                    <a:pt x="499" y="410"/>
                  </a:cubicBezTo>
                  <a:cubicBezTo>
                    <a:pt x="501" y="414"/>
                    <a:pt x="496" y="418"/>
                    <a:pt x="495" y="418"/>
                  </a:cubicBezTo>
                  <a:cubicBezTo>
                    <a:pt x="493" y="419"/>
                    <a:pt x="489" y="419"/>
                    <a:pt x="487" y="419"/>
                  </a:cubicBezTo>
                  <a:cubicBezTo>
                    <a:pt x="476" y="419"/>
                    <a:pt x="476" y="419"/>
                    <a:pt x="476" y="419"/>
                  </a:cubicBezTo>
                  <a:cubicBezTo>
                    <a:pt x="475" y="419"/>
                    <a:pt x="470" y="420"/>
                    <a:pt x="467" y="420"/>
                  </a:cubicBezTo>
                  <a:close/>
                  <a:moveTo>
                    <a:pt x="483" y="448"/>
                  </a:moveTo>
                  <a:cubicBezTo>
                    <a:pt x="483" y="447"/>
                    <a:pt x="483" y="445"/>
                    <a:pt x="483" y="444"/>
                  </a:cubicBezTo>
                  <a:cubicBezTo>
                    <a:pt x="483" y="443"/>
                    <a:pt x="479" y="440"/>
                    <a:pt x="476" y="438"/>
                  </a:cubicBezTo>
                  <a:cubicBezTo>
                    <a:pt x="472" y="437"/>
                    <a:pt x="472" y="431"/>
                    <a:pt x="472" y="431"/>
                  </a:cubicBezTo>
                  <a:cubicBezTo>
                    <a:pt x="473" y="430"/>
                    <a:pt x="473" y="430"/>
                    <a:pt x="473" y="430"/>
                  </a:cubicBezTo>
                  <a:cubicBezTo>
                    <a:pt x="474" y="432"/>
                    <a:pt x="474" y="432"/>
                    <a:pt x="474" y="432"/>
                  </a:cubicBezTo>
                  <a:cubicBezTo>
                    <a:pt x="474" y="432"/>
                    <a:pt x="476" y="432"/>
                    <a:pt x="482" y="431"/>
                  </a:cubicBezTo>
                  <a:cubicBezTo>
                    <a:pt x="489" y="429"/>
                    <a:pt x="483" y="430"/>
                    <a:pt x="485" y="431"/>
                  </a:cubicBezTo>
                  <a:cubicBezTo>
                    <a:pt x="486" y="432"/>
                    <a:pt x="487" y="431"/>
                    <a:pt x="488" y="430"/>
                  </a:cubicBezTo>
                  <a:cubicBezTo>
                    <a:pt x="489" y="429"/>
                    <a:pt x="490" y="430"/>
                    <a:pt x="490" y="431"/>
                  </a:cubicBezTo>
                  <a:cubicBezTo>
                    <a:pt x="490" y="432"/>
                    <a:pt x="488" y="435"/>
                    <a:pt x="487" y="436"/>
                  </a:cubicBezTo>
                  <a:cubicBezTo>
                    <a:pt x="487" y="438"/>
                    <a:pt x="487" y="441"/>
                    <a:pt x="487" y="443"/>
                  </a:cubicBezTo>
                  <a:cubicBezTo>
                    <a:pt x="487" y="446"/>
                    <a:pt x="483" y="449"/>
                    <a:pt x="483" y="448"/>
                  </a:cubicBezTo>
                  <a:close/>
                  <a:moveTo>
                    <a:pt x="497" y="466"/>
                  </a:moveTo>
                  <a:cubicBezTo>
                    <a:pt x="494" y="466"/>
                    <a:pt x="489" y="466"/>
                    <a:pt x="489" y="466"/>
                  </a:cubicBezTo>
                  <a:cubicBezTo>
                    <a:pt x="489" y="466"/>
                    <a:pt x="490" y="463"/>
                    <a:pt x="490" y="461"/>
                  </a:cubicBezTo>
                  <a:cubicBezTo>
                    <a:pt x="491" y="459"/>
                    <a:pt x="489" y="457"/>
                    <a:pt x="487" y="457"/>
                  </a:cubicBezTo>
                  <a:cubicBezTo>
                    <a:pt x="485" y="458"/>
                    <a:pt x="486" y="452"/>
                    <a:pt x="488" y="450"/>
                  </a:cubicBezTo>
                  <a:cubicBezTo>
                    <a:pt x="491" y="448"/>
                    <a:pt x="492" y="444"/>
                    <a:pt x="493" y="442"/>
                  </a:cubicBezTo>
                  <a:cubicBezTo>
                    <a:pt x="494" y="440"/>
                    <a:pt x="494" y="435"/>
                    <a:pt x="494" y="435"/>
                  </a:cubicBezTo>
                  <a:cubicBezTo>
                    <a:pt x="494" y="435"/>
                    <a:pt x="497" y="434"/>
                    <a:pt x="498" y="433"/>
                  </a:cubicBezTo>
                  <a:cubicBezTo>
                    <a:pt x="500" y="431"/>
                    <a:pt x="503" y="428"/>
                    <a:pt x="503" y="426"/>
                  </a:cubicBezTo>
                  <a:cubicBezTo>
                    <a:pt x="506" y="427"/>
                    <a:pt x="506" y="427"/>
                    <a:pt x="506" y="427"/>
                  </a:cubicBezTo>
                  <a:cubicBezTo>
                    <a:pt x="506" y="427"/>
                    <a:pt x="510" y="426"/>
                    <a:pt x="511" y="426"/>
                  </a:cubicBezTo>
                  <a:cubicBezTo>
                    <a:pt x="512" y="425"/>
                    <a:pt x="514" y="425"/>
                    <a:pt x="514" y="425"/>
                  </a:cubicBezTo>
                  <a:cubicBezTo>
                    <a:pt x="514" y="425"/>
                    <a:pt x="518" y="426"/>
                    <a:pt x="519" y="426"/>
                  </a:cubicBezTo>
                  <a:cubicBezTo>
                    <a:pt x="520" y="425"/>
                    <a:pt x="525" y="424"/>
                    <a:pt x="525" y="424"/>
                  </a:cubicBezTo>
                  <a:cubicBezTo>
                    <a:pt x="525" y="424"/>
                    <a:pt x="528" y="422"/>
                    <a:pt x="530" y="423"/>
                  </a:cubicBezTo>
                  <a:cubicBezTo>
                    <a:pt x="532" y="423"/>
                    <a:pt x="533" y="423"/>
                    <a:pt x="532" y="423"/>
                  </a:cubicBezTo>
                  <a:cubicBezTo>
                    <a:pt x="532" y="424"/>
                    <a:pt x="523" y="431"/>
                    <a:pt x="522" y="432"/>
                  </a:cubicBezTo>
                  <a:cubicBezTo>
                    <a:pt x="521" y="433"/>
                    <a:pt x="517" y="436"/>
                    <a:pt x="516" y="437"/>
                  </a:cubicBezTo>
                  <a:cubicBezTo>
                    <a:pt x="515" y="438"/>
                    <a:pt x="512" y="440"/>
                    <a:pt x="512" y="441"/>
                  </a:cubicBezTo>
                  <a:cubicBezTo>
                    <a:pt x="512" y="442"/>
                    <a:pt x="513" y="443"/>
                    <a:pt x="514" y="443"/>
                  </a:cubicBezTo>
                  <a:cubicBezTo>
                    <a:pt x="515" y="443"/>
                    <a:pt x="526" y="440"/>
                    <a:pt x="526" y="440"/>
                  </a:cubicBezTo>
                  <a:cubicBezTo>
                    <a:pt x="529" y="440"/>
                    <a:pt x="529" y="440"/>
                    <a:pt x="529" y="440"/>
                  </a:cubicBezTo>
                  <a:cubicBezTo>
                    <a:pt x="534" y="443"/>
                    <a:pt x="534" y="443"/>
                    <a:pt x="534" y="443"/>
                  </a:cubicBezTo>
                  <a:cubicBezTo>
                    <a:pt x="534" y="443"/>
                    <a:pt x="539" y="444"/>
                    <a:pt x="541" y="444"/>
                  </a:cubicBezTo>
                  <a:cubicBezTo>
                    <a:pt x="544" y="445"/>
                    <a:pt x="548" y="446"/>
                    <a:pt x="549" y="446"/>
                  </a:cubicBezTo>
                  <a:cubicBezTo>
                    <a:pt x="549" y="446"/>
                    <a:pt x="552" y="448"/>
                    <a:pt x="552" y="448"/>
                  </a:cubicBezTo>
                  <a:cubicBezTo>
                    <a:pt x="552" y="448"/>
                    <a:pt x="551" y="452"/>
                    <a:pt x="553" y="454"/>
                  </a:cubicBezTo>
                  <a:cubicBezTo>
                    <a:pt x="555" y="455"/>
                    <a:pt x="552" y="456"/>
                    <a:pt x="552" y="457"/>
                  </a:cubicBezTo>
                  <a:cubicBezTo>
                    <a:pt x="552" y="458"/>
                    <a:pt x="556" y="459"/>
                    <a:pt x="556" y="459"/>
                  </a:cubicBezTo>
                  <a:cubicBezTo>
                    <a:pt x="556" y="459"/>
                    <a:pt x="559" y="455"/>
                    <a:pt x="559" y="454"/>
                  </a:cubicBezTo>
                  <a:cubicBezTo>
                    <a:pt x="560" y="452"/>
                    <a:pt x="562" y="450"/>
                    <a:pt x="565" y="451"/>
                  </a:cubicBezTo>
                  <a:cubicBezTo>
                    <a:pt x="567" y="452"/>
                    <a:pt x="578" y="456"/>
                    <a:pt x="579" y="456"/>
                  </a:cubicBezTo>
                  <a:cubicBezTo>
                    <a:pt x="580" y="456"/>
                    <a:pt x="583" y="459"/>
                    <a:pt x="584" y="460"/>
                  </a:cubicBezTo>
                  <a:cubicBezTo>
                    <a:pt x="586" y="461"/>
                    <a:pt x="594" y="469"/>
                    <a:pt x="594" y="470"/>
                  </a:cubicBezTo>
                  <a:cubicBezTo>
                    <a:pt x="594" y="470"/>
                    <a:pt x="595" y="476"/>
                    <a:pt x="595" y="477"/>
                  </a:cubicBezTo>
                  <a:cubicBezTo>
                    <a:pt x="595" y="478"/>
                    <a:pt x="596" y="482"/>
                    <a:pt x="596" y="483"/>
                  </a:cubicBezTo>
                  <a:cubicBezTo>
                    <a:pt x="596" y="484"/>
                    <a:pt x="599" y="489"/>
                    <a:pt x="596" y="489"/>
                  </a:cubicBezTo>
                  <a:cubicBezTo>
                    <a:pt x="593" y="489"/>
                    <a:pt x="593" y="487"/>
                    <a:pt x="590" y="487"/>
                  </a:cubicBezTo>
                  <a:cubicBezTo>
                    <a:pt x="587" y="487"/>
                    <a:pt x="575" y="483"/>
                    <a:pt x="569" y="482"/>
                  </a:cubicBezTo>
                  <a:cubicBezTo>
                    <a:pt x="563" y="481"/>
                    <a:pt x="560" y="479"/>
                    <a:pt x="557" y="478"/>
                  </a:cubicBezTo>
                  <a:cubicBezTo>
                    <a:pt x="554" y="477"/>
                    <a:pt x="556" y="476"/>
                    <a:pt x="552" y="476"/>
                  </a:cubicBezTo>
                  <a:cubicBezTo>
                    <a:pt x="548" y="477"/>
                    <a:pt x="546" y="477"/>
                    <a:pt x="546" y="477"/>
                  </a:cubicBezTo>
                  <a:cubicBezTo>
                    <a:pt x="546" y="477"/>
                    <a:pt x="547" y="474"/>
                    <a:pt x="544" y="474"/>
                  </a:cubicBezTo>
                  <a:cubicBezTo>
                    <a:pt x="540" y="474"/>
                    <a:pt x="538" y="475"/>
                    <a:pt x="534" y="473"/>
                  </a:cubicBezTo>
                  <a:cubicBezTo>
                    <a:pt x="530" y="471"/>
                    <a:pt x="538" y="470"/>
                    <a:pt x="528" y="470"/>
                  </a:cubicBezTo>
                  <a:cubicBezTo>
                    <a:pt x="518" y="470"/>
                    <a:pt x="513" y="468"/>
                    <a:pt x="509" y="468"/>
                  </a:cubicBezTo>
                  <a:cubicBezTo>
                    <a:pt x="505" y="467"/>
                    <a:pt x="499" y="467"/>
                    <a:pt x="497" y="466"/>
                  </a:cubicBezTo>
                  <a:close/>
                  <a:moveTo>
                    <a:pt x="597" y="513"/>
                  </a:moveTo>
                  <a:cubicBezTo>
                    <a:pt x="594" y="512"/>
                    <a:pt x="590" y="511"/>
                    <a:pt x="588" y="511"/>
                  </a:cubicBezTo>
                  <a:cubicBezTo>
                    <a:pt x="586" y="511"/>
                    <a:pt x="581" y="508"/>
                    <a:pt x="579" y="511"/>
                  </a:cubicBezTo>
                  <a:cubicBezTo>
                    <a:pt x="577" y="513"/>
                    <a:pt x="575" y="516"/>
                    <a:pt x="575" y="518"/>
                  </a:cubicBezTo>
                  <a:cubicBezTo>
                    <a:pt x="575" y="521"/>
                    <a:pt x="575" y="525"/>
                    <a:pt x="575" y="525"/>
                  </a:cubicBezTo>
                  <a:cubicBezTo>
                    <a:pt x="575" y="525"/>
                    <a:pt x="573" y="521"/>
                    <a:pt x="571" y="522"/>
                  </a:cubicBezTo>
                  <a:cubicBezTo>
                    <a:pt x="568" y="524"/>
                    <a:pt x="566" y="529"/>
                    <a:pt x="566" y="530"/>
                  </a:cubicBezTo>
                  <a:cubicBezTo>
                    <a:pt x="566" y="532"/>
                    <a:pt x="558" y="540"/>
                    <a:pt x="557" y="541"/>
                  </a:cubicBezTo>
                  <a:cubicBezTo>
                    <a:pt x="556" y="542"/>
                    <a:pt x="550" y="547"/>
                    <a:pt x="548" y="550"/>
                  </a:cubicBezTo>
                  <a:cubicBezTo>
                    <a:pt x="546" y="552"/>
                    <a:pt x="544" y="553"/>
                    <a:pt x="540" y="557"/>
                  </a:cubicBezTo>
                  <a:cubicBezTo>
                    <a:pt x="536" y="562"/>
                    <a:pt x="531" y="568"/>
                    <a:pt x="528" y="570"/>
                  </a:cubicBezTo>
                  <a:cubicBezTo>
                    <a:pt x="525" y="571"/>
                    <a:pt x="521" y="575"/>
                    <a:pt x="521" y="575"/>
                  </a:cubicBezTo>
                  <a:cubicBezTo>
                    <a:pt x="521" y="575"/>
                    <a:pt x="521" y="575"/>
                    <a:pt x="520" y="571"/>
                  </a:cubicBezTo>
                  <a:cubicBezTo>
                    <a:pt x="519" y="567"/>
                    <a:pt x="516" y="563"/>
                    <a:pt x="515" y="561"/>
                  </a:cubicBezTo>
                  <a:cubicBezTo>
                    <a:pt x="515" y="560"/>
                    <a:pt x="513" y="560"/>
                    <a:pt x="513" y="559"/>
                  </a:cubicBezTo>
                  <a:cubicBezTo>
                    <a:pt x="513" y="558"/>
                    <a:pt x="515" y="556"/>
                    <a:pt x="515" y="556"/>
                  </a:cubicBezTo>
                  <a:cubicBezTo>
                    <a:pt x="515" y="556"/>
                    <a:pt x="514" y="554"/>
                    <a:pt x="513" y="553"/>
                  </a:cubicBezTo>
                  <a:cubicBezTo>
                    <a:pt x="512" y="552"/>
                    <a:pt x="510" y="544"/>
                    <a:pt x="510" y="537"/>
                  </a:cubicBezTo>
                  <a:cubicBezTo>
                    <a:pt x="510" y="530"/>
                    <a:pt x="507" y="528"/>
                    <a:pt x="508" y="525"/>
                  </a:cubicBezTo>
                  <a:cubicBezTo>
                    <a:pt x="509" y="521"/>
                    <a:pt x="506" y="518"/>
                    <a:pt x="509" y="518"/>
                  </a:cubicBezTo>
                  <a:cubicBezTo>
                    <a:pt x="511" y="518"/>
                    <a:pt x="517" y="525"/>
                    <a:pt x="520" y="526"/>
                  </a:cubicBezTo>
                  <a:cubicBezTo>
                    <a:pt x="523" y="527"/>
                    <a:pt x="534" y="537"/>
                    <a:pt x="534" y="537"/>
                  </a:cubicBezTo>
                  <a:cubicBezTo>
                    <a:pt x="535" y="537"/>
                    <a:pt x="538" y="542"/>
                    <a:pt x="538" y="542"/>
                  </a:cubicBezTo>
                  <a:cubicBezTo>
                    <a:pt x="538" y="542"/>
                    <a:pt x="543" y="543"/>
                    <a:pt x="539" y="537"/>
                  </a:cubicBezTo>
                  <a:cubicBezTo>
                    <a:pt x="534" y="531"/>
                    <a:pt x="527" y="517"/>
                    <a:pt x="527" y="517"/>
                  </a:cubicBezTo>
                  <a:cubicBezTo>
                    <a:pt x="527" y="517"/>
                    <a:pt x="525" y="509"/>
                    <a:pt x="522" y="507"/>
                  </a:cubicBezTo>
                  <a:cubicBezTo>
                    <a:pt x="518" y="504"/>
                    <a:pt x="517" y="505"/>
                    <a:pt x="516" y="503"/>
                  </a:cubicBezTo>
                  <a:cubicBezTo>
                    <a:pt x="516" y="501"/>
                    <a:pt x="515" y="496"/>
                    <a:pt x="515" y="496"/>
                  </a:cubicBezTo>
                  <a:cubicBezTo>
                    <a:pt x="515" y="496"/>
                    <a:pt x="513" y="497"/>
                    <a:pt x="513" y="498"/>
                  </a:cubicBezTo>
                  <a:cubicBezTo>
                    <a:pt x="512" y="499"/>
                    <a:pt x="511" y="498"/>
                    <a:pt x="507" y="493"/>
                  </a:cubicBezTo>
                  <a:cubicBezTo>
                    <a:pt x="503" y="488"/>
                    <a:pt x="501" y="483"/>
                    <a:pt x="501" y="483"/>
                  </a:cubicBezTo>
                  <a:cubicBezTo>
                    <a:pt x="499" y="480"/>
                    <a:pt x="499" y="480"/>
                    <a:pt x="499" y="480"/>
                  </a:cubicBezTo>
                  <a:cubicBezTo>
                    <a:pt x="499" y="480"/>
                    <a:pt x="503" y="482"/>
                    <a:pt x="505" y="481"/>
                  </a:cubicBezTo>
                  <a:cubicBezTo>
                    <a:pt x="506" y="481"/>
                    <a:pt x="513" y="481"/>
                    <a:pt x="514" y="481"/>
                  </a:cubicBezTo>
                  <a:cubicBezTo>
                    <a:pt x="515" y="481"/>
                    <a:pt x="530" y="482"/>
                    <a:pt x="532" y="482"/>
                  </a:cubicBezTo>
                  <a:cubicBezTo>
                    <a:pt x="535" y="482"/>
                    <a:pt x="548" y="488"/>
                    <a:pt x="551" y="488"/>
                  </a:cubicBezTo>
                  <a:cubicBezTo>
                    <a:pt x="554" y="488"/>
                    <a:pt x="554" y="488"/>
                    <a:pt x="554" y="488"/>
                  </a:cubicBezTo>
                  <a:cubicBezTo>
                    <a:pt x="554" y="488"/>
                    <a:pt x="581" y="494"/>
                    <a:pt x="584" y="495"/>
                  </a:cubicBezTo>
                  <a:cubicBezTo>
                    <a:pt x="586" y="495"/>
                    <a:pt x="595" y="496"/>
                    <a:pt x="596" y="498"/>
                  </a:cubicBezTo>
                  <a:cubicBezTo>
                    <a:pt x="596" y="499"/>
                    <a:pt x="597" y="510"/>
                    <a:pt x="597" y="510"/>
                  </a:cubicBezTo>
                  <a:cubicBezTo>
                    <a:pt x="597" y="510"/>
                    <a:pt x="599" y="513"/>
                    <a:pt x="597" y="513"/>
                  </a:cubicBezTo>
                  <a:close/>
                  <a:moveTo>
                    <a:pt x="607" y="400"/>
                  </a:moveTo>
                  <a:cubicBezTo>
                    <a:pt x="608" y="401"/>
                    <a:pt x="611" y="408"/>
                    <a:pt x="612" y="411"/>
                  </a:cubicBezTo>
                  <a:cubicBezTo>
                    <a:pt x="612" y="413"/>
                    <a:pt x="613" y="419"/>
                    <a:pt x="615" y="420"/>
                  </a:cubicBezTo>
                  <a:cubicBezTo>
                    <a:pt x="617" y="422"/>
                    <a:pt x="618" y="426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6" y="427"/>
                    <a:pt x="611" y="426"/>
                  </a:cubicBezTo>
                  <a:cubicBezTo>
                    <a:pt x="606" y="424"/>
                    <a:pt x="599" y="424"/>
                    <a:pt x="599" y="424"/>
                  </a:cubicBezTo>
                  <a:cubicBezTo>
                    <a:pt x="593" y="426"/>
                    <a:pt x="593" y="426"/>
                    <a:pt x="593" y="426"/>
                  </a:cubicBezTo>
                  <a:cubicBezTo>
                    <a:pt x="593" y="426"/>
                    <a:pt x="593" y="430"/>
                    <a:pt x="593" y="434"/>
                  </a:cubicBezTo>
                  <a:cubicBezTo>
                    <a:pt x="593" y="437"/>
                    <a:pt x="593" y="438"/>
                    <a:pt x="593" y="440"/>
                  </a:cubicBezTo>
                  <a:cubicBezTo>
                    <a:pt x="594" y="442"/>
                    <a:pt x="594" y="444"/>
                    <a:pt x="594" y="446"/>
                  </a:cubicBezTo>
                  <a:cubicBezTo>
                    <a:pt x="594" y="448"/>
                    <a:pt x="592" y="450"/>
                    <a:pt x="594" y="452"/>
                  </a:cubicBezTo>
                  <a:cubicBezTo>
                    <a:pt x="596" y="454"/>
                    <a:pt x="594" y="457"/>
                    <a:pt x="593" y="456"/>
                  </a:cubicBezTo>
                  <a:cubicBezTo>
                    <a:pt x="593" y="456"/>
                    <a:pt x="592" y="454"/>
                    <a:pt x="590" y="454"/>
                  </a:cubicBezTo>
                  <a:cubicBezTo>
                    <a:pt x="587" y="454"/>
                    <a:pt x="585" y="452"/>
                    <a:pt x="583" y="451"/>
                  </a:cubicBezTo>
                  <a:cubicBezTo>
                    <a:pt x="580" y="450"/>
                    <a:pt x="577" y="448"/>
                    <a:pt x="576" y="448"/>
                  </a:cubicBezTo>
                  <a:cubicBezTo>
                    <a:pt x="575" y="447"/>
                    <a:pt x="570" y="447"/>
                    <a:pt x="568" y="447"/>
                  </a:cubicBezTo>
                  <a:cubicBezTo>
                    <a:pt x="566" y="447"/>
                    <a:pt x="563" y="447"/>
                    <a:pt x="563" y="447"/>
                  </a:cubicBezTo>
                  <a:cubicBezTo>
                    <a:pt x="566" y="447"/>
                    <a:pt x="565" y="442"/>
                    <a:pt x="565" y="440"/>
                  </a:cubicBezTo>
                  <a:cubicBezTo>
                    <a:pt x="565" y="439"/>
                    <a:pt x="569" y="436"/>
                    <a:pt x="569" y="434"/>
                  </a:cubicBezTo>
                  <a:cubicBezTo>
                    <a:pt x="570" y="432"/>
                    <a:pt x="570" y="431"/>
                    <a:pt x="573" y="431"/>
                  </a:cubicBezTo>
                  <a:cubicBezTo>
                    <a:pt x="577" y="430"/>
                    <a:pt x="576" y="427"/>
                    <a:pt x="576" y="427"/>
                  </a:cubicBezTo>
                  <a:cubicBezTo>
                    <a:pt x="576" y="427"/>
                    <a:pt x="573" y="427"/>
                    <a:pt x="571" y="425"/>
                  </a:cubicBezTo>
                  <a:cubicBezTo>
                    <a:pt x="569" y="423"/>
                    <a:pt x="575" y="424"/>
                    <a:pt x="577" y="424"/>
                  </a:cubicBezTo>
                  <a:cubicBezTo>
                    <a:pt x="579" y="424"/>
                    <a:pt x="584" y="423"/>
                    <a:pt x="588" y="423"/>
                  </a:cubicBezTo>
                  <a:cubicBezTo>
                    <a:pt x="591" y="423"/>
                    <a:pt x="590" y="420"/>
                    <a:pt x="591" y="417"/>
                  </a:cubicBezTo>
                  <a:cubicBezTo>
                    <a:pt x="593" y="414"/>
                    <a:pt x="591" y="414"/>
                    <a:pt x="590" y="412"/>
                  </a:cubicBezTo>
                  <a:cubicBezTo>
                    <a:pt x="588" y="410"/>
                    <a:pt x="585" y="412"/>
                    <a:pt x="585" y="410"/>
                  </a:cubicBezTo>
                  <a:cubicBezTo>
                    <a:pt x="584" y="408"/>
                    <a:pt x="589" y="409"/>
                    <a:pt x="590" y="407"/>
                  </a:cubicBezTo>
                  <a:cubicBezTo>
                    <a:pt x="592" y="405"/>
                    <a:pt x="593" y="407"/>
                    <a:pt x="594" y="406"/>
                  </a:cubicBezTo>
                  <a:cubicBezTo>
                    <a:pt x="595" y="406"/>
                    <a:pt x="598" y="403"/>
                    <a:pt x="601" y="402"/>
                  </a:cubicBezTo>
                  <a:cubicBezTo>
                    <a:pt x="604" y="401"/>
                    <a:pt x="605" y="400"/>
                    <a:pt x="606" y="399"/>
                  </a:cubicBezTo>
                  <a:cubicBezTo>
                    <a:pt x="607" y="399"/>
                    <a:pt x="607" y="399"/>
                    <a:pt x="607" y="400"/>
                  </a:cubicBezTo>
                  <a:close/>
                  <a:moveTo>
                    <a:pt x="603" y="381"/>
                  </a:moveTo>
                  <a:cubicBezTo>
                    <a:pt x="603" y="382"/>
                    <a:pt x="603" y="387"/>
                    <a:pt x="603" y="387"/>
                  </a:cubicBezTo>
                  <a:cubicBezTo>
                    <a:pt x="603" y="387"/>
                    <a:pt x="606" y="392"/>
                    <a:pt x="603" y="389"/>
                  </a:cubicBezTo>
                  <a:cubicBezTo>
                    <a:pt x="600" y="386"/>
                    <a:pt x="600" y="385"/>
                    <a:pt x="599" y="385"/>
                  </a:cubicBezTo>
                  <a:cubicBezTo>
                    <a:pt x="598" y="384"/>
                    <a:pt x="593" y="384"/>
                    <a:pt x="593" y="384"/>
                  </a:cubicBezTo>
                  <a:cubicBezTo>
                    <a:pt x="590" y="381"/>
                    <a:pt x="590" y="381"/>
                    <a:pt x="590" y="381"/>
                  </a:cubicBezTo>
                  <a:cubicBezTo>
                    <a:pt x="590" y="381"/>
                    <a:pt x="586" y="377"/>
                    <a:pt x="592" y="377"/>
                  </a:cubicBezTo>
                  <a:cubicBezTo>
                    <a:pt x="597" y="377"/>
                    <a:pt x="603" y="380"/>
                    <a:pt x="603" y="381"/>
                  </a:cubicBezTo>
                  <a:close/>
                  <a:moveTo>
                    <a:pt x="983" y="261"/>
                  </a:moveTo>
                  <a:cubicBezTo>
                    <a:pt x="983" y="262"/>
                    <a:pt x="982" y="264"/>
                    <a:pt x="981" y="265"/>
                  </a:cubicBezTo>
                  <a:cubicBezTo>
                    <a:pt x="979" y="266"/>
                    <a:pt x="979" y="267"/>
                    <a:pt x="978" y="267"/>
                  </a:cubicBezTo>
                  <a:cubicBezTo>
                    <a:pt x="976" y="267"/>
                    <a:pt x="974" y="266"/>
                    <a:pt x="972" y="265"/>
                  </a:cubicBezTo>
                  <a:cubicBezTo>
                    <a:pt x="970" y="265"/>
                    <a:pt x="968" y="265"/>
                    <a:pt x="967" y="264"/>
                  </a:cubicBezTo>
                  <a:cubicBezTo>
                    <a:pt x="966" y="263"/>
                    <a:pt x="963" y="262"/>
                    <a:pt x="965" y="261"/>
                  </a:cubicBezTo>
                  <a:cubicBezTo>
                    <a:pt x="965" y="261"/>
                    <a:pt x="969" y="261"/>
                    <a:pt x="972" y="261"/>
                  </a:cubicBezTo>
                  <a:cubicBezTo>
                    <a:pt x="975" y="260"/>
                    <a:pt x="976" y="260"/>
                    <a:pt x="980" y="260"/>
                  </a:cubicBezTo>
                  <a:cubicBezTo>
                    <a:pt x="984" y="259"/>
                    <a:pt x="983" y="259"/>
                    <a:pt x="983" y="261"/>
                  </a:cubicBezTo>
                  <a:close/>
                  <a:moveTo>
                    <a:pt x="988" y="269"/>
                  </a:moveTo>
                  <a:cubicBezTo>
                    <a:pt x="988" y="269"/>
                    <a:pt x="993" y="265"/>
                    <a:pt x="993" y="263"/>
                  </a:cubicBezTo>
                  <a:cubicBezTo>
                    <a:pt x="994" y="262"/>
                    <a:pt x="992" y="260"/>
                    <a:pt x="992" y="260"/>
                  </a:cubicBezTo>
                  <a:cubicBezTo>
                    <a:pt x="992" y="260"/>
                    <a:pt x="991" y="260"/>
                    <a:pt x="995" y="260"/>
                  </a:cubicBezTo>
                  <a:cubicBezTo>
                    <a:pt x="998" y="260"/>
                    <a:pt x="1000" y="260"/>
                    <a:pt x="999" y="261"/>
                  </a:cubicBezTo>
                  <a:cubicBezTo>
                    <a:pt x="999" y="262"/>
                    <a:pt x="995" y="265"/>
                    <a:pt x="995" y="267"/>
                  </a:cubicBezTo>
                  <a:cubicBezTo>
                    <a:pt x="996" y="269"/>
                    <a:pt x="996" y="270"/>
                    <a:pt x="997" y="270"/>
                  </a:cubicBezTo>
                  <a:cubicBezTo>
                    <a:pt x="998" y="269"/>
                    <a:pt x="1000" y="266"/>
                    <a:pt x="1001" y="264"/>
                  </a:cubicBezTo>
                  <a:cubicBezTo>
                    <a:pt x="1002" y="262"/>
                    <a:pt x="1003" y="260"/>
                    <a:pt x="1006" y="258"/>
                  </a:cubicBezTo>
                  <a:cubicBezTo>
                    <a:pt x="1008" y="256"/>
                    <a:pt x="1009" y="254"/>
                    <a:pt x="1012" y="253"/>
                  </a:cubicBezTo>
                  <a:cubicBezTo>
                    <a:pt x="1014" y="253"/>
                    <a:pt x="1014" y="251"/>
                    <a:pt x="1016" y="252"/>
                  </a:cubicBezTo>
                  <a:cubicBezTo>
                    <a:pt x="1017" y="253"/>
                    <a:pt x="1019" y="254"/>
                    <a:pt x="1020" y="254"/>
                  </a:cubicBezTo>
                  <a:cubicBezTo>
                    <a:pt x="1021" y="255"/>
                    <a:pt x="1021" y="257"/>
                    <a:pt x="1023" y="257"/>
                  </a:cubicBezTo>
                  <a:cubicBezTo>
                    <a:pt x="1025" y="256"/>
                    <a:pt x="1029" y="255"/>
                    <a:pt x="1031" y="255"/>
                  </a:cubicBezTo>
                  <a:cubicBezTo>
                    <a:pt x="1033" y="255"/>
                    <a:pt x="1036" y="255"/>
                    <a:pt x="1038" y="255"/>
                  </a:cubicBezTo>
                  <a:cubicBezTo>
                    <a:pt x="1039" y="255"/>
                    <a:pt x="1042" y="255"/>
                    <a:pt x="1044" y="255"/>
                  </a:cubicBezTo>
                  <a:cubicBezTo>
                    <a:pt x="1046" y="255"/>
                    <a:pt x="1047" y="257"/>
                    <a:pt x="1050" y="257"/>
                  </a:cubicBezTo>
                  <a:cubicBezTo>
                    <a:pt x="1053" y="257"/>
                    <a:pt x="1055" y="256"/>
                    <a:pt x="1055" y="257"/>
                  </a:cubicBezTo>
                  <a:cubicBezTo>
                    <a:pt x="1055" y="257"/>
                    <a:pt x="1057" y="258"/>
                    <a:pt x="1057" y="258"/>
                  </a:cubicBezTo>
                  <a:cubicBezTo>
                    <a:pt x="1057" y="258"/>
                    <a:pt x="1057" y="262"/>
                    <a:pt x="1057" y="263"/>
                  </a:cubicBezTo>
                  <a:cubicBezTo>
                    <a:pt x="1057" y="265"/>
                    <a:pt x="1058" y="266"/>
                    <a:pt x="1056" y="267"/>
                  </a:cubicBezTo>
                  <a:cubicBezTo>
                    <a:pt x="1055" y="268"/>
                    <a:pt x="1054" y="268"/>
                    <a:pt x="1052" y="268"/>
                  </a:cubicBezTo>
                  <a:cubicBezTo>
                    <a:pt x="1050" y="268"/>
                    <a:pt x="1047" y="268"/>
                    <a:pt x="1044" y="268"/>
                  </a:cubicBezTo>
                  <a:cubicBezTo>
                    <a:pt x="1040" y="268"/>
                    <a:pt x="1032" y="268"/>
                    <a:pt x="1030" y="268"/>
                  </a:cubicBezTo>
                  <a:cubicBezTo>
                    <a:pt x="1029" y="269"/>
                    <a:pt x="1027" y="267"/>
                    <a:pt x="1024" y="269"/>
                  </a:cubicBezTo>
                  <a:cubicBezTo>
                    <a:pt x="1021" y="270"/>
                    <a:pt x="1020" y="271"/>
                    <a:pt x="1017" y="271"/>
                  </a:cubicBezTo>
                  <a:cubicBezTo>
                    <a:pt x="1015" y="271"/>
                    <a:pt x="1008" y="271"/>
                    <a:pt x="1007" y="273"/>
                  </a:cubicBezTo>
                  <a:cubicBezTo>
                    <a:pt x="1005" y="274"/>
                    <a:pt x="1005" y="274"/>
                    <a:pt x="1004" y="274"/>
                  </a:cubicBezTo>
                  <a:cubicBezTo>
                    <a:pt x="1002" y="274"/>
                    <a:pt x="1000" y="273"/>
                    <a:pt x="997" y="273"/>
                  </a:cubicBezTo>
                  <a:cubicBezTo>
                    <a:pt x="995" y="273"/>
                    <a:pt x="995" y="271"/>
                    <a:pt x="992" y="271"/>
                  </a:cubicBezTo>
                  <a:cubicBezTo>
                    <a:pt x="990" y="270"/>
                    <a:pt x="988" y="270"/>
                    <a:pt x="988" y="270"/>
                  </a:cubicBezTo>
                  <a:lnTo>
                    <a:pt x="988" y="269"/>
                  </a:lnTo>
                  <a:close/>
                  <a:moveTo>
                    <a:pt x="991" y="279"/>
                  </a:moveTo>
                  <a:cubicBezTo>
                    <a:pt x="989" y="279"/>
                    <a:pt x="987" y="279"/>
                    <a:pt x="987" y="278"/>
                  </a:cubicBezTo>
                  <a:cubicBezTo>
                    <a:pt x="987" y="277"/>
                    <a:pt x="988" y="276"/>
                    <a:pt x="988" y="276"/>
                  </a:cubicBezTo>
                  <a:cubicBezTo>
                    <a:pt x="988" y="276"/>
                    <a:pt x="988" y="275"/>
                    <a:pt x="991" y="275"/>
                  </a:cubicBezTo>
                  <a:cubicBezTo>
                    <a:pt x="994" y="275"/>
                    <a:pt x="996" y="275"/>
                    <a:pt x="994" y="276"/>
                  </a:cubicBezTo>
                  <a:cubicBezTo>
                    <a:pt x="992" y="277"/>
                    <a:pt x="992" y="279"/>
                    <a:pt x="991" y="279"/>
                  </a:cubicBezTo>
                  <a:close/>
                  <a:moveTo>
                    <a:pt x="1059" y="316"/>
                  </a:moveTo>
                  <a:cubicBezTo>
                    <a:pt x="1057" y="318"/>
                    <a:pt x="1056" y="319"/>
                    <a:pt x="1056" y="319"/>
                  </a:cubicBezTo>
                  <a:cubicBezTo>
                    <a:pt x="1055" y="319"/>
                    <a:pt x="1032" y="307"/>
                    <a:pt x="1030" y="305"/>
                  </a:cubicBezTo>
                  <a:cubicBezTo>
                    <a:pt x="1027" y="303"/>
                    <a:pt x="1019" y="298"/>
                    <a:pt x="1017" y="298"/>
                  </a:cubicBezTo>
                  <a:cubicBezTo>
                    <a:pt x="1016" y="297"/>
                    <a:pt x="1006" y="291"/>
                    <a:pt x="1005" y="290"/>
                  </a:cubicBezTo>
                  <a:cubicBezTo>
                    <a:pt x="1003" y="289"/>
                    <a:pt x="997" y="285"/>
                    <a:pt x="997" y="285"/>
                  </a:cubicBezTo>
                  <a:cubicBezTo>
                    <a:pt x="993" y="283"/>
                    <a:pt x="993" y="283"/>
                    <a:pt x="993" y="283"/>
                  </a:cubicBezTo>
                  <a:cubicBezTo>
                    <a:pt x="993" y="283"/>
                    <a:pt x="995" y="279"/>
                    <a:pt x="998" y="279"/>
                  </a:cubicBezTo>
                  <a:cubicBezTo>
                    <a:pt x="1002" y="279"/>
                    <a:pt x="1014" y="286"/>
                    <a:pt x="1015" y="287"/>
                  </a:cubicBezTo>
                  <a:cubicBezTo>
                    <a:pt x="1017" y="287"/>
                    <a:pt x="1029" y="291"/>
                    <a:pt x="1029" y="291"/>
                  </a:cubicBezTo>
                  <a:cubicBezTo>
                    <a:pt x="1030" y="291"/>
                    <a:pt x="1039" y="294"/>
                    <a:pt x="1040" y="295"/>
                  </a:cubicBezTo>
                  <a:cubicBezTo>
                    <a:pt x="1041" y="295"/>
                    <a:pt x="1046" y="298"/>
                    <a:pt x="1046" y="298"/>
                  </a:cubicBezTo>
                  <a:cubicBezTo>
                    <a:pt x="1047" y="299"/>
                    <a:pt x="1049" y="299"/>
                    <a:pt x="1050" y="297"/>
                  </a:cubicBezTo>
                  <a:cubicBezTo>
                    <a:pt x="1052" y="295"/>
                    <a:pt x="1052" y="293"/>
                    <a:pt x="1051" y="292"/>
                  </a:cubicBezTo>
                  <a:cubicBezTo>
                    <a:pt x="1050" y="291"/>
                    <a:pt x="1047" y="290"/>
                    <a:pt x="1046" y="289"/>
                  </a:cubicBezTo>
                  <a:cubicBezTo>
                    <a:pt x="1045" y="289"/>
                    <a:pt x="1040" y="287"/>
                    <a:pt x="1039" y="287"/>
                  </a:cubicBezTo>
                  <a:cubicBezTo>
                    <a:pt x="1038" y="286"/>
                    <a:pt x="1030" y="284"/>
                    <a:pt x="1029" y="283"/>
                  </a:cubicBezTo>
                  <a:cubicBezTo>
                    <a:pt x="1029" y="283"/>
                    <a:pt x="1027" y="282"/>
                    <a:pt x="1026" y="282"/>
                  </a:cubicBezTo>
                  <a:cubicBezTo>
                    <a:pt x="1025" y="281"/>
                    <a:pt x="1022" y="281"/>
                    <a:pt x="1021" y="280"/>
                  </a:cubicBezTo>
                  <a:cubicBezTo>
                    <a:pt x="1020" y="279"/>
                    <a:pt x="1013" y="278"/>
                    <a:pt x="1013" y="278"/>
                  </a:cubicBezTo>
                  <a:cubicBezTo>
                    <a:pt x="1009" y="278"/>
                    <a:pt x="1009" y="278"/>
                    <a:pt x="1009" y="278"/>
                  </a:cubicBezTo>
                  <a:cubicBezTo>
                    <a:pt x="1009" y="278"/>
                    <a:pt x="1009" y="276"/>
                    <a:pt x="1011" y="275"/>
                  </a:cubicBezTo>
                  <a:cubicBezTo>
                    <a:pt x="1012" y="274"/>
                    <a:pt x="1016" y="274"/>
                    <a:pt x="1019" y="274"/>
                  </a:cubicBezTo>
                  <a:cubicBezTo>
                    <a:pt x="1022" y="274"/>
                    <a:pt x="1025" y="272"/>
                    <a:pt x="1029" y="272"/>
                  </a:cubicBezTo>
                  <a:cubicBezTo>
                    <a:pt x="1033" y="272"/>
                    <a:pt x="1038" y="271"/>
                    <a:pt x="1042" y="271"/>
                  </a:cubicBezTo>
                  <a:cubicBezTo>
                    <a:pt x="1045" y="271"/>
                    <a:pt x="1053" y="271"/>
                    <a:pt x="1053" y="271"/>
                  </a:cubicBezTo>
                  <a:cubicBezTo>
                    <a:pt x="1056" y="271"/>
                    <a:pt x="1056" y="271"/>
                    <a:pt x="1056" y="271"/>
                  </a:cubicBezTo>
                  <a:cubicBezTo>
                    <a:pt x="1056" y="271"/>
                    <a:pt x="1057" y="281"/>
                    <a:pt x="1057" y="282"/>
                  </a:cubicBezTo>
                  <a:cubicBezTo>
                    <a:pt x="1057" y="284"/>
                    <a:pt x="1058" y="286"/>
                    <a:pt x="1058" y="290"/>
                  </a:cubicBezTo>
                  <a:cubicBezTo>
                    <a:pt x="1058" y="295"/>
                    <a:pt x="1058" y="300"/>
                    <a:pt x="1058" y="302"/>
                  </a:cubicBezTo>
                  <a:cubicBezTo>
                    <a:pt x="1058" y="304"/>
                    <a:pt x="1058" y="308"/>
                    <a:pt x="1059" y="310"/>
                  </a:cubicBezTo>
                  <a:cubicBezTo>
                    <a:pt x="1059" y="312"/>
                    <a:pt x="1060" y="315"/>
                    <a:pt x="1059" y="316"/>
                  </a:cubicBezTo>
                  <a:close/>
                  <a:moveTo>
                    <a:pt x="1076" y="242"/>
                  </a:moveTo>
                  <a:cubicBezTo>
                    <a:pt x="1076" y="242"/>
                    <a:pt x="1077" y="238"/>
                    <a:pt x="1077" y="237"/>
                  </a:cubicBezTo>
                  <a:cubicBezTo>
                    <a:pt x="1078" y="236"/>
                    <a:pt x="1079" y="236"/>
                    <a:pt x="1079" y="235"/>
                  </a:cubicBezTo>
                  <a:cubicBezTo>
                    <a:pt x="1079" y="234"/>
                    <a:pt x="1079" y="233"/>
                    <a:pt x="1078" y="232"/>
                  </a:cubicBezTo>
                  <a:cubicBezTo>
                    <a:pt x="1077" y="231"/>
                    <a:pt x="1078" y="229"/>
                    <a:pt x="1080" y="229"/>
                  </a:cubicBezTo>
                  <a:cubicBezTo>
                    <a:pt x="1082" y="229"/>
                    <a:pt x="1084" y="229"/>
                    <a:pt x="1085" y="229"/>
                  </a:cubicBezTo>
                  <a:cubicBezTo>
                    <a:pt x="1086" y="230"/>
                    <a:pt x="1086" y="230"/>
                    <a:pt x="1087" y="232"/>
                  </a:cubicBezTo>
                  <a:cubicBezTo>
                    <a:pt x="1087" y="233"/>
                    <a:pt x="1089" y="233"/>
                    <a:pt x="1089" y="235"/>
                  </a:cubicBezTo>
                  <a:cubicBezTo>
                    <a:pt x="1089" y="237"/>
                    <a:pt x="1089" y="237"/>
                    <a:pt x="1089" y="239"/>
                  </a:cubicBezTo>
                  <a:cubicBezTo>
                    <a:pt x="1089" y="241"/>
                    <a:pt x="1090" y="242"/>
                    <a:pt x="1090" y="243"/>
                  </a:cubicBezTo>
                  <a:cubicBezTo>
                    <a:pt x="1090" y="245"/>
                    <a:pt x="1090" y="245"/>
                    <a:pt x="1089" y="245"/>
                  </a:cubicBezTo>
                  <a:cubicBezTo>
                    <a:pt x="1088" y="245"/>
                    <a:pt x="1085" y="244"/>
                    <a:pt x="1083" y="244"/>
                  </a:cubicBezTo>
                  <a:cubicBezTo>
                    <a:pt x="1080" y="243"/>
                    <a:pt x="1078" y="243"/>
                    <a:pt x="1078" y="243"/>
                  </a:cubicBezTo>
                  <a:cubicBezTo>
                    <a:pt x="1077" y="243"/>
                    <a:pt x="1076" y="243"/>
                    <a:pt x="1076" y="243"/>
                  </a:cubicBezTo>
                  <a:lnTo>
                    <a:pt x="1076" y="242"/>
                  </a:lnTo>
                  <a:close/>
                  <a:moveTo>
                    <a:pt x="1071" y="253"/>
                  </a:moveTo>
                  <a:cubicBezTo>
                    <a:pt x="1071" y="253"/>
                    <a:pt x="1073" y="252"/>
                    <a:pt x="1074" y="252"/>
                  </a:cubicBezTo>
                  <a:cubicBezTo>
                    <a:pt x="1076" y="251"/>
                    <a:pt x="1077" y="249"/>
                    <a:pt x="1077" y="249"/>
                  </a:cubicBezTo>
                  <a:cubicBezTo>
                    <a:pt x="1077" y="249"/>
                    <a:pt x="1079" y="251"/>
                    <a:pt x="1080" y="252"/>
                  </a:cubicBezTo>
                  <a:cubicBezTo>
                    <a:pt x="1081" y="253"/>
                    <a:pt x="1084" y="251"/>
                    <a:pt x="1084" y="251"/>
                  </a:cubicBezTo>
                  <a:cubicBezTo>
                    <a:pt x="1084" y="251"/>
                    <a:pt x="1085" y="251"/>
                    <a:pt x="1086" y="251"/>
                  </a:cubicBezTo>
                  <a:cubicBezTo>
                    <a:pt x="1087" y="252"/>
                    <a:pt x="1087" y="252"/>
                    <a:pt x="1089" y="251"/>
                  </a:cubicBezTo>
                  <a:cubicBezTo>
                    <a:pt x="1091" y="251"/>
                    <a:pt x="1090" y="250"/>
                    <a:pt x="1092" y="250"/>
                  </a:cubicBezTo>
                  <a:cubicBezTo>
                    <a:pt x="1093" y="250"/>
                    <a:pt x="1094" y="250"/>
                    <a:pt x="1094" y="251"/>
                  </a:cubicBezTo>
                  <a:cubicBezTo>
                    <a:pt x="1095" y="251"/>
                    <a:pt x="1095" y="257"/>
                    <a:pt x="1096" y="258"/>
                  </a:cubicBezTo>
                  <a:cubicBezTo>
                    <a:pt x="1096" y="259"/>
                    <a:pt x="1096" y="260"/>
                    <a:pt x="1096" y="261"/>
                  </a:cubicBezTo>
                  <a:cubicBezTo>
                    <a:pt x="1096" y="262"/>
                    <a:pt x="1099" y="263"/>
                    <a:pt x="1096" y="263"/>
                  </a:cubicBezTo>
                  <a:cubicBezTo>
                    <a:pt x="1094" y="262"/>
                    <a:pt x="1089" y="262"/>
                    <a:pt x="1087" y="261"/>
                  </a:cubicBezTo>
                  <a:cubicBezTo>
                    <a:pt x="1085" y="260"/>
                    <a:pt x="1082" y="259"/>
                    <a:pt x="1080" y="259"/>
                  </a:cubicBezTo>
                  <a:cubicBezTo>
                    <a:pt x="1078" y="259"/>
                    <a:pt x="1077" y="259"/>
                    <a:pt x="1076" y="259"/>
                  </a:cubicBezTo>
                  <a:cubicBezTo>
                    <a:pt x="1074" y="259"/>
                    <a:pt x="1073" y="259"/>
                    <a:pt x="1073" y="259"/>
                  </a:cubicBezTo>
                  <a:cubicBezTo>
                    <a:pt x="1073" y="258"/>
                    <a:pt x="1073" y="256"/>
                    <a:pt x="1074" y="255"/>
                  </a:cubicBezTo>
                  <a:cubicBezTo>
                    <a:pt x="1074" y="255"/>
                    <a:pt x="1071" y="255"/>
                    <a:pt x="1071" y="255"/>
                  </a:cubicBezTo>
                  <a:lnTo>
                    <a:pt x="1071" y="253"/>
                  </a:lnTo>
                  <a:close/>
                  <a:moveTo>
                    <a:pt x="1072" y="262"/>
                  </a:moveTo>
                  <a:cubicBezTo>
                    <a:pt x="1073" y="262"/>
                    <a:pt x="1075" y="263"/>
                    <a:pt x="1076" y="263"/>
                  </a:cubicBezTo>
                  <a:cubicBezTo>
                    <a:pt x="1077" y="263"/>
                    <a:pt x="1080" y="264"/>
                    <a:pt x="1082" y="264"/>
                  </a:cubicBezTo>
                  <a:cubicBezTo>
                    <a:pt x="1084" y="264"/>
                    <a:pt x="1088" y="265"/>
                    <a:pt x="1089" y="265"/>
                  </a:cubicBezTo>
                  <a:cubicBezTo>
                    <a:pt x="1089" y="265"/>
                    <a:pt x="1093" y="265"/>
                    <a:pt x="1094" y="266"/>
                  </a:cubicBezTo>
                  <a:cubicBezTo>
                    <a:pt x="1095" y="266"/>
                    <a:pt x="1097" y="267"/>
                    <a:pt x="1097" y="267"/>
                  </a:cubicBezTo>
                  <a:cubicBezTo>
                    <a:pt x="1098" y="268"/>
                    <a:pt x="1103" y="269"/>
                    <a:pt x="1100" y="270"/>
                  </a:cubicBezTo>
                  <a:cubicBezTo>
                    <a:pt x="1096" y="271"/>
                    <a:pt x="1095" y="270"/>
                    <a:pt x="1095" y="270"/>
                  </a:cubicBezTo>
                  <a:cubicBezTo>
                    <a:pt x="1095" y="270"/>
                    <a:pt x="1093" y="270"/>
                    <a:pt x="1091" y="270"/>
                  </a:cubicBezTo>
                  <a:cubicBezTo>
                    <a:pt x="1089" y="270"/>
                    <a:pt x="1088" y="270"/>
                    <a:pt x="1086" y="270"/>
                  </a:cubicBezTo>
                  <a:cubicBezTo>
                    <a:pt x="1085" y="270"/>
                    <a:pt x="1083" y="268"/>
                    <a:pt x="1081" y="268"/>
                  </a:cubicBezTo>
                  <a:cubicBezTo>
                    <a:pt x="1078" y="268"/>
                    <a:pt x="1076" y="268"/>
                    <a:pt x="1074" y="268"/>
                  </a:cubicBezTo>
                  <a:cubicBezTo>
                    <a:pt x="1072" y="268"/>
                    <a:pt x="1070" y="269"/>
                    <a:pt x="1070" y="268"/>
                  </a:cubicBezTo>
                  <a:cubicBezTo>
                    <a:pt x="1069" y="267"/>
                    <a:pt x="1068" y="265"/>
                    <a:pt x="1068" y="265"/>
                  </a:cubicBezTo>
                  <a:cubicBezTo>
                    <a:pt x="1068" y="265"/>
                    <a:pt x="1070" y="262"/>
                    <a:pt x="1072" y="262"/>
                  </a:cubicBezTo>
                  <a:close/>
                  <a:moveTo>
                    <a:pt x="1111" y="317"/>
                  </a:moveTo>
                  <a:cubicBezTo>
                    <a:pt x="1110" y="317"/>
                    <a:pt x="1108" y="318"/>
                    <a:pt x="1107" y="318"/>
                  </a:cubicBezTo>
                  <a:cubicBezTo>
                    <a:pt x="1105" y="317"/>
                    <a:pt x="1105" y="315"/>
                    <a:pt x="1103" y="314"/>
                  </a:cubicBezTo>
                  <a:cubicBezTo>
                    <a:pt x="1102" y="313"/>
                    <a:pt x="1099" y="311"/>
                    <a:pt x="1099" y="310"/>
                  </a:cubicBezTo>
                  <a:cubicBezTo>
                    <a:pt x="1099" y="308"/>
                    <a:pt x="1098" y="306"/>
                    <a:pt x="1097" y="305"/>
                  </a:cubicBezTo>
                  <a:cubicBezTo>
                    <a:pt x="1096" y="305"/>
                    <a:pt x="1094" y="306"/>
                    <a:pt x="1093" y="306"/>
                  </a:cubicBezTo>
                  <a:cubicBezTo>
                    <a:pt x="1093" y="306"/>
                    <a:pt x="1091" y="304"/>
                    <a:pt x="1089" y="305"/>
                  </a:cubicBezTo>
                  <a:cubicBezTo>
                    <a:pt x="1088" y="305"/>
                    <a:pt x="1087" y="305"/>
                    <a:pt x="1086" y="306"/>
                  </a:cubicBezTo>
                  <a:cubicBezTo>
                    <a:pt x="1084" y="306"/>
                    <a:pt x="1084" y="306"/>
                    <a:pt x="1082" y="307"/>
                  </a:cubicBezTo>
                  <a:cubicBezTo>
                    <a:pt x="1080" y="308"/>
                    <a:pt x="1079" y="308"/>
                    <a:pt x="1079" y="309"/>
                  </a:cubicBezTo>
                  <a:cubicBezTo>
                    <a:pt x="1079" y="311"/>
                    <a:pt x="1081" y="309"/>
                    <a:pt x="1078" y="312"/>
                  </a:cubicBezTo>
                  <a:cubicBezTo>
                    <a:pt x="1075" y="314"/>
                    <a:pt x="1073" y="314"/>
                    <a:pt x="1073" y="315"/>
                  </a:cubicBezTo>
                  <a:cubicBezTo>
                    <a:pt x="1072" y="316"/>
                    <a:pt x="1072" y="317"/>
                    <a:pt x="1072" y="319"/>
                  </a:cubicBezTo>
                  <a:cubicBezTo>
                    <a:pt x="1072" y="324"/>
                    <a:pt x="1072" y="324"/>
                    <a:pt x="1072" y="324"/>
                  </a:cubicBezTo>
                  <a:cubicBezTo>
                    <a:pt x="1072" y="325"/>
                    <a:pt x="1072" y="324"/>
                    <a:pt x="1072" y="325"/>
                  </a:cubicBezTo>
                  <a:cubicBezTo>
                    <a:pt x="1072" y="327"/>
                    <a:pt x="1073" y="327"/>
                    <a:pt x="1072" y="327"/>
                  </a:cubicBezTo>
                  <a:cubicBezTo>
                    <a:pt x="1070" y="326"/>
                    <a:pt x="1068" y="326"/>
                    <a:pt x="1068" y="325"/>
                  </a:cubicBezTo>
                  <a:cubicBezTo>
                    <a:pt x="1067" y="324"/>
                    <a:pt x="1066" y="325"/>
                    <a:pt x="1066" y="323"/>
                  </a:cubicBezTo>
                  <a:cubicBezTo>
                    <a:pt x="1066" y="321"/>
                    <a:pt x="1070" y="316"/>
                    <a:pt x="1071" y="315"/>
                  </a:cubicBezTo>
                  <a:cubicBezTo>
                    <a:pt x="1071" y="313"/>
                    <a:pt x="1073" y="311"/>
                    <a:pt x="1074" y="310"/>
                  </a:cubicBezTo>
                  <a:cubicBezTo>
                    <a:pt x="1076" y="309"/>
                    <a:pt x="1078" y="309"/>
                    <a:pt x="1079" y="307"/>
                  </a:cubicBezTo>
                  <a:cubicBezTo>
                    <a:pt x="1081" y="306"/>
                    <a:pt x="1081" y="303"/>
                    <a:pt x="1081" y="302"/>
                  </a:cubicBezTo>
                  <a:cubicBezTo>
                    <a:pt x="1081" y="301"/>
                    <a:pt x="1082" y="301"/>
                    <a:pt x="1086" y="298"/>
                  </a:cubicBezTo>
                  <a:cubicBezTo>
                    <a:pt x="1090" y="295"/>
                    <a:pt x="1092" y="290"/>
                    <a:pt x="1092" y="290"/>
                  </a:cubicBezTo>
                  <a:cubicBezTo>
                    <a:pt x="1092" y="290"/>
                    <a:pt x="1092" y="286"/>
                    <a:pt x="1090" y="285"/>
                  </a:cubicBezTo>
                  <a:cubicBezTo>
                    <a:pt x="1089" y="285"/>
                    <a:pt x="1086" y="284"/>
                    <a:pt x="1085" y="284"/>
                  </a:cubicBezTo>
                  <a:cubicBezTo>
                    <a:pt x="1083" y="284"/>
                    <a:pt x="1081" y="283"/>
                    <a:pt x="1081" y="283"/>
                  </a:cubicBezTo>
                  <a:cubicBezTo>
                    <a:pt x="1080" y="282"/>
                    <a:pt x="1080" y="282"/>
                    <a:pt x="1077" y="282"/>
                  </a:cubicBezTo>
                  <a:cubicBezTo>
                    <a:pt x="1073" y="283"/>
                    <a:pt x="1073" y="283"/>
                    <a:pt x="1072" y="283"/>
                  </a:cubicBezTo>
                  <a:cubicBezTo>
                    <a:pt x="1071" y="283"/>
                    <a:pt x="1070" y="284"/>
                    <a:pt x="1069" y="282"/>
                  </a:cubicBezTo>
                  <a:cubicBezTo>
                    <a:pt x="1069" y="281"/>
                    <a:pt x="1068" y="280"/>
                    <a:pt x="1068" y="279"/>
                  </a:cubicBezTo>
                  <a:cubicBezTo>
                    <a:pt x="1068" y="279"/>
                    <a:pt x="1068" y="277"/>
                    <a:pt x="1068" y="277"/>
                  </a:cubicBezTo>
                  <a:cubicBezTo>
                    <a:pt x="1068" y="277"/>
                    <a:pt x="1067" y="273"/>
                    <a:pt x="1070" y="273"/>
                  </a:cubicBezTo>
                  <a:cubicBezTo>
                    <a:pt x="1073" y="273"/>
                    <a:pt x="1077" y="272"/>
                    <a:pt x="1079" y="272"/>
                  </a:cubicBezTo>
                  <a:cubicBezTo>
                    <a:pt x="1081" y="273"/>
                    <a:pt x="1087" y="273"/>
                    <a:pt x="1089" y="273"/>
                  </a:cubicBezTo>
                  <a:cubicBezTo>
                    <a:pt x="1091" y="273"/>
                    <a:pt x="1095" y="274"/>
                    <a:pt x="1097" y="274"/>
                  </a:cubicBezTo>
                  <a:cubicBezTo>
                    <a:pt x="1098" y="274"/>
                    <a:pt x="1101" y="275"/>
                    <a:pt x="1101" y="275"/>
                  </a:cubicBezTo>
                  <a:cubicBezTo>
                    <a:pt x="1101" y="276"/>
                    <a:pt x="1103" y="284"/>
                    <a:pt x="1103" y="285"/>
                  </a:cubicBezTo>
                  <a:cubicBezTo>
                    <a:pt x="1103" y="287"/>
                    <a:pt x="1106" y="290"/>
                    <a:pt x="1106" y="291"/>
                  </a:cubicBezTo>
                  <a:cubicBezTo>
                    <a:pt x="1106" y="292"/>
                    <a:pt x="1105" y="292"/>
                    <a:pt x="1106" y="294"/>
                  </a:cubicBezTo>
                  <a:cubicBezTo>
                    <a:pt x="1106" y="296"/>
                    <a:pt x="1107" y="297"/>
                    <a:pt x="1107" y="298"/>
                  </a:cubicBezTo>
                  <a:cubicBezTo>
                    <a:pt x="1107" y="299"/>
                    <a:pt x="1106" y="301"/>
                    <a:pt x="1104" y="302"/>
                  </a:cubicBezTo>
                  <a:cubicBezTo>
                    <a:pt x="1103" y="303"/>
                    <a:pt x="1100" y="303"/>
                    <a:pt x="1101" y="304"/>
                  </a:cubicBezTo>
                  <a:cubicBezTo>
                    <a:pt x="1101" y="306"/>
                    <a:pt x="1103" y="305"/>
                    <a:pt x="1104" y="306"/>
                  </a:cubicBezTo>
                  <a:cubicBezTo>
                    <a:pt x="1106" y="308"/>
                    <a:pt x="1107" y="310"/>
                    <a:pt x="1107" y="310"/>
                  </a:cubicBezTo>
                  <a:cubicBezTo>
                    <a:pt x="1108" y="310"/>
                    <a:pt x="1109" y="309"/>
                    <a:pt x="1110" y="310"/>
                  </a:cubicBezTo>
                  <a:cubicBezTo>
                    <a:pt x="1111" y="310"/>
                    <a:pt x="1111" y="312"/>
                    <a:pt x="1111" y="314"/>
                  </a:cubicBezTo>
                  <a:cubicBezTo>
                    <a:pt x="1111" y="315"/>
                    <a:pt x="1111" y="316"/>
                    <a:pt x="1111" y="317"/>
                  </a:cubicBezTo>
                  <a:close/>
                  <a:moveTo>
                    <a:pt x="1160" y="326"/>
                  </a:moveTo>
                  <a:cubicBezTo>
                    <a:pt x="1158" y="326"/>
                    <a:pt x="1150" y="327"/>
                    <a:pt x="1148" y="329"/>
                  </a:cubicBezTo>
                  <a:cubicBezTo>
                    <a:pt x="1146" y="330"/>
                    <a:pt x="1142" y="332"/>
                    <a:pt x="1140" y="332"/>
                  </a:cubicBezTo>
                  <a:cubicBezTo>
                    <a:pt x="1131" y="332"/>
                    <a:pt x="1131" y="332"/>
                    <a:pt x="1131" y="332"/>
                  </a:cubicBezTo>
                  <a:cubicBezTo>
                    <a:pt x="1130" y="332"/>
                    <a:pt x="1129" y="333"/>
                    <a:pt x="1128" y="332"/>
                  </a:cubicBezTo>
                  <a:cubicBezTo>
                    <a:pt x="1127" y="331"/>
                    <a:pt x="1126" y="328"/>
                    <a:pt x="1126" y="327"/>
                  </a:cubicBezTo>
                  <a:cubicBezTo>
                    <a:pt x="1127" y="326"/>
                    <a:pt x="1129" y="325"/>
                    <a:pt x="1127" y="322"/>
                  </a:cubicBezTo>
                  <a:cubicBezTo>
                    <a:pt x="1125" y="319"/>
                    <a:pt x="1125" y="320"/>
                    <a:pt x="1124" y="317"/>
                  </a:cubicBezTo>
                  <a:cubicBezTo>
                    <a:pt x="1123" y="315"/>
                    <a:pt x="1122" y="315"/>
                    <a:pt x="1122" y="314"/>
                  </a:cubicBezTo>
                  <a:cubicBezTo>
                    <a:pt x="1122" y="313"/>
                    <a:pt x="1122" y="309"/>
                    <a:pt x="1122" y="308"/>
                  </a:cubicBezTo>
                  <a:cubicBezTo>
                    <a:pt x="1123" y="307"/>
                    <a:pt x="1123" y="305"/>
                    <a:pt x="1121" y="302"/>
                  </a:cubicBezTo>
                  <a:cubicBezTo>
                    <a:pt x="1119" y="299"/>
                    <a:pt x="1119" y="298"/>
                    <a:pt x="1118" y="298"/>
                  </a:cubicBezTo>
                  <a:cubicBezTo>
                    <a:pt x="1117" y="298"/>
                    <a:pt x="1115" y="298"/>
                    <a:pt x="1115" y="297"/>
                  </a:cubicBezTo>
                  <a:cubicBezTo>
                    <a:pt x="1115" y="296"/>
                    <a:pt x="1116" y="294"/>
                    <a:pt x="1118" y="293"/>
                  </a:cubicBezTo>
                  <a:cubicBezTo>
                    <a:pt x="1120" y="291"/>
                    <a:pt x="1121" y="290"/>
                    <a:pt x="1120" y="290"/>
                  </a:cubicBezTo>
                  <a:cubicBezTo>
                    <a:pt x="1118" y="289"/>
                    <a:pt x="1117" y="290"/>
                    <a:pt x="1117" y="287"/>
                  </a:cubicBezTo>
                  <a:cubicBezTo>
                    <a:pt x="1117" y="285"/>
                    <a:pt x="1118" y="282"/>
                    <a:pt x="1118" y="282"/>
                  </a:cubicBezTo>
                  <a:cubicBezTo>
                    <a:pt x="1119" y="283"/>
                    <a:pt x="1123" y="285"/>
                    <a:pt x="1124" y="286"/>
                  </a:cubicBezTo>
                  <a:cubicBezTo>
                    <a:pt x="1124" y="287"/>
                    <a:pt x="1132" y="293"/>
                    <a:pt x="1134" y="293"/>
                  </a:cubicBezTo>
                  <a:cubicBezTo>
                    <a:pt x="1135" y="293"/>
                    <a:pt x="1135" y="297"/>
                    <a:pt x="1141" y="300"/>
                  </a:cubicBezTo>
                  <a:cubicBezTo>
                    <a:pt x="1146" y="302"/>
                    <a:pt x="1146" y="303"/>
                    <a:pt x="1146" y="305"/>
                  </a:cubicBezTo>
                  <a:cubicBezTo>
                    <a:pt x="1146" y="307"/>
                    <a:pt x="1150" y="312"/>
                    <a:pt x="1150" y="312"/>
                  </a:cubicBezTo>
                  <a:cubicBezTo>
                    <a:pt x="1150" y="312"/>
                    <a:pt x="1159" y="317"/>
                    <a:pt x="1159" y="318"/>
                  </a:cubicBezTo>
                  <a:cubicBezTo>
                    <a:pt x="1160" y="320"/>
                    <a:pt x="1162" y="322"/>
                    <a:pt x="1162" y="323"/>
                  </a:cubicBezTo>
                  <a:cubicBezTo>
                    <a:pt x="1162" y="324"/>
                    <a:pt x="1163" y="326"/>
                    <a:pt x="1160" y="326"/>
                  </a:cubicBezTo>
                  <a:close/>
                  <a:moveTo>
                    <a:pt x="1274" y="336"/>
                  </a:moveTo>
                  <a:cubicBezTo>
                    <a:pt x="1274" y="336"/>
                    <a:pt x="1272" y="335"/>
                    <a:pt x="1271" y="334"/>
                  </a:cubicBezTo>
                  <a:cubicBezTo>
                    <a:pt x="1270" y="333"/>
                    <a:pt x="1268" y="333"/>
                    <a:pt x="1267" y="334"/>
                  </a:cubicBezTo>
                  <a:cubicBezTo>
                    <a:pt x="1267" y="334"/>
                    <a:pt x="1265" y="334"/>
                    <a:pt x="1264" y="334"/>
                  </a:cubicBezTo>
                  <a:cubicBezTo>
                    <a:pt x="1263" y="333"/>
                    <a:pt x="1259" y="332"/>
                    <a:pt x="1258" y="331"/>
                  </a:cubicBezTo>
                  <a:cubicBezTo>
                    <a:pt x="1257" y="330"/>
                    <a:pt x="1256" y="330"/>
                    <a:pt x="1253" y="330"/>
                  </a:cubicBezTo>
                  <a:cubicBezTo>
                    <a:pt x="1251" y="330"/>
                    <a:pt x="1251" y="330"/>
                    <a:pt x="1249" y="330"/>
                  </a:cubicBezTo>
                  <a:cubicBezTo>
                    <a:pt x="1247" y="330"/>
                    <a:pt x="1253" y="329"/>
                    <a:pt x="1246" y="328"/>
                  </a:cubicBezTo>
                  <a:cubicBezTo>
                    <a:pt x="1240" y="328"/>
                    <a:pt x="1237" y="328"/>
                    <a:pt x="1237" y="328"/>
                  </a:cubicBezTo>
                  <a:cubicBezTo>
                    <a:pt x="1236" y="328"/>
                    <a:pt x="1233" y="328"/>
                    <a:pt x="1231" y="327"/>
                  </a:cubicBezTo>
                  <a:cubicBezTo>
                    <a:pt x="1230" y="327"/>
                    <a:pt x="1227" y="326"/>
                    <a:pt x="1227" y="326"/>
                  </a:cubicBezTo>
                  <a:cubicBezTo>
                    <a:pt x="1226" y="326"/>
                    <a:pt x="1226" y="323"/>
                    <a:pt x="1225" y="323"/>
                  </a:cubicBezTo>
                  <a:cubicBezTo>
                    <a:pt x="1225" y="323"/>
                    <a:pt x="1224" y="323"/>
                    <a:pt x="1222" y="324"/>
                  </a:cubicBezTo>
                  <a:cubicBezTo>
                    <a:pt x="1221" y="324"/>
                    <a:pt x="1220" y="325"/>
                    <a:pt x="1219" y="323"/>
                  </a:cubicBezTo>
                  <a:cubicBezTo>
                    <a:pt x="1219" y="321"/>
                    <a:pt x="1219" y="312"/>
                    <a:pt x="1218" y="310"/>
                  </a:cubicBezTo>
                  <a:cubicBezTo>
                    <a:pt x="1217" y="308"/>
                    <a:pt x="1215" y="305"/>
                    <a:pt x="1215" y="305"/>
                  </a:cubicBezTo>
                  <a:cubicBezTo>
                    <a:pt x="1215" y="305"/>
                    <a:pt x="1214" y="305"/>
                    <a:pt x="1214" y="306"/>
                  </a:cubicBezTo>
                  <a:cubicBezTo>
                    <a:pt x="1214" y="308"/>
                    <a:pt x="1214" y="310"/>
                    <a:pt x="1214" y="312"/>
                  </a:cubicBezTo>
                  <a:cubicBezTo>
                    <a:pt x="1214" y="314"/>
                    <a:pt x="1215" y="316"/>
                    <a:pt x="1215" y="317"/>
                  </a:cubicBezTo>
                  <a:cubicBezTo>
                    <a:pt x="1215" y="319"/>
                    <a:pt x="1214" y="321"/>
                    <a:pt x="1214" y="320"/>
                  </a:cubicBezTo>
                  <a:cubicBezTo>
                    <a:pt x="1213" y="319"/>
                    <a:pt x="1213" y="316"/>
                    <a:pt x="1213" y="316"/>
                  </a:cubicBezTo>
                  <a:cubicBezTo>
                    <a:pt x="1213" y="315"/>
                    <a:pt x="1211" y="314"/>
                    <a:pt x="1210" y="314"/>
                  </a:cubicBezTo>
                  <a:cubicBezTo>
                    <a:pt x="1210" y="315"/>
                    <a:pt x="1208" y="315"/>
                    <a:pt x="1208" y="315"/>
                  </a:cubicBezTo>
                  <a:cubicBezTo>
                    <a:pt x="1208" y="315"/>
                    <a:pt x="1201" y="308"/>
                    <a:pt x="1200" y="306"/>
                  </a:cubicBezTo>
                  <a:cubicBezTo>
                    <a:pt x="1199" y="304"/>
                    <a:pt x="1198" y="305"/>
                    <a:pt x="1197" y="304"/>
                  </a:cubicBezTo>
                  <a:cubicBezTo>
                    <a:pt x="1196" y="304"/>
                    <a:pt x="1195" y="301"/>
                    <a:pt x="1193" y="299"/>
                  </a:cubicBezTo>
                  <a:cubicBezTo>
                    <a:pt x="1191" y="297"/>
                    <a:pt x="1188" y="295"/>
                    <a:pt x="1188" y="293"/>
                  </a:cubicBezTo>
                  <a:cubicBezTo>
                    <a:pt x="1188" y="291"/>
                    <a:pt x="1188" y="289"/>
                    <a:pt x="1187" y="288"/>
                  </a:cubicBezTo>
                  <a:cubicBezTo>
                    <a:pt x="1187" y="287"/>
                    <a:pt x="1189" y="286"/>
                    <a:pt x="1189" y="286"/>
                  </a:cubicBezTo>
                  <a:cubicBezTo>
                    <a:pt x="1189" y="285"/>
                    <a:pt x="1186" y="282"/>
                    <a:pt x="1186" y="281"/>
                  </a:cubicBezTo>
                  <a:cubicBezTo>
                    <a:pt x="1185" y="281"/>
                    <a:pt x="1182" y="280"/>
                    <a:pt x="1180" y="280"/>
                  </a:cubicBezTo>
                  <a:cubicBezTo>
                    <a:pt x="1178" y="280"/>
                    <a:pt x="1177" y="280"/>
                    <a:pt x="1176" y="279"/>
                  </a:cubicBezTo>
                  <a:cubicBezTo>
                    <a:pt x="1176" y="279"/>
                    <a:pt x="1173" y="275"/>
                    <a:pt x="1173" y="275"/>
                  </a:cubicBezTo>
                  <a:cubicBezTo>
                    <a:pt x="1173" y="275"/>
                    <a:pt x="1178" y="271"/>
                    <a:pt x="1175" y="269"/>
                  </a:cubicBezTo>
                  <a:cubicBezTo>
                    <a:pt x="1171" y="268"/>
                    <a:pt x="1170" y="267"/>
                    <a:pt x="1168" y="266"/>
                  </a:cubicBezTo>
                  <a:cubicBezTo>
                    <a:pt x="1167" y="265"/>
                    <a:pt x="1166" y="265"/>
                    <a:pt x="1166" y="265"/>
                  </a:cubicBezTo>
                  <a:cubicBezTo>
                    <a:pt x="1166" y="264"/>
                    <a:pt x="1166" y="264"/>
                    <a:pt x="1166" y="264"/>
                  </a:cubicBezTo>
                  <a:cubicBezTo>
                    <a:pt x="1166" y="264"/>
                    <a:pt x="1176" y="264"/>
                    <a:pt x="1179" y="266"/>
                  </a:cubicBezTo>
                  <a:cubicBezTo>
                    <a:pt x="1181" y="269"/>
                    <a:pt x="1180" y="271"/>
                    <a:pt x="1182" y="271"/>
                  </a:cubicBezTo>
                  <a:cubicBezTo>
                    <a:pt x="1184" y="271"/>
                    <a:pt x="1186" y="270"/>
                    <a:pt x="1187" y="272"/>
                  </a:cubicBezTo>
                  <a:cubicBezTo>
                    <a:pt x="1189" y="273"/>
                    <a:pt x="1192" y="276"/>
                    <a:pt x="1195" y="277"/>
                  </a:cubicBezTo>
                  <a:cubicBezTo>
                    <a:pt x="1198" y="278"/>
                    <a:pt x="1201" y="280"/>
                    <a:pt x="1202" y="282"/>
                  </a:cubicBezTo>
                  <a:cubicBezTo>
                    <a:pt x="1204" y="283"/>
                    <a:pt x="1205" y="283"/>
                    <a:pt x="1205" y="284"/>
                  </a:cubicBezTo>
                  <a:cubicBezTo>
                    <a:pt x="1206" y="285"/>
                    <a:pt x="1210" y="293"/>
                    <a:pt x="1210" y="295"/>
                  </a:cubicBezTo>
                  <a:cubicBezTo>
                    <a:pt x="1210" y="296"/>
                    <a:pt x="1211" y="296"/>
                    <a:pt x="1211" y="300"/>
                  </a:cubicBezTo>
                  <a:cubicBezTo>
                    <a:pt x="1211" y="303"/>
                    <a:pt x="1214" y="304"/>
                    <a:pt x="1214" y="304"/>
                  </a:cubicBezTo>
                  <a:cubicBezTo>
                    <a:pt x="1214" y="304"/>
                    <a:pt x="1215" y="303"/>
                    <a:pt x="1215" y="302"/>
                  </a:cubicBezTo>
                  <a:cubicBezTo>
                    <a:pt x="1215" y="300"/>
                    <a:pt x="1215" y="297"/>
                    <a:pt x="1215" y="297"/>
                  </a:cubicBezTo>
                  <a:cubicBezTo>
                    <a:pt x="1215" y="297"/>
                    <a:pt x="1220" y="297"/>
                    <a:pt x="1220" y="298"/>
                  </a:cubicBezTo>
                  <a:cubicBezTo>
                    <a:pt x="1221" y="299"/>
                    <a:pt x="1223" y="300"/>
                    <a:pt x="1223" y="299"/>
                  </a:cubicBezTo>
                  <a:cubicBezTo>
                    <a:pt x="1223" y="297"/>
                    <a:pt x="1220" y="295"/>
                    <a:pt x="1220" y="294"/>
                  </a:cubicBezTo>
                  <a:cubicBezTo>
                    <a:pt x="1220" y="292"/>
                    <a:pt x="1220" y="291"/>
                    <a:pt x="1221" y="291"/>
                  </a:cubicBezTo>
                  <a:cubicBezTo>
                    <a:pt x="1222" y="291"/>
                    <a:pt x="1230" y="296"/>
                    <a:pt x="1232" y="297"/>
                  </a:cubicBezTo>
                  <a:cubicBezTo>
                    <a:pt x="1234" y="299"/>
                    <a:pt x="1235" y="301"/>
                    <a:pt x="1238" y="301"/>
                  </a:cubicBezTo>
                  <a:cubicBezTo>
                    <a:pt x="1242" y="301"/>
                    <a:pt x="1248" y="304"/>
                    <a:pt x="1248" y="304"/>
                  </a:cubicBezTo>
                  <a:cubicBezTo>
                    <a:pt x="1248" y="304"/>
                    <a:pt x="1250" y="306"/>
                    <a:pt x="1252" y="306"/>
                  </a:cubicBezTo>
                  <a:cubicBezTo>
                    <a:pt x="1254" y="307"/>
                    <a:pt x="1266" y="313"/>
                    <a:pt x="1267" y="314"/>
                  </a:cubicBezTo>
                  <a:cubicBezTo>
                    <a:pt x="1268" y="315"/>
                    <a:pt x="1270" y="316"/>
                    <a:pt x="1270" y="316"/>
                  </a:cubicBezTo>
                  <a:cubicBezTo>
                    <a:pt x="1270" y="316"/>
                    <a:pt x="1271" y="325"/>
                    <a:pt x="1272" y="325"/>
                  </a:cubicBezTo>
                  <a:cubicBezTo>
                    <a:pt x="1273" y="326"/>
                    <a:pt x="1273" y="327"/>
                    <a:pt x="1273" y="329"/>
                  </a:cubicBezTo>
                  <a:cubicBezTo>
                    <a:pt x="1273" y="331"/>
                    <a:pt x="1274" y="332"/>
                    <a:pt x="1274" y="333"/>
                  </a:cubicBezTo>
                  <a:cubicBezTo>
                    <a:pt x="1274" y="334"/>
                    <a:pt x="1274" y="336"/>
                    <a:pt x="1274" y="33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11" name="组合 10"/>
            <p:cNvGrpSpPr/>
            <p:nvPr userDrawn="1"/>
          </p:nvGrpSpPr>
          <p:grpSpPr>
            <a:xfrm>
              <a:off x="-35" y="-100"/>
              <a:ext cx="19235" cy="12206"/>
              <a:chOff x="-35" y="-100"/>
              <a:chExt cx="19235" cy="1220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0" y="-100"/>
                <a:ext cx="19200" cy="1524"/>
                <a:chOff x="0" y="-100"/>
                <a:chExt cx="19200" cy="1524"/>
              </a:xfrm>
            </p:grpSpPr>
            <p:graphicFrame>
              <p:nvGraphicFramePr>
                <p:cNvPr id="14" name="对象 13"/>
                <p:cNvGraphicFramePr/>
                <p:nvPr/>
              </p:nvGraphicFramePr>
              <p:xfrm>
                <a:off x="0" y="0"/>
                <a:ext cx="1822" cy="14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" name="" r:id="rId6" imgW="1600200" imgH="1495425" progId="Paint.Picture">
                        <p:embed/>
                      </p:oleObj>
                    </mc:Choice>
                    <mc:Fallback>
                      <p:oleObj name="" r:id="rId6" imgW="1600200" imgH="1495425" progId="Paint.Picture">
                        <p:embed/>
                        <p:pic>
                          <p:nvPicPr>
                            <p:cNvPr id="0" name="图片 9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0" y="0"/>
                              <a:ext cx="1822" cy="142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8" name="组合 17"/>
                <p:cNvGrpSpPr/>
                <p:nvPr/>
              </p:nvGrpSpPr>
              <p:grpSpPr>
                <a:xfrm>
                  <a:off x="8187" y="-100"/>
                  <a:ext cx="11013" cy="1016"/>
                  <a:chOff x="8187" y="-100"/>
                  <a:chExt cx="11013" cy="1016"/>
                </a:xfrm>
              </p:grpSpPr>
              <p:sp>
                <p:nvSpPr>
                  <p:cNvPr id="19" name="任意多边形: 形状 20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8187" y="0"/>
                    <a:ext cx="11013" cy="877"/>
                  </a:xfrm>
                  <a:custGeom>
                    <a:avLst/>
                    <a:gdLst>
                      <a:gd name="connsiteX0" fmla="*/ 342570 w 6993507"/>
                      <a:gd name="connsiteY0" fmla="*/ 0 h 556590"/>
                      <a:gd name="connsiteX1" fmla="*/ 6993507 w 6993507"/>
                      <a:gd name="connsiteY1" fmla="*/ 0 h 556590"/>
                      <a:gd name="connsiteX2" fmla="*/ 6993507 w 6993507"/>
                      <a:gd name="connsiteY2" fmla="*/ 556590 h 556590"/>
                      <a:gd name="connsiteX3" fmla="*/ 0 w 6993507"/>
                      <a:gd name="connsiteY3" fmla="*/ 556590 h 556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93507" h="556590">
                        <a:moveTo>
                          <a:pt x="342570" y="0"/>
                        </a:moveTo>
                        <a:lnTo>
                          <a:pt x="6993507" y="0"/>
                        </a:lnTo>
                        <a:lnTo>
                          <a:pt x="6993507" y="556590"/>
                        </a:lnTo>
                        <a:lnTo>
                          <a:pt x="0" y="55659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3">
                          <a:alpha val="5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0" name="矩形 19"/>
                  <p:cNvSpPr/>
                  <p:nvPr/>
                </p:nvSpPr>
                <p:spPr>
                  <a:xfrm>
                    <a:off x="11166" y="-100"/>
                    <a:ext cx="8035" cy="10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t">
                    <a:spAutoFit/>
                    <a:scene3d>
                      <a:camera prst="orthographicFront">
                        <a:rot lat="0" lon="19800000" rev="0"/>
                      </a:camera>
                      <a:lightRig rig="threePt" dir="t"/>
                    </a:scene3d>
                  </a:bodyPr>
                  <a:p>
                    <a:pPr algn="dist"/>
                    <a:r>
                      <a:rPr lang="zh-CN" altLang="en-US" sz="3600" b="1">
                        <a:solidFill>
                          <a:srgbClr val="7030A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楷体" panose="02010609060101010101" charset="-122"/>
                        <a:ea typeface="楷体" panose="02010609060101010101" charset="-122"/>
                      </a:rPr>
                      <a:t>愿做那束光</a:t>
                    </a:r>
                    <a:endParaRPr lang="zh-CN" altLang="en-US" sz="3600" b="1">
                      <a:solidFill>
                        <a:srgbClr val="7030A0"/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</p:grpSp>
          </p:grpSp>
          <p:sp>
            <p:nvSpPr>
              <p:cNvPr id="22" name="矩形 21"/>
              <p:cNvSpPr/>
              <p:nvPr/>
            </p:nvSpPr>
            <p:spPr>
              <a:xfrm rot="6540000">
                <a:off x="-2447" y="8678"/>
                <a:ext cx="5840" cy="1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  <a:scene3d>
                  <a:camera prst="isometricOffAxis1Top">
                    <a:rot lat="378000" lon="18990000" rev="756000"/>
                  </a:camera>
                  <a:lightRig rig="threePt" dir="t"/>
                </a:scene3d>
              </a:bodyPr>
              <a:p>
                <a:pPr algn="l"/>
                <a:r>
                  <a:rPr lang="en-US" altLang="zh-CN" sz="3600"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  <a:sym typeface="+mn-ea"/>
                  </a:rPr>
                  <a:t>physicalstation</a:t>
                </a:r>
                <a:endParaRPr lang="en-US" altLang="zh-CN" sz="3600" b="1">
                  <a:ln>
                    <a:solidFill>
                      <a:schemeClr val="bg2">
                        <a:lumMod val="75000"/>
                      </a:schemeClr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endParaRPr>
              </a:p>
            </p:txBody>
          </p:sp>
        </p:grpSp>
      </p:grpSp>
      <p:graphicFrame>
        <p:nvGraphicFramePr>
          <p:cNvPr id="333826" name="对象 333825"/>
          <p:cNvGraphicFramePr/>
          <p:nvPr/>
        </p:nvGraphicFramePr>
        <p:xfrm>
          <a:off x="696595" y="850900"/>
          <a:ext cx="11157585" cy="5348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9" imgW="11521440" imgH="5539740" progId="Word.Document.8">
                  <p:embed/>
                </p:oleObj>
              </mc:Choice>
              <mc:Fallback>
                <p:oleObj name="" r:id="rId9" imgW="11521440" imgH="5539740" progId="Word.Document.8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6595" y="850900"/>
                        <a:ext cx="11157585" cy="53486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3827" name="矩形 333826"/>
          <p:cNvSpPr/>
          <p:nvPr/>
        </p:nvSpPr>
        <p:spPr>
          <a:xfrm>
            <a:off x="3966210" y="1390968"/>
            <a:ext cx="170180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基本单位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3828" name="矩形 333827"/>
          <p:cNvSpPr/>
          <p:nvPr/>
        </p:nvSpPr>
        <p:spPr>
          <a:xfrm>
            <a:off x="6938010" y="1390968"/>
            <a:ext cx="170180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导出单位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3829" name="矩形 333828"/>
          <p:cNvSpPr/>
          <p:nvPr/>
        </p:nvSpPr>
        <p:spPr>
          <a:xfrm>
            <a:off x="1705610" y="3744278"/>
            <a:ext cx="98742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质量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3830" name="矩形 333829"/>
          <p:cNvSpPr/>
          <p:nvPr/>
        </p:nvSpPr>
        <p:spPr>
          <a:xfrm>
            <a:off x="3661410" y="3756978"/>
            <a:ext cx="98742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时间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3831" name="矩形 333830"/>
          <p:cNvSpPr/>
          <p:nvPr/>
        </p:nvSpPr>
        <p:spPr>
          <a:xfrm>
            <a:off x="5579110" y="3744278"/>
            <a:ext cx="98742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长度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3832" name="矩形 333831"/>
          <p:cNvSpPr/>
          <p:nvPr/>
        </p:nvSpPr>
        <p:spPr>
          <a:xfrm>
            <a:off x="4652010" y="4976178"/>
            <a:ext cx="170180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基本单位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7" grpId="0"/>
      <p:bldP spid="333828" grpId="0"/>
      <p:bldP spid="333829" grpId="0"/>
      <p:bldP spid="333830" grpId="0"/>
      <p:bldP spid="333831" grpId="0"/>
      <p:bldP spid="3338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 userDrawn="1"/>
        </p:nvGrpSpPr>
        <p:grpSpPr>
          <a:xfrm>
            <a:off x="-22225" y="-63500"/>
            <a:ext cx="12214225" cy="7750810"/>
            <a:chOff x="-35" y="-100"/>
            <a:chExt cx="19235" cy="12206"/>
          </a:xfrm>
        </p:grpSpPr>
        <p:pic>
          <p:nvPicPr>
            <p:cNvPr id="3" name="图片 2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8" y="8890"/>
              <a:ext cx="2503" cy="19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970" y="1339"/>
              <a:ext cx="2429" cy="1353"/>
            </a:xfrm>
            <a:prstGeom prst="rect">
              <a:avLst/>
            </a:prstGeom>
          </p:spPr>
        </p:pic>
        <p:sp>
          <p:nvSpPr>
            <p:cNvPr id="10" name="Freeform 5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822" y="0"/>
              <a:ext cx="2511" cy="1632"/>
            </a:xfrm>
            <a:custGeom>
              <a:avLst/>
              <a:gdLst>
                <a:gd name="T0" fmla="*/ 222 w 1596"/>
                <a:gd name="T1" fmla="*/ 617 h 1147"/>
                <a:gd name="T2" fmla="*/ 286 w 1596"/>
                <a:gd name="T3" fmla="*/ 527 h 1147"/>
                <a:gd name="T4" fmla="*/ 551 w 1596"/>
                <a:gd name="T5" fmla="*/ 462 h 1147"/>
                <a:gd name="T6" fmla="*/ 1223 w 1596"/>
                <a:gd name="T7" fmla="*/ 876 h 1147"/>
                <a:gd name="T8" fmla="*/ 1315 w 1596"/>
                <a:gd name="T9" fmla="*/ 264 h 1147"/>
                <a:gd name="T10" fmla="*/ 612 w 1596"/>
                <a:gd name="T11" fmla="*/ 156 h 1147"/>
                <a:gd name="T12" fmla="*/ 1372 w 1596"/>
                <a:gd name="T13" fmla="*/ 264 h 1147"/>
                <a:gd name="T14" fmla="*/ 1215 w 1596"/>
                <a:gd name="T15" fmla="*/ 253 h 1147"/>
                <a:gd name="T16" fmla="*/ 1093 w 1596"/>
                <a:gd name="T17" fmla="*/ 219 h 1147"/>
                <a:gd name="T18" fmla="*/ 1004 w 1596"/>
                <a:gd name="T19" fmla="*/ 241 h 1147"/>
                <a:gd name="T20" fmla="*/ 859 w 1596"/>
                <a:gd name="T21" fmla="*/ 165 h 1147"/>
                <a:gd name="T22" fmla="*/ 907 w 1596"/>
                <a:gd name="T23" fmla="*/ 120 h 1147"/>
                <a:gd name="T24" fmla="*/ 979 w 1596"/>
                <a:gd name="T25" fmla="*/ 106 h 1147"/>
                <a:gd name="T26" fmla="*/ 863 w 1596"/>
                <a:gd name="T27" fmla="*/ 144 h 1147"/>
                <a:gd name="T28" fmla="*/ 842 w 1596"/>
                <a:gd name="T29" fmla="*/ 115 h 1147"/>
                <a:gd name="T30" fmla="*/ 897 w 1596"/>
                <a:gd name="T31" fmla="*/ 6 h 1147"/>
                <a:gd name="T32" fmla="*/ 889 w 1596"/>
                <a:gd name="T33" fmla="*/ 30 h 1147"/>
                <a:gd name="T34" fmla="*/ 761 w 1596"/>
                <a:gd name="T35" fmla="*/ 261 h 1147"/>
                <a:gd name="T36" fmla="*/ 450 w 1596"/>
                <a:gd name="T37" fmla="*/ 309 h 1147"/>
                <a:gd name="T38" fmla="*/ 631 w 1596"/>
                <a:gd name="T39" fmla="*/ 219 h 1147"/>
                <a:gd name="T40" fmla="*/ 630 w 1596"/>
                <a:gd name="T41" fmla="*/ 178 h 1147"/>
                <a:gd name="T42" fmla="*/ 405 w 1596"/>
                <a:gd name="T43" fmla="*/ 270 h 1147"/>
                <a:gd name="T44" fmla="*/ 313 w 1596"/>
                <a:gd name="T45" fmla="*/ 252 h 1147"/>
                <a:gd name="T46" fmla="*/ 143 w 1596"/>
                <a:gd name="T47" fmla="*/ 229 h 1147"/>
                <a:gd name="T48" fmla="*/ 158 w 1596"/>
                <a:gd name="T49" fmla="*/ 304 h 1147"/>
                <a:gd name="T50" fmla="*/ 237 w 1596"/>
                <a:gd name="T51" fmla="*/ 260 h 1147"/>
                <a:gd name="T52" fmla="*/ 33 w 1596"/>
                <a:gd name="T53" fmla="*/ 487 h 1147"/>
                <a:gd name="T54" fmla="*/ 11 w 1596"/>
                <a:gd name="T55" fmla="*/ 628 h 1147"/>
                <a:gd name="T56" fmla="*/ 206 w 1596"/>
                <a:gd name="T57" fmla="*/ 569 h 1147"/>
                <a:gd name="T58" fmla="*/ 212 w 1596"/>
                <a:gd name="T59" fmla="*/ 499 h 1147"/>
                <a:gd name="T60" fmla="*/ 456 w 1596"/>
                <a:gd name="T61" fmla="*/ 477 h 1147"/>
                <a:gd name="T62" fmla="*/ 666 w 1596"/>
                <a:gd name="T63" fmla="*/ 696 h 1147"/>
                <a:gd name="T64" fmla="*/ 768 w 1596"/>
                <a:gd name="T65" fmla="*/ 709 h 1147"/>
                <a:gd name="T66" fmla="*/ 930 w 1596"/>
                <a:gd name="T67" fmla="*/ 962 h 1147"/>
                <a:gd name="T68" fmla="*/ 1050 w 1596"/>
                <a:gd name="T69" fmla="*/ 1046 h 1147"/>
                <a:gd name="T70" fmla="*/ 1133 w 1596"/>
                <a:gd name="T71" fmla="*/ 874 h 1147"/>
                <a:gd name="T72" fmla="*/ 981 w 1596"/>
                <a:gd name="T73" fmla="*/ 655 h 1147"/>
                <a:gd name="T74" fmla="*/ 961 w 1596"/>
                <a:gd name="T75" fmla="*/ 561 h 1147"/>
                <a:gd name="T76" fmla="*/ 886 w 1596"/>
                <a:gd name="T77" fmla="*/ 352 h 1147"/>
                <a:gd name="T78" fmla="*/ 1047 w 1596"/>
                <a:gd name="T79" fmla="*/ 343 h 1147"/>
                <a:gd name="T80" fmla="*/ 1146 w 1596"/>
                <a:gd name="T81" fmla="*/ 340 h 1147"/>
                <a:gd name="T82" fmla="*/ 1257 w 1596"/>
                <a:gd name="T83" fmla="*/ 345 h 1147"/>
                <a:gd name="T84" fmla="*/ 1404 w 1596"/>
                <a:gd name="T85" fmla="*/ 384 h 1147"/>
                <a:gd name="T86" fmla="*/ 181 w 1596"/>
                <a:gd name="T87" fmla="*/ 457 h 1147"/>
                <a:gd name="T88" fmla="*/ 77 w 1596"/>
                <a:gd name="T89" fmla="*/ 443 h 1147"/>
                <a:gd name="T90" fmla="*/ 1079 w 1596"/>
                <a:gd name="T91" fmla="*/ 939 h 1147"/>
                <a:gd name="T92" fmla="*/ 875 w 1596"/>
                <a:gd name="T93" fmla="*/ 710 h 1147"/>
                <a:gd name="T94" fmla="*/ 968 w 1596"/>
                <a:gd name="T95" fmla="*/ 753 h 1147"/>
                <a:gd name="T96" fmla="*/ 892 w 1596"/>
                <a:gd name="T97" fmla="*/ 679 h 1147"/>
                <a:gd name="T98" fmla="*/ 632 w 1596"/>
                <a:gd name="T99" fmla="*/ 397 h 1147"/>
                <a:gd name="T100" fmla="*/ 529 w 1596"/>
                <a:gd name="T101" fmla="*/ 409 h 1147"/>
                <a:gd name="T102" fmla="*/ 351 w 1596"/>
                <a:gd name="T103" fmla="*/ 283 h 1147"/>
                <a:gd name="T104" fmla="*/ 343 w 1596"/>
                <a:gd name="T105" fmla="*/ 297 h 1147"/>
                <a:gd name="T106" fmla="*/ 273 w 1596"/>
                <a:gd name="T107" fmla="*/ 318 h 1147"/>
                <a:gd name="T108" fmla="*/ 214 w 1596"/>
                <a:gd name="T109" fmla="*/ 316 h 1147"/>
                <a:gd name="T110" fmla="*/ 280 w 1596"/>
                <a:gd name="T111" fmla="*/ 405 h 1147"/>
                <a:gd name="T112" fmla="*/ 339 w 1596"/>
                <a:gd name="T113" fmla="*/ 451 h 1147"/>
                <a:gd name="T114" fmla="*/ 522 w 1596"/>
                <a:gd name="T115" fmla="*/ 432 h 1147"/>
                <a:gd name="T116" fmla="*/ 597 w 1596"/>
                <a:gd name="T117" fmla="*/ 510 h 1147"/>
                <a:gd name="T118" fmla="*/ 1055 w 1596"/>
                <a:gd name="T119" fmla="*/ 257 h 1147"/>
                <a:gd name="T120" fmla="*/ 1077 w 1596"/>
                <a:gd name="T121" fmla="*/ 249 h 1147"/>
                <a:gd name="T122" fmla="*/ 1106 w 1596"/>
                <a:gd name="T123" fmla="*/ 291 h 1147"/>
                <a:gd name="T124" fmla="*/ 1166 w 1596"/>
                <a:gd name="T125" fmla="*/ 265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6" h="1147">
                  <a:moveTo>
                    <a:pt x="67" y="591"/>
                  </a:moveTo>
                  <a:cubicBezTo>
                    <a:pt x="64" y="593"/>
                    <a:pt x="53" y="601"/>
                    <a:pt x="53" y="601"/>
                  </a:cubicBezTo>
                  <a:cubicBezTo>
                    <a:pt x="50" y="606"/>
                    <a:pt x="50" y="606"/>
                    <a:pt x="50" y="606"/>
                  </a:cubicBezTo>
                  <a:cubicBezTo>
                    <a:pt x="50" y="606"/>
                    <a:pt x="45" y="609"/>
                    <a:pt x="45" y="609"/>
                  </a:cubicBezTo>
                  <a:cubicBezTo>
                    <a:pt x="44" y="610"/>
                    <a:pt x="42" y="612"/>
                    <a:pt x="42" y="612"/>
                  </a:cubicBezTo>
                  <a:cubicBezTo>
                    <a:pt x="42" y="612"/>
                    <a:pt x="38" y="615"/>
                    <a:pt x="38" y="616"/>
                  </a:cubicBezTo>
                  <a:cubicBezTo>
                    <a:pt x="37" y="617"/>
                    <a:pt x="36" y="618"/>
                    <a:pt x="36" y="618"/>
                  </a:cubicBezTo>
                  <a:cubicBezTo>
                    <a:pt x="36" y="618"/>
                    <a:pt x="33" y="617"/>
                    <a:pt x="32" y="622"/>
                  </a:cubicBezTo>
                  <a:cubicBezTo>
                    <a:pt x="29" y="623"/>
                    <a:pt x="29" y="623"/>
                    <a:pt x="29" y="623"/>
                  </a:cubicBezTo>
                  <a:cubicBezTo>
                    <a:pt x="29" y="623"/>
                    <a:pt x="26" y="626"/>
                    <a:pt x="26" y="627"/>
                  </a:cubicBezTo>
                  <a:cubicBezTo>
                    <a:pt x="26" y="628"/>
                    <a:pt x="24" y="630"/>
                    <a:pt x="24" y="631"/>
                  </a:cubicBezTo>
                  <a:cubicBezTo>
                    <a:pt x="24" y="631"/>
                    <a:pt x="22" y="633"/>
                    <a:pt x="21" y="633"/>
                  </a:cubicBezTo>
                  <a:cubicBezTo>
                    <a:pt x="21" y="633"/>
                    <a:pt x="19" y="636"/>
                    <a:pt x="19" y="636"/>
                  </a:cubicBezTo>
                  <a:cubicBezTo>
                    <a:pt x="18" y="637"/>
                    <a:pt x="16" y="639"/>
                    <a:pt x="16" y="639"/>
                  </a:cubicBezTo>
                  <a:cubicBezTo>
                    <a:pt x="16" y="639"/>
                    <a:pt x="13" y="640"/>
                    <a:pt x="13" y="641"/>
                  </a:cubicBezTo>
                  <a:cubicBezTo>
                    <a:pt x="13" y="643"/>
                    <a:pt x="10" y="645"/>
                    <a:pt x="10" y="645"/>
                  </a:cubicBezTo>
                  <a:cubicBezTo>
                    <a:pt x="10" y="646"/>
                    <a:pt x="7" y="649"/>
                    <a:pt x="7" y="649"/>
                  </a:cubicBezTo>
                  <a:cubicBezTo>
                    <a:pt x="7" y="650"/>
                    <a:pt x="5" y="653"/>
                    <a:pt x="5" y="653"/>
                  </a:cubicBezTo>
                  <a:cubicBezTo>
                    <a:pt x="4" y="654"/>
                    <a:pt x="3" y="656"/>
                    <a:pt x="3" y="656"/>
                  </a:cubicBezTo>
                  <a:cubicBezTo>
                    <a:pt x="3" y="657"/>
                    <a:pt x="2" y="657"/>
                    <a:pt x="2" y="657"/>
                  </a:cubicBezTo>
                  <a:cubicBezTo>
                    <a:pt x="2" y="674"/>
                    <a:pt x="2" y="674"/>
                    <a:pt x="2" y="674"/>
                  </a:cubicBezTo>
                  <a:cubicBezTo>
                    <a:pt x="2" y="674"/>
                    <a:pt x="4" y="675"/>
                    <a:pt x="7" y="673"/>
                  </a:cubicBezTo>
                  <a:cubicBezTo>
                    <a:pt x="10" y="671"/>
                    <a:pt x="12" y="667"/>
                    <a:pt x="12" y="667"/>
                  </a:cubicBezTo>
                  <a:cubicBezTo>
                    <a:pt x="12" y="664"/>
                    <a:pt x="12" y="664"/>
                    <a:pt x="12" y="664"/>
                  </a:cubicBezTo>
                  <a:cubicBezTo>
                    <a:pt x="15" y="664"/>
                    <a:pt x="15" y="664"/>
                    <a:pt x="15" y="664"/>
                  </a:cubicBezTo>
                  <a:cubicBezTo>
                    <a:pt x="18" y="660"/>
                    <a:pt x="18" y="660"/>
                    <a:pt x="18" y="660"/>
                  </a:cubicBezTo>
                  <a:cubicBezTo>
                    <a:pt x="21" y="658"/>
                    <a:pt x="21" y="658"/>
                    <a:pt x="21" y="658"/>
                  </a:cubicBezTo>
                  <a:cubicBezTo>
                    <a:pt x="23" y="656"/>
                    <a:pt x="23" y="656"/>
                    <a:pt x="23" y="656"/>
                  </a:cubicBezTo>
                  <a:cubicBezTo>
                    <a:pt x="23" y="654"/>
                    <a:pt x="23" y="654"/>
                    <a:pt x="23" y="654"/>
                  </a:cubicBezTo>
                  <a:cubicBezTo>
                    <a:pt x="23" y="652"/>
                    <a:pt x="23" y="652"/>
                    <a:pt x="23" y="652"/>
                  </a:cubicBezTo>
                  <a:cubicBezTo>
                    <a:pt x="25" y="649"/>
                    <a:pt x="25" y="649"/>
                    <a:pt x="25" y="649"/>
                  </a:cubicBezTo>
                  <a:cubicBezTo>
                    <a:pt x="28" y="646"/>
                    <a:pt x="28" y="646"/>
                    <a:pt x="28" y="646"/>
                  </a:cubicBezTo>
                  <a:cubicBezTo>
                    <a:pt x="31" y="645"/>
                    <a:pt x="31" y="645"/>
                    <a:pt x="31" y="645"/>
                  </a:cubicBezTo>
                  <a:cubicBezTo>
                    <a:pt x="33" y="642"/>
                    <a:pt x="33" y="642"/>
                    <a:pt x="33" y="642"/>
                  </a:cubicBezTo>
                  <a:cubicBezTo>
                    <a:pt x="32" y="640"/>
                    <a:pt x="32" y="640"/>
                    <a:pt x="32" y="640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34"/>
                    <a:pt x="36" y="634"/>
                    <a:pt x="36" y="634"/>
                  </a:cubicBezTo>
                  <a:cubicBezTo>
                    <a:pt x="38" y="633"/>
                    <a:pt x="38" y="633"/>
                    <a:pt x="38" y="633"/>
                  </a:cubicBezTo>
                  <a:cubicBezTo>
                    <a:pt x="38" y="633"/>
                    <a:pt x="40" y="631"/>
                    <a:pt x="40" y="629"/>
                  </a:cubicBezTo>
                  <a:cubicBezTo>
                    <a:pt x="40" y="628"/>
                    <a:pt x="42" y="629"/>
                    <a:pt x="43" y="624"/>
                  </a:cubicBezTo>
                  <a:cubicBezTo>
                    <a:pt x="48" y="620"/>
                    <a:pt x="48" y="620"/>
                    <a:pt x="48" y="620"/>
                  </a:cubicBezTo>
                  <a:cubicBezTo>
                    <a:pt x="50" y="617"/>
                    <a:pt x="50" y="617"/>
                    <a:pt x="50" y="617"/>
                  </a:cubicBezTo>
                  <a:cubicBezTo>
                    <a:pt x="54" y="617"/>
                    <a:pt x="54" y="617"/>
                    <a:pt x="54" y="617"/>
                  </a:cubicBezTo>
                  <a:cubicBezTo>
                    <a:pt x="56" y="613"/>
                    <a:pt x="56" y="613"/>
                    <a:pt x="56" y="613"/>
                  </a:cubicBezTo>
                  <a:cubicBezTo>
                    <a:pt x="57" y="612"/>
                    <a:pt x="57" y="612"/>
                    <a:pt x="57" y="612"/>
                  </a:cubicBezTo>
                  <a:cubicBezTo>
                    <a:pt x="57" y="612"/>
                    <a:pt x="62" y="608"/>
                    <a:pt x="63" y="607"/>
                  </a:cubicBezTo>
                  <a:cubicBezTo>
                    <a:pt x="64" y="607"/>
                    <a:pt x="64" y="605"/>
                    <a:pt x="64" y="605"/>
                  </a:cubicBezTo>
                  <a:cubicBezTo>
                    <a:pt x="64" y="605"/>
                    <a:pt x="66" y="604"/>
                    <a:pt x="66" y="604"/>
                  </a:cubicBezTo>
                  <a:cubicBezTo>
                    <a:pt x="66" y="603"/>
                    <a:pt x="69" y="604"/>
                    <a:pt x="70" y="603"/>
                  </a:cubicBezTo>
                  <a:cubicBezTo>
                    <a:pt x="71" y="602"/>
                    <a:pt x="71" y="600"/>
                    <a:pt x="71" y="600"/>
                  </a:cubicBezTo>
                  <a:cubicBezTo>
                    <a:pt x="74" y="600"/>
                    <a:pt x="74" y="600"/>
                    <a:pt x="74" y="600"/>
                  </a:cubicBezTo>
                  <a:cubicBezTo>
                    <a:pt x="75" y="597"/>
                    <a:pt x="75" y="597"/>
                    <a:pt x="75" y="597"/>
                  </a:cubicBezTo>
                  <a:cubicBezTo>
                    <a:pt x="77" y="597"/>
                    <a:pt x="77" y="597"/>
                    <a:pt x="77" y="597"/>
                  </a:cubicBezTo>
                  <a:cubicBezTo>
                    <a:pt x="77" y="597"/>
                    <a:pt x="77" y="592"/>
                    <a:pt x="75" y="590"/>
                  </a:cubicBezTo>
                  <a:cubicBezTo>
                    <a:pt x="73" y="589"/>
                    <a:pt x="70" y="588"/>
                    <a:pt x="67" y="591"/>
                  </a:cubicBezTo>
                  <a:close/>
                  <a:moveTo>
                    <a:pt x="226" y="596"/>
                  </a:moveTo>
                  <a:cubicBezTo>
                    <a:pt x="226" y="597"/>
                    <a:pt x="223" y="600"/>
                    <a:pt x="223" y="601"/>
                  </a:cubicBezTo>
                  <a:cubicBezTo>
                    <a:pt x="222" y="601"/>
                    <a:pt x="223" y="602"/>
                    <a:pt x="223" y="602"/>
                  </a:cubicBezTo>
                  <a:cubicBezTo>
                    <a:pt x="223" y="603"/>
                    <a:pt x="223" y="603"/>
                    <a:pt x="223" y="603"/>
                  </a:cubicBezTo>
                  <a:cubicBezTo>
                    <a:pt x="223" y="603"/>
                    <a:pt x="227" y="605"/>
                    <a:pt x="227" y="603"/>
                  </a:cubicBezTo>
                  <a:cubicBezTo>
                    <a:pt x="228" y="602"/>
                    <a:pt x="228" y="600"/>
                    <a:pt x="229" y="599"/>
                  </a:cubicBezTo>
                  <a:cubicBezTo>
                    <a:pt x="230" y="598"/>
                    <a:pt x="231" y="595"/>
                    <a:pt x="231" y="595"/>
                  </a:cubicBezTo>
                  <a:cubicBezTo>
                    <a:pt x="228" y="593"/>
                    <a:pt x="228" y="593"/>
                    <a:pt x="228" y="593"/>
                  </a:cubicBezTo>
                  <a:cubicBezTo>
                    <a:pt x="228" y="593"/>
                    <a:pt x="226" y="595"/>
                    <a:pt x="226" y="596"/>
                  </a:cubicBezTo>
                  <a:close/>
                  <a:moveTo>
                    <a:pt x="227" y="619"/>
                  </a:moveTo>
                  <a:cubicBezTo>
                    <a:pt x="228" y="618"/>
                    <a:pt x="227" y="616"/>
                    <a:pt x="227" y="615"/>
                  </a:cubicBezTo>
                  <a:cubicBezTo>
                    <a:pt x="227" y="614"/>
                    <a:pt x="226" y="613"/>
                    <a:pt x="225" y="613"/>
                  </a:cubicBezTo>
                  <a:cubicBezTo>
                    <a:pt x="225" y="612"/>
                    <a:pt x="223" y="613"/>
                    <a:pt x="223" y="613"/>
                  </a:cubicBezTo>
                  <a:cubicBezTo>
                    <a:pt x="222" y="614"/>
                    <a:pt x="222" y="614"/>
                    <a:pt x="222" y="614"/>
                  </a:cubicBezTo>
                  <a:cubicBezTo>
                    <a:pt x="222" y="614"/>
                    <a:pt x="222" y="616"/>
                    <a:pt x="222" y="617"/>
                  </a:cubicBezTo>
                  <a:cubicBezTo>
                    <a:pt x="222" y="618"/>
                    <a:pt x="222" y="620"/>
                    <a:pt x="222" y="621"/>
                  </a:cubicBezTo>
                  <a:cubicBezTo>
                    <a:pt x="223" y="622"/>
                    <a:pt x="224" y="621"/>
                    <a:pt x="225" y="621"/>
                  </a:cubicBezTo>
                  <a:cubicBezTo>
                    <a:pt x="227" y="621"/>
                    <a:pt x="226" y="620"/>
                    <a:pt x="227" y="619"/>
                  </a:cubicBezTo>
                  <a:close/>
                  <a:moveTo>
                    <a:pt x="228" y="610"/>
                  </a:moveTo>
                  <a:cubicBezTo>
                    <a:pt x="227" y="609"/>
                    <a:pt x="228" y="610"/>
                    <a:pt x="228" y="610"/>
                  </a:cubicBezTo>
                  <a:cubicBezTo>
                    <a:pt x="227" y="611"/>
                    <a:pt x="228" y="611"/>
                    <a:pt x="228" y="613"/>
                  </a:cubicBezTo>
                  <a:cubicBezTo>
                    <a:pt x="228" y="614"/>
                    <a:pt x="230" y="612"/>
                    <a:pt x="230" y="612"/>
                  </a:cubicBezTo>
                  <a:cubicBezTo>
                    <a:pt x="230" y="611"/>
                    <a:pt x="230" y="611"/>
                    <a:pt x="230" y="611"/>
                  </a:cubicBezTo>
                  <a:cubicBezTo>
                    <a:pt x="230" y="611"/>
                    <a:pt x="229" y="610"/>
                    <a:pt x="228" y="610"/>
                  </a:cubicBezTo>
                  <a:close/>
                  <a:moveTo>
                    <a:pt x="227" y="623"/>
                  </a:moveTo>
                  <a:cubicBezTo>
                    <a:pt x="226" y="623"/>
                    <a:pt x="224" y="623"/>
                    <a:pt x="224" y="623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4" y="625"/>
                    <a:pt x="224" y="627"/>
                    <a:pt x="225" y="627"/>
                  </a:cubicBezTo>
                  <a:cubicBezTo>
                    <a:pt x="226" y="627"/>
                    <a:pt x="226" y="626"/>
                    <a:pt x="227" y="625"/>
                  </a:cubicBezTo>
                  <a:cubicBezTo>
                    <a:pt x="229" y="624"/>
                    <a:pt x="227" y="625"/>
                    <a:pt x="228" y="623"/>
                  </a:cubicBezTo>
                  <a:cubicBezTo>
                    <a:pt x="229" y="620"/>
                    <a:pt x="228" y="623"/>
                    <a:pt x="227" y="623"/>
                  </a:cubicBezTo>
                  <a:close/>
                  <a:moveTo>
                    <a:pt x="227" y="632"/>
                  </a:moveTo>
                  <a:cubicBezTo>
                    <a:pt x="227" y="631"/>
                    <a:pt x="226" y="632"/>
                    <a:pt x="225" y="632"/>
                  </a:cubicBezTo>
                  <a:cubicBezTo>
                    <a:pt x="224" y="633"/>
                    <a:pt x="224" y="635"/>
                    <a:pt x="224" y="635"/>
                  </a:cubicBezTo>
                  <a:cubicBezTo>
                    <a:pt x="224" y="635"/>
                    <a:pt x="224" y="635"/>
                    <a:pt x="223" y="635"/>
                  </a:cubicBezTo>
                  <a:cubicBezTo>
                    <a:pt x="222" y="636"/>
                    <a:pt x="223" y="636"/>
                    <a:pt x="223" y="638"/>
                  </a:cubicBezTo>
                  <a:cubicBezTo>
                    <a:pt x="222" y="639"/>
                    <a:pt x="223" y="640"/>
                    <a:pt x="224" y="641"/>
                  </a:cubicBezTo>
                  <a:cubicBezTo>
                    <a:pt x="225" y="642"/>
                    <a:pt x="224" y="641"/>
                    <a:pt x="225" y="641"/>
                  </a:cubicBezTo>
                  <a:cubicBezTo>
                    <a:pt x="226" y="641"/>
                    <a:pt x="226" y="640"/>
                    <a:pt x="226" y="639"/>
                  </a:cubicBezTo>
                  <a:cubicBezTo>
                    <a:pt x="226" y="638"/>
                    <a:pt x="226" y="637"/>
                    <a:pt x="226" y="636"/>
                  </a:cubicBezTo>
                  <a:cubicBezTo>
                    <a:pt x="227" y="635"/>
                    <a:pt x="227" y="633"/>
                    <a:pt x="227" y="632"/>
                  </a:cubicBezTo>
                  <a:close/>
                  <a:moveTo>
                    <a:pt x="223" y="650"/>
                  </a:moveTo>
                  <a:cubicBezTo>
                    <a:pt x="224" y="650"/>
                    <a:pt x="224" y="649"/>
                    <a:pt x="225" y="648"/>
                  </a:cubicBezTo>
                  <a:cubicBezTo>
                    <a:pt x="226" y="647"/>
                    <a:pt x="225" y="647"/>
                    <a:pt x="224" y="645"/>
                  </a:cubicBezTo>
                  <a:cubicBezTo>
                    <a:pt x="224" y="644"/>
                    <a:pt x="223" y="645"/>
                    <a:pt x="223" y="645"/>
                  </a:cubicBezTo>
                  <a:cubicBezTo>
                    <a:pt x="222" y="645"/>
                    <a:pt x="222" y="647"/>
                    <a:pt x="222" y="647"/>
                  </a:cubicBezTo>
                  <a:cubicBezTo>
                    <a:pt x="222" y="647"/>
                    <a:pt x="222" y="650"/>
                    <a:pt x="223" y="650"/>
                  </a:cubicBezTo>
                  <a:close/>
                  <a:moveTo>
                    <a:pt x="226" y="658"/>
                  </a:moveTo>
                  <a:cubicBezTo>
                    <a:pt x="225" y="658"/>
                    <a:pt x="224" y="658"/>
                    <a:pt x="224" y="658"/>
                  </a:cubicBezTo>
                  <a:cubicBezTo>
                    <a:pt x="223" y="659"/>
                    <a:pt x="222" y="661"/>
                    <a:pt x="223" y="663"/>
                  </a:cubicBezTo>
                  <a:cubicBezTo>
                    <a:pt x="223" y="665"/>
                    <a:pt x="222" y="666"/>
                    <a:pt x="223" y="666"/>
                  </a:cubicBezTo>
                  <a:cubicBezTo>
                    <a:pt x="224" y="667"/>
                    <a:pt x="224" y="667"/>
                    <a:pt x="225" y="666"/>
                  </a:cubicBezTo>
                  <a:cubicBezTo>
                    <a:pt x="226" y="665"/>
                    <a:pt x="227" y="664"/>
                    <a:pt x="227" y="663"/>
                  </a:cubicBezTo>
                  <a:cubicBezTo>
                    <a:pt x="227" y="661"/>
                    <a:pt x="228" y="662"/>
                    <a:pt x="227" y="660"/>
                  </a:cubicBezTo>
                  <a:cubicBezTo>
                    <a:pt x="227" y="659"/>
                    <a:pt x="227" y="659"/>
                    <a:pt x="226" y="658"/>
                  </a:cubicBezTo>
                  <a:close/>
                  <a:moveTo>
                    <a:pt x="216" y="662"/>
                  </a:moveTo>
                  <a:cubicBezTo>
                    <a:pt x="215" y="661"/>
                    <a:pt x="215" y="661"/>
                    <a:pt x="215" y="661"/>
                  </a:cubicBezTo>
                  <a:cubicBezTo>
                    <a:pt x="215" y="661"/>
                    <a:pt x="213" y="664"/>
                    <a:pt x="212" y="665"/>
                  </a:cubicBezTo>
                  <a:cubicBezTo>
                    <a:pt x="212" y="666"/>
                    <a:pt x="211" y="666"/>
                    <a:pt x="212" y="667"/>
                  </a:cubicBezTo>
                  <a:cubicBezTo>
                    <a:pt x="213" y="667"/>
                    <a:pt x="212" y="667"/>
                    <a:pt x="213" y="668"/>
                  </a:cubicBezTo>
                  <a:cubicBezTo>
                    <a:pt x="214" y="668"/>
                    <a:pt x="212" y="669"/>
                    <a:pt x="214" y="668"/>
                  </a:cubicBezTo>
                  <a:cubicBezTo>
                    <a:pt x="216" y="668"/>
                    <a:pt x="216" y="667"/>
                    <a:pt x="216" y="666"/>
                  </a:cubicBezTo>
                  <a:cubicBezTo>
                    <a:pt x="216" y="664"/>
                    <a:pt x="216" y="664"/>
                    <a:pt x="216" y="663"/>
                  </a:cubicBezTo>
                  <a:cubicBezTo>
                    <a:pt x="216" y="662"/>
                    <a:pt x="216" y="662"/>
                    <a:pt x="216" y="662"/>
                  </a:cubicBezTo>
                  <a:close/>
                  <a:moveTo>
                    <a:pt x="213" y="652"/>
                  </a:moveTo>
                  <a:cubicBezTo>
                    <a:pt x="213" y="651"/>
                    <a:pt x="213" y="651"/>
                    <a:pt x="212" y="650"/>
                  </a:cubicBezTo>
                  <a:cubicBezTo>
                    <a:pt x="212" y="649"/>
                    <a:pt x="211" y="651"/>
                    <a:pt x="211" y="651"/>
                  </a:cubicBezTo>
                  <a:cubicBezTo>
                    <a:pt x="211" y="651"/>
                    <a:pt x="211" y="652"/>
                    <a:pt x="213" y="654"/>
                  </a:cubicBezTo>
                  <a:cubicBezTo>
                    <a:pt x="214" y="655"/>
                    <a:pt x="213" y="653"/>
                    <a:pt x="213" y="652"/>
                  </a:cubicBezTo>
                  <a:close/>
                  <a:moveTo>
                    <a:pt x="248" y="510"/>
                  </a:moveTo>
                  <a:cubicBezTo>
                    <a:pt x="246" y="510"/>
                    <a:pt x="245" y="509"/>
                    <a:pt x="245" y="509"/>
                  </a:cubicBezTo>
                  <a:cubicBezTo>
                    <a:pt x="243" y="515"/>
                    <a:pt x="243" y="515"/>
                    <a:pt x="243" y="515"/>
                  </a:cubicBezTo>
                  <a:cubicBezTo>
                    <a:pt x="242" y="515"/>
                    <a:pt x="242" y="515"/>
                    <a:pt x="242" y="515"/>
                  </a:cubicBezTo>
                  <a:cubicBezTo>
                    <a:pt x="242" y="515"/>
                    <a:pt x="244" y="519"/>
                    <a:pt x="245" y="520"/>
                  </a:cubicBezTo>
                  <a:cubicBezTo>
                    <a:pt x="245" y="521"/>
                    <a:pt x="248" y="522"/>
                    <a:pt x="248" y="522"/>
                  </a:cubicBezTo>
                  <a:cubicBezTo>
                    <a:pt x="248" y="522"/>
                    <a:pt x="249" y="521"/>
                    <a:pt x="251" y="521"/>
                  </a:cubicBezTo>
                  <a:cubicBezTo>
                    <a:pt x="253" y="521"/>
                    <a:pt x="251" y="518"/>
                    <a:pt x="251" y="517"/>
                  </a:cubicBezTo>
                  <a:cubicBezTo>
                    <a:pt x="251" y="515"/>
                    <a:pt x="252" y="514"/>
                    <a:pt x="252" y="512"/>
                  </a:cubicBezTo>
                  <a:cubicBezTo>
                    <a:pt x="252" y="510"/>
                    <a:pt x="249" y="510"/>
                    <a:pt x="248" y="510"/>
                  </a:cubicBezTo>
                  <a:close/>
                  <a:moveTo>
                    <a:pt x="285" y="532"/>
                  </a:moveTo>
                  <a:cubicBezTo>
                    <a:pt x="285" y="537"/>
                    <a:pt x="285" y="537"/>
                    <a:pt x="286" y="537"/>
                  </a:cubicBezTo>
                  <a:cubicBezTo>
                    <a:pt x="287" y="537"/>
                    <a:pt x="288" y="542"/>
                    <a:pt x="288" y="537"/>
                  </a:cubicBezTo>
                  <a:cubicBezTo>
                    <a:pt x="288" y="531"/>
                    <a:pt x="287" y="528"/>
                    <a:pt x="287" y="528"/>
                  </a:cubicBezTo>
                  <a:cubicBezTo>
                    <a:pt x="287" y="527"/>
                    <a:pt x="287" y="527"/>
                    <a:pt x="287" y="527"/>
                  </a:cubicBezTo>
                  <a:cubicBezTo>
                    <a:pt x="286" y="527"/>
                    <a:pt x="286" y="527"/>
                    <a:pt x="286" y="527"/>
                  </a:cubicBezTo>
                  <a:cubicBezTo>
                    <a:pt x="286" y="528"/>
                    <a:pt x="286" y="528"/>
                    <a:pt x="286" y="528"/>
                  </a:cubicBezTo>
                  <a:cubicBezTo>
                    <a:pt x="286" y="528"/>
                    <a:pt x="285" y="527"/>
                    <a:pt x="285" y="532"/>
                  </a:cubicBezTo>
                  <a:close/>
                  <a:moveTo>
                    <a:pt x="313" y="532"/>
                  </a:moveTo>
                  <a:cubicBezTo>
                    <a:pt x="312" y="533"/>
                    <a:pt x="312" y="537"/>
                    <a:pt x="312" y="537"/>
                  </a:cubicBezTo>
                  <a:cubicBezTo>
                    <a:pt x="312" y="537"/>
                    <a:pt x="316" y="537"/>
                    <a:pt x="316" y="532"/>
                  </a:cubicBezTo>
                  <a:cubicBezTo>
                    <a:pt x="316" y="528"/>
                    <a:pt x="313" y="532"/>
                    <a:pt x="313" y="532"/>
                  </a:cubicBezTo>
                  <a:close/>
                  <a:moveTo>
                    <a:pt x="445" y="615"/>
                  </a:moveTo>
                  <a:cubicBezTo>
                    <a:pt x="444" y="614"/>
                    <a:pt x="437" y="607"/>
                    <a:pt x="436" y="606"/>
                  </a:cubicBezTo>
                  <a:cubicBezTo>
                    <a:pt x="436" y="604"/>
                    <a:pt x="430" y="602"/>
                    <a:pt x="430" y="601"/>
                  </a:cubicBezTo>
                  <a:cubicBezTo>
                    <a:pt x="430" y="600"/>
                    <a:pt x="425" y="596"/>
                    <a:pt x="423" y="594"/>
                  </a:cubicBezTo>
                  <a:cubicBezTo>
                    <a:pt x="421" y="593"/>
                    <a:pt x="420" y="594"/>
                    <a:pt x="420" y="593"/>
                  </a:cubicBezTo>
                  <a:cubicBezTo>
                    <a:pt x="420" y="592"/>
                    <a:pt x="418" y="589"/>
                    <a:pt x="418" y="588"/>
                  </a:cubicBezTo>
                  <a:cubicBezTo>
                    <a:pt x="419" y="587"/>
                    <a:pt x="412" y="584"/>
                    <a:pt x="412" y="583"/>
                  </a:cubicBezTo>
                  <a:cubicBezTo>
                    <a:pt x="412" y="582"/>
                    <a:pt x="407" y="578"/>
                    <a:pt x="407" y="576"/>
                  </a:cubicBezTo>
                  <a:cubicBezTo>
                    <a:pt x="407" y="575"/>
                    <a:pt x="401" y="574"/>
                    <a:pt x="399" y="574"/>
                  </a:cubicBezTo>
                  <a:cubicBezTo>
                    <a:pt x="398" y="574"/>
                    <a:pt x="393" y="567"/>
                    <a:pt x="392" y="567"/>
                  </a:cubicBezTo>
                  <a:cubicBezTo>
                    <a:pt x="391" y="566"/>
                    <a:pt x="385" y="567"/>
                    <a:pt x="385" y="567"/>
                  </a:cubicBezTo>
                  <a:cubicBezTo>
                    <a:pt x="385" y="567"/>
                    <a:pt x="381" y="564"/>
                    <a:pt x="381" y="563"/>
                  </a:cubicBezTo>
                  <a:cubicBezTo>
                    <a:pt x="380" y="562"/>
                    <a:pt x="371" y="556"/>
                    <a:pt x="370" y="556"/>
                  </a:cubicBezTo>
                  <a:cubicBezTo>
                    <a:pt x="369" y="556"/>
                    <a:pt x="361" y="553"/>
                    <a:pt x="360" y="551"/>
                  </a:cubicBezTo>
                  <a:cubicBezTo>
                    <a:pt x="359" y="550"/>
                    <a:pt x="350" y="546"/>
                    <a:pt x="349" y="546"/>
                  </a:cubicBezTo>
                  <a:cubicBezTo>
                    <a:pt x="349" y="545"/>
                    <a:pt x="348" y="544"/>
                    <a:pt x="335" y="537"/>
                  </a:cubicBezTo>
                  <a:cubicBezTo>
                    <a:pt x="322" y="530"/>
                    <a:pt x="322" y="537"/>
                    <a:pt x="322" y="537"/>
                  </a:cubicBezTo>
                  <a:cubicBezTo>
                    <a:pt x="322" y="537"/>
                    <a:pt x="322" y="537"/>
                    <a:pt x="322" y="537"/>
                  </a:cubicBezTo>
                  <a:cubicBezTo>
                    <a:pt x="322" y="537"/>
                    <a:pt x="324" y="541"/>
                    <a:pt x="327" y="543"/>
                  </a:cubicBezTo>
                  <a:cubicBezTo>
                    <a:pt x="328" y="543"/>
                    <a:pt x="329" y="543"/>
                    <a:pt x="330" y="544"/>
                  </a:cubicBezTo>
                  <a:cubicBezTo>
                    <a:pt x="330" y="543"/>
                    <a:pt x="331" y="544"/>
                    <a:pt x="330" y="544"/>
                  </a:cubicBezTo>
                  <a:cubicBezTo>
                    <a:pt x="329" y="544"/>
                    <a:pt x="329" y="544"/>
                    <a:pt x="329" y="544"/>
                  </a:cubicBezTo>
                  <a:cubicBezTo>
                    <a:pt x="329" y="545"/>
                    <a:pt x="330" y="545"/>
                    <a:pt x="333" y="545"/>
                  </a:cubicBezTo>
                  <a:cubicBezTo>
                    <a:pt x="335" y="546"/>
                    <a:pt x="333" y="544"/>
                    <a:pt x="335" y="544"/>
                  </a:cubicBezTo>
                  <a:cubicBezTo>
                    <a:pt x="336" y="545"/>
                    <a:pt x="337" y="545"/>
                    <a:pt x="339" y="547"/>
                  </a:cubicBezTo>
                  <a:cubicBezTo>
                    <a:pt x="342" y="549"/>
                    <a:pt x="338" y="548"/>
                    <a:pt x="339" y="551"/>
                  </a:cubicBezTo>
                  <a:cubicBezTo>
                    <a:pt x="340" y="554"/>
                    <a:pt x="341" y="550"/>
                    <a:pt x="343" y="549"/>
                  </a:cubicBezTo>
                  <a:cubicBezTo>
                    <a:pt x="344" y="547"/>
                    <a:pt x="345" y="548"/>
                    <a:pt x="347" y="550"/>
                  </a:cubicBezTo>
                  <a:cubicBezTo>
                    <a:pt x="349" y="552"/>
                    <a:pt x="349" y="554"/>
                    <a:pt x="350" y="554"/>
                  </a:cubicBezTo>
                  <a:cubicBezTo>
                    <a:pt x="351" y="554"/>
                    <a:pt x="353" y="554"/>
                    <a:pt x="353" y="555"/>
                  </a:cubicBezTo>
                  <a:cubicBezTo>
                    <a:pt x="353" y="557"/>
                    <a:pt x="355" y="557"/>
                    <a:pt x="358" y="558"/>
                  </a:cubicBezTo>
                  <a:cubicBezTo>
                    <a:pt x="361" y="558"/>
                    <a:pt x="360" y="558"/>
                    <a:pt x="363" y="562"/>
                  </a:cubicBezTo>
                  <a:cubicBezTo>
                    <a:pt x="366" y="565"/>
                    <a:pt x="364" y="563"/>
                    <a:pt x="366" y="565"/>
                  </a:cubicBezTo>
                  <a:cubicBezTo>
                    <a:pt x="368" y="567"/>
                    <a:pt x="368" y="565"/>
                    <a:pt x="370" y="565"/>
                  </a:cubicBezTo>
                  <a:cubicBezTo>
                    <a:pt x="372" y="565"/>
                    <a:pt x="372" y="566"/>
                    <a:pt x="373" y="568"/>
                  </a:cubicBezTo>
                  <a:cubicBezTo>
                    <a:pt x="375" y="570"/>
                    <a:pt x="375" y="571"/>
                    <a:pt x="377" y="571"/>
                  </a:cubicBezTo>
                  <a:cubicBezTo>
                    <a:pt x="379" y="572"/>
                    <a:pt x="378" y="570"/>
                    <a:pt x="381" y="570"/>
                  </a:cubicBezTo>
                  <a:cubicBezTo>
                    <a:pt x="383" y="570"/>
                    <a:pt x="382" y="570"/>
                    <a:pt x="384" y="571"/>
                  </a:cubicBezTo>
                  <a:cubicBezTo>
                    <a:pt x="385" y="572"/>
                    <a:pt x="386" y="572"/>
                    <a:pt x="389" y="574"/>
                  </a:cubicBezTo>
                  <a:cubicBezTo>
                    <a:pt x="391" y="576"/>
                    <a:pt x="390" y="575"/>
                    <a:pt x="393" y="576"/>
                  </a:cubicBezTo>
                  <a:cubicBezTo>
                    <a:pt x="396" y="578"/>
                    <a:pt x="395" y="579"/>
                    <a:pt x="395" y="580"/>
                  </a:cubicBezTo>
                  <a:cubicBezTo>
                    <a:pt x="396" y="581"/>
                    <a:pt x="397" y="582"/>
                    <a:pt x="400" y="582"/>
                  </a:cubicBezTo>
                  <a:cubicBezTo>
                    <a:pt x="403" y="581"/>
                    <a:pt x="402" y="581"/>
                    <a:pt x="404" y="581"/>
                  </a:cubicBezTo>
                  <a:cubicBezTo>
                    <a:pt x="405" y="581"/>
                    <a:pt x="404" y="582"/>
                    <a:pt x="404" y="585"/>
                  </a:cubicBezTo>
                  <a:cubicBezTo>
                    <a:pt x="404" y="587"/>
                    <a:pt x="405" y="587"/>
                    <a:pt x="408" y="588"/>
                  </a:cubicBezTo>
                  <a:cubicBezTo>
                    <a:pt x="410" y="589"/>
                    <a:pt x="409" y="587"/>
                    <a:pt x="412" y="588"/>
                  </a:cubicBezTo>
                  <a:cubicBezTo>
                    <a:pt x="415" y="589"/>
                    <a:pt x="412" y="589"/>
                    <a:pt x="412" y="592"/>
                  </a:cubicBezTo>
                  <a:cubicBezTo>
                    <a:pt x="412" y="594"/>
                    <a:pt x="414" y="595"/>
                    <a:pt x="415" y="595"/>
                  </a:cubicBezTo>
                  <a:cubicBezTo>
                    <a:pt x="417" y="595"/>
                    <a:pt x="419" y="595"/>
                    <a:pt x="419" y="597"/>
                  </a:cubicBezTo>
                  <a:cubicBezTo>
                    <a:pt x="420" y="598"/>
                    <a:pt x="423" y="601"/>
                    <a:pt x="423" y="602"/>
                  </a:cubicBezTo>
                  <a:cubicBezTo>
                    <a:pt x="424" y="602"/>
                    <a:pt x="426" y="603"/>
                    <a:pt x="428" y="605"/>
                  </a:cubicBezTo>
                  <a:cubicBezTo>
                    <a:pt x="430" y="607"/>
                    <a:pt x="430" y="607"/>
                    <a:pt x="431" y="608"/>
                  </a:cubicBezTo>
                  <a:cubicBezTo>
                    <a:pt x="432" y="609"/>
                    <a:pt x="432" y="609"/>
                    <a:pt x="432" y="610"/>
                  </a:cubicBezTo>
                  <a:cubicBezTo>
                    <a:pt x="432" y="612"/>
                    <a:pt x="433" y="612"/>
                    <a:pt x="433" y="613"/>
                  </a:cubicBezTo>
                  <a:cubicBezTo>
                    <a:pt x="434" y="614"/>
                    <a:pt x="436" y="613"/>
                    <a:pt x="437" y="614"/>
                  </a:cubicBezTo>
                  <a:cubicBezTo>
                    <a:pt x="439" y="614"/>
                    <a:pt x="440" y="616"/>
                    <a:pt x="440" y="618"/>
                  </a:cubicBezTo>
                  <a:cubicBezTo>
                    <a:pt x="441" y="620"/>
                    <a:pt x="445" y="620"/>
                    <a:pt x="445" y="621"/>
                  </a:cubicBezTo>
                  <a:cubicBezTo>
                    <a:pt x="444" y="623"/>
                    <a:pt x="448" y="623"/>
                    <a:pt x="449" y="623"/>
                  </a:cubicBezTo>
                  <a:cubicBezTo>
                    <a:pt x="450" y="623"/>
                    <a:pt x="449" y="621"/>
                    <a:pt x="449" y="621"/>
                  </a:cubicBezTo>
                  <a:cubicBezTo>
                    <a:pt x="449" y="621"/>
                    <a:pt x="446" y="616"/>
                    <a:pt x="445" y="615"/>
                  </a:cubicBezTo>
                  <a:close/>
                  <a:moveTo>
                    <a:pt x="550" y="472"/>
                  </a:moveTo>
                  <a:cubicBezTo>
                    <a:pt x="551" y="471"/>
                    <a:pt x="553" y="467"/>
                    <a:pt x="553" y="465"/>
                  </a:cubicBezTo>
                  <a:cubicBezTo>
                    <a:pt x="554" y="464"/>
                    <a:pt x="553" y="461"/>
                    <a:pt x="552" y="462"/>
                  </a:cubicBezTo>
                  <a:cubicBezTo>
                    <a:pt x="551" y="462"/>
                    <a:pt x="551" y="462"/>
                    <a:pt x="551" y="462"/>
                  </a:cubicBezTo>
                  <a:cubicBezTo>
                    <a:pt x="551" y="462"/>
                    <a:pt x="549" y="463"/>
                    <a:pt x="549" y="466"/>
                  </a:cubicBezTo>
                  <a:cubicBezTo>
                    <a:pt x="549" y="469"/>
                    <a:pt x="547" y="470"/>
                    <a:pt x="547" y="471"/>
                  </a:cubicBezTo>
                  <a:cubicBezTo>
                    <a:pt x="547" y="473"/>
                    <a:pt x="549" y="474"/>
                    <a:pt x="550" y="472"/>
                  </a:cubicBezTo>
                  <a:close/>
                  <a:moveTo>
                    <a:pt x="1010" y="716"/>
                  </a:moveTo>
                  <a:cubicBezTo>
                    <a:pt x="1009" y="715"/>
                    <a:pt x="1008" y="715"/>
                    <a:pt x="1008" y="715"/>
                  </a:cubicBezTo>
                  <a:cubicBezTo>
                    <a:pt x="1005" y="717"/>
                    <a:pt x="1005" y="717"/>
                    <a:pt x="1005" y="717"/>
                  </a:cubicBezTo>
                  <a:cubicBezTo>
                    <a:pt x="1005" y="717"/>
                    <a:pt x="1005" y="721"/>
                    <a:pt x="1005" y="723"/>
                  </a:cubicBezTo>
                  <a:cubicBezTo>
                    <a:pt x="1005" y="728"/>
                    <a:pt x="1005" y="728"/>
                    <a:pt x="1005" y="728"/>
                  </a:cubicBezTo>
                  <a:cubicBezTo>
                    <a:pt x="1005" y="729"/>
                    <a:pt x="1008" y="736"/>
                    <a:pt x="1009" y="737"/>
                  </a:cubicBezTo>
                  <a:cubicBezTo>
                    <a:pt x="1011" y="737"/>
                    <a:pt x="1015" y="737"/>
                    <a:pt x="1015" y="737"/>
                  </a:cubicBezTo>
                  <a:cubicBezTo>
                    <a:pt x="1015" y="737"/>
                    <a:pt x="1015" y="734"/>
                    <a:pt x="1015" y="730"/>
                  </a:cubicBezTo>
                  <a:cubicBezTo>
                    <a:pt x="1014" y="726"/>
                    <a:pt x="1013" y="725"/>
                    <a:pt x="1013" y="722"/>
                  </a:cubicBezTo>
                  <a:cubicBezTo>
                    <a:pt x="1012" y="720"/>
                    <a:pt x="1011" y="717"/>
                    <a:pt x="1010" y="716"/>
                  </a:cubicBezTo>
                  <a:close/>
                  <a:moveTo>
                    <a:pt x="1082" y="763"/>
                  </a:moveTo>
                  <a:cubicBezTo>
                    <a:pt x="1100" y="767"/>
                    <a:pt x="1201" y="805"/>
                    <a:pt x="1201" y="805"/>
                  </a:cubicBezTo>
                  <a:cubicBezTo>
                    <a:pt x="1201" y="805"/>
                    <a:pt x="1212" y="811"/>
                    <a:pt x="1213" y="812"/>
                  </a:cubicBezTo>
                  <a:cubicBezTo>
                    <a:pt x="1214" y="814"/>
                    <a:pt x="1218" y="811"/>
                    <a:pt x="1218" y="811"/>
                  </a:cubicBezTo>
                  <a:cubicBezTo>
                    <a:pt x="1218" y="811"/>
                    <a:pt x="1223" y="819"/>
                    <a:pt x="1229" y="818"/>
                  </a:cubicBezTo>
                  <a:cubicBezTo>
                    <a:pt x="1235" y="816"/>
                    <a:pt x="1242" y="822"/>
                    <a:pt x="1242" y="822"/>
                  </a:cubicBezTo>
                  <a:cubicBezTo>
                    <a:pt x="1242" y="822"/>
                    <a:pt x="1255" y="828"/>
                    <a:pt x="1257" y="829"/>
                  </a:cubicBezTo>
                  <a:cubicBezTo>
                    <a:pt x="1258" y="830"/>
                    <a:pt x="1272" y="830"/>
                    <a:pt x="1272" y="830"/>
                  </a:cubicBezTo>
                  <a:cubicBezTo>
                    <a:pt x="1272" y="830"/>
                    <a:pt x="1281" y="835"/>
                    <a:pt x="1288" y="841"/>
                  </a:cubicBezTo>
                  <a:cubicBezTo>
                    <a:pt x="1295" y="846"/>
                    <a:pt x="1294" y="841"/>
                    <a:pt x="1294" y="841"/>
                  </a:cubicBezTo>
                  <a:cubicBezTo>
                    <a:pt x="1286" y="826"/>
                    <a:pt x="1202" y="774"/>
                    <a:pt x="1173" y="764"/>
                  </a:cubicBezTo>
                  <a:cubicBezTo>
                    <a:pt x="1143" y="753"/>
                    <a:pt x="1071" y="749"/>
                    <a:pt x="1071" y="749"/>
                  </a:cubicBezTo>
                  <a:cubicBezTo>
                    <a:pt x="1052" y="708"/>
                    <a:pt x="1027" y="690"/>
                    <a:pt x="1020" y="686"/>
                  </a:cubicBezTo>
                  <a:cubicBezTo>
                    <a:pt x="1013" y="683"/>
                    <a:pt x="1003" y="684"/>
                    <a:pt x="1003" y="684"/>
                  </a:cubicBezTo>
                  <a:cubicBezTo>
                    <a:pt x="1002" y="691"/>
                    <a:pt x="1002" y="691"/>
                    <a:pt x="1002" y="691"/>
                  </a:cubicBezTo>
                  <a:cubicBezTo>
                    <a:pt x="1033" y="698"/>
                    <a:pt x="1056" y="746"/>
                    <a:pt x="1056" y="746"/>
                  </a:cubicBezTo>
                  <a:cubicBezTo>
                    <a:pt x="1056" y="746"/>
                    <a:pt x="1058" y="749"/>
                    <a:pt x="1063" y="757"/>
                  </a:cubicBezTo>
                  <a:cubicBezTo>
                    <a:pt x="1066" y="770"/>
                    <a:pt x="1051" y="775"/>
                    <a:pt x="1051" y="775"/>
                  </a:cubicBezTo>
                  <a:cubicBezTo>
                    <a:pt x="1053" y="777"/>
                    <a:pt x="1053" y="777"/>
                    <a:pt x="1053" y="777"/>
                  </a:cubicBezTo>
                  <a:cubicBezTo>
                    <a:pt x="1053" y="777"/>
                    <a:pt x="1054" y="779"/>
                    <a:pt x="1056" y="780"/>
                  </a:cubicBezTo>
                  <a:cubicBezTo>
                    <a:pt x="1058" y="781"/>
                    <a:pt x="1059" y="788"/>
                    <a:pt x="1061" y="789"/>
                  </a:cubicBezTo>
                  <a:cubicBezTo>
                    <a:pt x="1063" y="789"/>
                    <a:pt x="1070" y="793"/>
                    <a:pt x="1073" y="794"/>
                  </a:cubicBezTo>
                  <a:cubicBezTo>
                    <a:pt x="1075" y="794"/>
                    <a:pt x="1075" y="792"/>
                    <a:pt x="1075" y="792"/>
                  </a:cubicBezTo>
                  <a:cubicBezTo>
                    <a:pt x="1075" y="792"/>
                    <a:pt x="1075" y="786"/>
                    <a:pt x="1075" y="785"/>
                  </a:cubicBezTo>
                  <a:cubicBezTo>
                    <a:pt x="1075" y="783"/>
                    <a:pt x="1078" y="780"/>
                    <a:pt x="1078" y="780"/>
                  </a:cubicBezTo>
                  <a:cubicBezTo>
                    <a:pt x="1078" y="780"/>
                    <a:pt x="1079" y="783"/>
                    <a:pt x="1081" y="785"/>
                  </a:cubicBezTo>
                  <a:cubicBezTo>
                    <a:pt x="1082" y="787"/>
                    <a:pt x="1088" y="793"/>
                    <a:pt x="1089" y="793"/>
                  </a:cubicBezTo>
                  <a:cubicBezTo>
                    <a:pt x="1090" y="793"/>
                    <a:pt x="1092" y="793"/>
                    <a:pt x="1093" y="792"/>
                  </a:cubicBezTo>
                  <a:cubicBezTo>
                    <a:pt x="1094" y="791"/>
                    <a:pt x="1087" y="782"/>
                    <a:pt x="1087" y="780"/>
                  </a:cubicBezTo>
                  <a:cubicBezTo>
                    <a:pt x="1086" y="777"/>
                    <a:pt x="1082" y="773"/>
                    <a:pt x="1080" y="769"/>
                  </a:cubicBezTo>
                  <a:cubicBezTo>
                    <a:pt x="1079" y="764"/>
                    <a:pt x="1082" y="763"/>
                    <a:pt x="1082" y="763"/>
                  </a:cubicBezTo>
                  <a:close/>
                  <a:moveTo>
                    <a:pt x="1186" y="893"/>
                  </a:moveTo>
                  <a:cubicBezTo>
                    <a:pt x="1187" y="893"/>
                    <a:pt x="1207" y="897"/>
                    <a:pt x="1209" y="897"/>
                  </a:cubicBezTo>
                  <a:cubicBezTo>
                    <a:pt x="1210" y="897"/>
                    <a:pt x="1219" y="898"/>
                    <a:pt x="1220" y="898"/>
                  </a:cubicBezTo>
                  <a:cubicBezTo>
                    <a:pt x="1221" y="898"/>
                    <a:pt x="1252" y="906"/>
                    <a:pt x="1253" y="906"/>
                  </a:cubicBezTo>
                  <a:cubicBezTo>
                    <a:pt x="1254" y="906"/>
                    <a:pt x="1262" y="910"/>
                    <a:pt x="1262" y="910"/>
                  </a:cubicBezTo>
                  <a:cubicBezTo>
                    <a:pt x="1268" y="910"/>
                    <a:pt x="1268" y="910"/>
                    <a:pt x="1268" y="910"/>
                  </a:cubicBezTo>
                  <a:cubicBezTo>
                    <a:pt x="1268" y="910"/>
                    <a:pt x="1272" y="916"/>
                    <a:pt x="1279" y="914"/>
                  </a:cubicBezTo>
                  <a:cubicBezTo>
                    <a:pt x="1286" y="913"/>
                    <a:pt x="1286" y="916"/>
                    <a:pt x="1286" y="916"/>
                  </a:cubicBezTo>
                  <a:cubicBezTo>
                    <a:pt x="1286" y="917"/>
                    <a:pt x="1293" y="919"/>
                    <a:pt x="1296" y="919"/>
                  </a:cubicBezTo>
                  <a:cubicBezTo>
                    <a:pt x="1298" y="920"/>
                    <a:pt x="1298" y="922"/>
                    <a:pt x="1301" y="923"/>
                  </a:cubicBezTo>
                  <a:cubicBezTo>
                    <a:pt x="1304" y="924"/>
                    <a:pt x="1307" y="923"/>
                    <a:pt x="1307" y="923"/>
                  </a:cubicBezTo>
                  <a:cubicBezTo>
                    <a:pt x="1307" y="923"/>
                    <a:pt x="1311" y="922"/>
                    <a:pt x="1310" y="921"/>
                  </a:cubicBezTo>
                  <a:cubicBezTo>
                    <a:pt x="1310" y="920"/>
                    <a:pt x="1307" y="916"/>
                    <a:pt x="1307" y="916"/>
                  </a:cubicBezTo>
                  <a:cubicBezTo>
                    <a:pt x="1306" y="916"/>
                    <a:pt x="1307" y="914"/>
                    <a:pt x="1305" y="913"/>
                  </a:cubicBezTo>
                  <a:cubicBezTo>
                    <a:pt x="1304" y="912"/>
                    <a:pt x="1302" y="912"/>
                    <a:pt x="1300" y="911"/>
                  </a:cubicBezTo>
                  <a:cubicBezTo>
                    <a:pt x="1299" y="910"/>
                    <a:pt x="1295" y="905"/>
                    <a:pt x="1294" y="904"/>
                  </a:cubicBezTo>
                  <a:cubicBezTo>
                    <a:pt x="1293" y="904"/>
                    <a:pt x="1293" y="902"/>
                    <a:pt x="1291" y="901"/>
                  </a:cubicBezTo>
                  <a:cubicBezTo>
                    <a:pt x="1290" y="900"/>
                    <a:pt x="1285" y="900"/>
                    <a:pt x="1284" y="900"/>
                  </a:cubicBezTo>
                  <a:cubicBezTo>
                    <a:pt x="1283" y="899"/>
                    <a:pt x="1274" y="888"/>
                    <a:pt x="1272" y="888"/>
                  </a:cubicBezTo>
                  <a:cubicBezTo>
                    <a:pt x="1271" y="888"/>
                    <a:pt x="1269" y="889"/>
                    <a:pt x="1269" y="889"/>
                  </a:cubicBezTo>
                  <a:cubicBezTo>
                    <a:pt x="1269" y="889"/>
                    <a:pt x="1263" y="888"/>
                    <a:pt x="1260" y="888"/>
                  </a:cubicBezTo>
                  <a:cubicBezTo>
                    <a:pt x="1257" y="888"/>
                    <a:pt x="1256" y="884"/>
                    <a:pt x="1253" y="884"/>
                  </a:cubicBezTo>
                  <a:cubicBezTo>
                    <a:pt x="1250" y="884"/>
                    <a:pt x="1246" y="883"/>
                    <a:pt x="1245" y="882"/>
                  </a:cubicBezTo>
                  <a:cubicBezTo>
                    <a:pt x="1244" y="882"/>
                    <a:pt x="1240" y="880"/>
                    <a:pt x="1238" y="879"/>
                  </a:cubicBezTo>
                  <a:cubicBezTo>
                    <a:pt x="1236" y="879"/>
                    <a:pt x="1231" y="877"/>
                    <a:pt x="1230" y="877"/>
                  </a:cubicBezTo>
                  <a:cubicBezTo>
                    <a:pt x="1228" y="878"/>
                    <a:pt x="1225" y="877"/>
                    <a:pt x="1223" y="876"/>
                  </a:cubicBezTo>
                  <a:cubicBezTo>
                    <a:pt x="1221" y="876"/>
                    <a:pt x="1217" y="874"/>
                    <a:pt x="1216" y="874"/>
                  </a:cubicBezTo>
                  <a:cubicBezTo>
                    <a:pt x="1215" y="874"/>
                    <a:pt x="1211" y="872"/>
                    <a:pt x="1210" y="872"/>
                  </a:cubicBezTo>
                  <a:cubicBezTo>
                    <a:pt x="1209" y="873"/>
                    <a:pt x="1207" y="873"/>
                    <a:pt x="1205" y="873"/>
                  </a:cubicBezTo>
                  <a:cubicBezTo>
                    <a:pt x="1202" y="872"/>
                    <a:pt x="1200" y="872"/>
                    <a:pt x="1200" y="872"/>
                  </a:cubicBezTo>
                  <a:cubicBezTo>
                    <a:pt x="1200" y="872"/>
                    <a:pt x="1201" y="866"/>
                    <a:pt x="1199" y="866"/>
                  </a:cubicBezTo>
                  <a:cubicBezTo>
                    <a:pt x="1198" y="866"/>
                    <a:pt x="1195" y="871"/>
                    <a:pt x="1195" y="871"/>
                  </a:cubicBezTo>
                  <a:cubicBezTo>
                    <a:pt x="1195" y="871"/>
                    <a:pt x="1194" y="868"/>
                    <a:pt x="1193" y="867"/>
                  </a:cubicBezTo>
                  <a:cubicBezTo>
                    <a:pt x="1191" y="866"/>
                    <a:pt x="1188" y="868"/>
                    <a:pt x="1188" y="868"/>
                  </a:cubicBezTo>
                  <a:cubicBezTo>
                    <a:pt x="1188" y="868"/>
                    <a:pt x="1184" y="868"/>
                    <a:pt x="1183" y="867"/>
                  </a:cubicBezTo>
                  <a:cubicBezTo>
                    <a:pt x="1182" y="867"/>
                    <a:pt x="1179" y="863"/>
                    <a:pt x="1179" y="863"/>
                  </a:cubicBezTo>
                  <a:cubicBezTo>
                    <a:pt x="1179" y="863"/>
                    <a:pt x="1177" y="866"/>
                    <a:pt x="1176" y="867"/>
                  </a:cubicBezTo>
                  <a:cubicBezTo>
                    <a:pt x="1175" y="869"/>
                    <a:pt x="1169" y="865"/>
                    <a:pt x="1167" y="866"/>
                  </a:cubicBezTo>
                  <a:cubicBezTo>
                    <a:pt x="1165" y="866"/>
                    <a:pt x="1163" y="870"/>
                    <a:pt x="1162" y="872"/>
                  </a:cubicBezTo>
                  <a:cubicBezTo>
                    <a:pt x="1160" y="874"/>
                    <a:pt x="1161" y="878"/>
                    <a:pt x="1161" y="880"/>
                  </a:cubicBezTo>
                  <a:cubicBezTo>
                    <a:pt x="1162" y="883"/>
                    <a:pt x="1165" y="893"/>
                    <a:pt x="1176" y="900"/>
                  </a:cubicBezTo>
                  <a:cubicBezTo>
                    <a:pt x="1181" y="908"/>
                    <a:pt x="1183" y="915"/>
                    <a:pt x="1183" y="915"/>
                  </a:cubicBezTo>
                  <a:cubicBezTo>
                    <a:pt x="1183" y="915"/>
                    <a:pt x="1187" y="916"/>
                    <a:pt x="1187" y="912"/>
                  </a:cubicBezTo>
                  <a:cubicBezTo>
                    <a:pt x="1187" y="907"/>
                    <a:pt x="1181" y="897"/>
                    <a:pt x="1182" y="895"/>
                  </a:cubicBezTo>
                  <a:cubicBezTo>
                    <a:pt x="1182" y="893"/>
                    <a:pt x="1184" y="893"/>
                    <a:pt x="1186" y="893"/>
                  </a:cubicBezTo>
                  <a:close/>
                  <a:moveTo>
                    <a:pt x="1091" y="206"/>
                  </a:moveTo>
                  <a:cubicBezTo>
                    <a:pt x="1094" y="204"/>
                    <a:pt x="1094" y="204"/>
                    <a:pt x="1094" y="204"/>
                  </a:cubicBezTo>
                  <a:cubicBezTo>
                    <a:pt x="1098" y="204"/>
                    <a:pt x="1098" y="204"/>
                    <a:pt x="1098" y="204"/>
                  </a:cubicBezTo>
                  <a:cubicBezTo>
                    <a:pt x="1098" y="204"/>
                    <a:pt x="1098" y="204"/>
                    <a:pt x="1111" y="203"/>
                  </a:cubicBezTo>
                  <a:cubicBezTo>
                    <a:pt x="1123" y="202"/>
                    <a:pt x="1161" y="219"/>
                    <a:pt x="1161" y="219"/>
                  </a:cubicBezTo>
                  <a:cubicBezTo>
                    <a:pt x="1161" y="219"/>
                    <a:pt x="1165" y="222"/>
                    <a:pt x="1166" y="223"/>
                  </a:cubicBezTo>
                  <a:cubicBezTo>
                    <a:pt x="1167" y="225"/>
                    <a:pt x="1167" y="230"/>
                    <a:pt x="1166" y="232"/>
                  </a:cubicBezTo>
                  <a:cubicBezTo>
                    <a:pt x="1166" y="235"/>
                    <a:pt x="1164" y="239"/>
                    <a:pt x="1167" y="239"/>
                  </a:cubicBezTo>
                  <a:cubicBezTo>
                    <a:pt x="1170" y="239"/>
                    <a:pt x="1171" y="238"/>
                    <a:pt x="1173" y="239"/>
                  </a:cubicBezTo>
                  <a:cubicBezTo>
                    <a:pt x="1174" y="241"/>
                    <a:pt x="1185" y="241"/>
                    <a:pt x="1186" y="241"/>
                  </a:cubicBezTo>
                  <a:cubicBezTo>
                    <a:pt x="1187" y="241"/>
                    <a:pt x="1188" y="238"/>
                    <a:pt x="1188" y="236"/>
                  </a:cubicBezTo>
                  <a:cubicBezTo>
                    <a:pt x="1187" y="234"/>
                    <a:pt x="1183" y="226"/>
                    <a:pt x="1186" y="229"/>
                  </a:cubicBezTo>
                  <a:cubicBezTo>
                    <a:pt x="1189" y="232"/>
                    <a:pt x="1196" y="232"/>
                    <a:pt x="1200" y="232"/>
                  </a:cubicBezTo>
                  <a:cubicBezTo>
                    <a:pt x="1204" y="232"/>
                    <a:pt x="1200" y="227"/>
                    <a:pt x="1200" y="227"/>
                  </a:cubicBezTo>
                  <a:cubicBezTo>
                    <a:pt x="1200" y="227"/>
                    <a:pt x="1193" y="226"/>
                    <a:pt x="1191" y="225"/>
                  </a:cubicBezTo>
                  <a:cubicBezTo>
                    <a:pt x="1189" y="225"/>
                    <a:pt x="1180" y="219"/>
                    <a:pt x="1179" y="219"/>
                  </a:cubicBezTo>
                  <a:cubicBezTo>
                    <a:pt x="1178" y="219"/>
                    <a:pt x="1177" y="216"/>
                    <a:pt x="1177" y="216"/>
                  </a:cubicBezTo>
                  <a:cubicBezTo>
                    <a:pt x="1183" y="211"/>
                    <a:pt x="1202" y="210"/>
                    <a:pt x="1204" y="208"/>
                  </a:cubicBezTo>
                  <a:cubicBezTo>
                    <a:pt x="1207" y="206"/>
                    <a:pt x="1210" y="206"/>
                    <a:pt x="1212" y="205"/>
                  </a:cubicBezTo>
                  <a:cubicBezTo>
                    <a:pt x="1213" y="204"/>
                    <a:pt x="1243" y="195"/>
                    <a:pt x="1246" y="194"/>
                  </a:cubicBezTo>
                  <a:cubicBezTo>
                    <a:pt x="1248" y="193"/>
                    <a:pt x="1252" y="192"/>
                    <a:pt x="1254" y="192"/>
                  </a:cubicBezTo>
                  <a:cubicBezTo>
                    <a:pt x="1255" y="192"/>
                    <a:pt x="1261" y="188"/>
                    <a:pt x="1266" y="188"/>
                  </a:cubicBezTo>
                  <a:cubicBezTo>
                    <a:pt x="1270" y="188"/>
                    <a:pt x="1279" y="187"/>
                    <a:pt x="1282" y="187"/>
                  </a:cubicBezTo>
                  <a:cubicBezTo>
                    <a:pt x="1285" y="187"/>
                    <a:pt x="1294" y="184"/>
                    <a:pt x="1294" y="184"/>
                  </a:cubicBezTo>
                  <a:cubicBezTo>
                    <a:pt x="1294" y="184"/>
                    <a:pt x="1300" y="184"/>
                    <a:pt x="1304" y="181"/>
                  </a:cubicBezTo>
                  <a:cubicBezTo>
                    <a:pt x="1309" y="178"/>
                    <a:pt x="1314" y="178"/>
                    <a:pt x="1314" y="178"/>
                  </a:cubicBezTo>
                  <a:cubicBezTo>
                    <a:pt x="1314" y="178"/>
                    <a:pt x="1322" y="179"/>
                    <a:pt x="1335" y="173"/>
                  </a:cubicBezTo>
                  <a:cubicBezTo>
                    <a:pt x="1348" y="167"/>
                    <a:pt x="1362" y="167"/>
                    <a:pt x="1362" y="167"/>
                  </a:cubicBezTo>
                  <a:cubicBezTo>
                    <a:pt x="1362" y="167"/>
                    <a:pt x="1344" y="157"/>
                    <a:pt x="1275" y="166"/>
                  </a:cubicBezTo>
                  <a:cubicBezTo>
                    <a:pt x="1206" y="175"/>
                    <a:pt x="1165" y="211"/>
                    <a:pt x="1165" y="211"/>
                  </a:cubicBezTo>
                  <a:cubicBezTo>
                    <a:pt x="1165" y="211"/>
                    <a:pt x="1134" y="196"/>
                    <a:pt x="1113" y="192"/>
                  </a:cubicBezTo>
                  <a:cubicBezTo>
                    <a:pt x="1093" y="189"/>
                    <a:pt x="1086" y="199"/>
                    <a:pt x="1086" y="199"/>
                  </a:cubicBezTo>
                  <a:cubicBezTo>
                    <a:pt x="1085" y="201"/>
                    <a:pt x="1091" y="206"/>
                    <a:pt x="1091" y="206"/>
                  </a:cubicBezTo>
                  <a:close/>
                  <a:moveTo>
                    <a:pt x="1343" y="219"/>
                  </a:moveTo>
                  <a:cubicBezTo>
                    <a:pt x="1342" y="223"/>
                    <a:pt x="1342" y="223"/>
                    <a:pt x="1342" y="223"/>
                  </a:cubicBezTo>
                  <a:cubicBezTo>
                    <a:pt x="1339" y="219"/>
                    <a:pt x="1339" y="219"/>
                    <a:pt x="1339" y="219"/>
                  </a:cubicBezTo>
                  <a:cubicBezTo>
                    <a:pt x="1339" y="219"/>
                    <a:pt x="1336" y="222"/>
                    <a:pt x="1334" y="223"/>
                  </a:cubicBezTo>
                  <a:cubicBezTo>
                    <a:pt x="1332" y="224"/>
                    <a:pt x="1331" y="224"/>
                    <a:pt x="1328" y="225"/>
                  </a:cubicBezTo>
                  <a:cubicBezTo>
                    <a:pt x="1325" y="225"/>
                    <a:pt x="1322" y="228"/>
                    <a:pt x="1320" y="228"/>
                  </a:cubicBezTo>
                  <a:cubicBezTo>
                    <a:pt x="1318" y="228"/>
                    <a:pt x="1316" y="229"/>
                    <a:pt x="1316" y="229"/>
                  </a:cubicBezTo>
                  <a:cubicBezTo>
                    <a:pt x="1314" y="231"/>
                    <a:pt x="1314" y="231"/>
                    <a:pt x="1314" y="231"/>
                  </a:cubicBezTo>
                  <a:cubicBezTo>
                    <a:pt x="1310" y="230"/>
                    <a:pt x="1310" y="230"/>
                    <a:pt x="1310" y="230"/>
                  </a:cubicBezTo>
                  <a:cubicBezTo>
                    <a:pt x="1310" y="230"/>
                    <a:pt x="1306" y="231"/>
                    <a:pt x="1306" y="232"/>
                  </a:cubicBezTo>
                  <a:cubicBezTo>
                    <a:pt x="1306" y="234"/>
                    <a:pt x="1304" y="229"/>
                    <a:pt x="1303" y="231"/>
                  </a:cubicBezTo>
                  <a:cubicBezTo>
                    <a:pt x="1302" y="232"/>
                    <a:pt x="1299" y="236"/>
                    <a:pt x="1298" y="237"/>
                  </a:cubicBezTo>
                  <a:cubicBezTo>
                    <a:pt x="1298" y="238"/>
                    <a:pt x="1295" y="237"/>
                    <a:pt x="1295" y="237"/>
                  </a:cubicBezTo>
                  <a:cubicBezTo>
                    <a:pt x="1295" y="237"/>
                    <a:pt x="1291" y="238"/>
                    <a:pt x="1293" y="239"/>
                  </a:cubicBezTo>
                  <a:cubicBezTo>
                    <a:pt x="1294" y="239"/>
                    <a:pt x="1293" y="241"/>
                    <a:pt x="1291" y="242"/>
                  </a:cubicBezTo>
                  <a:cubicBezTo>
                    <a:pt x="1290" y="242"/>
                    <a:pt x="1287" y="244"/>
                    <a:pt x="1287" y="245"/>
                  </a:cubicBezTo>
                  <a:cubicBezTo>
                    <a:pt x="1288" y="246"/>
                    <a:pt x="1284" y="257"/>
                    <a:pt x="1294" y="259"/>
                  </a:cubicBezTo>
                  <a:cubicBezTo>
                    <a:pt x="1304" y="261"/>
                    <a:pt x="1313" y="263"/>
                    <a:pt x="1315" y="264"/>
                  </a:cubicBezTo>
                  <a:cubicBezTo>
                    <a:pt x="1317" y="265"/>
                    <a:pt x="1321" y="270"/>
                    <a:pt x="1322" y="270"/>
                  </a:cubicBezTo>
                  <a:cubicBezTo>
                    <a:pt x="1323" y="270"/>
                    <a:pt x="1324" y="269"/>
                    <a:pt x="1324" y="269"/>
                  </a:cubicBezTo>
                  <a:cubicBezTo>
                    <a:pt x="1324" y="269"/>
                    <a:pt x="1323" y="264"/>
                    <a:pt x="1313" y="257"/>
                  </a:cubicBezTo>
                  <a:cubicBezTo>
                    <a:pt x="1313" y="257"/>
                    <a:pt x="1310" y="254"/>
                    <a:pt x="1316" y="251"/>
                  </a:cubicBezTo>
                  <a:cubicBezTo>
                    <a:pt x="1322" y="248"/>
                    <a:pt x="1380" y="224"/>
                    <a:pt x="1407" y="215"/>
                  </a:cubicBezTo>
                  <a:cubicBezTo>
                    <a:pt x="1407" y="215"/>
                    <a:pt x="1413" y="210"/>
                    <a:pt x="1404" y="210"/>
                  </a:cubicBezTo>
                  <a:cubicBezTo>
                    <a:pt x="1394" y="210"/>
                    <a:pt x="1391" y="211"/>
                    <a:pt x="1388" y="210"/>
                  </a:cubicBezTo>
                  <a:cubicBezTo>
                    <a:pt x="1386" y="209"/>
                    <a:pt x="1381" y="209"/>
                    <a:pt x="1378" y="209"/>
                  </a:cubicBezTo>
                  <a:cubicBezTo>
                    <a:pt x="1376" y="209"/>
                    <a:pt x="1375" y="209"/>
                    <a:pt x="1373" y="208"/>
                  </a:cubicBezTo>
                  <a:cubicBezTo>
                    <a:pt x="1372" y="207"/>
                    <a:pt x="1370" y="211"/>
                    <a:pt x="1370" y="211"/>
                  </a:cubicBezTo>
                  <a:cubicBezTo>
                    <a:pt x="1370" y="211"/>
                    <a:pt x="1367" y="212"/>
                    <a:pt x="1364" y="212"/>
                  </a:cubicBezTo>
                  <a:cubicBezTo>
                    <a:pt x="1361" y="212"/>
                    <a:pt x="1357" y="215"/>
                    <a:pt x="1353" y="215"/>
                  </a:cubicBezTo>
                  <a:cubicBezTo>
                    <a:pt x="1349" y="216"/>
                    <a:pt x="1343" y="219"/>
                    <a:pt x="1343" y="219"/>
                  </a:cubicBezTo>
                  <a:close/>
                  <a:moveTo>
                    <a:pt x="639" y="254"/>
                  </a:moveTo>
                  <a:cubicBezTo>
                    <a:pt x="638" y="254"/>
                    <a:pt x="636" y="255"/>
                    <a:pt x="636" y="255"/>
                  </a:cubicBezTo>
                  <a:cubicBezTo>
                    <a:pt x="636" y="256"/>
                    <a:pt x="636" y="260"/>
                    <a:pt x="638" y="262"/>
                  </a:cubicBezTo>
                  <a:cubicBezTo>
                    <a:pt x="640" y="263"/>
                    <a:pt x="640" y="261"/>
                    <a:pt x="641" y="260"/>
                  </a:cubicBezTo>
                  <a:cubicBezTo>
                    <a:pt x="641" y="259"/>
                    <a:pt x="641" y="258"/>
                    <a:pt x="642" y="257"/>
                  </a:cubicBezTo>
                  <a:cubicBezTo>
                    <a:pt x="644" y="256"/>
                    <a:pt x="643" y="254"/>
                    <a:pt x="643" y="254"/>
                  </a:cubicBezTo>
                  <a:cubicBezTo>
                    <a:pt x="643" y="254"/>
                    <a:pt x="640" y="254"/>
                    <a:pt x="639" y="254"/>
                  </a:cubicBezTo>
                  <a:close/>
                  <a:moveTo>
                    <a:pt x="668" y="208"/>
                  </a:moveTo>
                  <a:cubicBezTo>
                    <a:pt x="668" y="208"/>
                    <a:pt x="667" y="208"/>
                    <a:pt x="666" y="208"/>
                  </a:cubicBezTo>
                  <a:cubicBezTo>
                    <a:pt x="665" y="208"/>
                    <a:pt x="667" y="212"/>
                    <a:pt x="667" y="212"/>
                  </a:cubicBezTo>
                  <a:cubicBezTo>
                    <a:pt x="667" y="212"/>
                    <a:pt x="667" y="212"/>
                    <a:pt x="669" y="212"/>
                  </a:cubicBezTo>
                  <a:cubicBezTo>
                    <a:pt x="671" y="211"/>
                    <a:pt x="669" y="212"/>
                    <a:pt x="669" y="209"/>
                  </a:cubicBezTo>
                  <a:cubicBezTo>
                    <a:pt x="670" y="207"/>
                    <a:pt x="668" y="208"/>
                    <a:pt x="668" y="208"/>
                  </a:cubicBezTo>
                  <a:close/>
                  <a:moveTo>
                    <a:pt x="678" y="207"/>
                  </a:moveTo>
                  <a:cubicBezTo>
                    <a:pt x="679" y="207"/>
                    <a:pt x="681" y="206"/>
                    <a:pt x="681" y="205"/>
                  </a:cubicBezTo>
                  <a:cubicBezTo>
                    <a:pt x="680" y="204"/>
                    <a:pt x="680" y="203"/>
                    <a:pt x="678" y="204"/>
                  </a:cubicBezTo>
                  <a:cubicBezTo>
                    <a:pt x="676" y="205"/>
                    <a:pt x="674" y="204"/>
                    <a:pt x="673" y="205"/>
                  </a:cubicBezTo>
                  <a:cubicBezTo>
                    <a:pt x="673" y="206"/>
                    <a:pt x="674" y="208"/>
                    <a:pt x="674" y="208"/>
                  </a:cubicBezTo>
                  <a:cubicBezTo>
                    <a:pt x="674" y="208"/>
                    <a:pt x="676" y="208"/>
                    <a:pt x="678" y="207"/>
                  </a:cubicBezTo>
                  <a:close/>
                  <a:moveTo>
                    <a:pt x="672" y="215"/>
                  </a:moveTo>
                  <a:cubicBezTo>
                    <a:pt x="672" y="215"/>
                    <a:pt x="671" y="219"/>
                    <a:pt x="671" y="220"/>
                  </a:cubicBezTo>
                  <a:cubicBezTo>
                    <a:pt x="671" y="222"/>
                    <a:pt x="671" y="224"/>
                    <a:pt x="672" y="224"/>
                  </a:cubicBezTo>
                  <a:cubicBezTo>
                    <a:pt x="673" y="224"/>
                    <a:pt x="674" y="222"/>
                    <a:pt x="674" y="221"/>
                  </a:cubicBezTo>
                  <a:cubicBezTo>
                    <a:pt x="675" y="219"/>
                    <a:pt x="676" y="216"/>
                    <a:pt x="675" y="215"/>
                  </a:cubicBezTo>
                  <a:cubicBezTo>
                    <a:pt x="673" y="214"/>
                    <a:pt x="673" y="212"/>
                    <a:pt x="672" y="215"/>
                  </a:cubicBezTo>
                  <a:close/>
                  <a:moveTo>
                    <a:pt x="678" y="216"/>
                  </a:moveTo>
                  <a:cubicBezTo>
                    <a:pt x="678" y="216"/>
                    <a:pt x="682" y="216"/>
                    <a:pt x="680" y="213"/>
                  </a:cubicBezTo>
                  <a:cubicBezTo>
                    <a:pt x="679" y="211"/>
                    <a:pt x="678" y="211"/>
                    <a:pt x="677" y="212"/>
                  </a:cubicBezTo>
                  <a:cubicBezTo>
                    <a:pt x="677" y="213"/>
                    <a:pt x="676" y="215"/>
                    <a:pt x="678" y="216"/>
                  </a:cubicBezTo>
                  <a:close/>
                  <a:moveTo>
                    <a:pt x="678" y="220"/>
                  </a:moveTo>
                  <a:cubicBezTo>
                    <a:pt x="679" y="221"/>
                    <a:pt x="681" y="224"/>
                    <a:pt x="681" y="224"/>
                  </a:cubicBezTo>
                  <a:cubicBezTo>
                    <a:pt x="681" y="224"/>
                    <a:pt x="681" y="224"/>
                    <a:pt x="681" y="221"/>
                  </a:cubicBezTo>
                  <a:cubicBezTo>
                    <a:pt x="681" y="218"/>
                    <a:pt x="678" y="220"/>
                    <a:pt x="678" y="220"/>
                  </a:cubicBezTo>
                  <a:close/>
                  <a:moveTo>
                    <a:pt x="674" y="224"/>
                  </a:moveTo>
                  <a:cubicBezTo>
                    <a:pt x="674" y="224"/>
                    <a:pt x="672" y="229"/>
                    <a:pt x="673" y="231"/>
                  </a:cubicBezTo>
                  <a:cubicBezTo>
                    <a:pt x="675" y="233"/>
                    <a:pt x="676" y="234"/>
                    <a:pt x="676" y="233"/>
                  </a:cubicBezTo>
                  <a:cubicBezTo>
                    <a:pt x="676" y="232"/>
                    <a:pt x="678" y="228"/>
                    <a:pt x="676" y="226"/>
                  </a:cubicBezTo>
                  <a:cubicBezTo>
                    <a:pt x="674" y="224"/>
                    <a:pt x="674" y="224"/>
                    <a:pt x="674" y="224"/>
                  </a:cubicBezTo>
                  <a:close/>
                  <a:moveTo>
                    <a:pt x="683" y="251"/>
                  </a:moveTo>
                  <a:cubicBezTo>
                    <a:pt x="683" y="251"/>
                    <a:pt x="683" y="253"/>
                    <a:pt x="683" y="254"/>
                  </a:cubicBezTo>
                  <a:cubicBezTo>
                    <a:pt x="683" y="255"/>
                    <a:pt x="684" y="256"/>
                    <a:pt x="686" y="257"/>
                  </a:cubicBezTo>
                  <a:cubicBezTo>
                    <a:pt x="689" y="257"/>
                    <a:pt x="686" y="254"/>
                    <a:pt x="685" y="251"/>
                  </a:cubicBezTo>
                  <a:cubicBezTo>
                    <a:pt x="688" y="249"/>
                    <a:pt x="687" y="244"/>
                    <a:pt x="687" y="243"/>
                  </a:cubicBezTo>
                  <a:cubicBezTo>
                    <a:pt x="687" y="242"/>
                    <a:pt x="686" y="241"/>
                    <a:pt x="684" y="242"/>
                  </a:cubicBezTo>
                  <a:cubicBezTo>
                    <a:pt x="682" y="243"/>
                    <a:pt x="682" y="246"/>
                    <a:pt x="682" y="246"/>
                  </a:cubicBezTo>
                  <a:cubicBezTo>
                    <a:pt x="681" y="246"/>
                    <a:pt x="682" y="249"/>
                    <a:pt x="683" y="250"/>
                  </a:cubicBezTo>
                  <a:cubicBezTo>
                    <a:pt x="683" y="251"/>
                    <a:pt x="683" y="251"/>
                    <a:pt x="683" y="251"/>
                  </a:cubicBezTo>
                  <a:close/>
                  <a:moveTo>
                    <a:pt x="580" y="175"/>
                  </a:moveTo>
                  <a:cubicBezTo>
                    <a:pt x="581" y="175"/>
                    <a:pt x="581" y="174"/>
                    <a:pt x="583" y="173"/>
                  </a:cubicBezTo>
                  <a:cubicBezTo>
                    <a:pt x="584" y="172"/>
                    <a:pt x="585" y="173"/>
                    <a:pt x="588" y="170"/>
                  </a:cubicBezTo>
                  <a:cubicBezTo>
                    <a:pt x="590" y="168"/>
                    <a:pt x="589" y="169"/>
                    <a:pt x="592" y="167"/>
                  </a:cubicBezTo>
                  <a:cubicBezTo>
                    <a:pt x="595" y="166"/>
                    <a:pt x="596" y="167"/>
                    <a:pt x="596" y="167"/>
                  </a:cubicBezTo>
                  <a:cubicBezTo>
                    <a:pt x="596" y="167"/>
                    <a:pt x="598" y="166"/>
                    <a:pt x="600" y="167"/>
                  </a:cubicBezTo>
                  <a:cubicBezTo>
                    <a:pt x="601" y="168"/>
                    <a:pt x="602" y="168"/>
                    <a:pt x="603" y="167"/>
                  </a:cubicBezTo>
                  <a:cubicBezTo>
                    <a:pt x="604" y="166"/>
                    <a:pt x="605" y="166"/>
                    <a:pt x="609" y="166"/>
                  </a:cubicBezTo>
                  <a:cubicBezTo>
                    <a:pt x="612" y="166"/>
                    <a:pt x="613" y="165"/>
                    <a:pt x="613" y="162"/>
                  </a:cubicBezTo>
                  <a:cubicBezTo>
                    <a:pt x="613" y="159"/>
                    <a:pt x="613" y="159"/>
                    <a:pt x="612" y="156"/>
                  </a:cubicBezTo>
                  <a:cubicBezTo>
                    <a:pt x="612" y="154"/>
                    <a:pt x="610" y="156"/>
                    <a:pt x="608" y="157"/>
                  </a:cubicBezTo>
                  <a:cubicBezTo>
                    <a:pt x="605" y="158"/>
                    <a:pt x="602" y="157"/>
                    <a:pt x="600" y="156"/>
                  </a:cubicBezTo>
                  <a:cubicBezTo>
                    <a:pt x="598" y="155"/>
                    <a:pt x="597" y="156"/>
                    <a:pt x="595" y="157"/>
                  </a:cubicBezTo>
                  <a:cubicBezTo>
                    <a:pt x="593" y="158"/>
                    <a:pt x="588" y="161"/>
                    <a:pt x="586" y="162"/>
                  </a:cubicBezTo>
                  <a:cubicBezTo>
                    <a:pt x="585" y="163"/>
                    <a:pt x="586" y="165"/>
                    <a:pt x="584" y="167"/>
                  </a:cubicBezTo>
                  <a:cubicBezTo>
                    <a:pt x="582" y="168"/>
                    <a:pt x="579" y="170"/>
                    <a:pt x="579" y="171"/>
                  </a:cubicBezTo>
                  <a:cubicBezTo>
                    <a:pt x="577" y="173"/>
                    <a:pt x="579" y="174"/>
                    <a:pt x="580" y="175"/>
                  </a:cubicBezTo>
                  <a:close/>
                  <a:moveTo>
                    <a:pt x="1106" y="218"/>
                  </a:moveTo>
                  <a:cubicBezTo>
                    <a:pt x="1105" y="218"/>
                    <a:pt x="1104" y="220"/>
                    <a:pt x="1104" y="220"/>
                  </a:cubicBezTo>
                  <a:cubicBezTo>
                    <a:pt x="1104" y="220"/>
                    <a:pt x="1106" y="222"/>
                    <a:pt x="1107" y="224"/>
                  </a:cubicBezTo>
                  <a:cubicBezTo>
                    <a:pt x="1108" y="226"/>
                    <a:pt x="1108" y="228"/>
                    <a:pt x="1109" y="230"/>
                  </a:cubicBezTo>
                  <a:cubicBezTo>
                    <a:pt x="1111" y="232"/>
                    <a:pt x="1112" y="230"/>
                    <a:pt x="1113" y="231"/>
                  </a:cubicBezTo>
                  <a:cubicBezTo>
                    <a:pt x="1114" y="233"/>
                    <a:pt x="1116" y="232"/>
                    <a:pt x="1118" y="231"/>
                  </a:cubicBezTo>
                  <a:cubicBezTo>
                    <a:pt x="1121" y="230"/>
                    <a:pt x="1118" y="227"/>
                    <a:pt x="1116" y="224"/>
                  </a:cubicBezTo>
                  <a:cubicBezTo>
                    <a:pt x="1114" y="222"/>
                    <a:pt x="1106" y="218"/>
                    <a:pt x="1106" y="218"/>
                  </a:cubicBezTo>
                  <a:close/>
                  <a:moveTo>
                    <a:pt x="1269" y="401"/>
                  </a:moveTo>
                  <a:cubicBezTo>
                    <a:pt x="1270" y="401"/>
                    <a:pt x="1270" y="401"/>
                    <a:pt x="1270" y="401"/>
                  </a:cubicBezTo>
                  <a:cubicBezTo>
                    <a:pt x="1270" y="401"/>
                    <a:pt x="1269" y="401"/>
                    <a:pt x="1269" y="401"/>
                  </a:cubicBezTo>
                  <a:close/>
                  <a:moveTo>
                    <a:pt x="1589" y="307"/>
                  </a:moveTo>
                  <a:cubicBezTo>
                    <a:pt x="1588" y="305"/>
                    <a:pt x="1585" y="305"/>
                    <a:pt x="1584" y="304"/>
                  </a:cubicBezTo>
                  <a:cubicBezTo>
                    <a:pt x="1582" y="302"/>
                    <a:pt x="1581" y="302"/>
                    <a:pt x="1579" y="300"/>
                  </a:cubicBezTo>
                  <a:cubicBezTo>
                    <a:pt x="1576" y="299"/>
                    <a:pt x="1576" y="298"/>
                    <a:pt x="1573" y="298"/>
                  </a:cubicBezTo>
                  <a:cubicBezTo>
                    <a:pt x="1570" y="297"/>
                    <a:pt x="1569" y="294"/>
                    <a:pt x="1567" y="294"/>
                  </a:cubicBezTo>
                  <a:cubicBezTo>
                    <a:pt x="1566" y="293"/>
                    <a:pt x="1563" y="293"/>
                    <a:pt x="1561" y="292"/>
                  </a:cubicBezTo>
                  <a:cubicBezTo>
                    <a:pt x="1559" y="291"/>
                    <a:pt x="1558" y="290"/>
                    <a:pt x="1555" y="289"/>
                  </a:cubicBezTo>
                  <a:cubicBezTo>
                    <a:pt x="1552" y="289"/>
                    <a:pt x="1549" y="287"/>
                    <a:pt x="1547" y="287"/>
                  </a:cubicBezTo>
                  <a:cubicBezTo>
                    <a:pt x="1545" y="287"/>
                    <a:pt x="1543" y="285"/>
                    <a:pt x="1541" y="284"/>
                  </a:cubicBezTo>
                  <a:cubicBezTo>
                    <a:pt x="1540" y="283"/>
                    <a:pt x="1538" y="284"/>
                    <a:pt x="1537" y="283"/>
                  </a:cubicBezTo>
                  <a:cubicBezTo>
                    <a:pt x="1535" y="282"/>
                    <a:pt x="1532" y="280"/>
                    <a:pt x="1531" y="280"/>
                  </a:cubicBezTo>
                  <a:cubicBezTo>
                    <a:pt x="1529" y="280"/>
                    <a:pt x="1525" y="279"/>
                    <a:pt x="1524" y="280"/>
                  </a:cubicBezTo>
                  <a:cubicBezTo>
                    <a:pt x="1522" y="280"/>
                    <a:pt x="1519" y="278"/>
                    <a:pt x="1519" y="278"/>
                  </a:cubicBezTo>
                  <a:cubicBezTo>
                    <a:pt x="1519" y="278"/>
                    <a:pt x="1516" y="277"/>
                    <a:pt x="1515" y="277"/>
                  </a:cubicBezTo>
                  <a:cubicBezTo>
                    <a:pt x="1514" y="276"/>
                    <a:pt x="1512" y="275"/>
                    <a:pt x="1509" y="275"/>
                  </a:cubicBezTo>
                  <a:cubicBezTo>
                    <a:pt x="1507" y="276"/>
                    <a:pt x="1507" y="276"/>
                    <a:pt x="1507" y="276"/>
                  </a:cubicBezTo>
                  <a:cubicBezTo>
                    <a:pt x="1507" y="276"/>
                    <a:pt x="1507" y="276"/>
                    <a:pt x="1506" y="276"/>
                  </a:cubicBezTo>
                  <a:cubicBezTo>
                    <a:pt x="1506" y="275"/>
                    <a:pt x="1504" y="273"/>
                    <a:pt x="1502" y="273"/>
                  </a:cubicBezTo>
                  <a:cubicBezTo>
                    <a:pt x="1501" y="273"/>
                    <a:pt x="1498" y="273"/>
                    <a:pt x="1497" y="274"/>
                  </a:cubicBezTo>
                  <a:cubicBezTo>
                    <a:pt x="1497" y="275"/>
                    <a:pt x="1496" y="275"/>
                    <a:pt x="1492" y="274"/>
                  </a:cubicBezTo>
                  <a:cubicBezTo>
                    <a:pt x="1489" y="273"/>
                    <a:pt x="1491" y="273"/>
                    <a:pt x="1490" y="273"/>
                  </a:cubicBezTo>
                  <a:cubicBezTo>
                    <a:pt x="1489" y="273"/>
                    <a:pt x="1488" y="273"/>
                    <a:pt x="1486" y="273"/>
                  </a:cubicBezTo>
                  <a:cubicBezTo>
                    <a:pt x="1484" y="272"/>
                    <a:pt x="1484" y="271"/>
                    <a:pt x="1483" y="270"/>
                  </a:cubicBezTo>
                  <a:cubicBezTo>
                    <a:pt x="1481" y="268"/>
                    <a:pt x="1476" y="267"/>
                    <a:pt x="1475" y="267"/>
                  </a:cubicBezTo>
                  <a:cubicBezTo>
                    <a:pt x="1473" y="266"/>
                    <a:pt x="1472" y="266"/>
                    <a:pt x="1470" y="266"/>
                  </a:cubicBezTo>
                  <a:cubicBezTo>
                    <a:pt x="1467" y="266"/>
                    <a:pt x="1467" y="266"/>
                    <a:pt x="1467" y="266"/>
                  </a:cubicBezTo>
                  <a:cubicBezTo>
                    <a:pt x="1466" y="266"/>
                    <a:pt x="1464" y="266"/>
                    <a:pt x="1462" y="267"/>
                  </a:cubicBezTo>
                  <a:cubicBezTo>
                    <a:pt x="1461" y="267"/>
                    <a:pt x="1459" y="267"/>
                    <a:pt x="1458" y="266"/>
                  </a:cubicBezTo>
                  <a:cubicBezTo>
                    <a:pt x="1458" y="265"/>
                    <a:pt x="1456" y="264"/>
                    <a:pt x="1454" y="264"/>
                  </a:cubicBezTo>
                  <a:cubicBezTo>
                    <a:pt x="1453" y="263"/>
                    <a:pt x="1452" y="265"/>
                    <a:pt x="1452" y="264"/>
                  </a:cubicBezTo>
                  <a:cubicBezTo>
                    <a:pt x="1451" y="264"/>
                    <a:pt x="1450" y="262"/>
                    <a:pt x="1447" y="263"/>
                  </a:cubicBezTo>
                  <a:cubicBezTo>
                    <a:pt x="1446" y="263"/>
                    <a:pt x="1446" y="264"/>
                    <a:pt x="1446" y="264"/>
                  </a:cubicBezTo>
                  <a:cubicBezTo>
                    <a:pt x="1447" y="265"/>
                    <a:pt x="1447" y="265"/>
                    <a:pt x="1447" y="265"/>
                  </a:cubicBezTo>
                  <a:cubicBezTo>
                    <a:pt x="1447" y="265"/>
                    <a:pt x="1446" y="265"/>
                    <a:pt x="1446" y="264"/>
                  </a:cubicBezTo>
                  <a:cubicBezTo>
                    <a:pt x="1446" y="264"/>
                    <a:pt x="1445" y="263"/>
                    <a:pt x="1443" y="263"/>
                  </a:cubicBezTo>
                  <a:cubicBezTo>
                    <a:pt x="1441" y="263"/>
                    <a:pt x="1443" y="263"/>
                    <a:pt x="1440" y="265"/>
                  </a:cubicBezTo>
                  <a:cubicBezTo>
                    <a:pt x="1437" y="266"/>
                    <a:pt x="1439" y="264"/>
                    <a:pt x="1438" y="262"/>
                  </a:cubicBezTo>
                  <a:cubicBezTo>
                    <a:pt x="1436" y="261"/>
                    <a:pt x="1435" y="261"/>
                    <a:pt x="1435" y="261"/>
                  </a:cubicBezTo>
                  <a:cubicBezTo>
                    <a:pt x="1435" y="261"/>
                    <a:pt x="1433" y="264"/>
                    <a:pt x="1432" y="264"/>
                  </a:cubicBezTo>
                  <a:cubicBezTo>
                    <a:pt x="1432" y="264"/>
                    <a:pt x="1431" y="263"/>
                    <a:pt x="1430" y="263"/>
                  </a:cubicBezTo>
                  <a:cubicBezTo>
                    <a:pt x="1430" y="263"/>
                    <a:pt x="1428" y="261"/>
                    <a:pt x="1427" y="261"/>
                  </a:cubicBezTo>
                  <a:cubicBezTo>
                    <a:pt x="1426" y="262"/>
                    <a:pt x="1424" y="261"/>
                    <a:pt x="1424" y="261"/>
                  </a:cubicBezTo>
                  <a:cubicBezTo>
                    <a:pt x="1424" y="261"/>
                    <a:pt x="1422" y="260"/>
                    <a:pt x="1421" y="260"/>
                  </a:cubicBezTo>
                  <a:cubicBezTo>
                    <a:pt x="1420" y="260"/>
                    <a:pt x="1420" y="260"/>
                    <a:pt x="1417" y="262"/>
                  </a:cubicBezTo>
                  <a:cubicBezTo>
                    <a:pt x="1413" y="264"/>
                    <a:pt x="1416" y="261"/>
                    <a:pt x="1413" y="261"/>
                  </a:cubicBezTo>
                  <a:cubicBezTo>
                    <a:pt x="1411" y="261"/>
                    <a:pt x="1410" y="261"/>
                    <a:pt x="1409" y="261"/>
                  </a:cubicBezTo>
                  <a:cubicBezTo>
                    <a:pt x="1408" y="261"/>
                    <a:pt x="1404" y="260"/>
                    <a:pt x="1400" y="260"/>
                  </a:cubicBezTo>
                  <a:cubicBezTo>
                    <a:pt x="1396" y="260"/>
                    <a:pt x="1395" y="261"/>
                    <a:pt x="1395" y="261"/>
                  </a:cubicBezTo>
                  <a:cubicBezTo>
                    <a:pt x="1395" y="261"/>
                    <a:pt x="1394" y="261"/>
                    <a:pt x="1391" y="260"/>
                  </a:cubicBezTo>
                  <a:cubicBezTo>
                    <a:pt x="1388" y="260"/>
                    <a:pt x="1383" y="260"/>
                    <a:pt x="1383" y="260"/>
                  </a:cubicBezTo>
                  <a:cubicBezTo>
                    <a:pt x="1382" y="260"/>
                    <a:pt x="1376" y="262"/>
                    <a:pt x="1374" y="262"/>
                  </a:cubicBezTo>
                  <a:cubicBezTo>
                    <a:pt x="1373" y="263"/>
                    <a:pt x="1373" y="265"/>
                    <a:pt x="1372" y="264"/>
                  </a:cubicBezTo>
                  <a:cubicBezTo>
                    <a:pt x="1372" y="264"/>
                    <a:pt x="1371" y="262"/>
                    <a:pt x="1371" y="262"/>
                  </a:cubicBezTo>
                  <a:cubicBezTo>
                    <a:pt x="1371" y="262"/>
                    <a:pt x="1365" y="263"/>
                    <a:pt x="1363" y="264"/>
                  </a:cubicBezTo>
                  <a:cubicBezTo>
                    <a:pt x="1361" y="264"/>
                    <a:pt x="1357" y="265"/>
                    <a:pt x="1353" y="266"/>
                  </a:cubicBezTo>
                  <a:cubicBezTo>
                    <a:pt x="1348" y="267"/>
                    <a:pt x="1346" y="268"/>
                    <a:pt x="1343" y="269"/>
                  </a:cubicBezTo>
                  <a:cubicBezTo>
                    <a:pt x="1340" y="270"/>
                    <a:pt x="1339" y="272"/>
                    <a:pt x="1336" y="272"/>
                  </a:cubicBezTo>
                  <a:cubicBezTo>
                    <a:pt x="1332" y="273"/>
                    <a:pt x="1329" y="273"/>
                    <a:pt x="1328" y="274"/>
                  </a:cubicBezTo>
                  <a:cubicBezTo>
                    <a:pt x="1326" y="274"/>
                    <a:pt x="1325" y="276"/>
                    <a:pt x="1321" y="277"/>
                  </a:cubicBezTo>
                  <a:cubicBezTo>
                    <a:pt x="1316" y="279"/>
                    <a:pt x="1319" y="280"/>
                    <a:pt x="1319" y="280"/>
                  </a:cubicBezTo>
                  <a:cubicBezTo>
                    <a:pt x="1318" y="281"/>
                    <a:pt x="1317" y="281"/>
                    <a:pt x="1315" y="282"/>
                  </a:cubicBezTo>
                  <a:cubicBezTo>
                    <a:pt x="1313" y="284"/>
                    <a:pt x="1312" y="284"/>
                    <a:pt x="1311" y="285"/>
                  </a:cubicBezTo>
                  <a:cubicBezTo>
                    <a:pt x="1309" y="286"/>
                    <a:pt x="1309" y="286"/>
                    <a:pt x="1306" y="287"/>
                  </a:cubicBezTo>
                  <a:cubicBezTo>
                    <a:pt x="1304" y="287"/>
                    <a:pt x="1304" y="287"/>
                    <a:pt x="1304" y="288"/>
                  </a:cubicBezTo>
                  <a:cubicBezTo>
                    <a:pt x="1304" y="290"/>
                    <a:pt x="1304" y="289"/>
                    <a:pt x="1301" y="289"/>
                  </a:cubicBezTo>
                  <a:cubicBezTo>
                    <a:pt x="1299" y="289"/>
                    <a:pt x="1299" y="289"/>
                    <a:pt x="1298" y="290"/>
                  </a:cubicBezTo>
                  <a:cubicBezTo>
                    <a:pt x="1297" y="290"/>
                    <a:pt x="1292" y="290"/>
                    <a:pt x="1292" y="290"/>
                  </a:cubicBezTo>
                  <a:cubicBezTo>
                    <a:pt x="1292" y="290"/>
                    <a:pt x="1292" y="290"/>
                    <a:pt x="1292" y="289"/>
                  </a:cubicBezTo>
                  <a:cubicBezTo>
                    <a:pt x="1291" y="288"/>
                    <a:pt x="1291" y="285"/>
                    <a:pt x="1291" y="283"/>
                  </a:cubicBezTo>
                  <a:cubicBezTo>
                    <a:pt x="1291" y="280"/>
                    <a:pt x="1291" y="280"/>
                    <a:pt x="1290" y="274"/>
                  </a:cubicBezTo>
                  <a:cubicBezTo>
                    <a:pt x="1289" y="268"/>
                    <a:pt x="1286" y="267"/>
                    <a:pt x="1285" y="263"/>
                  </a:cubicBezTo>
                  <a:cubicBezTo>
                    <a:pt x="1284" y="260"/>
                    <a:pt x="1282" y="261"/>
                    <a:pt x="1280" y="261"/>
                  </a:cubicBezTo>
                  <a:cubicBezTo>
                    <a:pt x="1278" y="261"/>
                    <a:pt x="1277" y="260"/>
                    <a:pt x="1275" y="260"/>
                  </a:cubicBezTo>
                  <a:cubicBezTo>
                    <a:pt x="1273" y="260"/>
                    <a:pt x="1269" y="261"/>
                    <a:pt x="1267" y="262"/>
                  </a:cubicBezTo>
                  <a:cubicBezTo>
                    <a:pt x="1265" y="263"/>
                    <a:pt x="1267" y="263"/>
                    <a:pt x="1269" y="266"/>
                  </a:cubicBezTo>
                  <a:cubicBezTo>
                    <a:pt x="1270" y="268"/>
                    <a:pt x="1271" y="268"/>
                    <a:pt x="1272" y="271"/>
                  </a:cubicBezTo>
                  <a:cubicBezTo>
                    <a:pt x="1273" y="273"/>
                    <a:pt x="1269" y="274"/>
                    <a:pt x="1268" y="275"/>
                  </a:cubicBezTo>
                  <a:cubicBezTo>
                    <a:pt x="1267" y="276"/>
                    <a:pt x="1267" y="274"/>
                    <a:pt x="1265" y="273"/>
                  </a:cubicBezTo>
                  <a:cubicBezTo>
                    <a:pt x="1263" y="273"/>
                    <a:pt x="1260" y="271"/>
                    <a:pt x="1256" y="270"/>
                  </a:cubicBezTo>
                  <a:cubicBezTo>
                    <a:pt x="1252" y="268"/>
                    <a:pt x="1250" y="267"/>
                    <a:pt x="1248" y="266"/>
                  </a:cubicBezTo>
                  <a:cubicBezTo>
                    <a:pt x="1247" y="265"/>
                    <a:pt x="1246" y="264"/>
                    <a:pt x="1244" y="263"/>
                  </a:cubicBezTo>
                  <a:cubicBezTo>
                    <a:pt x="1242" y="261"/>
                    <a:pt x="1239" y="261"/>
                    <a:pt x="1238" y="261"/>
                  </a:cubicBezTo>
                  <a:cubicBezTo>
                    <a:pt x="1237" y="261"/>
                    <a:pt x="1231" y="257"/>
                    <a:pt x="1231" y="258"/>
                  </a:cubicBezTo>
                  <a:cubicBezTo>
                    <a:pt x="1230" y="259"/>
                    <a:pt x="1228" y="260"/>
                    <a:pt x="1226" y="259"/>
                  </a:cubicBezTo>
                  <a:cubicBezTo>
                    <a:pt x="1225" y="258"/>
                    <a:pt x="1227" y="256"/>
                    <a:pt x="1226" y="255"/>
                  </a:cubicBezTo>
                  <a:cubicBezTo>
                    <a:pt x="1226" y="255"/>
                    <a:pt x="1225" y="255"/>
                    <a:pt x="1225" y="253"/>
                  </a:cubicBezTo>
                  <a:cubicBezTo>
                    <a:pt x="1225" y="250"/>
                    <a:pt x="1235" y="249"/>
                    <a:pt x="1236" y="248"/>
                  </a:cubicBezTo>
                  <a:cubicBezTo>
                    <a:pt x="1237" y="247"/>
                    <a:pt x="1238" y="246"/>
                    <a:pt x="1239" y="245"/>
                  </a:cubicBezTo>
                  <a:cubicBezTo>
                    <a:pt x="1240" y="243"/>
                    <a:pt x="1242" y="246"/>
                    <a:pt x="1244" y="244"/>
                  </a:cubicBezTo>
                  <a:cubicBezTo>
                    <a:pt x="1246" y="243"/>
                    <a:pt x="1246" y="242"/>
                    <a:pt x="1249" y="242"/>
                  </a:cubicBezTo>
                  <a:cubicBezTo>
                    <a:pt x="1251" y="242"/>
                    <a:pt x="1254" y="244"/>
                    <a:pt x="1256" y="242"/>
                  </a:cubicBezTo>
                  <a:cubicBezTo>
                    <a:pt x="1259" y="239"/>
                    <a:pt x="1258" y="241"/>
                    <a:pt x="1262" y="241"/>
                  </a:cubicBezTo>
                  <a:cubicBezTo>
                    <a:pt x="1265" y="240"/>
                    <a:pt x="1262" y="241"/>
                    <a:pt x="1266" y="239"/>
                  </a:cubicBezTo>
                  <a:cubicBezTo>
                    <a:pt x="1271" y="238"/>
                    <a:pt x="1268" y="239"/>
                    <a:pt x="1269" y="239"/>
                  </a:cubicBezTo>
                  <a:cubicBezTo>
                    <a:pt x="1270" y="239"/>
                    <a:pt x="1273" y="238"/>
                    <a:pt x="1274" y="238"/>
                  </a:cubicBezTo>
                  <a:cubicBezTo>
                    <a:pt x="1275" y="238"/>
                    <a:pt x="1275" y="236"/>
                    <a:pt x="1282" y="239"/>
                  </a:cubicBezTo>
                  <a:cubicBezTo>
                    <a:pt x="1290" y="241"/>
                    <a:pt x="1288" y="238"/>
                    <a:pt x="1289" y="238"/>
                  </a:cubicBezTo>
                  <a:cubicBezTo>
                    <a:pt x="1289" y="238"/>
                    <a:pt x="1290" y="237"/>
                    <a:pt x="1290" y="235"/>
                  </a:cubicBezTo>
                  <a:cubicBezTo>
                    <a:pt x="1288" y="235"/>
                    <a:pt x="1287" y="235"/>
                    <a:pt x="1285" y="235"/>
                  </a:cubicBezTo>
                  <a:cubicBezTo>
                    <a:pt x="1284" y="235"/>
                    <a:pt x="1284" y="234"/>
                    <a:pt x="1283" y="233"/>
                  </a:cubicBezTo>
                  <a:cubicBezTo>
                    <a:pt x="1282" y="233"/>
                    <a:pt x="1283" y="232"/>
                    <a:pt x="1278" y="230"/>
                  </a:cubicBezTo>
                  <a:cubicBezTo>
                    <a:pt x="1274" y="227"/>
                    <a:pt x="1273" y="229"/>
                    <a:pt x="1273" y="229"/>
                  </a:cubicBezTo>
                  <a:cubicBezTo>
                    <a:pt x="1269" y="232"/>
                    <a:pt x="1267" y="229"/>
                    <a:pt x="1267" y="228"/>
                  </a:cubicBezTo>
                  <a:cubicBezTo>
                    <a:pt x="1267" y="227"/>
                    <a:pt x="1265" y="228"/>
                    <a:pt x="1264" y="228"/>
                  </a:cubicBezTo>
                  <a:cubicBezTo>
                    <a:pt x="1264" y="228"/>
                    <a:pt x="1261" y="228"/>
                    <a:pt x="1260" y="229"/>
                  </a:cubicBezTo>
                  <a:cubicBezTo>
                    <a:pt x="1259" y="229"/>
                    <a:pt x="1259" y="229"/>
                    <a:pt x="1256" y="229"/>
                  </a:cubicBezTo>
                  <a:cubicBezTo>
                    <a:pt x="1254" y="229"/>
                    <a:pt x="1251" y="230"/>
                    <a:pt x="1251" y="230"/>
                  </a:cubicBezTo>
                  <a:cubicBezTo>
                    <a:pt x="1251" y="231"/>
                    <a:pt x="1250" y="232"/>
                    <a:pt x="1248" y="232"/>
                  </a:cubicBezTo>
                  <a:cubicBezTo>
                    <a:pt x="1247" y="231"/>
                    <a:pt x="1246" y="230"/>
                    <a:pt x="1244" y="230"/>
                  </a:cubicBezTo>
                  <a:cubicBezTo>
                    <a:pt x="1242" y="230"/>
                    <a:pt x="1241" y="233"/>
                    <a:pt x="1241" y="233"/>
                  </a:cubicBezTo>
                  <a:cubicBezTo>
                    <a:pt x="1241" y="233"/>
                    <a:pt x="1239" y="232"/>
                    <a:pt x="1238" y="233"/>
                  </a:cubicBezTo>
                  <a:cubicBezTo>
                    <a:pt x="1237" y="236"/>
                    <a:pt x="1236" y="235"/>
                    <a:pt x="1235" y="234"/>
                  </a:cubicBezTo>
                  <a:cubicBezTo>
                    <a:pt x="1234" y="233"/>
                    <a:pt x="1232" y="234"/>
                    <a:pt x="1231" y="234"/>
                  </a:cubicBezTo>
                  <a:cubicBezTo>
                    <a:pt x="1230" y="235"/>
                    <a:pt x="1229" y="235"/>
                    <a:pt x="1227" y="237"/>
                  </a:cubicBezTo>
                  <a:cubicBezTo>
                    <a:pt x="1225" y="238"/>
                    <a:pt x="1226" y="238"/>
                    <a:pt x="1221" y="239"/>
                  </a:cubicBezTo>
                  <a:cubicBezTo>
                    <a:pt x="1216" y="241"/>
                    <a:pt x="1218" y="241"/>
                    <a:pt x="1217" y="242"/>
                  </a:cubicBezTo>
                  <a:cubicBezTo>
                    <a:pt x="1216" y="243"/>
                    <a:pt x="1217" y="243"/>
                    <a:pt x="1216" y="243"/>
                  </a:cubicBezTo>
                  <a:cubicBezTo>
                    <a:pt x="1216" y="244"/>
                    <a:pt x="1213" y="245"/>
                    <a:pt x="1212" y="246"/>
                  </a:cubicBezTo>
                  <a:cubicBezTo>
                    <a:pt x="1211" y="246"/>
                    <a:pt x="1212" y="246"/>
                    <a:pt x="1212" y="247"/>
                  </a:cubicBezTo>
                  <a:cubicBezTo>
                    <a:pt x="1211" y="248"/>
                    <a:pt x="1212" y="249"/>
                    <a:pt x="1212" y="250"/>
                  </a:cubicBezTo>
                  <a:cubicBezTo>
                    <a:pt x="1213" y="251"/>
                    <a:pt x="1213" y="251"/>
                    <a:pt x="1215" y="252"/>
                  </a:cubicBezTo>
                  <a:cubicBezTo>
                    <a:pt x="1218" y="252"/>
                    <a:pt x="1215" y="252"/>
                    <a:pt x="1215" y="253"/>
                  </a:cubicBezTo>
                  <a:cubicBezTo>
                    <a:pt x="1215" y="255"/>
                    <a:pt x="1215" y="253"/>
                    <a:pt x="1213" y="253"/>
                  </a:cubicBezTo>
                  <a:cubicBezTo>
                    <a:pt x="1212" y="253"/>
                    <a:pt x="1211" y="252"/>
                    <a:pt x="1210" y="252"/>
                  </a:cubicBezTo>
                  <a:cubicBezTo>
                    <a:pt x="1208" y="251"/>
                    <a:pt x="1208" y="251"/>
                    <a:pt x="1208" y="250"/>
                  </a:cubicBezTo>
                  <a:cubicBezTo>
                    <a:pt x="1209" y="248"/>
                    <a:pt x="1209" y="248"/>
                    <a:pt x="1208" y="247"/>
                  </a:cubicBezTo>
                  <a:cubicBezTo>
                    <a:pt x="1208" y="246"/>
                    <a:pt x="1208" y="247"/>
                    <a:pt x="1208" y="245"/>
                  </a:cubicBezTo>
                  <a:cubicBezTo>
                    <a:pt x="1209" y="243"/>
                    <a:pt x="1206" y="242"/>
                    <a:pt x="1206" y="241"/>
                  </a:cubicBezTo>
                  <a:cubicBezTo>
                    <a:pt x="1206" y="240"/>
                    <a:pt x="1207" y="239"/>
                    <a:pt x="1207" y="239"/>
                  </a:cubicBezTo>
                  <a:cubicBezTo>
                    <a:pt x="1207" y="239"/>
                    <a:pt x="1206" y="237"/>
                    <a:pt x="1206" y="236"/>
                  </a:cubicBezTo>
                  <a:cubicBezTo>
                    <a:pt x="1206" y="235"/>
                    <a:pt x="1203" y="236"/>
                    <a:pt x="1201" y="236"/>
                  </a:cubicBezTo>
                  <a:cubicBezTo>
                    <a:pt x="1199" y="236"/>
                    <a:pt x="1198" y="236"/>
                    <a:pt x="1197" y="238"/>
                  </a:cubicBezTo>
                  <a:cubicBezTo>
                    <a:pt x="1195" y="239"/>
                    <a:pt x="1195" y="241"/>
                    <a:pt x="1195" y="242"/>
                  </a:cubicBezTo>
                  <a:cubicBezTo>
                    <a:pt x="1195" y="243"/>
                    <a:pt x="1196" y="245"/>
                    <a:pt x="1197" y="246"/>
                  </a:cubicBezTo>
                  <a:cubicBezTo>
                    <a:pt x="1198" y="248"/>
                    <a:pt x="1197" y="248"/>
                    <a:pt x="1198" y="249"/>
                  </a:cubicBezTo>
                  <a:cubicBezTo>
                    <a:pt x="1199" y="251"/>
                    <a:pt x="1197" y="250"/>
                    <a:pt x="1196" y="249"/>
                  </a:cubicBezTo>
                  <a:cubicBezTo>
                    <a:pt x="1194" y="248"/>
                    <a:pt x="1193" y="247"/>
                    <a:pt x="1193" y="247"/>
                  </a:cubicBezTo>
                  <a:cubicBezTo>
                    <a:pt x="1192" y="247"/>
                    <a:pt x="1192" y="247"/>
                    <a:pt x="1190" y="248"/>
                  </a:cubicBezTo>
                  <a:cubicBezTo>
                    <a:pt x="1189" y="248"/>
                    <a:pt x="1187" y="247"/>
                    <a:pt x="1186" y="247"/>
                  </a:cubicBezTo>
                  <a:cubicBezTo>
                    <a:pt x="1185" y="247"/>
                    <a:pt x="1184" y="249"/>
                    <a:pt x="1184" y="249"/>
                  </a:cubicBezTo>
                  <a:cubicBezTo>
                    <a:pt x="1184" y="249"/>
                    <a:pt x="1180" y="244"/>
                    <a:pt x="1180" y="247"/>
                  </a:cubicBezTo>
                  <a:cubicBezTo>
                    <a:pt x="1179" y="250"/>
                    <a:pt x="1177" y="249"/>
                    <a:pt x="1175" y="248"/>
                  </a:cubicBezTo>
                  <a:cubicBezTo>
                    <a:pt x="1174" y="247"/>
                    <a:pt x="1173" y="248"/>
                    <a:pt x="1172" y="247"/>
                  </a:cubicBezTo>
                  <a:cubicBezTo>
                    <a:pt x="1172" y="247"/>
                    <a:pt x="1168" y="247"/>
                    <a:pt x="1167" y="247"/>
                  </a:cubicBezTo>
                  <a:cubicBezTo>
                    <a:pt x="1167" y="247"/>
                    <a:pt x="1164" y="248"/>
                    <a:pt x="1164" y="248"/>
                  </a:cubicBezTo>
                  <a:cubicBezTo>
                    <a:pt x="1164" y="249"/>
                    <a:pt x="1161" y="252"/>
                    <a:pt x="1160" y="252"/>
                  </a:cubicBezTo>
                  <a:cubicBezTo>
                    <a:pt x="1159" y="253"/>
                    <a:pt x="1159" y="254"/>
                    <a:pt x="1156" y="255"/>
                  </a:cubicBezTo>
                  <a:cubicBezTo>
                    <a:pt x="1153" y="256"/>
                    <a:pt x="1153" y="257"/>
                    <a:pt x="1152" y="259"/>
                  </a:cubicBezTo>
                  <a:cubicBezTo>
                    <a:pt x="1151" y="260"/>
                    <a:pt x="1150" y="261"/>
                    <a:pt x="1150" y="263"/>
                  </a:cubicBezTo>
                  <a:cubicBezTo>
                    <a:pt x="1151" y="264"/>
                    <a:pt x="1148" y="266"/>
                    <a:pt x="1147" y="268"/>
                  </a:cubicBezTo>
                  <a:cubicBezTo>
                    <a:pt x="1145" y="269"/>
                    <a:pt x="1144" y="269"/>
                    <a:pt x="1142" y="268"/>
                  </a:cubicBezTo>
                  <a:cubicBezTo>
                    <a:pt x="1140" y="267"/>
                    <a:pt x="1139" y="268"/>
                    <a:pt x="1137" y="267"/>
                  </a:cubicBezTo>
                  <a:cubicBezTo>
                    <a:pt x="1134" y="267"/>
                    <a:pt x="1134" y="269"/>
                    <a:pt x="1131" y="269"/>
                  </a:cubicBezTo>
                  <a:cubicBezTo>
                    <a:pt x="1128" y="269"/>
                    <a:pt x="1125" y="271"/>
                    <a:pt x="1125" y="270"/>
                  </a:cubicBezTo>
                  <a:cubicBezTo>
                    <a:pt x="1125" y="269"/>
                    <a:pt x="1122" y="269"/>
                    <a:pt x="1122" y="268"/>
                  </a:cubicBezTo>
                  <a:cubicBezTo>
                    <a:pt x="1121" y="266"/>
                    <a:pt x="1121" y="266"/>
                    <a:pt x="1119" y="266"/>
                  </a:cubicBezTo>
                  <a:cubicBezTo>
                    <a:pt x="1117" y="267"/>
                    <a:pt x="1115" y="267"/>
                    <a:pt x="1111" y="267"/>
                  </a:cubicBezTo>
                  <a:cubicBezTo>
                    <a:pt x="1108" y="268"/>
                    <a:pt x="1109" y="266"/>
                    <a:pt x="1110" y="265"/>
                  </a:cubicBezTo>
                  <a:cubicBezTo>
                    <a:pt x="1111" y="264"/>
                    <a:pt x="1111" y="263"/>
                    <a:pt x="1111" y="262"/>
                  </a:cubicBezTo>
                  <a:cubicBezTo>
                    <a:pt x="1111" y="262"/>
                    <a:pt x="1109" y="257"/>
                    <a:pt x="1108" y="255"/>
                  </a:cubicBezTo>
                  <a:cubicBezTo>
                    <a:pt x="1107" y="254"/>
                    <a:pt x="1107" y="255"/>
                    <a:pt x="1105" y="251"/>
                  </a:cubicBezTo>
                  <a:cubicBezTo>
                    <a:pt x="1103" y="248"/>
                    <a:pt x="1107" y="248"/>
                    <a:pt x="1107" y="248"/>
                  </a:cubicBezTo>
                  <a:cubicBezTo>
                    <a:pt x="1107" y="248"/>
                    <a:pt x="1110" y="248"/>
                    <a:pt x="1112" y="249"/>
                  </a:cubicBezTo>
                  <a:cubicBezTo>
                    <a:pt x="1115" y="250"/>
                    <a:pt x="1115" y="249"/>
                    <a:pt x="1117" y="249"/>
                  </a:cubicBezTo>
                  <a:cubicBezTo>
                    <a:pt x="1119" y="249"/>
                    <a:pt x="1118" y="249"/>
                    <a:pt x="1121" y="248"/>
                  </a:cubicBezTo>
                  <a:cubicBezTo>
                    <a:pt x="1124" y="247"/>
                    <a:pt x="1122" y="248"/>
                    <a:pt x="1124" y="248"/>
                  </a:cubicBezTo>
                  <a:cubicBezTo>
                    <a:pt x="1126" y="248"/>
                    <a:pt x="1127" y="248"/>
                    <a:pt x="1128" y="248"/>
                  </a:cubicBezTo>
                  <a:cubicBezTo>
                    <a:pt x="1129" y="249"/>
                    <a:pt x="1133" y="250"/>
                    <a:pt x="1134" y="250"/>
                  </a:cubicBezTo>
                  <a:cubicBezTo>
                    <a:pt x="1136" y="250"/>
                    <a:pt x="1137" y="249"/>
                    <a:pt x="1138" y="249"/>
                  </a:cubicBezTo>
                  <a:cubicBezTo>
                    <a:pt x="1139" y="250"/>
                    <a:pt x="1140" y="250"/>
                    <a:pt x="1142" y="250"/>
                  </a:cubicBezTo>
                  <a:cubicBezTo>
                    <a:pt x="1145" y="250"/>
                    <a:pt x="1143" y="250"/>
                    <a:pt x="1144" y="250"/>
                  </a:cubicBezTo>
                  <a:cubicBezTo>
                    <a:pt x="1144" y="249"/>
                    <a:pt x="1146" y="249"/>
                    <a:pt x="1148" y="249"/>
                  </a:cubicBezTo>
                  <a:cubicBezTo>
                    <a:pt x="1150" y="249"/>
                    <a:pt x="1150" y="250"/>
                    <a:pt x="1152" y="249"/>
                  </a:cubicBezTo>
                  <a:cubicBezTo>
                    <a:pt x="1155" y="248"/>
                    <a:pt x="1151" y="248"/>
                    <a:pt x="1151" y="246"/>
                  </a:cubicBezTo>
                  <a:cubicBezTo>
                    <a:pt x="1151" y="245"/>
                    <a:pt x="1150" y="245"/>
                    <a:pt x="1149" y="245"/>
                  </a:cubicBezTo>
                  <a:cubicBezTo>
                    <a:pt x="1148" y="244"/>
                    <a:pt x="1146" y="244"/>
                    <a:pt x="1145" y="245"/>
                  </a:cubicBezTo>
                  <a:cubicBezTo>
                    <a:pt x="1143" y="246"/>
                    <a:pt x="1141" y="246"/>
                    <a:pt x="1139" y="245"/>
                  </a:cubicBezTo>
                  <a:cubicBezTo>
                    <a:pt x="1137" y="245"/>
                    <a:pt x="1132" y="245"/>
                    <a:pt x="1132" y="244"/>
                  </a:cubicBezTo>
                  <a:cubicBezTo>
                    <a:pt x="1131" y="244"/>
                    <a:pt x="1131" y="244"/>
                    <a:pt x="1130" y="244"/>
                  </a:cubicBezTo>
                  <a:cubicBezTo>
                    <a:pt x="1129" y="243"/>
                    <a:pt x="1128" y="244"/>
                    <a:pt x="1127" y="244"/>
                  </a:cubicBezTo>
                  <a:cubicBezTo>
                    <a:pt x="1126" y="244"/>
                    <a:pt x="1125" y="244"/>
                    <a:pt x="1124" y="244"/>
                  </a:cubicBezTo>
                  <a:cubicBezTo>
                    <a:pt x="1123" y="245"/>
                    <a:pt x="1122" y="245"/>
                    <a:pt x="1121" y="245"/>
                  </a:cubicBezTo>
                  <a:cubicBezTo>
                    <a:pt x="1120" y="245"/>
                    <a:pt x="1118" y="244"/>
                    <a:pt x="1116" y="244"/>
                  </a:cubicBezTo>
                  <a:cubicBezTo>
                    <a:pt x="1115" y="243"/>
                    <a:pt x="1115" y="243"/>
                    <a:pt x="1113" y="244"/>
                  </a:cubicBezTo>
                  <a:cubicBezTo>
                    <a:pt x="1111" y="245"/>
                    <a:pt x="1109" y="242"/>
                    <a:pt x="1109" y="242"/>
                  </a:cubicBezTo>
                  <a:cubicBezTo>
                    <a:pt x="1108" y="242"/>
                    <a:pt x="1108" y="244"/>
                    <a:pt x="1106" y="243"/>
                  </a:cubicBezTo>
                  <a:cubicBezTo>
                    <a:pt x="1103" y="242"/>
                    <a:pt x="1104" y="239"/>
                    <a:pt x="1104" y="238"/>
                  </a:cubicBezTo>
                  <a:cubicBezTo>
                    <a:pt x="1104" y="238"/>
                    <a:pt x="1102" y="234"/>
                    <a:pt x="1102" y="233"/>
                  </a:cubicBezTo>
                  <a:cubicBezTo>
                    <a:pt x="1101" y="232"/>
                    <a:pt x="1101" y="230"/>
                    <a:pt x="1100" y="227"/>
                  </a:cubicBezTo>
                  <a:cubicBezTo>
                    <a:pt x="1098" y="225"/>
                    <a:pt x="1098" y="226"/>
                    <a:pt x="1098" y="225"/>
                  </a:cubicBezTo>
                  <a:cubicBezTo>
                    <a:pt x="1098" y="224"/>
                    <a:pt x="1098" y="222"/>
                    <a:pt x="1097" y="221"/>
                  </a:cubicBezTo>
                  <a:cubicBezTo>
                    <a:pt x="1096" y="220"/>
                    <a:pt x="1093" y="220"/>
                    <a:pt x="1093" y="219"/>
                  </a:cubicBezTo>
                  <a:cubicBezTo>
                    <a:pt x="1093" y="217"/>
                    <a:pt x="1090" y="218"/>
                    <a:pt x="1089" y="218"/>
                  </a:cubicBezTo>
                  <a:cubicBezTo>
                    <a:pt x="1088" y="218"/>
                    <a:pt x="1086" y="218"/>
                    <a:pt x="1085" y="217"/>
                  </a:cubicBezTo>
                  <a:cubicBezTo>
                    <a:pt x="1084" y="217"/>
                    <a:pt x="1083" y="219"/>
                    <a:pt x="1081" y="220"/>
                  </a:cubicBezTo>
                  <a:cubicBezTo>
                    <a:pt x="1080" y="221"/>
                    <a:pt x="1080" y="223"/>
                    <a:pt x="1080" y="223"/>
                  </a:cubicBezTo>
                  <a:cubicBezTo>
                    <a:pt x="1080" y="223"/>
                    <a:pt x="1078" y="224"/>
                    <a:pt x="1081" y="218"/>
                  </a:cubicBezTo>
                  <a:cubicBezTo>
                    <a:pt x="1084" y="213"/>
                    <a:pt x="1081" y="214"/>
                    <a:pt x="1081" y="210"/>
                  </a:cubicBezTo>
                  <a:cubicBezTo>
                    <a:pt x="1081" y="207"/>
                    <a:pt x="1080" y="204"/>
                    <a:pt x="1078" y="204"/>
                  </a:cubicBezTo>
                  <a:cubicBezTo>
                    <a:pt x="1076" y="203"/>
                    <a:pt x="1076" y="201"/>
                    <a:pt x="1072" y="201"/>
                  </a:cubicBezTo>
                  <a:cubicBezTo>
                    <a:pt x="1067" y="199"/>
                    <a:pt x="1065" y="201"/>
                    <a:pt x="1065" y="201"/>
                  </a:cubicBezTo>
                  <a:cubicBezTo>
                    <a:pt x="1065" y="201"/>
                    <a:pt x="1066" y="205"/>
                    <a:pt x="1065" y="205"/>
                  </a:cubicBezTo>
                  <a:cubicBezTo>
                    <a:pt x="1065" y="206"/>
                    <a:pt x="1065" y="211"/>
                    <a:pt x="1065" y="211"/>
                  </a:cubicBezTo>
                  <a:cubicBezTo>
                    <a:pt x="1062" y="216"/>
                    <a:pt x="1064" y="218"/>
                    <a:pt x="1063" y="220"/>
                  </a:cubicBezTo>
                  <a:cubicBezTo>
                    <a:pt x="1062" y="221"/>
                    <a:pt x="1063" y="224"/>
                    <a:pt x="1063" y="226"/>
                  </a:cubicBezTo>
                  <a:cubicBezTo>
                    <a:pt x="1061" y="228"/>
                    <a:pt x="1062" y="229"/>
                    <a:pt x="1062" y="231"/>
                  </a:cubicBezTo>
                  <a:cubicBezTo>
                    <a:pt x="1060" y="235"/>
                    <a:pt x="1060" y="242"/>
                    <a:pt x="1060" y="245"/>
                  </a:cubicBezTo>
                  <a:cubicBezTo>
                    <a:pt x="1060" y="247"/>
                    <a:pt x="1058" y="246"/>
                    <a:pt x="1055" y="246"/>
                  </a:cubicBezTo>
                  <a:cubicBezTo>
                    <a:pt x="1053" y="246"/>
                    <a:pt x="1055" y="247"/>
                    <a:pt x="1054" y="248"/>
                  </a:cubicBezTo>
                  <a:cubicBezTo>
                    <a:pt x="1053" y="248"/>
                    <a:pt x="1051" y="248"/>
                    <a:pt x="1050" y="247"/>
                  </a:cubicBezTo>
                  <a:cubicBezTo>
                    <a:pt x="1049" y="246"/>
                    <a:pt x="1048" y="243"/>
                    <a:pt x="1048" y="243"/>
                  </a:cubicBezTo>
                  <a:cubicBezTo>
                    <a:pt x="1048" y="243"/>
                    <a:pt x="1043" y="243"/>
                    <a:pt x="1042" y="243"/>
                  </a:cubicBezTo>
                  <a:cubicBezTo>
                    <a:pt x="1042" y="243"/>
                    <a:pt x="1041" y="243"/>
                    <a:pt x="1039" y="245"/>
                  </a:cubicBezTo>
                  <a:cubicBezTo>
                    <a:pt x="1036" y="247"/>
                    <a:pt x="1034" y="244"/>
                    <a:pt x="1033" y="244"/>
                  </a:cubicBezTo>
                  <a:cubicBezTo>
                    <a:pt x="1032" y="244"/>
                    <a:pt x="1030" y="244"/>
                    <a:pt x="1028" y="244"/>
                  </a:cubicBezTo>
                  <a:cubicBezTo>
                    <a:pt x="1025" y="247"/>
                    <a:pt x="1025" y="245"/>
                    <a:pt x="1025" y="245"/>
                  </a:cubicBezTo>
                  <a:cubicBezTo>
                    <a:pt x="1024" y="244"/>
                    <a:pt x="1023" y="243"/>
                    <a:pt x="1021" y="243"/>
                  </a:cubicBezTo>
                  <a:cubicBezTo>
                    <a:pt x="1019" y="243"/>
                    <a:pt x="1018" y="244"/>
                    <a:pt x="1017" y="245"/>
                  </a:cubicBezTo>
                  <a:cubicBezTo>
                    <a:pt x="1016" y="245"/>
                    <a:pt x="1016" y="244"/>
                    <a:pt x="1016" y="242"/>
                  </a:cubicBezTo>
                  <a:cubicBezTo>
                    <a:pt x="1016" y="240"/>
                    <a:pt x="1017" y="240"/>
                    <a:pt x="1017" y="238"/>
                  </a:cubicBezTo>
                  <a:cubicBezTo>
                    <a:pt x="1017" y="237"/>
                    <a:pt x="1017" y="236"/>
                    <a:pt x="1017" y="235"/>
                  </a:cubicBezTo>
                  <a:cubicBezTo>
                    <a:pt x="1017" y="233"/>
                    <a:pt x="1019" y="232"/>
                    <a:pt x="1019" y="231"/>
                  </a:cubicBezTo>
                  <a:cubicBezTo>
                    <a:pt x="1019" y="231"/>
                    <a:pt x="1020" y="229"/>
                    <a:pt x="1020" y="227"/>
                  </a:cubicBezTo>
                  <a:cubicBezTo>
                    <a:pt x="1020" y="226"/>
                    <a:pt x="1023" y="226"/>
                    <a:pt x="1023" y="226"/>
                  </a:cubicBezTo>
                  <a:cubicBezTo>
                    <a:pt x="1023" y="225"/>
                    <a:pt x="1025" y="224"/>
                    <a:pt x="1026" y="223"/>
                  </a:cubicBezTo>
                  <a:cubicBezTo>
                    <a:pt x="1027" y="222"/>
                    <a:pt x="1027" y="221"/>
                    <a:pt x="1028" y="219"/>
                  </a:cubicBezTo>
                  <a:cubicBezTo>
                    <a:pt x="1029" y="218"/>
                    <a:pt x="1029" y="218"/>
                    <a:pt x="1030" y="216"/>
                  </a:cubicBezTo>
                  <a:cubicBezTo>
                    <a:pt x="1032" y="214"/>
                    <a:pt x="1032" y="213"/>
                    <a:pt x="1033" y="212"/>
                  </a:cubicBezTo>
                  <a:cubicBezTo>
                    <a:pt x="1033" y="212"/>
                    <a:pt x="1035" y="210"/>
                    <a:pt x="1035" y="210"/>
                  </a:cubicBezTo>
                  <a:cubicBezTo>
                    <a:pt x="1035" y="210"/>
                    <a:pt x="1036" y="209"/>
                    <a:pt x="1036" y="207"/>
                  </a:cubicBezTo>
                  <a:cubicBezTo>
                    <a:pt x="1037" y="206"/>
                    <a:pt x="1038" y="206"/>
                    <a:pt x="1039" y="205"/>
                  </a:cubicBezTo>
                  <a:cubicBezTo>
                    <a:pt x="1040" y="204"/>
                    <a:pt x="1041" y="205"/>
                    <a:pt x="1042" y="203"/>
                  </a:cubicBezTo>
                  <a:cubicBezTo>
                    <a:pt x="1044" y="201"/>
                    <a:pt x="1043" y="200"/>
                    <a:pt x="1044" y="201"/>
                  </a:cubicBezTo>
                  <a:cubicBezTo>
                    <a:pt x="1045" y="201"/>
                    <a:pt x="1046" y="200"/>
                    <a:pt x="1047" y="199"/>
                  </a:cubicBezTo>
                  <a:cubicBezTo>
                    <a:pt x="1047" y="199"/>
                    <a:pt x="1047" y="199"/>
                    <a:pt x="1051" y="196"/>
                  </a:cubicBezTo>
                  <a:cubicBezTo>
                    <a:pt x="1054" y="194"/>
                    <a:pt x="1053" y="198"/>
                    <a:pt x="1053" y="200"/>
                  </a:cubicBezTo>
                  <a:cubicBezTo>
                    <a:pt x="1054" y="202"/>
                    <a:pt x="1055" y="201"/>
                    <a:pt x="1056" y="199"/>
                  </a:cubicBezTo>
                  <a:cubicBezTo>
                    <a:pt x="1057" y="197"/>
                    <a:pt x="1056" y="197"/>
                    <a:pt x="1056" y="196"/>
                  </a:cubicBezTo>
                  <a:cubicBezTo>
                    <a:pt x="1056" y="194"/>
                    <a:pt x="1056" y="194"/>
                    <a:pt x="1056" y="192"/>
                  </a:cubicBezTo>
                  <a:cubicBezTo>
                    <a:pt x="1056" y="189"/>
                    <a:pt x="1056" y="189"/>
                    <a:pt x="1057" y="188"/>
                  </a:cubicBezTo>
                  <a:cubicBezTo>
                    <a:pt x="1057" y="187"/>
                    <a:pt x="1059" y="188"/>
                    <a:pt x="1061" y="188"/>
                  </a:cubicBezTo>
                  <a:cubicBezTo>
                    <a:pt x="1063" y="188"/>
                    <a:pt x="1061" y="187"/>
                    <a:pt x="1061" y="186"/>
                  </a:cubicBezTo>
                  <a:cubicBezTo>
                    <a:pt x="1061" y="186"/>
                    <a:pt x="1061" y="185"/>
                    <a:pt x="1062" y="184"/>
                  </a:cubicBezTo>
                  <a:cubicBezTo>
                    <a:pt x="1062" y="182"/>
                    <a:pt x="1064" y="181"/>
                    <a:pt x="1065" y="179"/>
                  </a:cubicBezTo>
                  <a:cubicBezTo>
                    <a:pt x="1065" y="176"/>
                    <a:pt x="1062" y="177"/>
                    <a:pt x="1061" y="177"/>
                  </a:cubicBezTo>
                  <a:cubicBezTo>
                    <a:pt x="1060" y="177"/>
                    <a:pt x="1057" y="176"/>
                    <a:pt x="1057" y="176"/>
                  </a:cubicBezTo>
                  <a:cubicBezTo>
                    <a:pt x="1056" y="176"/>
                    <a:pt x="1054" y="177"/>
                    <a:pt x="1053" y="177"/>
                  </a:cubicBezTo>
                  <a:cubicBezTo>
                    <a:pt x="1052" y="177"/>
                    <a:pt x="1050" y="178"/>
                    <a:pt x="1049" y="179"/>
                  </a:cubicBezTo>
                  <a:cubicBezTo>
                    <a:pt x="1048" y="180"/>
                    <a:pt x="1048" y="182"/>
                    <a:pt x="1046" y="184"/>
                  </a:cubicBezTo>
                  <a:cubicBezTo>
                    <a:pt x="1044" y="186"/>
                    <a:pt x="1043" y="186"/>
                    <a:pt x="1043" y="187"/>
                  </a:cubicBezTo>
                  <a:cubicBezTo>
                    <a:pt x="1043" y="188"/>
                    <a:pt x="1041" y="189"/>
                    <a:pt x="1040" y="191"/>
                  </a:cubicBezTo>
                  <a:cubicBezTo>
                    <a:pt x="1039" y="193"/>
                    <a:pt x="1037" y="192"/>
                    <a:pt x="1033" y="198"/>
                  </a:cubicBezTo>
                  <a:cubicBezTo>
                    <a:pt x="1030" y="204"/>
                    <a:pt x="1030" y="207"/>
                    <a:pt x="1029" y="207"/>
                  </a:cubicBezTo>
                  <a:cubicBezTo>
                    <a:pt x="1028" y="207"/>
                    <a:pt x="1025" y="210"/>
                    <a:pt x="1025" y="210"/>
                  </a:cubicBezTo>
                  <a:cubicBezTo>
                    <a:pt x="1025" y="211"/>
                    <a:pt x="1025" y="215"/>
                    <a:pt x="1025" y="215"/>
                  </a:cubicBezTo>
                  <a:cubicBezTo>
                    <a:pt x="1022" y="216"/>
                    <a:pt x="1020" y="220"/>
                    <a:pt x="1020" y="220"/>
                  </a:cubicBezTo>
                  <a:cubicBezTo>
                    <a:pt x="1019" y="223"/>
                    <a:pt x="1019" y="223"/>
                    <a:pt x="1019" y="223"/>
                  </a:cubicBezTo>
                  <a:cubicBezTo>
                    <a:pt x="1019" y="223"/>
                    <a:pt x="1017" y="223"/>
                    <a:pt x="1016" y="227"/>
                  </a:cubicBezTo>
                  <a:cubicBezTo>
                    <a:pt x="1016" y="231"/>
                    <a:pt x="1014" y="233"/>
                    <a:pt x="1014" y="233"/>
                  </a:cubicBezTo>
                  <a:cubicBezTo>
                    <a:pt x="1010" y="236"/>
                    <a:pt x="1011" y="241"/>
                    <a:pt x="1010" y="241"/>
                  </a:cubicBezTo>
                  <a:cubicBezTo>
                    <a:pt x="1010" y="241"/>
                    <a:pt x="1009" y="241"/>
                    <a:pt x="1008" y="241"/>
                  </a:cubicBezTo>
                  <a:cubicBezTo>
                    <a:pt x="1007" y="241"/>
                    <a:pt x="1005" y="241"/>
                    <a:pt x="1004" y="241"/>
                  </a:cubicBezTo>
                  <a:cubicBezTo>
                    <a:pt x="1002" y="241"/>
                    <a:pt x="999" y="241"/>
                    <a:pt x="998" y="241"/>
                  </a:cubicBezTo>
                  <a:cubicBezTo>
                    <a:pt x="996" y="241"/>
                    <a:pt x="994" y="241"/>
                    <a:pt x="990" y="242"/>
                  </a:cubicBezTo>
                  <a:cubicBezTo>
                    <a:pt x="987" y="242"/>
                    <a:pt x="987" y="242"/>
                    <a:pt x="984" y="241"/>
                  </a:cubicBezTo>
                  <a:cubicBezTo>
                    <a:pt x="982" y="241"/>
                    <a:pt x="977" y="241"/>
                    <a:pt x="975" y="241"/>
                  </a:cubicBezTo>
                  <a:cubicBezTo>
                    <a:pt x="974" y="241"/>
                    <a:pt x="973" y="241"/>
                    <a:pt x="972" y="242"/>
                  </a:cubicBezTo>
                  <a:cubicBezTo>
                    <a:pt x="971" y="243"/>
                    <a:pt x="970" y="242"/>
                    <a:pt x="969" y="242"/>
                  </a:cubicBezTo>
                  <a:cubicBezTo>
                    <a:pt x="969" y="242"/>
                    <a:pt x="967" y="243"/>
                    <a:pt x="963" y="244"/>
                  </a:cubicBezTo>
                  <a:cubicBezTo>
                    <a:pt x="959" y="244"/>
                    <a:pt x="962" y="243"/>
                    <a:pt x="962" y="243"/>
                  </a:cubicBezTo>
                  <a:cubicBezTo>
                    <a:pt x="961" y="242"/>
                    <a:pt x="955" y="244"/>
                    <a:pt x="955" y="244"/>
                  </a:cubicBezTo>
                  <a:cubicBezTo>
                    <a:pt x="955" y="244"/>
                    <a:pt x="954" y="244"/>
                    <a:pt x="952" y="245"/>
                  </a:cubicBezTo>
                  <a:cubicBezTo>
                    <a:pt x="950" y="246"/>
                    <a:pt x="950" y="245"/>
                    <a:pt x="947" y="245"/>
                  </a:cubicBezTo>
                  <a:cubicBezTo>
                    <a:pt x="945" y="245"/>
                    <a:pt x="945" y="245"/>
                    <a:pt x="943" y="246"/>
                  </a:cubicBezTo>
                  <a:cubicBezTo>
                    <a:pt x="940" y="246"/>
                    <a:pt x="941" y="246"/>
                    <a:pt x="938" y="247"/>
                  </a:cubicBezTo>
                  <a:cubicBezTo>
                    <a:pt x="935" y="247"/>
                    <a:pt x="932" y="247"/>
                    <a:pt x="932" y="247"/>
                  </a:cubicBezTo>
                  <a:cubicBezTo>
                    <a:pt x="931" y="247"/>
                    <a:pt x="931" y="247"/>
                    <a:pt x="929" y="248"/>
                  </a:cubicBezTo>
                  <a:cubicBezTo>
                    <a:pt x="927" y="249"/>
                    <a:pt x="924" y="248"/>
                    <a:pt x="922" y="248"/>
                  </a:cubicBezTo>
                  <a:cubicBezTo>
                    <a:pt x="920" y="248"/>
                    <a:pt x="920" y="248"/>
                    <a:pt x="918" y="249"/>
                  </a:cubicBezTo>
                  <a:cubicBezTo>
                    <a:pt x="916" y="250"/>
                    <a:pt x="915" y="249"/>
                    <a:pt x="914" y="249"/>
                  </a:cubicBezTo>
                  <a:cubicBezTo>
                    <a:pt x="912" y="249"/>
                    <a:pt x="909" y="250"/>
                    <a:pt x="907" y="250"/>
                  </a:cubicBezTo>
                  <a:cubicBezTo>
                    <a:pt x="905" y="251"/>
                    <a:pt x="900" y="251"/>
                    <a:pt x="899" y="251"/>
                  </a:cubicBezTo>
                  <a:cubicBezTo>
                    <a:pt x="899" y="251"/>
                    <a:pt x="898" y="250"/>
                    <a:pt x="896" y="251"/>
                  </a:cubicBezTo>
                  <a:cubicBezTo>
                    <a:pt x="894" y="251"/>
                    <a:pt x="893" y="252"/>
                    <a:pt x="891" y="252"/>
                  </a:cubicBezTo>
                  <a:cubicBezTo>
                    <a:pt x="890" y="252"/>
                    <a:pt x="887" y="252"/>
                    <a:pt x="885" y="253"/>
                  </a:cubicBezTo>
                  <a:cubicBezTo>
                    <a:pt x="883" y="253"/>
                    <a:pt x="882" y="253"/>
                    <a:pt x="879" y="253"/>
                  </a:cubicBezTo>
                  <a:cubicBezTo>
                    <a:pt x="877" y="253"/>
                    <a:pt x="877" y="253"/>
                    <a:pt x="876" y="253"/>
                  </a:cubicBezTo>
                  <a:cubicBezTo>
                    <a:pt x="875" y="254"/>
                    <a:pt x="875" y="254"/>
                    <a:pt x="874" y="254"/>
                  </a:cubicBezTo>
                  <a:cubicBezTo>
                    <a:pt x="872" y="254"/>
                    <a:pt x="870" y="253"/>
                    <a:pt x="869" y="254"/>
                  </a:cubicBezTo>
                  <a:cubicBezTo>
                    <a:pt x="868" y="254"/>
                    <a:pt x="868" y="255"/>
                    <a:pt x="867" y="255"/>
                  </a:cubicBezTo>
                  <a:cubicBezTo>
                    <a:pt x="867" y="255"/>
                    <a:pt x="864" y="255"/>
                    <a:pt x="863" y="255"/>
                  </a:cubicBezTo>
                  <a:cubicBezTo>
                    <a:pt x="862" y="255"/>
                    <a:pt x="858" y="256"/>
                    <a:pt x="858" y="256"/>
                  </a:cubicBezTo>
                  <a:cubicBezTo>
                    <a:pt x="858" y="257"/>
                    <a:pt x="851" y="257"/>
                    <a:pt x="848" y="257"/>
                  </a:cubicBezTo>
                  <a:cubicBezTo>
                    <a:pt x="845" y="257"/>
                    <a:pt x="845" y="258"/>
                    <a:pt x="843" y="258"/>
                  </a:cubicBezTo>
                  <a:cubicBezTo>
                    <a:pt x="842" y="258"/>
                    <a:pt x="839" y="259"/>
                    <a:pt x="837" y="258"/>
                  </a:cubicBezTo>
                  <a:cubicBezTo>
                    <a:pt x="836" y="258"/>
                    <a:pt x="836" y="257"/>
                    <a:pt x="835" y="257"/>
                  </a:cubicBezTo>
                  <a:cubicBezTo>
                    <a:pt x="834" y="257"/>
                    <a:pt x="834" y="258"/>
                    <a:pt x="833" y="258"/>
                  </a:cubicBezTo>
                  <a:cubicBezTo>
                    <a:pt x="833" y="259"/>
                    <a:pt x="832" y="260"/>
                    <a:pt x="830" y="260"/>
                  </a:cubicBezTo>
                  <a:cubicBezTo>
                    <a:pt x="828" y="261"/>
                    <a:pt x="821" y="260"/>
                    <a:pt x="821" y="260"/>
                  </a:cubicBezTo>
                  <a:cubicBezTo>
                    <a:pt x="821" y="260"/>
                    <a:pt x="819" y="262"/>
                    <a:pt x="817" y="262"/>
                  </a:cubicBezTo>
                  <a:cubicBezTo>
                    <a:pt x="816" y="262"/>
                    <a:pt x="817" y="260"/>
                    <a:pt x="813" y="260"/>
                  </a:cubicBezTo>
                  <a:cubicBezTo>
                    <a:pt x="809" y="260"/>
                    <a:pt x="809" y="261"/>
                    <a:pt x="806" y="262"/>
                  </a:cubicBezTo>
                  <a:cubicBezTo>
                    <a:pt x="803" y="263"/>
                    <a:pt x="802" y="262"/>
                    <a:pt x="801" y="262"/>
                  </a:cubicBezTo>
                  <a:cubicBezTo>
                    <a:pt x="800" y="263"/>
                    <a:pt x="797" y="263"/>
                    <a:pt x="796" y="263"/>
                  </a:cubicBezTo>
                  <a:cubicBezTo>
                    <a:pt x="794" y="263"/>
                    <a:pt x="793" y="264"/>
                    <a:pt x="792" y="264"/>
                  </a:cubicBezTo>
                  <a:cubicBezTo>
                    <a:pt x="791" y="265"/>
                    <a:pt x="787" y="265"/>
                    <a:pt x="784" y="266"/>
                  </a:cubicBezTo>
                  <a:cubicBezTo>
                    <a:pt x="780" y="267"/>
                    <a:pt x="780" y="266"/>
                    <a:pt x="779" y="265"/>
                  </a:cubicBezTo>
                  <a:cubicBezTo>
                    <a:pt x="779" y="265"/>
                    <a:pt x="780" y="263"/>
                    <a:pt x="780" y="260"/>
                  </a:cubicBezTo>
                  <a:cubicBezTo>
                    <a:pt x="781" y="258"/>
                    <a:pt x="781" y="257"/>
                    <a:pt x="781" y="256"/>
                  </a:cubicBezTo>
                  <a:cubicBezTo>
                    <a:pt x="781" y="255"/>
                    <a:pt x="782" y="254"/>
                    <a:pt x="782" y="252"/>
                  </a:cubicBezTo>
                  <a:cubicBezTo>
                    <a:pt x="783" y="251"/>
                    <a:pt x="784" y="249"/>
                    <a:pt x="784" y="247"/>
                  </a:cubicBezTo>
                  <a:cubicBezTo>
                    <a:pt x="785" y="245"/>
                    <a:pt x="784" y="242"/>
                    <a:pt x="784" y="241"/>
                  </a:cubicBezTo>
                  <a:cubicBezTo>
                    <a:pt x="784" y="241"/>
                    <a:pt x="786" y="239"/>
                    <a:pt x="786" y="239"/>
                  </a:cubicBezTo>
                  <a:cubicBezTo>
                    <a:pt x="786" y="239"/>
                    <a:pt x="788" y="237"/>
                    <a:pt x="788" y="237"/>
                  </a:cubicBezTo>
                  <a:cubicBezTo>
                    <a:pt x="788" y="237"/>
                    <a:pt x="790" y="231"/>
                    <a:pt x="795" y="221"/>
                  </a:cubicBezTo>
                  <a:cubicBezTo>
                    <a:pt x="799" y="211"/>
                    <a:pt x="800" y="212"/>
                    <a:pt x="801" y="210"/>
                  </a:cubicBezTo>
                  <a:cubicBezTo>
                    <a:pt x="802" y="208"/>
                    <a:pt x="803" y="208"/>
                    <a:pt x="804" y="207"/>
                  </a:cubicBezTo>
                  <a:cubicBezTo>
                    <a:pt x="805" y="205"/>
                    <a:pt x="806" y="202"/>
                    <a:pt x="807" y="201"/>
                  </a:cubicBezTo>
                  <a:cubicBezTo>
                    <a:pt x="808" y="200"/>
                    <a:pt x="810" y="197"/>
                    <a:pt x="813" y="195"/>
                  </a:cubicBezTo>
                  <a:cubicBezTo>
                    <a:pt x="815" y="193"/>
                    <a:pt x="814" y="192"/>
                    <a:pt x="814" y="190"/>
                  </a:cubicBezTo>
                  <a:cubicBezTo>
                    <a:pt x="815" y="188"/>
                    <a:pt x="816" y="186"/>
                    <a:pt x="818" y="185"/>
                  </a:cubicBezTo>
                  <a:cubicBezTo>
                    <a:pt x="820" y="185"/>
                    <a:pt x="820" y="184"/>
                    <a:pt x="821" y="182"/>
                  </a:cubicBezTo>
                  <a:cubicBezTo>
                    <a:pt x="822" y="181"/>
                    <a:pt x="822" y="182"/>
                    <a:pt x="824" y="181"/>
                  </a:cubicBezTo>
                  <a:cubicBezTo>
                    <a:pt x="826" y="179"/>
                    <a:pt x="827" y="178"/>
                    <a:pt x="828" y="177"/>
                  </a:cubicBezTo>
                  <a:cubicBezTo>
                    <a:pt x="828" y="175"/>
                    <a:pt x="829" y="174"/>
                    <a:pt x="831" y="174"/>
                  </a:cubicBezTo>
                  <a:cubicBezTo>
                    <a:pt x="832" y="174"/>
                    <a:pt x="834" y="171"/>
                    <a:pt x="835" y="171"/>
                  </a:cubicBezTo>
                  <a:cubicBezTo>
                    <a:pt x="835" y="172"/>
                    <a:pt x="839" y="169"/>
                    <a:pt x="840" y="169"/>
                  </a:cubicBezTo>
                  <a:cubicBezTo>
                    <a:pt x="841" y="170"/>
                    <a:pt x="846" y="170"/>
                    <a:pt x="847" y="169"/>
                  </a:cubicBezTo>
                  <a:cubicBezTo>
                    <a:pt x="848" y="169"/>
                    <a:pt x="849" y="169"/>
                    <a:pt x="851" y="169"/>
                  </a:cubicBezTo>
                  <a:cubicBezTo>
                    <a:pt x="852" y="169"/>
                    <a:pt x="852" y="169"/>
                    <a:pt x="853" y="170"/>
                  </a:cubicBezTo>
                  <a:cubicBezTo>
                    <a:pt x="855" y="171"/>
                    <a:pt x="857" y="169"/>
                    <a:pt x="858" y="168"/>
                  </a:cubicBezTo>
                  <a:cubicBezTo>
                    <a:pt x="858" y="167"/>
                    <a:pt x="858" y="165"/>
                    <a:pt x="859" y="165"/>
                  </a:cubicBezTo>
                  <a:cubicBezTo>
                    <a:pt x="860" y="166"/>
                    <a:pt x="860" y="166"/>
                    <a:pt x="861" y="166"/>
                  </a:cubicBezTo>
                  <a:cubicBezTo>
                    <a:pt x="863" y="165"/>
                    <a:pt x="863" y="165"/>
                    <a:pt x="864" y="166"/>
                  </a:cubicBezTo>
                  <a:cubicBezTo>
                    <a:pt x="864" y="167"/>
                    <a:pt x="865" y="166"/>
                    <a:pt x="866" y="165"/>
                  </a:cubicBezTo>
                  <a:cubicBezTo>
                    <a:pt x="867" y="164"/>
                    <a:pt x="866" y="163"/>
                    <a:pt x="866" y="162"/>
                  </a:cubicBezTo>
                  <a:cubicBezTo>
                    <a:pt x="866" y="160"/>
                    <a:pt x="867" y="161"/>
                    <a:pt x="868" y="160"/>
                  </a:cubicBezTo>
                  <a:cubicBezTo>
                    <a:pt x="869" y="159"/>
                    <a:pt x="869" y="159"/>
                    <a:pt x="870" y="159"/>
                  </a:cubicBezTo>
                  <a:cubicBezTo>
                    <a:pt x="872" y="159"/>
                    <a:pt x="872" y="159"/>
                    <a:pt x="874" y="158"/>
                  </a:cubicBezTo>
                  <a:cubicBezTo>
                    <a:pt x="876" y="157"/>
                    <a:pt x="876" y="157"/>
                    <a:pt x="878" y="157"/>
                  </a:cubicBezTo>
                  <a:cubicBezTo>
                    <a:pt x="880" y="157"/>
                    <a:pt x="879" y="157"/>
                    <a:pt x="882" y="157"/>
                  </a:cubicBezTo>
                  <a:cubicBezTo>
                    <a:pt x="884" y="157"/>
                    <a:pt x="884" y="156"/>
                    <a:pt x="886" y="156"/>
                  </a:cubicBezTo>
                  <a:cubicBezTo>
                    <a:pt x="887" y="156"/>
                    <a:pt x="889" y="156"/>
                    <a:pt x="890" y="156"/>
                  </a:cubicBezTo>
                  <a:cubicBezTo>
                    <a:pt x="891" y="156"/>
                    <a:pt x="891" y="157"/>
                    <a:pt x="893" y="158"/>
                  </a:cubicBezTo>
                  <a:cubicBezTo>
                    <a:pt x="894" y="158"/>
                    <a:pt x="894" y="157"/>
                    <a:pt x="895" y="157"/>
                  </a:cubicBezTo>
                  <a:cubicBezTo>
                    <a:pt x="896" y="157"/>
                    <a:pt x="896" y="156"/>
                    <a:pt x="898" y="157"/>
                  </a:cubicBezTo>
                  <a:cubicBezTo>
                    <a:pt x="899" y="157"/>
                    <a:pt x="898" y="157"/>
                    <a:pt x="899" y="158"/>
                  </a:cubicBezTo>
                  <a:cubicBezTo>
                    <a:pt x="900" y="159"/>
                    <a:pt x="900" y="158"/>
                    <a:pt x="901" y="158"/>
                  </a:cubicBezTo>
                  <a:cubicBezTo>
                    <a:pt x="902" y="158"/>
                    <a:pt x="902" y="159"/>
                    <a:pt x="902" y="159"/>
                  </a:cubicBezTo>
                  <a:cubicBezTo>
                    <a:pt x="902" y="159"/>
                    <a:pt x="903" y="160"/>
                    <a:pt x="905" y="159"/>
                  </a:cubicBezTo>
                  <a:cubicBezTo>
                    <a:pt x="907" y="159"/>
                    <a:pt x="908" y="159"/>
                    <a:pt x="908" y="159"/>
                  </a:cubicBezTo>
                  <a:cubicBezTo>
                    <a:pt x="908" y="160"/>
                    <a:pt x="910" y="160"/>
                    <a:pt x="911" y="160"/>
                  </a:cubicBezTo>
                  <a:cubicBezTo>
                    <a:pt x="913" y="161"/>
                    <a:pt x="915" y="161"/>
                    <a:pt x="915" y="161"/>
                  </a:cubicBezTo>
                  <a:cubicBezTo>
                    <a:pt x="916" y="161"/>
                    <a:pt x="917" y="162"/>
                    <a:pt x="918" y="162"/>
                  </a:cubicBezTo>
                  <a:cubicBezTo>
                    <a:pt x="918" y="162"/>
                    <a:pt x="919" y="161"/>
                    <a:pt x="921" y="161"/>
                  </a:cubicBezTo>
                  <a:cubicBezTo>
                    <a:pt x="923" y="160"/>
                    <a:pt x="923" y="159"/>
                    <a:pt x="923" y="158"/>
                  </a:cubicBezTo>
                  <a:cubicBezTo>
                    <a:pt x="923" y="157"/>
                    <a:pt x="922" y="157"/>
                    <a:pt x="921" y="157"/>
                  </a:cubicBezTo>
                  <a:cubicBezTo>
                    <a:pt x="920" y="157"/>
                    <a:pt x="920" y="157"/>
                    <a:pt x="919" y="157"/>
                  </a:cubicBezTo>
                  <a:cubicBezTo>
                    <a:pt x="918" y="157"/>
                    <a:pt x="918" y="157"/>
                    <a:pt x="917" y="157"/>
                  </a:cubicBezTo>
                  <a:cubicBezTo>
                    <a:pt x="916" y="157"/>
                    <a:pt x="916" y="156"/>
                    <a:pt x="915" y="156"/>
                  </a:cubicBezTo>
                  <a:cubicBezTo>
                    <a:pt x="914" y="155"/>
                    <a:pt x="913" y="156"/>
                    <a:pt x="913" y="156"/>
                  </a:cubicBezTo>
                  <a:cubicBezTo>
                    <a:pt x="912" y="156"/>
                    <a:pt x="911" y="156"/>
                    <a:pt x="911" y="155"/>
                  </a:cubicBezTo>
                  <a:cubicBezTo>
                    <a:pt x="911" y="155"/>
                    <a:pt x="910" y="154"/>
                    <a:pt x="910" y="154"/>
                  </a:cubicBezTo>
                  <a:cubicBezTo>
                    <a:pt x="909" y="154"/>
                    <a:pt x="908" y="154"/>
                    <a:pt x="906" y="155"/>
                  </a:cubicBezTo>
                  <a:cubicBezTo>
                    <a:pt x="903" y="155"/>
                    <a:pt x="903" y="155"/>
                    <a:pt x="902" y="155"/>
                  </a:cubicBezTo>
                  <a:cubicBezTo>
                    <a:pt x="901" y="155"/>
                    <a:pt x="901" y="154"/>
                    <a:pt x="902" y="154"/>
                  </a:cubicBezTo>
                  <a:cubicBezTo>
                    <a:pt x="902" y="153"/>
                    <a:pt x="904" y="152"/>
                    <a:pt x="904" y="152"/>
                  </a:cubicBezTo>
                  <a:cubicBezTo>
                    <a:pt x="905" y="152"/>
                    <a:pt x="906" y="152"/>
                    <a:pt x="908" y="152"/>
                  </a:cubicBezTo>
                  <a:cubicBezTo>
                    <a:pt x="910" y="151"/>
                    <a:pt x="909" y="151"/>
                    <a:pt x="910" y="151"/>
                  </a:cubicBezTo>
                  <a:cubicBezTo>
                    <a:pt x="911" y="151"/>
                    <a:pt x="914" y="151"/>
                    <a:pt x="915" y="151"/>
                  </a:cubicBezTo>
                  <a:cubicBezTo>
                    <a:pt x="916" y="150"/>
                    <a:pt x="916" y="150"/>
                    <a:pt x="918" y="150"/>
                  </a:cubicBezTo>
                  <a:cubicBezTo>
                    <a:pt x="919" y="149"/>
                    <a:pt x="920" y="150"/>
                    <a:pt x="921" y="149"/>
                  </a:cubicBezTo>
                  <a:cubicBezTo>
                    <a:pt x="922" y="149"/>
                    <a:pt x="923" y="148"/>
                    <a:pt x="924" y="148"/>
                  </a:cubicBezTo>
                  <a:cubicBezTo>
                    <a:pt x="925" y="147"/>
                    <a:pt x="925" y="147"/>
                    <a:pt x="926" y="147"/>
                  </a:cubicBezTo>
                  <a:cubicBezTo>
                    <a:pt x="928" y="147"/>
                    <a:pt x="928" y="147"/>
                    <a:pt x="930" y="145"/>
                  </a:cubicBezTo>
                  <a:cubicBezTo>
                    <a:pt x="932" y="144"/>
                    <a:pt x="930" y="142"/>
                    <a:pt x="929" y="142"/>
                  </a:cubicBezTo>
                  <a:cubicBezTo>
                    <a:pt x="927" y="143"/>
                    <a:pt x="926" y="144"/>
                    <a:pt x="926" y="144"/>
                  </a:cubicBezTo>
                  <a:cubicBezTo>
                    <a:pt x="925" y="144"/>
                    <a:pt x="924" y="144"/>
                    <a:pt x="921" y="145"/>
                  </a:cubicBezTo>
                  <a:cubicBezTo>
                    <a:pt x="918" y="146"/>
                    <a:pt x="919" y="145"/>
                    <a:pt x="919" y="145"/>
                  </a:cubicBezTo>
                  <a:cubicBezTo>
                    <a:pt x="918" y="145"/>
                    <a:pt x="913" y="146"/>
                    <a:pt x="911" y="146"/>
                  </a:cubicBezTo>
                  <a:cubicBezTo>
                    <a:pt x="910" y="146"/>
                    <a:pt x="908" y="148"/>
                    <a:pt x="908" y="148"/>
                  </a:cubicBezTo>
                  <a:cubicBezTo>
                    <a:pt x="904" y="146"/>
                    <a:pt x="903" y="149"/>
                    <a:pt x="902" y="149"/>
                  </a:cubicBezTo>
                  <a:cubicBezTo>
                    <a:pt x="901" y="149"/>
                    <a:pt x="899" y="149"/>
                    <a:pt x="899" y="150"/>
                  </a:cubicBezTo>
                  <a:cubicBezTo>
                    <a:pt x="899" y="150"/>
                    <a:pt x="898" y="150"/>
                    <a:pt x="897" y="150"/>
                  </a:cubicBezTo>
                  <a:cubicBezTo>
                    <a:pt x="896" y="150"/>
                    <a:pt x="893" y="150"/>
                    <a:pt x="893" y="150"/>
                  </a:cubicBezTo>
                  <a:cubicBezTo>
                    <a:pt x="892" y="151"/>
                    <a:pt x="890" y="151"/>
                    <a:pt x="889" y="151"/>
                  </a:cubicBezTo>
                  <a:cubicBezTo>
                    <a:pt x="888" y="151"/>
                    <a:pt x="886" y="151"/>
                    <a:pt x="883" y="152"/>
                  </a:cubicBezTo>
                  <a:cubicBezTo>
                    <a:pt x="880" y="152"/>
                    <a:pt x="881" y="152"/>
                    <a:pt x="879" y="151"/>
                  </a:cubicBezTo>
                  <a:cubicBezTo>
                    <a:pt x="878" y="150"/>
                    <a:pt x="881" y="149"/>
                    <a:pt x="882" y="148"/>
                  </a:cubicBezTo>
                  <a:cubicBezTo>
                    <a:pt x="882" y="147"/>
                    <a:pt x="883" y="147"/>
                    <a:pt x="883" y="147"/>
                  </a:cubicBezTo>
                  <a:cubicBezTo>
                    <a:pt x="883" y="146"/>
                    <a:pt x="882" y="144"/>
                    <a:pt x="882" y="142"/>
                  </a:cubicBezTo>
                  <a:cubicBezTo>
                    <a:pt x="883" y="140"/>
                    <a:pt x="884" y="141"/>
                    <a:pt x="884" y="140"/>
                  </a:cubicBezTo>
                  <a:cubicBezTo>
                    <a:pt x="884" y="138"/>
                    <a:pt x="885" y="138"/>
                    <a:pt x="885" y="138"/>
                  </a:cubicBezTo>
                  <a:cubicBezTo>
                    <a:pt x="885" y="137"/>
                    <a:pt x="886" y="137"/>
                    <a:pt x="888" y="137"/>
                  </a:cubicBezTo>
                  <a:cubicBezTo>
                    <a:pt x="891" y="136"/>
                    <a:pt x="891" y="135"/>
                    <a:pt x="891" y="134"/>
                  </a:cubicBezTo>
                  <a:cubicBezTo>
                    <a:pt x="892" y="133"/>
                    <a:pt x="893" y="133"/>
                    <a:pt x="894" y="132"/>
                  </a:cubicBezTo>
                  <a:cubicBezTo>
                    <a:pt x="894" y="132"/>
                    <a:pt x="895" y="131"/>
                    <a:pt x="896" y="130"/>
                  </a:cubicBezTo>
                  <a:cubicBezTo>
                    <a:pt x="896" y="128"/>
                    <a:pt x="897" y="129"/>
                    <a:pt x="898" y="128"/>
                  </a:cubicBezTo>
                  <a:cubicBezTo>
                    <a:pt x="899" y="127"/>
                    <a:pt x="899" y="127"/>
                    <a:pt x="900" y="127"/>
                  </a:cubicBezTo>
                  <a:cubicBezTo>
                    <a:pt x="901" y="127"/>
                    <a:pt x="903" y="125"/>
                    <a:pt x="904" y="124"/>
                  </a:cubicBezTo>
                  <a:cubicBezTo>
                    <a:pt x="905" y="124"/>
                    <a:pt x="905" y="123"/>
                    <a:pt x="905" y="123"/>
                  </a:cubicBezTo>
                  <a:cubicBezTo>
                    <a:pt x="906" y="122"/>
                    <a:pt x="906" y="121"/>
                    <a:pt x="907" y="120"/>
                  </a:cubicBezTo>
                  <a:cubicBezTo>
                    <a:pt x="908" y="119"/>
                    <a:pt x="909" y="120"/>
                    <a:pt x="910" y="120"/>
                  </a:cubicBezTo>
                  <a:cubicBezTo>
                    <a:pt x="911" y="119"/>
                    <a:pt x="911" y="119"/>
                    <a:pt x="913" y="118"/>
                  </a:cubicBezTo>
                  <a:cubicBezTo>
                    <a:pt x="914" y="117"/>
                    <a:pt x="914" y="116"/>
                    <a:pt x="915" y="116"/>
                  </a:cubicBezTo>
                  <a:cubicBezTo>
                    <a:pt x="916" y="115"/>
                    <a:pt x="919" y="114"/>
                    <a:pt x="919" y="114"/>
                  </a:cubicBezTo>
                  <a:cubicBezTo>
                    <a:pt x="923" y="114"/>
                    <a:pt x="923" y="114"/>
                    <a:pt x="923" y="114"/>
                  </a:cubicBezTo>
                  <a:cubicBezTo>
                    <a:pt x="923" y="114"/>
                    <a:pt x="925" y="111"/>
                    <a:pt x="926" y="111"/>
                  </a:cubicBezTo>
                  <a:cubicBezTo>
                    <a:pt x="931" y="111"/>
                    <a:pt x="932" y="110"/>
                    <a:pt x="933" y="109"/>
                  </a:cubicBezTo>
                  <a:cubicBezTo>
                    <a:pt x="934" y="108"/>
                    <a:pt x="938" y="107"/>
                    <a:pt x="938" y="107"/>
                  </a:cubicBezTo>
                  <a:cubicBezTo>
                    <a:pt x="938" y="107"/>
                    <a:pt x="938" y="107"/>
                    <a:pt x="939" y="108"/>
                  </a:cubicBezTo>
                  <a:cubicBezTo>
                    <a:pt x="940" y="109"/>
                    <a:pt x="940" y="109"/>
                    <a:pt x="941" y="109"/>
                  </a:cubicBezTo>
                  <a:cubicBezTo>
                    <a:pt x="942" y="109"/>
                    <a:pt x="943" y="109"/>
                    <a:pt x="944" y="109"/>
                  </a:cubicBezTo>
                  <a:cubicBezTo>
                    <a:pt x="944" y="109"/>
                    <a:pt x="945" y="109"/>
                    <a:pt x="946" y="110"/>
                  </a:cubicBezTo>
                  <a:cubicBezTo>
                    <a:pt x="946" y="110"/>
                    <a:pt x="946" y="111"/>
                    <a:pt x="947" y="113"/>
                  </a:cubicBezTo>
                  <a:cubicBezTo>
                    <a:pt x="947" y="115"/>
                    <a:pt x="950" y="115"/>
                    <a:pt x="950" y="116"/>
                  </a:cubicBezTo>
                  <a:cubicBezTo>
                    <a:pt x="951" y="116"/>
                    <a:pt x="952" y="117"/>
                    <a:pt x="952" y="118"/>
                  </a:cubicBezTo>
                  <a:cubicBezTo>
                    <a:pt x="952" y="118"/>
                    <a:pt x="953" y="120"/>
                    <a:pt x="954" y="121"/>
                  </a:cubicBezTo>
                  <a:cubicBezTo>
                    <a:pt x="955" y="122"/>
                    <a:pt x="956" y="124"/>
                    <a:pt x="957" y="125"/>
                  </a:cubicBezTo>
                  <a:cubicBezTo>
                    <a:pt x="959" y="127"/>
                    <a:pt x="957" y="128"/>
                    <a:pt x="956" y="128"/>
                  </a:cubicBezTo>
                  <a:cubicBezTo>
                    <a:pt x="955" y="128"/>
                    <a:pt x="954" y="129"/>
                    <a:pt x="954" y="130"/>
                  </a:cubicBezTo>
                  <a:cubicBezTo>
                    <a:pt x="954" y="130"/>
                    <a:pt x="951" y="132"/>
                    <a:pt x="950" y="132"/>
                  </a:cubicBezTo>
                  <a:cubicBezTo>
                    <a:pt x="949" y="133"/>
                    <a:pt x="948" y="133"/>
                    <a:pt x="949" y="135"/>
                  </a:cubicBezTo>
                  <a:cubicBezTo>
                    <a:pt x="949" y="136"/>
                    <a:pt x="946" y="138"/>
                    <a:pt x="945" y="139"/>
                  </a:cubicBezTo>
                  <a:cubicBezTo>
                    <a:pt x="944" y="139"/>
                    <a:pt x="943" y="139"/>
                    <a:pt x="943" y="141"/>
                  </a:cubicBezTo>
                  <a:cubicBezTo>
                    <a:pt x="943" y="143"/>
                    <a:pt x="944" y="143"/>
                    <a:pt x="944" y="143"/>
                  </a:cubicBezTo>
                  <a:cubicBezTo>
                    <a:pt x="944" y="142"/>
                    <a:pt x="946" y="142"/>
                    <a:pt x="947" y="141"/>
                  </a:cubicBezTo>
                  <a:cubicBezTo>
                    <a:pt x="948" y="141"/>
                    <a:pt x="948" y="140"/>
                    <a:pt x="949" y="140"/>
                  </a:cubicBezTo>
                  <a:cubicBezTo>
                    <a:pt x="950" y="139"/>
                    <a:pt x="951" y="139"/>
                    <a:pt x="951" y="139"/>
                  </a:cubicBezTo>
                  <a:cubicBezTo>
                    <a:pt x="952" y="138"/>
                    <a:pt x="953" y="137"/>
                    <a:pt x="955" y="135"/>
                  </a:cubicBezTo>
                  <a:cubicBezTo>
                    <a:pt x="956" y="134"/>
                    <a:pt x="955" y="135"/>
                    <a:pt x="957" y="133"/>
                  </a:cubicBezTo>
                  <a:cubicBezTo>
                    <a:pt x="958" y="132"/>
                    <a:pt x="959" y="131"/>
                    <a:pt x="960" y="130"/>
                  </a:cubicBezTo>
                  <a:cubicBezTo>
                    <a:pt x="960" y="129"/>
                    <a:pt x="961" y="130"/>
                    <a:pt x="961" y="130"/>
                  </a:cubicBezTo>
                  <a:cubicBezTo>
                    <a:pt x="962" y="130"/>
                    <a:pt x="962" y="132"/>
                    <a:pt x="962" y="132"/>
                  </a:cubicBezTo>
                  <a:cubicBezTo>
                    <a:pt x="963" y="132"/>
                    <a:pt x="963" y="132"/>
                    <a:pt x="964" y="133"/>
                  </a:cubicBezTo>
                  <a:cubicBezTo>
                    <a:pt x="966" y="134"/>
                    <a:pt x="965" y="134"/>
                    <a:pt x="966" y="134"/>
                  </a:cubicBezTo>
                  <a:cubicBezTo>
                    <a:pt x="967" y="135"/>
                    <a:pt x="967" y="135"/>
                    <a:pt x="967" y="136"/>
                  </a:cubicBezTo>
                  <a:cubicBezTo>
                    <a:pt x="968" y="137"/>
                    <a:pt x="969" y="138"/>
                    <a:pt x="970" y="140"/>
                  </a:cubicBezTo>
                  <a:cubicBezTo>
                    <a:pt x="970" y="141"/>
                    <a:pt x="972" y="141"/>
                    <a:pt x="972" y="142"/>
                  </a:cubicBezTo>
                  <a:cubicBezTo>
                    <a:pt x="972" y="143"/>
                    <a:pt x="973" y="144"/>
                    <a:pt x="975" y="144"/>
                  </a:cubicBezTo>
                  <a:cubicBezTo>
                    <a:pt x="976" y="145"/>
                    <a:pt x="976" y="144"/>
                    <a:pt x="976" y="147"/>
                  </a:cubicBezTo>
                  <a:cubicBezTo>
                    <a:pt x="977" y="149"/>
                    <a:pt x="976" y="149"/>
                    <a:pt x="976" y="150"/>
                  </a:cubicBezTo>
                  <a:cubicBezTo>
                    <a:pt x="977" y="152"/>
                    <a:pt x="977" y="150"/>
                    <a:pt x="979" y="150"/>
                  </a:cubicBezTo>
                  <a:cubicBezTo>
                    <a:pt x="980" y="150"/>
                    <a:pt x="981" y="150"/>
                    <a:pt x="981" y="150"/>
                  </a:cubicBezTo>
                  <a:cubicBezTo>
                    <a:pt x="981" y="150"/>
                    <a:pt x="981" y="150"/>
                    <a:pt x="981" y="150"/>
                  </a:cubicBezTo>
                  <a:cubicBezTo>
                    <a:pt x="981" y="151"/>
                    <a:pt x="982" y="152"/>
                    <a:pt x="983" y="153"/>
                  </a:cubicBezTo>
                  <a:cubicBezTo>
                    <a:pt x="983" y="154"/>
                    <a:pt x="983" y="154"/>
                    <a:pt x="984" y="155"/>
                  </a:cubicBezTo>
                  <a:cubicBezTo>
                    <a:pt x="985" y="156"/>
                    <a:pt x="985" y="156"/>
                    <a:pt x="986" y="157"/>
                  </a:cubicBezTo>
                  <a:cubicBezTo>
                    <a:pt x="987" y="158"/>
                    <a:pt x="987" y="158"/>
                    <a:pt x="987" y="159"/>
                  </a:cubicBezTo>
                  <a:cubicBezTo>
                    <a:pt x="988" y="160"/>
                    <a:pt x="990" y="160"/>
                    <a:pt x="991" y="161"/>
                  </a:cubicBezTo>
                  <a:cubicBezTo>
                    <a:pt x="993" y="161"/>
                    <a:pt x="992" y="160"/>
                    <a:pt x="993" y="159"/>
                  </a:cubicBezTo>
                  <a:cubicBezTo>
                    <a:pt x="994" y="157"/>
                    <a:pt x="991" y="157"/>
                    <a:pt x="990" y="157"/>
                  </a:cubicBezTo>
                  <a:cubicBezTo>
                    <a:pt x="989" y="156"/>
                    <a:pt x="988" y="156"/>
                    <a:pt x="988" y="155"/>
                  </a:cubicBezTo>
                  <a:cubicBezTo>
                    <a:pt x="988" y="154"/>
                    <a:pt x="988" y="153"/>
                    <a:pt x="988" y="152"/>
                  </a:cubicBezTo>
                  <a:cubicBezTo>
                    <a:pt x="988" y="150"/>
                    <a:pt x="987" y="151"/>
                    <a:pt x="986" y="150"/>
                  </a:cubicBezTo>
                  <a:cubicBezTo>
                    <a:pt x="985" y="150"/>
                    <a:pt x="986" y="149"/>
                    <a:pt x="986" y="148"/>
                  </a:cubicBezTo>
                  <a:cubicBezTo>
                    <a:pt x="985" y="146"/>
                    <a:pt x="985" y="145"/>
                    <a:pt x="984" y="143"/>
                  </a:cubicBezTo>
                  <a:cubicBezTo>
                    <a:pt x="983" y="141"/>
                    <a:pt x="984" y="142"/>
                    <a:pt x="984" y="140"/>
                  </a:cubicBezTo>
                  <a:cubicBezTo>
                    <a:pt x="984" y="138"/>
                    <a:pt x="984" y="138"/>
                    <a:pt x="983" y="136"/>
                  </a:cubicBezTo>
                  <a:cubicBezTo>
                    <a:pt x="981" y="134"/>
                    <a:pt x="982" y="135"/>
                    <a:pt x="981" y="132"/>
                  </a:cubicBezTo>
                  <a:cubicBezTo>
                    <a:pt x="980" y="130"/>
                    <a:pt x="980" y="132"/>
                    <a:pt x="980" y="130"/>
                  </a:cubicBezTo>
                  <a:cubicBezTo>
                    <a:pt x="980" y="128"/>
                    <a:pt x="980" y="129"/>
                    <a:pt x="979" y="128"/>
                  </a:cubicBezTo>
                  <a:cubicBezTo>
                    <a:pt x="977" y="127"/>
                    <a:pt x="978" y="126"/>
                    <a:pt x="977" y="125"/>
                  </a:cubicBezTo>
                  <a:cubicBezTo>
                    <a:pt x="977" y="124"/>
                    <a:pt x="978" y="123"/>
                    <a:pt x="978" y="120"/>
                  </a:cubicBezTo>
                  <a:cubicBezTo>
                    <a:pt x="978" y="118"/>
                    <a:pt x="976" y="119"/>
                    <a:pt x="975" y="120"/>
                  </a:cubicBezTo>
                  <a:cubicBezTo>
                    <a:pt x="975" y="121"/>
                    <a:pt x="974" y="120"/>
                    <a:pt x="974" y="118"/>
                  </a:cubicBezTo>
                  <a:cubicBezTo>
                    <a:pt x="974" y="116"/>
                    <a:pt x="972" y="114"/>
                    <a:pt x="971" y="114"/>
                  </a:cubicBezTo>
                  <a:cubicBezTo>
                    <a:pt x="971" y="113"/>
                    <a:pt x="971" y="113"/>
                    <a:pt x="971" y="110"/>
                  </a:cubicBezTo>
                  <a:cubicBezTo>
                    <a:pt x="970" y="108"/>
                    <a:pt x="970" y="108"/>
                    <a:pt x="970" y="107"/>
                  </a:cubicBezTo>
                  <a:cubicBezTo>
                    <a:pt x="970" y="106"/>
                    <a:pt x="971" y="106"/>
                    <a:pt x="972" y="106"/>
                  </a:cubicBezTo>
                  <a:cubicBezTo>
                    <a:pt x="973" y="106"/>
                    <a:pt x="974" y="106"/>
                    <a:pt x="976" y="105"/>
                  </a:cubicBezTo>
                  <a:cubicBezTo>
                    <a:pt x="978" y="104"/>
                    <a:pt x="977" y="106"/>
                    <a:pt x="979" y="106"/>
                  </a:cubicBezTo>
                  <a:cubicBezTo>
                    <a:pt x="982" y="107"/>
                    <a:pt x="981" y="107"/>
                    <a:pt x="984" y="106"/>
                  </a:cubicBezTo>
                  <a:cubicBezTo>
                    <a:pt x="986" y="106"/>
                    <a:pt x="984" y="107"/>
                    <a:pt x="986" y="107"/>
                  </a:cubicBezTo>
                  <a:cubicBezTo>
                    <a:pt x="987" y="108"/>
                    <a:pt x="987" y="107"/>
                    <a:pt x="990" y="107"/>
                  </a:cubicBezTo>
                  <a:cubicBezTo>
                    <a:pt x="993" y="107"/>
                    <a:pt x="991" y="108"/>
                    <a:pt x="992" y="109"/>
                  </a:cubicBezTo>
                  <a:cubicBezTo>
                    <a:pt x="993" y="110"/>
                    <a:pt x="996" y="109"/>
                    <a:pt x="996" y="109"/>
                  </a:cubicBezTo>
                  <a:cubicBezTo>
                    <a:pt x="996" y="109"/>
                    <a:pt x="997" y="109"/>
                    <a:pt x="998" y="109"/>
                  </a:cubicBezTo>
                  <a:cubicBezTo>
                    <a:pt x="999" y="109"/>
                    <a:pt x="998" y="110"/>
                    <a:pt x="999" y="110"/>
                  </a:cubicBezTo>
                  <a:cubicBezTo>
                    <a:pt x="1000" y="110"/>
                    <a:pt x="1000" y="110"/>
                    <a:pt x="1002" y="110"/>
                  </a:cubicBezTo>
                  <a:cubicBezTo>
                    <a:pt x="1003" y="109"/>
                    <a:pt x="1003" y="110"/>
                    <a:pt x="1003" y="111"/>
                  </a:cubicBezTo>
                  <a:cubicBezTo>
                    <a:pt x="1004" y="112"/>
                    <a:pt x="1005" y="112"/>
                    <a:pt x="1007" y="112"/>
                  </a:cubicBezTo>
                  <a:cubicBezTo>
                    <a:pt x="1009" y="112"/>
                    <a:pt x="1008" y="112"/>
                    <a:pt x="1009" y="112"/>
                  </a:cubicBezTo>
                  <a:cubicBezTo>
                    <a:pt x="1011" y="112"/>
                    <a:pt x="1009" y="113"/>
                    <a:pt x="1013" y="112"/>
                  </a:cubicBezTo>
                  <a:cubicBezTo>
                    <a:pt x="1017" y="112"/>
                    <a:pt x="1014" y="113"/>
                    <a:pt x="1015" y="113"/>
                  </a:cubicBezTo>
                  <a:cubicBezTo>
                    <a:pt x="1016" y="113"/>
                    <a:pt x="1019" y="114"/>
                    <a:pt x="1019" y="114"/>
                  </a:cubicBezTo>
                  <a:cubicBezTo>
                    <a:pt x="1019" y="114"/>
                    <a:pt x="1020" y="115"/>
                    <a:pt x="1021" y="116"/>
                  </a:cubicBezTo>
                  <a:cubicBezTo>
                    <a:pt x="1023" y="117"/>
                    <a:pt x="1023" y="116"/>
                    <a:pt x="1024" y="116"/>
                  </a:cubicBezTo>
                  <a:cubicBezTo>
                    <a:pt x="1024" y="115"/>
                    <a:pt x="1025" y="115"/>
                    <a:pt x="1026" y="115"/>
                  </a:cubicBezTo>
                  <a:cubicBezTo>
                    <a:pt x="1027" y="115"/>
                    <a:pt x="1028" y="115"/>
                    <a:pt x="1028" y="115"/>
                  </a:cubicBezTo>
                  <a:cubicBezTo>
                    <a:pt x="1029" y="114"/>
                    <a:pt x="1029" y="113"/>
                    <a:pt x="1029" y="112"/>
                  </a:cubicBezTo>
                  <a:cubicBezTo>
                    <a:pt x="1029" y="111"/>
                    <a:pt x="1027" y="111"/>
                    <a:pt x="1026" y="110"/>
                  </a:cubicBezTo>
                  <a:cubicBezTo>
                    <a:pt x="1026" y="110"/>
                    <a:pt x="1025" y="109"/>
                    <a:pt x="1025" y="108"/>
                  </a:cubicBezTo>
                  <a:cubicBezTo>
                    <a:pt x="1024" y="107"/>
                    <a:pt x="1023" y="107"/>
                    <a:pt x="1022" y="108"/>
                  </a:cubicBezTo>
                  <a:cubicBezTo>
                    <a:pt x="1022" y="108"/>
                    <a:pt x="1022" y="109"/>
                    <a:pt x="1020" y="110"/>
                  </a:cubicBezTo>
                  <a:cubicBezTo>
                    <a:pt x="1017" y="111"/>
                    <a:pt x="1020" y="108"/>
                    <a:pt x="1020" y="107"/>
                  </a:cubicBezTo>
                  <a:cubicBezTo>
                    <a:pt x="1020" y="106"/>
                    <a:pt x="1019" y="106"/>
                    <a:pt x="1019" y="106"/>
                  </a:cubicBezTo>
                  <a:cubicBezTo>
                    <a:pt x="1019" y="106"/>
                    <a:pt x="1017" y="105"/>
                    <a:pt x="1017" y="104"/>
                  </a:cubicBezTo>
                  <a:cubicBezTo>
                    <a:pt x="1017" y="103"/>
                    <a:pt x="1016" y="103"/>
                    <a:pt x="1015" y="103"/>
                  </a:cubicBezTo>
                  <a:cubicBezTo>
                    <a:pt x="1014" y="103"/>
                    <a:pt x="1011" y="102"/>
                    <a:pt x="1009" y="102"/>
                  </a:cubicBezTo>
                  <a:cubicBezTo>
                    <a:pt x="1008" y="101"/>
                    <a:pt x="1009" y="101"/>
                    <a:pt x="1008" y="100"/>
                  </a:cubicBezTo>
                  <a:cubicBezTo>
                    <a:pt x="1007" y="99"/>
                    <a:pt x="1007" y="99"/>
                    <a:pt x="1003" y="99"/>
                  </a:cubicBezTo>
                  <a:cubicBezTo>
                    <a:pt x="999" y="99"/>
                    <a:pt x="998" y="98"/>
                    <a:pt x="997" y="97"/>
                  </a:cubicBezTo>
                  <a:cubicBezTo>
                    <a:pt x="997" y="96"/>
                    <a:pt x="996" y="96"/>
                    <a:pt x="995" y="96"/>
                  </a:cubicBezTo>
                  <a:cubicBezTo>
                    <a:pt x="994" y="95"/>
                    <a:pt x="992" y="95"/>
                    <a:pt x="990" y="95"/>
                  </a:cubicBezTo>
                  <a:cubicBezTo>
                    <a:pt x="989" y="95"/>
                    <a:pt x="987" y="95"/>
                    <a:pt x="987" y="95"/>
                  </a:cubicBezTo>
                  <a:cubicBezTo>
                    <a:pt x="987" y="95"/>
                    <a:pt x="984" y="94"/>
                    <a:pt x="983" y="94"/>
                  </a:cubicBezTo>
                  <a:cubicBezTo>
                    <a:pt x="982" y="94"/>
                    <a:pt x="980" y="93"/>
                    <a:pt x="977" y="95"/>
                  </a:cubicBezTo>
                  <a:cubicBezTo>
                    <a:pt x="973" y="96"/>
                    <a:pt x="970" y="94"/>
                    <a:pt x="969" y="94"/>
                  </a:cubicBezTo>
                  <a:cubicBezTo>
                    <a:pt x="969" y="94"/>
                    <a:pt x="966" y="94"/>
                    <a:pt x="965" y="94"/>
                  </a:cubicBezTo>
                  <a:cubicBezTo>
                    <a:pt x="965" y="94"/>
                    <a:pt x="961" y="93"/>
                    <a:pt x="960" y="93"/>
                  </a:cubicBezTo>
                  <a:cubicBezTo>
                    <a:pt x="960" y="93"/>
                    <a:pt x="959" y="95"/>
                    <a:pt x="958" y="95"/>
                  </a:cubicBezTo>
                  <a:cubicBezTo>
                    <a:pt x="956" y="96"/>
                    <a:pt x="955" y="93"/>
                    <a:pt x="954" y="92"/>
                  </a:cubicBezTo>
                  <a:cubicBezTo>
                    <a:pt x="954" y="92"/>
                    <a:pt x="951" y="91"/>
                    <a:pt x="950" y="93"/>
                  </a:cubicBezTo>
                  <a:cubicBezTo>
                    <a:pt x="948" y="95"/>
                    <a:pt x="943" y="95"/>
                    <a:pt x="942" y="95"/>
                  </a:cubicBezTo>
                  <a:cubicBezTo>
                    <a:pt x="942" y="95"/>
                    <a:pt x="941" y="96"/>
                    <a:pt x="941" y="96"/>
                  </a:cubicBezTo>
                  <a:cubicBezTo>
                    <a:pt x="940" y="96"/>
                    <a:pt x="938" y="98"/>
                    <a:pt x="934" y="99"/>
                  </a:cubicBezTo>
                  <a:cubicBezTo>
                    <a:pt x="931" y="101"/>
                    <a:pt x="925" y="104"/>
                    <a:pt x="925" y="104"/>
                  </a:cubicBezTo>
                  <a:cubicBezTo>
                    <a:pt x="919" y="104"/>
                    <a:pt x="917" y="107"/>
                    <a:pt x="917" y="107"/>
                  </a:cubicBezTo>
                  <a:cubicBezTo>
                    <a:pt x="914" y="107"/>
                    <a:pt x="913" y="109"/>
                    <a:pt x="913" y="109"/>
                  </a:cubicBezTo>
                  <a:cubicBezTo>
                    <a:pt x="909" y="109"/>
                    <a:pt x="907" y="112"/>
                    <a:pt x="907" y="112"/>
                  </a:cubicBezTo>
                  <a:cubicBezTo>
                    <a:pt x="904" y="111"/>
                    <a:pt x="903" y="115"/>
                    <a:pt x="902" y="115"/>
                  </a:cubicBezTo>
                  <a:cubicBezTo>
                    <a:pt x="901" y="115"/>
                    <a:pt x="897" y="118"/>
                    <a:pt x="897" y="118"/>
                  </a:cubicBezTo>
                  <a:cubicBezTo>
                    <a:pt x="897" y="118"/>
                    <a:pt x="894" y="120"/>
                    <a:pt x="893" y="121"/>
                  </a:cubicBezTo>
                  <a:cubicBezTo>
                    <a:pt x="893" y="121"/>
                    <a:pt x="891" y="122"/>
                    <a:pt x="888" y="123"/>
                  </a:cubicBezTo>
                  <a:cubicBezTo>
                    <a:pt x="885" y="125"/>
                    <a:pt x="881" y="128"/>
                    <a:pt x="880" y="128"/>
                  </a:cubicBezTo>
                  <a:cubicBezTo>
                    <a:pt x="880" y="128"/>
                    <a:pt x="879" y="130"/>
                    <a:pt x="878" y="131"/>
                  </a:cubicBezTo>
                  <a:cubicBezTo>
                    <a:pt x="876" y="132"/>
                    <a:pt x="876" y="132"/>
                    <a:pt x="873" y="133"/>
                  </a:cubicBezTo>
                  <a:cubicBezTo>
                    <a:pt x="870" y="133"/>
                    <a:pt x="869" y="131"/>
                    <a:pt x="869" y="129"/>
                  </a:cubicBezTo>
                  <a:cubicBezTo>
                    <a:pt x="869" y="128"/>
                    <a:pt x="869" y="127"/>
                    <a:pt x="869" y="127"/>
                  </a:cubicBezTo>
                  <a:cubicBezTo>
                    <a:pt x="868" y="126"/>
                    <a:pt x="866" y="125"/>
                    <a:pt x="866" y="125"/>
                  </a:cubicBezTo>
                  <a:cubicBezTo>
                    <a:pt x="866" y="124"/>
                    <a:pt x="865" y="124"/>
                    <a:pt x="863" y="122"/>
                  </a:cubicBezTo>
                  <a:cubicBezTo>
                    <a:pt x="861" y="120"/>
                    <a:pt x="859" y="122"/>
                    <a:pt x="859" y="122"/>
                  </a:cubicBezTo>
                  <a:cubicBezTo>
                    <a:pt x="859" y="122"/>
                    <a:pt x="860" y="124"/>
                    <a:pt x="859" y="125"/>
                  </a:cubicBezTo>
                  <a:cubicBezTo>
                    <a:pt x="858" y="127"/>
                    <a:pt x="859" y="129"/>
                    <a:pt x="859" y="129"/>
                  </a:cubicBezTo>
                  <a:cubicBezTo>
                    <a:pt x="860" y="130"/>
                    <a:pt x="860" y="131"/>
                    <a:pt x="859" y="131"/>
                  </a:cubicBezTo>
                  <a:cubicBezTo>
                    <a:pt x="858" y="132"/>
                    <a:pt x="858" y="133"/>
                    <a:pt x="858" y="134"/>
                  </a:cubicBezTo>
                  <a:cubicBezTo>
                    <a:pt x="858" y="134"/>
                    <a:pt x="859" y="134"/>
                    <a:pt x="860" y="135"/>
                  </a:cubicBezTo>
                  <a:cubicBezTo>
                    <a:pt x="860" y="136"/>
                    <a:pt x="860" y="135"/>
                    <a:pt x="859" y="137"/>
                  </a:cubicBezTo>
                  <a:cubicBezTo>
                    <a:pt x="858" y="138"/>
                    <a:pt x="858" y="141"/>
                    <a:pt x="858" y="141"/>
                  </a:cubicBezTo>
                  <a:cubicBezTo>
                    <a:pt x="858" y="141"/>
                    <a:pt x="859" y="142"/>
                    <a:pt x="860" y="143"/>
                  </a:cubicBezTo>
                  <a:cubicBezTo>
                    <a:pt x="861" y="143"/>
                    <a:pt x="862" y="143"/>
                    <a:pt x="863" y="144"/>
                  </a:cubicBezTo>
                  <a:cubicBezTo>
                    <a:pt x="864" y="145"/>
                    <a:pt x="864" y="146"/>
                    <a:pt x="865" y="147"/>
                  </a:cubicBezTo>
                  <a:cubicBezTo>
                    <a:pt x="866" y="149"/>
                    <a:pt x="867" y="149"/>
                    <a:pt x="867" y="150"/>
                  </a:cubicBezTo>
                  <a:cubicBezTo>
                    <a:pt x="868" y="151"/>
                    <a:pt x="867" y="150"/>
                    <a:pt x="868" y="152"/>
                  </a:cubicBezTo>
                  <a:cubicBezTo>
                    <a:pt x="869" y="154"/>
                    <a:pt x="870" y="152"/>
                    <a:pt x="870" y="152"/>
                  </a:cubicBezTo>
                  <a:cubicBezTo>
                    <a:pt x="870" y="153"/>
                    <a:pt x="872" y="153"/>
                    <a:pt x="872" y="153"/>
                  </a:cubicBezTo>
                  <a:cubicBezTo>
                    <a:pt x="873" y="153"/>
                    <a:pt x="873" y="153"/>
                    <a:pt x="874" y="154"/>
                  </a:cubicBezTo>
                  <a:cubicBezTo>
                    <a:pt x="876" y="154"/>
                    <a:pt x="875" y="155"/>
                    <a:pt x="875" y="155"/>
                  </a:cubicBezTo>
                  <a:cubicBezTo>
                    <a:pt x="874" y="155"/>
                    <a:pt x="873" y="155"/>
                    <a:pt x="873" y="155"/>
                  </a:cubicBezTo>
                  <a:cubicBezTo>
                    <a:pt x="872" y="155"/>
                    <a:pt x="871" y="155"/>
                    <a:pt x="870" y="156"/>
                  </a:cubicBezTo>
                  <a:cubicBezTo>
                    <a:pt x="869" y="156"/>
                    <a:pt x="869" y="156"/>
                    <a:pt x="868" y="156"/>
                  </a:cubicBezTo>
                  <a:cubicBezTo>
                    <a:pt x="868" y="156"/>
                    <a:pt x="868" y="155"/>
                    <a:pt x="866" y="155"/>
                  </a:cubicBezTo>
                  <a:cubicBezTo>
                    <a:pt x="865" y="154"/>
                    <a:pt x="865" y="154"/>
                    <a:pt x="864" y="156"/>
                  </a:cubicBezTo>
                  <a:cubicBezTo>
                    <a:pt x="862" y="157"/>
                    <a:pt x="863" y="157"/>
                    <a:pt x="862" y="157"/>
                  </a:cubicBezTo>
                  <a:cubicBezTo>
                    <a:pt x="861" y="157"/>
                    <a:pt x="862" y="157"/>
                    <a:pt x="859" y="157"/>
                  </a:cubicBezTo>
                  <a:cubicBezTo>
                    <a:pt x="857" y="157"/>
                    <a:pt x="858" y="156"/>
                    <a:pt x="858" y="155"/>
                  </a:cubicBezTo>
                  <a:cubicBezTo>
                    <a:pt x="857" y="154"/>
                    <a:pt x="858" y="154"/>
                    <a:pt x="858" y="153"/>
                  </a:cubicBezTo>
                  <a:cubicBezTo>
                    <a:pt x="858" y="152"/>
                    <a:pt x="859" y="152"/>
                    <a:pt x="859" y="151"/>
                  </a:cubicBezTo>
                  <a:cubicBezTo>
                    <a:pt x="859" y="150"/>
                    <a:pt x="860" y="149"/>
                    <a:pt x="860" y="148"/>
                  </a:cubicBezTo>
                  <a:cubicBezTo>
                    <a:pt x="860" y="147"/>
                    <a:pt x="861" y="148"/>
                    <a:pt x="862" y="148"/>
                  </a:cubicBezTo>
                  <a:cubicBezTo>
                    <a:pt x="863" y="147"/>
                    <a:pt x="863" y="146"/>
                    <a:pt x="862" y="145"/>
                  </a:cubicBezTo>
                  <a:cubicBezTo>
                    <a:pt x="861" y="144"/>
                    <a:pt x="859" y="143"/>
                    <a:pt x="859" y="143"/>
                  </a:cubicBezTo>
                  <a:cubicBezTo>
                    <a:pt x="859" y="143"/>
                    <a:pt x="858" y="143"/>
                    <a:pt x="857" y="142"/>
                  </a:cubicBezTo>
                  <a:cubicBezTo>
                    <a:pt x="857" y="141"/>
                    <a:pt x="857" y="141"/>
                    <a:pt x="857" y="139"/>
                  </a:cubicBezTo>
                  <a:cubicBezTo>
                    <a:pt x="856" y="136"/>
                    <a:pt x="855" y="136"/>
                    <a:pt x="855" y="135"/>
                  </a:cubicBezTo>
                  <a:cubicBezTo>
                    <a:pt x="855" y="134"/>
                    <a:pt x="855" y="134"/>
                    <a:pt x="855" y="133"/>
                  </a:cubicBezTo>
                  <a:cubicBezTo>
                    <a:pt x="855" y="132"/>
                    <a:pt x="853" y="130"/>
                    <a:pt x="853" y="130"/>
                  </a:cubicBezTo>
                  <a:cubicBezTo>
                    <a:pt x="852" y="129"/>
                    <a:pt x="852" y="128"/>
                    <a:pt x="852" y="128"/>
                  </a:cubicBezTo>
                  <a:cubicBezTo>
                    <a:pt x="851" y="127"/>
                    <a:pt x="850" y="128"/>
                    <a:pt x="849" y="128"/>
                  </a:cubicBezTo>
                  <a:cubicBezTo>
                    <a:pt x="848" y="129"/>
                    <a:pt x="849" y="130"/>
                    <a:pt x="849" y="131"/>
                  </a:cubicBezTo>
                  <a:cubicBezTo>
                    <a:pt x="850" y="132"/>
                    <a:pt x="849" y="132"/>
                    <a:pt x="849" y="133"/>
                  </a:cubicBezTo>
                  <a:cubicBezTo>
                    <a:pt x="849" y="133"/>
                    <a:pt x="850" y="134"/>
                    <a:pt x="850" y="135"/>
                  </a:cubicBezTo>
                  <a:cubicBezTo>
                    <a:pt x="851" y="135"/>
                    <a:pt x="850" y="137"/>
                    <a:pt x="850" y="137"/>
                  </a:cubicBezTo>
                  <a:cubicBezTo>
                    <a:pt x="848" y="138"/>
                    <a:pt x="848" y="141"/>
                    <a:pt x="848" y="141"/>
                  </a:cubicBezTo>
                  <a:cubicBezTo>
                    <a:pt x="848" y="141"/>
                    <a:pt x="848" y="141"/>
                    <a:pt x="847" y="142"/>
                  </a:cubicBezTo>
                  <a:cubicBezTo>
                    <a:pt x="847" y="142"/>
                    <a:pt x="847" y="143"/>
                    <a:pt x="847" y="145"/>
                  </a:cubicBezTo>
                  <a:cubicBezTo>
                    <a:pt x="847" y="146"/>
                    <a:pt x="848" y="147"/>
                    <a:pt x="848" y="147"/>
                  </a:cubicBezTo>
                  <a:cubicBezTo>
                    <a:pt x="848" y="147"/>
                    <a:pt x="846" y="148"/>
                    <a:pt x="845" y="148"/>
                  </a:cubicBezTo>
                  <a:cubicBezTo>
                    <a:pt x="845" y="148"/>
                    <a:pt x="843" y="148"/>
                    <a:pt x="842" y="151"/>
                  </a:cubicBezTo>
                  <a:cubicBezTo>
                    <a:pt x="841" y="154"/>
                    <a:pt x="839" y="155"/>
                    <a:pt x="839" y="155"/>
                  </a:cubicBezTo>
                  <a:cubicBezTo>
                    <a:pt x="839" y="155"/>
                    <a:pt x="837" y="155"/>
                    <a:pt x="837" y="156"/>
                  </a:cubicBezTo>
                  <a:cubicBezTo>
                    <a:pt x="836" y="156"/>
                    <a:pt x="835" y="157"/>
                    <a:pt x="834" y="157"/>
                  </a:cubicBezTo>
                  <a:cubicBezTo>
                    <a:pt x="833" y="158"/>
                    <a:pt x="833" y="159"/>
                    <a:pt x="831" y="160"/>
                  </a:cubicBezTo>
                  <a:cubicBezTo>
                    <a:pt x="830" y="160"/>
                    <a:pt x="829" y="162"/>
                    <a:pt x="829" y="162"/>
                  </a:cubicBezTo>
                  <a:cubicBezTo>
                    <a:pt x="827" y="161"/>
                    <a:pt x="825" y="164"/>
                    <a:pt x="825" y="164"/>
                  </a:cubicBezTo>
                  <a:cubicBezTo>
                    <a:pt x="825" y="164"/>
                    <a:pt x="823" y="164"/>
                    <a:pt x="822" y="164"/>
                  </a:cubicBezTo>
                  <a:cubicBezTo>
                    <a:pt x="820" y="166"/>
                    <a:pt x="822" y="168"/>
                    <a:pt x="823" y="168"/>
                  </a:cubicBezTo>
                  <a:cubicBezTo>
                    <a:pt x="823" y="168"/>
                    <a:pt x="824" y="170"/>
                    <a:pt x="824" y="170"/>
                  </a:cubicBezTo>
                  <a:cubicBezTo>
                    <a:pt x="824" y="171"/>
                    <a:pt x="822" y="171"/>
                    <a:pt x="822" y="171"/>
                  </a:cubicBezTo>
                  <a:cubicBezTo>
                    <a:pt x="821" y="170"/>
                    <a:pt x="820" y="169"/>
                    <a:pt x="820" y="169"/>
                  </a:cubicBezTo>
                  <a:cubicBezTo>
                    <a:pt x="820" y="169"/>
                    <a:pt x="819" y="167"/>
                    <a:pt x="818" y="169"/>
                  </a:cubicBezTo>
                  <a:cubicBezTo>
                    <a:pt x="816" y="171"/>
                    <a:pt x="815" y="171"/>
                    <a:pt x="814" y="170"/>
                  </a:cubicBezTo>
                  <a:cubicBezTo>
                    <a:pt x="814" y="170"/>
                    <a:pt x="815" y="168"/>
                    <a:pt x="815" y="168"/>
                  </a:cubicBezTo>
                  <a:cubicBezTo>
                    <a:pt x="815" y="168"/>
                    <a:pt x="818" y="166"/>
                    <a:pt x="820" y="163"/>
                  </a:cubicBezTo>
                  <a:cubicBezTo>
                    <a:pt x="823" y="160"/>
                    <a:pt x="821" y="161"/>
                    <a:pt x="821" y="160"/>
                  </a:cubicBezTo>
                  <a:cubicBezTo>
                    <a:pt x="820" y="158"/>
                    <a:pt x="820" y="158"/>
                    <a:pt x="820" y="156"/>
                  </a:cubicBezTo>
                  <a:cubicBezTo>
                    <a:pt x="820" y="155"/>
                    <a:pt x="821" y="153"/>
                    <a:pt x="821" y="153"/>
                  </a:cubicBezTo>
                  <a:cubicBezTo>
                    <a:pt x="821" y="153"/>
                    <a:pt x="822" y="153"/>
                    <a:pt x="823" y="151"/>
                  </a:cubicBezTo>
                  <a:cubicBezTo>
                    <a:pt x="824" y="150"/>
                    <a:pt x="824" y="150"/>
                    <a:pt x="825" y="148"/>
                  </a:cubicBezTo>
                  <a:cubicBezTo>
                    <a:pt x="826" y="147"/>
                    <a:pt x="826" y="147"/>
                    <a:pt x="827" y="145"/>
                  </a:cubicBezTo>
                  <a:cubicBezTo>
                    <a:pt x="827" y="144"/>
                    <a:pt x="829" y="142"/>
                    <a:pt x="830" y="142"/>
                  </a:cubicBezTo>
                  <a:cubicBezTo>
                    <a:pt x="831" y="141"/>
                    <a:pt x="832" y="139"/>
                    <a:pt x="832" y="139"/>
                  </a:cubicBezTo>
                  <a:cubicBezTo>
                    <a:pt x="832" y="139"/>
                    <a:pt x="833" y="135"/>
                    <a:pt x="833" y="135"/>
                  </a:cubicBezTo>
                  <a:cubicBezTo>
                    <a:pt x="833" y="134"/>
                    <a:pt x="834" y="131"/>
                    <a:pt x="835" y="131"/>
                  </a:cubicBezTo>
                  <a:cubicBezTo>
                    <a:pt x="836" y="131"/>
                    <a:pt x="837" y="130"/>
                    <a:pt x="837" y="129"/>
                  </a:cubicBezTo>
                  <a:cubicBezTo>
                    <a:pt x="838" y="128"/>
                    <a:pt x="838" y="126"/>
                    <a:pt x="838" y="125"/>
                  </a:cubicBezTo>
                  <a:cubicBezTo>
                    <a:pt x="838" y="123"/>
                    <a:pt x="839" y="124"/>
                    <a:pt x="839" y="124"/>
                  </a:cubicBezTo>
                  <a:cubicBezTo>
                    <a:pt x="840" y="124"/>
                    <a:pt x="840" y="122"/>
                    <a:pt x="840" y="121"/>
                  </a:cubicBezTo>
                  <a:cubicBezTo>
                    <a:pt x="840" y="119"/>
                    <a:pt x="840" y="118"/>
                    <a:pt x="840" y="118"/>
                  </a:cubicBezTo>
                  <a:cubicBezTo>
                    <a:pt x="840" y="117"/>
                    <a:pt x="841" y="118"/>
                    <a:pt x="842" y="118"/>
                  </a:cubicBezTo>
                  <a:cubicBezTo>
                    <a:pt x="842" y="118"/>
                    <a:pt x="842" y="117"/>
                    <a:pt x="842" y="115"/>
                  </a:cubicBezTo>
                  <a:cubicBezTo>
                    <a:pt x="842" y="113"/>
                    <a:pt x="843" y="113"/>
                    <a:pt x="843" y="112"/>
                  </a:cubicBezTo>
                  <a:cubicBezTo>
                    <a:pt x="844" y="111"/>
                    <a:pt x="844" y="110"/>
                    <a:pt x="844" y="108"/>
                  </a:cubicBezTo>
                  <a:cubicBezTo>
                    <a:pt x="844" y="107"/>
                    <a:pt x="845" y="107"/>
                    <a:pt x="846" y="107"/>
                  </a:cubicBezTo>
                  <a:cubicBezTo>
                    <a:pt x="847" y="107"/>
                    <a:pt x="848" y="102"/>
                    <a:pt x="848" y="101"/>
                  </a:cubicBezTo>
                  <a:cubicBezTo>
                    <a:pt x="848" y="99"/>
                    <a:pt x="848" y="100"/>
                    <a:pt x="849" y="99"/>
                  </a:cubicBezTo>
                  <a:cubicBezTo>
                    <a:pt x="851" y="98"/>
                    <a:pt x="850" y="98"/>
                    <a:pt x="851" y="96"/>
                  </a:cubicBezTo>
                  <a:cubicBezTo>
                    <a:pt x="852" y="95"/>
                    <a:pt x="853" y="91"/>
                    <a:pt x="855" y="89"/>
                  </a:cubicBezTo>
                  <a:cubicBezTo>
                    <a:pt x="856" y="87"/>
                    <a:pt x="857" y="89"/>
                    <a:pt x="858" y="89"/>
                  </a:cubicBezTo>
                  <a:cubicBezTo>
                    <a:pt x="859" y="89"/>
                    <a:pt x="859" y="86"/>
                    <a:pt x="859" y="84"/>
                  </a:cubicBezTo>
                  <a:cubicBezTo>
                    <a:pt x="859" y="83"/>
                    <a:pt x="861" y="81"/>
                    <a:pt x="861" y="81"/>
                  </a:cubicBezTo>
                  <a:cubicBezTo>
                    <a:pt x="861" y="81"/>
                    <a:pt x="862" y="82"/>
                    <a:pt x="864" y="83"/>
                  </a:cubicBezTo>
                  <a:cubicBezTo>
                    <a:pt x="866" y="83"/>
                    <a:pt x="866" y="83"/>
                    <a:pt x="868" y="83"/>
                  </a:cubicBezTo>
                  <a:cubicBezTo>
                    <a:pt x="869" y="83"/>
                    <a:pt x="868" y="80"/>
                    <a:pt x="869" y="78"/>
                  </a:cubicBezTo>
                  <a:cubicBezTo>
                    <a:pt x="869" y="76"/>
                    <a:pt x="868" y="74"/>
                    <a:pt x="868" y="73"/>
                  </a:cubicBezTo>
                  <a:cubicBezTo>
                    <a:pt x="868" y="73"/>
                    <a:pt x="870" y="72"/>
                    <a:pt x="871" y="70"/>
                  </a:cubicBezTo>
                  <a:cubicBezTo>
                    <a:pt x="872" y="68"/>
                    <a:pt x="872" y="69"/>
                    <a:pt x="874" y="68"/>
                  </a:cubicBezTo>
                  <a:cubicBezTo>
                    <a:pt x="876" y="66"/>
                    <a:pt x="875" y="66"/>
                    <a:pt x="876" y="65"/>
                  </a:cubicBezTo>
                  <a:cubicBezTo>
                    <a:pt x="876" y="65"/>
                    <a:pt x="877" y="64"/>
                    <a:pt x="878" y="63"/>
                  </a:cubicBezTo>
                  <a:cubicBezTo>
                    <a:pt x="879" y="61"/>
                    <a:pt x="880" y="62"/>
                    <a:pt x="880" y="61"/>
                  </a:cubicBezTo>
                  <a:cubicBezTo>
                    <a:pt x="881" y="60"/>
                    <a:pt x="882" y="57"/>
                    <a:pt x="882" y="56"/>
                  </a:cubicBezTo>
                  <a:cubicBezTo>
                    <a:pt x="882" y="55"/>
                    <a:pt x="884" y="54"/>
                    <a:pt x="885" y="53"/>
                  </a:cubicBezTo>
                  <a:cubicBezTo>
                    <a:pt x="886" y="51"/>
                    <a:pt x="885" y="49"/>
                    <a:pt x="886" y="48"/>
                  </a:cubicBezTo>
                  <a:cubicBezTo>
                    <a:pt x="886" y="47"/>
                    <a:pt x="886" y="46"/>
                    <a:pt x="886" y="44"/>
                  </a:cubicBezTo>
                  <a:cubicBezTo>
                    <a:pt x="886" y="42"/>
                    <a:pt x="887" y="42"/>
                    <a:pt x="888" y="40"/>
                  </a:cubicBezTo>
                  <a:cubicBezTo>
                    <a:pt x="889" y="39"/>
                    <a:pt x="892" y="35"/>
                    <a:pt x="892" y="35"/>
                  </a:cubicBezTo>
                  <a:cubicBezTo>
                    <a:pt x="893" y="34"/>
                    <a:pt x="896" y="34"/>
                    <a:pt x="897" y="34"/>
                  </a:cubicBezTo>
                  <a:cubicBezTo>
                    <a:pt x="899" y="34"/>
                    <a:pt x="899" y="33"/>
                    <a:pt x="900" y="31"/>
                  </a:cubicBezTo>
                  <a:cubicBezTo>
                    <a:pt x="900" y="29"/>
                    <a:pt x="900" y="29"/>
                    <a:pt x="900" y="28"/>
                  </a:cubicBezTo>
                  <a:cubicBezTo>
                    <a:pt x="900" y="26"/>
                    <a:pt x="901" y="26"/>
                    <a:pt x="902" y="25"/>
                  </a:cubicBezTo>
                  <a:cubicBezTo>
                    <a:pt x="902" y="25"/>
                    <a:pt x="903" y="23"/>
                    <a:pt x="903" y="21"/>
                  </a:cubicBezTo>
                  <a:cubicBezTo>
                    <a:pt x="904" y="19"/>
                    <a:pt x="905" y="20"/>
                    <a:pt x="906" y="20"/>
                  </a:cubicBezTo>
                  <a:cubicBezTo>
                    <a:pt x="907" y="19"/>
                    <a:pt x="907" y="17"/>
                    <a:pt x="908" y="15"/>
                  </a:cubicBezTo>
                  <a:cubicBezTo>
                    <a:pt x="909" y="14"/>
                    <a:pt x="913" y="15"/>
                    <a:pt x="913" y="16"/>
                  </a:cubicBezTo>
                  <a:cubicBezTo>
                    <a:pt x="914" y="16"/>
                    <a:pt x="914" y="17"/>
                    <a:pt x="914" y="18"/>
                  </a:cubicBezTo>
                  <a:cubicBezTo>
                    <a:pt x="915" y="19"/>
                    <a:pt x="916" y="20"/>
                    <a:pt x="918" y="21"/>
                  </a:cubicBezTo>
                  <a:cubicBezTo>
                    <a:pt x="921" y="22"/>
                    <a:pt x="920" y="24"/>
                    <a:pt x="920" y="26"/>
                  </a:cubicBezTo>
                  <a:cubicBezTo>
                    <a:pt x="921" y="27"/>
                    <a:pt x="924" y="26"/>
                    <a:pt x="925" y="27"/>
                  </a:cubicBezTo>
                  <a:cubicBezTo>
                    <a:pt x="926" y="28"/>
                    <a:pt x="926" y="30"/>
                    <a:pt x="927" y="33"/>
                  </a:cubicBezTo>
                  <a:cubicBezTo>
                    <a:pt x="928" y="35"/>
                    <a:pt x="928" y="35"/>
                    <a:pt x="931" y="37"/>
                  </a:cubicBezTo>
                  <a:cubicBezTo>
                    <a:pt x="933" y="39"/>
                    <a:pt x="933" y="38"/>
                    <a:pt x="933" y="40"/>
                  </a:cubicBezTo>
                  <a:cubicBezTo>
                    <a:pt x="934" y="43"/>
                    <a:pt x="935" y="42"/>
                    <a:pt x="937" y="44"/>
                  </a:cubicBezTo>
                  <a:cubicBezTo>
                    <a:pt x="938" y="46"/>
                    <a:pt x="939" y="46"/>
                    <a:pt x="939" y="47"/>
                  </a:cubicBezTo>
                  <a:cubicBezTo>
                    <a:pt x="940" y="48"/>
                    <a:pt x="941" y="51"/>
                    <a:pt x="942" y="51"/>
                  </a:cubicBezTo>
                  <a:cubicBezTo>
                    <a:pt x="942" y="51"/>
                    <a:pt x="943" y="51"/>
                    <a:pt x="945" y="52"/>
                  </a:cubicBezTo>
                  <a:cubicBezTo>
                    <a:pt x="948" y="53"/>
                    <a:pt x="946" y="53"/>
                    <a:pt x="946" y="55"/>
                  </a:cubicBezTo>
                  <a:cubicBezTo>
                    <a:pt x="947" y="57"/>
                    <a:pt x="948" y="56"/>
                    <a:pt x="950" y="57"/>
                  </a:cubicBezTo>
                  <a:cubicBezTo>
                    <a:pt x="951" y="58"/>
                    <a:pt x="951" y="59"/>
                    <a:pt x="952" y="61"/>
                  </a:cubicBezTo>
                  <a:cubicBezTo>
                    <a:pt x="954" y="63"/>
                    <a:pt x="955" y="63"/>
                    <a:pt x="956" y="62"/>
                  </a:cubicBezTo>
                  <a:cubicBezTo>
                    <a:pt x="957" y="62"/>
                    <a:pt x="956" y="60"/>
                    <a:pt x="956" y="59"/>
                  </a:cubicBezTo>
                  <a:cubicBezTo>
                    <a:pt x="956" y="59"/>
                    <a:pt x="953" y="55"/>
                    <a:pt x="952" y="54"/>
                  </a:cubicBezTo>
                  <a:cubicBezTo>
                    <a:pt x="952" y="54"/>
                    <a:pt x="949" y="48"/>
                    <a:pt x="948" y="47"/>
                  </a:cubicBezTo>
                  <a:cubicBezTo>
                    <a:pt x="948" y="46"/>
                    <a:pt x="948" y="45"/>
                    <a:pt x="948" y="42"/>
                  </a:cubicBezTo>
                  <a:cubicBezTo>
                    <a:pt x="948" y="40"/>
                    <a:pt x="947" y="38"/>
                    <a:pt x="945" y="35"/>
                  </a:cubicBezTo>
                  <a:cubicBezTo>
                    <a:pt x="944" y="31"/>
                    <a:pt x="941" y="31"/>
                    <a:pt x="941" y="29"/>
                  </a:cubicBezTo>
                  <a:cubicBezTo>
                    <a:pt x="941" y="28"/>
                    <a:pt x="942" y="28"/>
                    <a:pt x="941" y="25"/>
                  </a:cubicBezTo>
                  <a:cubicBezTo>
                    <a:pt x="939" y="23"/>
                    <a:pt x="939" y="23"/>
                    <a:pt x="939" y="23"/>
                  </a:cubicBezTo>
                  <a:cubicBezTo>
                    <a:pt x="939" y="22"/>
                    <a:pt x="940" y="21"/>
                    <a:pt x="940" y="21"/>
                  </a:cubicBezTo>
                  <a:cubicBezTo>
                    <a:pt x="940" y="20"/>
                    <a:pt x="937" y="18"/>
                    <a:pt x="936" y="17"/>
                  </a:cubicBezTo>
                  <a:cubicBezTo>
                    <a:pt x="935" y="15"/>
                    <a:pt x="936" y="15"/>
                    <a:pt x="933" y="13"/>
                  </a:cubicBezTo>
                  <a:cubicBezTo>
                    <a:pt x="931" y="11"/>
                    <a:pt x="928" y="6"/>
                    <a:pt x="927" y="5"/>
                  </a:cubicBezTo>
                  <a:cubicBezTo>
                    <a:pt x="927" y="4"/>
                    <a:pt x="923" y="4"/>
                    <a:pt x="923" y="4"/>
                  </a:cubicBezTo>
                  <a:cubicBezTo>
                    <a:pt x="923" y="4"/>
                    <a:pt x="918" y="5"/>
                    <a:pt x="917" y="6"/>
                  </a:cubicBezTo>
                  <a:cubicBezTo>
                    <a:pt x="915" y="7"/>
                    <a:pt x="914" y="6"/>
                    <a:pt x="914" y="5"/>
                  </a:cubicBezTo>
                  <a:cubicBezTo>
                    <a:pt x="914" y="4"/>
                    <a:pt x="913" y="4"/>
                    <a:pt x="911" y="4"/>
                  </a:cubicBezTo>
                  <a:cubicBezTo>
                    <a:pt x="909" y="4"/>
                    <a:pt x="907" y="4"/>
                    <a:pt x="906" y="7"/>
                  </a:cubicBezTo>
                  <a:cubicBezTo>
                    <a:pt x="904" y="9"/>
                    <a:pt x="907" y="10"/>
                    <a:pt x="907" y="10"/>
                  </a:cubicBezTo>
                  <a:cubicBezTo>
                    <a:pt x="907" y="11"/>
                    <a:pt x="905" y="11"/>
                    <a:pt x="904" y="12"/>
                  </a:cubicBezTo>
                  <a:cubicBezTo>
                    <a:pt x="903" y="13"/>
                    <a:pt x="902" y="14"/>
                    <a:pt x="900" y="17"/>
                  </a:cubicBezTo>
                  <a:cubicBezTo>
                    <a:pt x="897" y="21"/>
                    <a:pt x="897" y="19"/>
                    <a:pt x="897" y="17"/>
                  </a:cubicBezTo>
                  <a:cubicBezTo>
                    <a:pt x="897" y="15"/>
                    <a:pt x="901" y="13"/>
                    <a:pt x="897" y="6"/>
                  </a:cubicBezTo>
                  <a:cubicBezTo>
                    <a:pt x="894" y="0"/>
                    <a:pt x="884" y="0"/>
                    <a:pt x="884" y="0"/>
                  </a:cubicBezTo>
                  <a:cubicBezTo>
                    <a:pt x="884" y="0"/>
                    <a:pt x="883" y="0"/>
                    <a:pt x="881" y="0"/>
                  </a:cubicBezTo>
                  <a:cubicBezTo>
                    <a:pt x="880" y="0"/>
                    <a:pt x="879" y="0"/>
                    <a:pt x="877" y="1"/>
                  </a:cubicBezTo>
                  <a:cubicBezTo>
                    <a:pt x="876" y="1"/>
                    <a:pt x="875" y="2"/>
                    <a:pt x="873" y="3"/>
                  </a:cubicBezTo>
                  <a:cubicBezTo>
                    <a:pt x="871" y="3"/>
                    <a:pt x="872" y="2"/>
                    <a:pt x="871" y="2"/>
                  </a:cubicBezTo>
                  <a:cubicBezTo>
                    <a:pt x="870" y="1"/>
                    <a:pt x="869" y="3"/>
                    <a:pt x="868" y="3"/>
                  </a:cubicBezTo>
                  <a:cubicBezTo>
                    <a:pt x="868" y="3"/>
                    <a:pt x="866" y="3"/>
                    <a:pt x="863" y="4"/>
                  </a:cubicBezTo>
                  <a:cubicBezTo>
                    <a:pt x="859" y="5"/>
                    <a:pt x="861" y="6"/>
                    <a:pt x="861" y="6"/>
                  </a:cubicBezTo>
                  <a:cubicBezTo>
                    <a:pt x="860" y="6"/>
                    <a:pt x="855" y="5"/>
                    <a:pt x="852" y="7"/>
                  </a:cubicBezTo>
                  <a:cubicBezTo>
                    <a:pt x="849" y="9"/>
                    <a:pt x="849" y="11"/>
                    <a:pt x="849" y="11"/>
                  </a:cubicBezTo>
                  <a:cubicBezTo>
                    <a:pt x="849" y="11"/>
                    <a:pt x="848" y="11"/>
                    <a:pt x="844" y="12"/>
                  </a:cubicBezTo>
                  <a:cubicBezTo>
                    <a:pt x="841" y="12"/>
                    <a:pt x="843" y="14"/>
                    <a:pt x="842" y="14"/>
                  </a:cubicBezTo>
                  <a:cubicBezTo>
                    <a:pt x="841" y="15"/>
                    <a:pt x="840" y="16"/>
                    <a:pt x="839" y="16"/>
                  </a:cubicBezTo>
                  <a:cubicBezTo>
                    <a:pt x="838" y="16"/>
                    <a:pt x="836" y="17"/>
                    <a:pt x="835" y="17"/>
                  </a:cubicBezTo>
                  <a:cubicBezTo>
                    <a:pt x="834" y="17"/>
                    <a:pt x="833" y="17"/>
                    <a:pt x="831" y="19"/>
                  </a:cubicBezTo>
                  <a:cubicBezTo>
                    <a:pt x="829" y="20"/>
                    <a:pt x="827" y="21"/>
                    <a:pt x="827" y="21"/>
                  </a:cubicBezTo>
                  <a:cubicBezTo>
                    <a:pt x="827" y="21"/>
                    <a:pt x="823" y="22"/>
                    <a:pt x="822" y="22"/>
                  </a:cubicBezTo>
                  <a:cubicBezTo>
                    <a:pt x="821" y="23"/>
                    <a:pt x="819" y="24"/>
                    <a:pt x="819" y="25"/>
                  </a:cubicBezTo>
                  <a:cubicBezTo>
                    <a:pt x="818" y="26"/>
                    <a:pt x="816" y="27"/>
                    <a:pt x="816" y="27"/>
                  </a:cubicBezTo>
                  <a:cubicBezTo>
                    <a:pt x="816" y="27"/>
                    <a:pt x="813" y="25"/>
                    <a:pt x="812" y="27"/>
                  </a:cubicBezTo>
                  <a:cubicBezTo>
                    <a:pt x="810" y="28"/>
                    <a:pt x="810" y="30"/>
                    <a:pt x="809" y="30"/>
                  </a:cubicBezTo>
                  <a:cubicBezTo>
                    <a:pt x="807" y="29"/>
                    <a:pt x="806" y="29"/>
                    <a:pt x="805" y="30"/>
                  </a:cubicBezTo>
                  <a:cubicBezTo>
                    <a:pt x="804" y="30"/>
                    <a:pt x="802" y="32"/>
                    <a:pt x="802" y="32"/>
                  </a:cubicBezTo>
                  <a:cubicBezTo>
                    <a:pt x="802" y="32"/>
                    <a:pt x="799" y="32"/>
                    <a:pt x="797" y="33"/>
                  </a:cubicBezTo>
                  <a:cubicBezTo>
                    <a:pt x="795" y="34"/>
                    <a:pt x="796" y="34"/>
                    <a:pt x="792" y="35"/>
                  </a:cubicBezTo>
                  <a:cubicBezTo>
                    <a:pt x="788" y="36"/>
                    <a:pt x="789" y="37"/>
                    <a:pt x="791" y="37"/>
                  </a:cubicBezTo>
                  <a:cubicBezTo>
                    <a:pt x="793" y="38"/>
                    <a:pt x="791" y="40"/>
                    <a:pt x="791" y="40"/>
                  </a:cubicBezTo>
                  <a:cubicBezTo>
                    <a:pt x="791" y="40"/>
                    <a:pt x="791" y="39"/>
                    <a:pt x="787" y="39"/>
                  </a:cubicBezTo>
                  <a:cubicBezTo>
                    <a:pt x="783" y="38"/>
                    <a:pt x="785" y="40"/>
                    <a:pt x="786" y="41"/>
                  </a:cubicBez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7" y="42"/>
                    <a:pt x="787" y="42"/>
                  </a:cubicBezTo>
                  <a:cubicBezTo>
                    <a:pt x="786" y="42"/>
                    <a:pt x="786" y="42"/>
                    <a:pt x="785" y="44"/>
                  </a:cubicBezTo>
                  <a:cubicBezTo>
                    <a:pt x="783" y="45"/>
                    <a:pt x="780" y="46"/>
                    <a:pt x="775" y="47"/>
                  </a:cubicBezTo>
                  <a:cubicBezTo>
                    <a:pt x="770" y="47"/>
                    <a:pt x="775" y="48"/>
                    <a:pt x="770" y="49"/>
                  </a:cubicBezTo>
                  <a:cubicBezTo>
                    <a:pt x="765" y="49"/>
                    <a:pt x="767" y="50"/>
                    <a:pt x="765" y="51"/>
                  </a:cubicBezTo>
                  <a:cubicBezTo>
                    <a:pt x="764" y="52"/>
                    <a:pt x="759" y="53"/>
                    <a:pt x="758" y="54"/>
                  </a:cubicBezTo>
                  <a:cubicBezTo>
                    <a:pt x="756" y="55"/>
                    <a:pt x="758" y="55"/>
                    <a:pt x="759" y="56"/>
                  </a:cubicBezTo>
                  <a:cubicBezTo>
                    <a:pt x="760" y="56"/>
                    <a:pt x="760" y="57"/>
                    <a:pt x="762" y="57"/>
                  </a:cubicBezTo>
                  <a:cubicBezTo>
                    <a:pt x="764" y="58"/>
                    <a:pt x="768" y="57"/>
                    <a:pt x="768" y="57"/>
                  </a:cubicBezTo>
                  <a:cubicBezTo>
                    <a:pt x="769" y="57"/>
                    <a:pt x="771" y="56"/>
                    <a:pt x="772" y="55"/>
                  </a:cubicBezTo>
                  <a:cubicBezTo>
                    <a:pt x="773" y="54"/>
                    <a:pt x="773" y="54"/>
                    <a:pt x="775" y="54"/>
                  </a:cubicBezTo>
                  <a:cubicBezTo>
                    <a:pt x="778" y="54"/>
                    <a:pt x="777" y="55"/>
                    <a:pt x="779" y="55"/>
                  </a:cubicBezTo>
                  <a:cubicBezTo>
                    <a:pt x="781" y="54"/>
                    <a:pt x="780" y="53"/>
                    <a:pt x="781" y="53"/>
                  </a:cubicBezTo>
                  <a:cubicBezTo>
                    <a:pt x="783" y="52"/>
                    <a:pt x="786" y="52"/>
                    <a:pt x="787" y="52"/>
                  </a:cubicBezTo>
                  <a:cubicBezTo>
                    <a:pt x="788" y="52"/>
                    <a:pt x="791" y="52"/>
                    <a:pt x="793" y="51"/>
                  </a:cubicBezTo>
                  <a:cubicBezTo>
                    <a:pt x="794" y="51"/>
                    <a:pt x="797" y="50"/>
                    <a:pt x="798" y="49"/>
                  </a:cubicBezTo>
                  <a:cubicBezTo>
                    <a:pt x="800" y="49"/>
                    <a:pt x="799" y="49"/>
                    <a:pt x="800" y="49"/>
                  </a:cubicBezTo>
                  <a:cubicBezTo>
                    <a:pt x="801" y="49"/>
                    <a:pt x="802" y="49"/>
                    <a:pt x="802" y="49"/>
                  </a:cubicBezTo>
                  <a:cubicBezTo>
                    <a:pt x="802" y="49"/>
                    <a:pt x="806" y="48"/>
                    <a:pt x="809" y="48"/>
                  </a:cubicBezTo>
                  <a:cubicBezTo>
                    <a:pt x="811" y="47"/>
                    <a:pt x="810" y="47"/>
                    <a:pt x="811" y="46"/>
                  </a:cubicBezTo>
                  <a:cubicBezTo>
                    <a:pt x="812" y="45"/>
                    <a:pt x="814" y="45"/>
                    <a:pt x="814" y="45"/>
                  </a:cubicBezTo>
                  <a:cubicBezTo>
                    <a:pt x="815" y="45"/>
                    <a:pt x="820" y="43"/>
                    <a:pt x="821" y="43"/>
                  </a:cubicBezTo>
                  <a:cubicBezTo>
                    <a:pt x="822" y="43"/>
                    <a:pt x="822" y="43"/>
                    <a:pt x="823" y="43"/>
                  </a:cubicBezTo>
                  <a:cubicBezTo>
                    <a:pt x="824" y="43"/>
                    <a:pt x="826" y="42"/>
                    <a:pt x="828" y="41"/>
                  </a:cubicBezTo>
                  <a:cubicBezTo>
                    <a:pt x="829" y="41"/>
                    <a:pt x="830" y="40"/>
                    <a:pt x="833" y="39"/>
                  </a:cubicBezTo>
                  <a:cubicBezTo>
                    <a:pt x="835" y="38"/>
                    <a:pt x="835" y="40"/>
                    <a:pt x="835" y="40"/>
                  </a:cubicBezTo>
                  <a:cubicBezTo>
                    <a:pt x="836" y="40"/>
                    <a:pt x="837" y="38"/>
                    <a:pt x="838" y="38"/>
                  </a:cubicBezTo>
                  <a:cubicBezTo>
                    <a:pt x="839" y="38"/>
                    <a:pt x="840" y="38"/>
                    <a:pt x="842" y="37"/>
                  </a:cubicBezTo>
                  <a:cubicBezTo>
                    <a:pt x="843" y="37"/>
                    <a:pt x="846" y="36"/>
                    <a:pt x="846" y="35"/>
                  </a:cubicBezTo>
                  <a:cubicBezTo>
                    <a:pt x="846" y="35"/>
                    <a:pt x="848" y="35"/>
                    <a:pt x="848" y="35"/>
                  </a:cubicBezTo>
                  <a:cubicBezTo>
                    <a:pt x="849" y="35"/>
                    <a:pt x="851" y="33"/>
                    <a:pt x="852" y="33"/>
                  </a:cubicBezTo>
                  <a:cubicBezTo>
                    <a:pt x="853" y="32"/>
                    <a:pt x="854" y="31"/>
                    <a:pt x="857" y="31"/>
                  </a:cubicBezTo>
                  <a:cubicBezTo>
                    <a:pt x="860" y="31"/>
                    <a:pt x="860" y="31"/>
                    <a:pt x="862" y="30"/>
                  </a:cubicBezTo>
                  <a:cubicBezTo>
                    <a:pt x="864" y="29"/>
                    <a:pt x="865" y="28"/>
                    <a:pt x="866" y="28"/>
                  </a:cubicBezTo>
                  <a:cubicBezTo>
                    <a:pt x="867" y="28"/>
                    <a:pt x="868" y="28"/>
                    <a:pt x="871" y="27"/>
                  </a:cubicBezTo>
                  <a:cubicBezTo>
                    <a:pt x="874" y="26"/>
                    <a:pt x="872" y="26"/>
                    <a:pt x="875" y="25"/>
                  </a:cubicBezTo>
                  <a:cubicBezTo>
                    <a:pt x="877" y="24"/>
                    <a:pt x="876" y="24"/>
                    <a:pt x="878" y="24"/>
                  </a:cubicBezTo>
                  <a:cubicBezTo>
                    <a:pt x="880" y="23"/>
                    <a:pt x="885" y="20"/>
                    <a:pt x="885" y="20"/>
                  </a:cubicBezTo>
                  <a:cubicBezTo>
                    <a:pt x="885" y="20"/>
                    <a:pt x="888" y="19"/>
                    <a:pt x="889" y="22"/>
                  </a:cubicBezTo>
                  <a:cubicBezTo>
                    <a:pt x="895" y="27"/>
                    <a:pt x="889" y="30"/>
                    <a:pt x="889" y="30"/>
                  </a:cubicBezTo>
                  <a:cubicBezTo>
                    <a:pt x="886" y="35"/>
                    <a:pt x="886" y="35"/>
                    <a:pt x="886" y="35"/>
                  </a:cubicBezTo>
                  <a:cubicBezTo>
                    <a:pt x="880" y="44"/>
                    <a:pt x="880" y="44"/>
                    <a:pt x="880" y="44"/>
                  </a:cubicBezTo>
                  <a:cubicBezTo>
                    <a:pt x="880" y="44"/>
                    <a:pt x="880" y="46"/>
                    <a:pt x="878" y="48"/>
                  </a:cubicBezTo>
                  <a:cubicBezTo>
                    <a:pt x="876" y="50"/>
                    <a:pt x="872" y="55"/>
                    <a:pt x="872" y="55"/>
                  </a:cubicBezTo>
                  <a:cubicBezTo>
                    <a:pt x="869" y="53"/>
                    <a:pt x="866" y="55"/>
                    <a:pt x="865" y="55"/>
                  </a:cubicBezTo>
                  <a:cubicBezTo>
                    <a:pt x="865" y="55"/>
                    <a:pt x="863" y="56"/>
                    <a:pt x="863" y="57"/>
                  </a:cubicBezTo>
                  <a:cubicBezTo>
                    <a:pt x="863" y="58"/>
                    <a:pt x="864" y="58"/>
                    <a:pt x="864" y="58"/>
                  </a:cubicBezTo>
                  <a:cubicBezTo>
                    <a:pt x="864" y="58"/>
                    <a:pt x="864" y="60"/>
                    <a:pt x="864" y="61"/>
                  </a:cubicBezTo>
                  <a:cubicBezTo>
                    <a:pt x="863" y="62"/>
                    <a:pt x="863" y="63"/>
                    <a:pt x="863" y="63"/>
                  </a:cubicBezTo>
                  <a:cubicBezTo>
                    <a:pt x="861" y="63"/>
                    <a:pt x="860" y="63"/>
                    <a:pt x="861" y="66"/>
                  </a:cubicBezTo>
                  <a:cubicBezTo>
                    <a:pt x="861" y="69"/>
                    <a:pt x="859" y="70"/>
                    <a:pt x="859" y="70"/>
                  </a:cubicBezTo>
                  <a:cubicBezTo>
                    <a:pt x="858" y="70"/>
                    <a:pt x="856" y="69"/>
                    <a:pt x="855" y="68"/>
                  </a:cubicBezTo>
                  <a:cubicBezTo>
                    <a:pt x="854" y="68"/>
                    <a:pt x="851" y="69"/>
                    <a:pt x="851" y="67"/>
                  </a:cubicBezTo>
                  <a:cubicBezTo>
                    <a:pt x="851" y="66"/>
                    <a:pt x="850" y="63"/>
                    <a:pt x="850" y="63"/>
                  </a:cubicBezTo>
                  <a:cubicBezTo>
                    <a:pt x="847" y="63"/>
                    <a:pt x="847" y="63"/>
                    <a:pt x="847" y="63"/>
                  </a:cubicBezTo>
                  <a:cubicBezTo>
                    <a:pt x="847" y="63"/>
                    <a:pt x="845" y="66"/>
                    <a:pt x="844" y="66"/>
                  </a:cubicBezTo>
                  <a:cubicBezTo>
                    <a:pt x="843" y="67"/>
                    <a:pt x="841" y="70"/>
                    <a:pt x="841" y="71"/>
                  </a:cubicBezTo>
                  <a:cubicBezTo>
                    <a:pt x="841" y="72"/>
                    <a:pt x="844" y="75"/>
                    <a:pt x="844" y="75"/>
                  </a:cubicBezTo>
                  <a:cubicBezTo>
                    <a:pt x="847" y="75"/>
                    <a:pt x="848" y="77"/>
                    <a:pt x="848" y="77"/>
                  </a:cubicBezTo>
                  <a:cubicBezTo>
                    <a:pt x="850" y="78"/>
                    <a:pt x="848" y="84"/>
                    <a:pt x="848" y="84"/>
                  </a:cubicBezTo>
                  <a:cubicBezTo>
                    <a:pt x="848" y="84"/>
                    <a:pt x="848" y="86"/>
                    <a:pt x="848" y="87"/>
                  </a:cubicBezTo>
                  <a:cubicBezTo>
                    <a:pt x="848" y="87"/>
                    <a:pt x="847" y="89"/>
                    <a:pt x="847" y="90"/>
                  </a:cubicBezTo>
                  <a:cubicBezTo>
                    <a:pt x="847" y="91"/>
                    <a:pt x="846" y="93"/>
                    <a:pt x="846" y="93"/>
                  </a:cubicBezTo>
                  <a:cubicBezTo>
                    <a:pt x="841" y="96"/>
                    <a:pt x="840" y="102"/>
                    <a:pt x="840" y="102"/>
                  </a:cubicBezTo>
                  <a:cubicBezTo>
                    <a:pt x="839" y="105"/>
                    <a:pt x="838" y="107"/>
                    <a:pt x="838" y="107"/>
                  </a:cubicBezTo>
                  <a:cubicBezTo>
                    <a:pt x="838" y="107"/>
                    <a:pt x="838" y="112"/>
                    <a:pt x="837" y="114"/>
                  </a:cubicBezTo>
                  <a:cubicBezTo>
                    <a:pt x="836" y="116"/>
                    <a:pt x="835" y="119"/>
                    <a:pt x="835" y="119"/>
                  </a:cubicBezTo>
                  <a:cubicBezTo>
                    <a:pt x="835" y="119"/>
                    <a:pt x="834" y="123"/>
                    <a:pt x="833" y="122"/>
                  </a:cubicBezTo>
                  <a:cubicBezTo>
                    <a:pt x="831" y="122"/>
                    <a:pt x="830" y="123"/>
                    <a:pt x="831" y="125"/>
                  </a:cubicBezTo>
                  <a:cubicBezTo>
                    <a:pt x="831" y="128"/>
                    <a:pt x="831" y="131"/>
                    <a:pt x="831" y="131"/>
                  </a:cubicBezTo>
                  <a:cubicBezTo>
                    <a:pt x="825" y="133"/>
                    <a:pt x="827" y="135"/>
                    <a:pt x="826" y="137"/>
                  </a:cubicBezTo>
                  <a:cubicBezTo>
                    <a:pt x="825" y="138"/>
                    <a:pt x="822" y="142"/>
                    <a:pt x="822" y="142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4" y="144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19" y="147"/>
                    <a:pt x="818" y="149"/>
                    <a:pt x="818" y="150"/>
                  </a:cubicBezTo>
                  <a:cubicBezTo>
                    <a:pt x="818" y="151"/>
                    <a:pt x="818" y="151"/>
                    <a:pt x="818" y="151"/>
                  </a:cubicBezTo>
                  <a:cubicBezTo>
                    <a:pt x="817" y="152"/>
                    <a:pt x="817" y="152"/>
                    <a:pt x="816" y="153"/>
                  </a:cubicBezTo>
                  <a:cubicBezTo>
                    <a:pt x="816" y="153"/>
                    <a:pt x="815" y="154"/>
                    <a:pt x="814" y="156"/>
                  </a:cubicBezTo>
                  <a:cubicBezTo>
                    <a:pt x="813" y="157"/>
                    <a:pt x="812" y="158"/>
                    <a:pt x="812" y="158"/>
                  </a:cubicBezTo>
                  <a:cubicBezTo>
                    <a:pt x="812" y="158"/>
                    <a:pt x="811" y="160"/>
                    <a:pt x="811" y="161"/>
                  </a:cubicBezTo>
                  <a:cubicBezTo>
                    <a:pt x="810" y="163"/>
                    <a:pt x="809" y="166"/>
                    <a:pt x="809" y="166"/>
                  </a:cubicBezTo>
                  <a:cubicBezTo>
                    <a:pt x="809" y="169"/>
                    <a:pt x="809" y="169"/>
                    <a:pt x="809" y="169"/>
                  </a:cubicBezTo>
                  <a:cubicBezTo>
                    <a:pt x="806" y="171"/>
                    <a:pt x="806" y="171"/>
                    <a:pt x="806" y="171"/>
                  </a:cubicBezTo>
                  <a:cubicBezTo>
                    <a:pt x="806" y="171"/>
                    <a:pt x="804" y="175"/>
                    <a:pt x="804" y="175"/>
                  </a:cubicBezTo>
                  <a:cubicBezTo>
                    <a:pt x="803" y="176"/>
                    <a:pt x="801" y="178"/>
                    <a:pt x="801" y="179"/>
                  </a:cubicBezTo>
                  <a:cubicBezTo>
                    <a:pt x="801" y="180"/>
                    <a:pt x="800" y="181"/>
                    <a:pt x="798" y="184"/>
                  </a:cubicBezTo>
                  <a:cubicBezTo>
                    <a:pt x="796" y="187"/>
                    <a:pt x="794" y="196"/>
                    <a:pt x="794" y="196"/>
                  </a:cubicBezTo>
                  <a:cubicBezTo>
                    <a:pt x="794" y="196"/>
                    <a:pt x="791" y="197"/>
                    <a:pt x="790" y="197"/>
                  </a:cubicBezTo>
                  <a:cubicBezTo>
                    <a:pt x="790" y="198"/>
                    <a:pt x="788" y="203"/>
                    <a:pt x="786" y="204"/>
                  </a:cubicBezTo>
                  <a:cubicBezTo>
                    <a:pt x="784" y="205"/>
                    <a:pt x="783" y="207"/>
                    <a:pt x="781" y="209"/>
                  </a:cubicBezTo>
                  <a:cubicBezTo>
                    <a:pt x="780" y="212"/>
                    <a:pt x="779" y="213"/>
                    <a:pt x="779" y="213"/>
                  </a:cubicBezTo>
                  <a:cubicBezTo>
                    <a:pt x="779" y="213"/>
                    <a:pt x="779" y="214"/>
                    <a:pt x="779" y="215"/>
                  </a:cubicBezTo>
                  <a:cubicBezTo>
                    <a:pt x="778" y="216"/>
                    <a:pt x="778" y="218"/>
                    <a:pt x="778" y="218"/>
                  </a:cubicBezTo>
                  <a:cubicBezTo>
                    <a:pt x="778" y="219"/>
                    <a:pt x="776" y="225"/>
                    <a:pt x="776" y="226"/>
                  </a:cubicBezTo>
                  <a:cubicBezTo>
                    <a:pt x="777" y="226"/>
                    <a:pt x="779" y="229"/>
                    <a:pt x="777" y="231"/>
                  </a:cubicBezTo>
                  <a:cubicBezTo>
                    <a:pt x="774" y="232"/>
                    <a:pt x="775" y="233"/>
                    <a:pt x="775" y="233"/>
                  </a:cubicBezTo>
                  <a:cubicBezTo>
                    <a:pt x="775" y="233"/>
                    <a:pt x="774" y="237"/>
                    <a:pt x="773" y="237"/>
                  </a:cubicBezTo>
                  <a:cubicBezTo>
                    <a:pt x="773" y="238"/>
                    <a:pt x="772" y="239"/>
                    <a:pt x="771" y="240"/>
                  </a:cubicBezTo>
                  <a:cubicBezTo>
                    <a:pt x="770" y="241"/>
                    <a:pt x="770" y="242"/>
                    <a:pt x="767" y="241"/>
                  </a:cubicBezTo>
                  <a:cubicBezTo>
                    <a:pt x="762" y="237"/>
                    <a:pt x="762" y="240"/>
                    <a:pt x="762" y="241"/>
                  </a:cubicBezTo>
                  <a:cubicBezTo>
                    <a:pt x="762" y="242"/>
                    <a:pt x="763" y="243"/>
                    <a:pt x="764" y="244"/>
                  </a:cubicBezTo>
                  <a:cubicBezTo>
                    <a:pt x="765" y="245"/>
                    <a:pt x="763" y="244"/>
                    <a:pt x="762" y="244"/>
                  </a:cubicBezTo>
                  <a:cubicBezTo>
                    <a:pt x="761" y="244"/>
                    <a:pt x="760" y="244"/>
                    <a:pt x="759" y="246"/>
                  </a:cubicBezTo>
                  <a:cubicBezTo>
                    <a:pt x="759" y="248"/>
                    <a:pt x="759" y="250"/>
                    <a:pt x="759" y="250"/>
                  </a:cubicBezTo>
                  <a:cubicBezTo>
                    <a:pt x="759" y="250"/>
                    <a:pt x="759" y="250"/>
                    <a:pt x="759" y="252"/>
                  </a:cubicBezTo>
                  <a:cubicBezTo>
                    <a:pt x="760" y="254"/>
                    <a:pt x="761" y="254"/>
                    <a:pt x="761" y="255"/>
                  </a:cubicBezTo>
                  <a:cubicBezTo>
                    <a:pt x="761" y="256"/>
                    <a:pt x="760" y="257"/>
                    <a:pt x="761" y="259"/>
                  </a:cubicBezTo>
                  <a:cubicBezTo>
                    <a:pt x="762" y="262"/>
                    <a:pt x="761" y="261"/>
                    <a:pt x="761" y="261"/>
                  </a:cubicBezTo>
                  <a:cubicBezTo>
                    <a:pt x="760" y="260"/>
                    <a:pt x="760" y="260"/>
                    <a:pt x="760" y="260"/>
                  </a:cubicBezTo>
                  <a:cubicBezTo>
                    <a:pt x="753" y="260"/>
                    <a:pt x="753" y="260"/>
                    <a:pt x="753" y="260"/>
                  </a:cubicBezTo>
                  <a:cubicBezTo>
                    <a:pt x="753" y="260"/>
                    <a:pt x="749" y="262"/>
                    <a:pt x="748" y="263"/>
                  </a:cubicBezTo>
                  <a:cubicBezTo>
                    <a:pt x="748" y="265"/>
                    <a:pt x="748" y="268"/>
                    <a:pt x="746" y="267"/>
                  </a:cubicBezTo>
                  <a:cubicBezTo>
                    <a:pt x="744" y="266"/>
                    <a:pt x="740" y="266"/>
                    <a:pt x="738" y="269"/>
                  </a:cubicBezTo>
                  <a:cubicBezTo>
                    <a:pt x="731" y="270"/>
                    <a:pt x="732" y="274"/>
                    <a:pt x="732" y="274"/>
                  </a:cubicBezTo>
                  <a:cubicBezTo>
                    <a:pt x="732" y="274"/>
                    <a:pt x="734" y="274"/>
                    <a:pt x="736" y="275"/>
                  </a:cubicBezTo>
                  <a:cubicBezTo>
                    <a:pt x="738" y="276"/>
                    <a:pt x="736" y="277"/>
                    <a:pt x="735" y="278"/>
                  </a:cubicBezTo>
                  <a:cubicBezTo>
                    <a:pt x="734" y="278"/>
                    <a:pt x="730" y="279"/>
                    <a:pt x="730" y="279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81" y="290"/>
                    <a:pt x="681" y="290"/>
                    <a:pt x="681" y="290"/>
                  </a:cubicBezTo>
                  <a:cubicBezTo>
                    <a:pt x="681" y="290"/>
                    <a:pt x="682" y="292"/>
                    <a:pt x="675" y="292"/>
                  </a:cubicBezTo>
                  <a:cubicBezTo>
                    <a:pt x="669" y="292"/>
                    <a:pt x="665" y="294"/>
                    <a:pt x="663" y="294"/>
                  </a:cubicBezTo>
                  <a:cubicBezTo>
                    <a:pt x="661" y="295"/>
                    <a:pt x="660" y="295"/>
                    <a:pt x="658" y="295"/>
                  </a:cubicBezTo>
                  <a:cubicBezTo>
                    <a:pt x="656" y="295"/>
                    <a:pt x="656" y="295"/>
                    <a:pt x="654" y="295"/>
                  </a:cubicBezTo>
                  <a:cubicBezTo>
                    <a:pt x="653" y="295"/>
                    <a:pt x="653" y="296"/>
                    <a:pt x="650" y="296"/>
                  </a:cubicBezTo>
                  <a:cubicBezTo>
                    <a:pt x="648" y="296"/>
                    <a:pt x="647" y="297"/>
                    <a:pt x="645" y="297"/>
                  </a:cubicBezTo>
                  <a:cubicBezTo>
                    <a:pt x="642" y="297"/>
                    <a:pt x="638" y="299"/>
                    <a:pt x="638" y="299"/>
                  </a:cubicBezTo>
                  <a:cubicBezTo>
                    <a:pt x="638" y="299"/>
                    <a:pt x="636" y="301"/>
                    <a:pt x="635" y="301"/>
                  </a:cubicBezTo>
                  <a:cubicBezTo>
                    <a:pt x="630" y="300"/>
                    <a:pt x="630" y="303"/>
                    <a:pt x="630" y="303"/>
                  </a:cubicBezTo>
                  <a:cubicBezTo>
                    <a:pt x="630" y="303"/>
                    <a:pt x="626" y="304"/>
                    <a:pt x="622" y="305"/>
                  </a:cubicBezTo>
                  <a:cubicBezTo>
                    <a:pt x="615" y="304"/>
                    <a:pt x="616" y="306"/>
                    <a:pt x="611" y="308"/>
                  </a:cubicBezTo>
                  <a:cubicBezTo>
                    <a:pt x="603" y="308"/>
                    <a:pt x="602" y="312"/>
                    <a:pt x="602" y="312"/>
                  </a:cubicBezTo>
                  <a:cubicBezTo>
                    <a:pt x="602" y="312"/>
                    <a:pt x="597" y="313"/>
                    <a:pt x="594" y="312"/>
                  </a:cubicBezTo>
                  <a:cubicBezTo>
                    <a:pt x="590" y="312"/>
                    <a:pt x="586" y="314"/>
                    <a:pt x="584" y="314"/>
                  </a:cubicBezTo>
                  <a:cubicBezTo>
                    <a:pt x="583" y="313"/>
                    <a:pt x="584" y="313"/>
                    <a:pt x="582" y="311"/>
                  </a:cubicBezTo>
                  <a:cubicBezTo>
                    <a:pt x="580" y="309"/>
                    <a:pt x="581" y="309"/>
                    <a:pt x="580" y="307"/>
                  </a:cubicBezTo>
                  <a:cubicBezTo>
                    <a:pt x="579" y="306"/>
                    <a:pt x="579" y="306"/>
                    <a:pt x="577" y="302"/>
                  </a:cubicBezTo>
                  <a:cubicBezTo>
                    <a:pt x="574" y="298"/>
                    <a:pt x="568" y="295"/>
                    <a:pt x="568" y="295"/>
                  </a:cubicBezTo>
                  <a:cubicBezTo>
                    <a:pt x="568" y="295"/>
                    <a:pt x="564" y="295"/>
                    <a:pt x="563" y="295"/>
                  </a:cubicBezTo>
                  <a:cubicBezTo>
                    <a:pt x="561" y="296"/>
                    <a:pt x="562" y="298"/>
                    <a:pt x="561" y="299"/>
                  </a:cubicBezTo>
                  <a:cubicBezTo>
                    <a:pt x="559" y="300"/>
                    <a:pt x="557" y="304"/>
                    <a:pt x="557" y="304"/>
                  </a:cubicBezTo>
                  <a:cubicBezTo>
                    <a:pt x="557" y="304"/>
                    <a:pt x="555" y="307"/>
                    <a:pt x="554" y="304"/>
                  </a:cubicBezTo>
                  <a:cubicBezTo>
                    <a:pt x="554" y="298"/>
                    <a:pt x="551" y="296"/>
                    <a:pt x="551" y="296"/>
                  </a:cubicBezTo>
                  <a:cubicBezTo>
                    <a:pt x="551" y="296"/>
                    <a:pt x="549" y="295"/>
                    <a:pt x="549" y="295"/>
                  </a:cubicBezTo>
                  <a:cubicBezTo>
                    <a:pt x="548" y="294"/>
                    <a:pt x="546" y="294"/>
                    <a:pt x="545" y="294"/>
                  </a:cubicBezTo>
                  <a:cubicBezTo>
                    <a:pt x="544" y="294"/>
                    <a:pt x="536" y="291"/>
                    <a:pt x="535" y="290"/>
                  </a:cubicBezTo>
                  <a:cubicBezTo>
                    <a:pt x="535" y="289"/>
                    <a:pt x="535" y="291"/>
                    <a:pt x="532" y="290"/>
                  </a:cubicBezTo>
                  <a:cubicBezTo>
                    <a:pt x="528" y="289"/>
                    <a:pt x="530" y="294"/>
                    <a:pt x="530" y="295"/>
                  </a:cubicBezTo>
                  <a:cubicBezTo>
                    <a:pt x="530" y="295"/>
                    <a:pt x="529" y="296"/>
                    <a:pt x="529" y="297"/>
                  </a:cubicBezTo>
                  <a:cubicBezTo>
                    <a:pt x="529" y="298"/>
                    <a:pt x="529" y="299"/>
                    <a:pt x="530" y="301"/>
                  </a:cubicBezTo>
                  <a:cubicBezTo>
                    <a:pt x="531" y="303"/>
                    <a:pt x="530" y="301"/>
                    <a:pt x="530" y="303"/>
                  </a:cubicBezTo>
                  <a:cubicBezTo>
                    <a:pt x="530" y="304"/>
                    <a:pt x="530" y="306"/>
                    <a:pt x="530" y="306"/>
                  </a:cubicBezTo>
                  <a:cubicBezTo>
                    <a:pt x="530" y="306"/>
                    <a:pt x="529" y="310"/>
                    <a:pt x="528" y="311"/>
                  </a:cubicBezTo>
                  <a:cubicBezTo>
                    <a:pt x="527" y="312"/>
                    <a:pt x="526" y="314"/>
                    <a:pt x="526" y="315"/>
                  </a:cubicBezTo>
                  <a:cubicBezTo>
                    <a:pt x="526" y="316"/>
                    <a:pt x="526" y="321"/>
                    <a:pt x="526" y="321"/>
                  </a:cubicBezTo>
                  <a:cubicBezTo>
                    <a:pt x="526" y="321"/>
                    <a:pt x="523" y="323"/>
                    <a:pt x="523" y="323"/>
                  </a:cubicBezTo>
                  <a:cubicBezTo>
                    <a:pt x="523" y="324"/>
                    <a:pt x="523" y="326"/>
                    <a:pt x="522" y="326"/>
                  </a:cubicBezTo>
                  <a:cubicBezTo>
                    <a:pt x="521" y="327"/>
                    <a:pt x="520" y="329"/>
                    <a:pt x="521" y="330"/>
                  </a:cubicBezTo>
                  <a:cubicBezTo>
                    <a:pt x="522" y="331"/>
                    <a:pt x="519" y="338"/>
                    <a:pt x="519" y="339"/>
                  </a:cubicBezTo>
                  <a:cubicBezTo>
                    <a:pt x="519" y="340"/>
                    <a:pt x="517" y="340"/>
                    <a:pt x="516" y="341"/>
                  </a:cubicBezTo>
                  <a:cubicBezTo>
                    <a:pt x="515" y="342"/>
                    <a:pt x="512" y="343"/>
                    <a:pt x="512" y="343"/>
                  </a:cubicBezTo>
                  <a:cubicBezTo>
                    <a:pt x="512" y="343"/>
                    <a:pt x="509" y="343"/>
                    <a:pt x="508" y="344"/>
                  </a:cubicBezTo>
                  <a:cubicBezTo>
                    <a:pt x="507" y="345"/>
                    <a:pt x="505" y="346"/>
                    <a:pt x="505" y="346"/>
                  </a:cubicBezTo>
                  <a:cubicBezTo>
                    <a:pt x="505" y="346"/>
                    <a:pt x="503" y="347"/>
                    <a:pt x="503" y="348"/>
                  </a:cubicBezTo>
                  <a:cubicBezTo>
                    <a:pt x="503" y="348"/>
                    <a:pt x="501" y="350"/>
                    <a:pt x="501" y="350"/>
                  </a:cubicBezTo>
                  <a:cubicBezTo>
                    <a:pt x="497" y="350"/>
                    <a:pt x="494" y="352"/>
                    <a:pt x="494" y="352"/>
                  </a:cubicBezTo>
                  <a:cubicBezTo>
                    <a:pt x="489" y="351"/>
                    <a:pt x="491" y="352"/>
                    <a:pt x="487" y="354"/>
                  </a:cubicBezTo>
                  <a:cubicBezTo>
                    <a:pt x="480" y="354"/>
                    <a:pt x="484" y="356"/>
                    <a:pt x="482" y="357"/>
                  </a:cubicBezTo>
                  <a:cubicBezTo>
                    <a:pt x="477" y="360"/>
                    <a:pt x="477" y="357"/>
                    <a:pt x="476" y="355"/>
                  </a:cubicBezTo>
                  <a:cubicBezTo>
                    <a:pt x="473" y="354"/>
                    <a:pt x="473" y="354"/>
                    <a:pt x="472" y="351"/>
                  </a:cubicBezTo>
                  <a:cubicBezTo>
                    <a:pt x="471" y="349"/>
                    <a:pt x="469" y="348"/>
                    <a:pt x="468" y="346"/>
                  </a:cubicBezTo>
                  <a:cubicBezTo>
                    <a:pt x="467" y="345"/>
                    <a:pt x="467" y="343"/>
                    <a:pt x="467" y="340"/>
                  </a:cubicBezTo>
                  <a:cubicBezTo>
                    <a:pt x="467" y="337"/>
                    <a:pt x="464" y="335"/>
                    <a:pt x="464" y="333"/>
                  </a:cubicBezTo>
                  <a:cubicBezTo>
                    <a:pt x="463" y="331"/>
                    <a:pt x="461" y="331"/>
                    <a:pt x="459" y="328"/>
                  </a:cubicBezTo>
                  <a:cubicBezTo>
                    <a:pt x="457" y="325"/>
                    <a:pt x="458" y="326"/>
                    <a:pt x="458" y="325"/>
                  </a:cubicBezTo>
                  <a:cubicBezTo>
                    <a:pt x="457" y="325"/>
                    <a:pt x="454" y="323"/>
                    <a:pt x="453" y="322"/>
                  </a:cubicBezTo>
                  <a:cubicBezTo>
                    <a:pt x="453" y="321"/>
                    <a:pt x="451" y="318"/>
                    <a:pt x="450" y="316"/>
                  </a:cubicBezTo>
                  <a:cubicBezTo>
                    <a:pt x="450" y="314"/>
                    <a:pt x="449" y="314"/>
                    <a:pt x="449" y="312"/>
                  </a:cubicBezTo>
                  <a:cubicBezTo>
                    <a:pt x="449" y="310"/>
                    <a:pt x="449" y="311"/>
                    <a:pt x="450" y="309"/>
                  </a:cubicBezTo>
                  <a:cubicBezTo>
                    <a:pt x="450" y="308"/>
                    <a:pt x="450" y="309"/>
                    <a:pt x="452" y="307"/>
                  </a:cubicBezTo>
                  <a:cubicBezTo>
                    <a:pt x="454" y="306"/>
                    <a:pt x="453" y="305"/>
                    <a:pt x="454" y="305"/>
                  </a:cubicBezTo>
                  <a:cubicBezTo>
                    <a:pt x="454" y="304"/>
                    <a:pt x="456" y="305"/>
                    <a:pt x="458" y="305"/>
                  </a:cubicBezTo>
                  <a:cubicBezTo>
                    <a:pt x="460" y="305"/>
                    <a:pt x="458" y="305"/>
                    <a:pt x="462" y="303"/>
                  </a:cubicBezTo>
                  <a:cubicBezTo>
                    <a:pt x="466" y="301"/>
                    <a:pt x="462" y="303"/>
                    <a:pt x="463" y="304"/>
                  </a:cubicBezTo>
                  <a:cubicBezTo>
                    <a:pt x="464" y="304"/>
                    <a:pt x="464" y="304"/>
                    <a:pt x="466" y="302"/>
                  </a:cubicBezTo>
                  <a:cubicBezTo>
                    <a:pt x="467" y="301"/>
                    <a:pt x="467" y="300"/>
                    <a:pt x="468" y="300"/>
                  </a:cubicBezTo>
                  <a:cubicBezTo>
                    <a:pt x="469" y="300"/>
                    <a:pt x="471" y="300"/>
                    <a:pt x="472" y="299"/>
                  </a:cubicBezTo>
                  <a:cubicBezTo>
                    <a:pt x="473" y="299"/>
                    <a:pt x="475" y="300"/>
                    <a:pt x="475" y="300"/>
                  </a:cubicBezTo>
                  <a:cubicBezTo>
                    <a:pt x="475" y="300"/>
                    <a:pt x="481" y="300"/>
                    <a:pt x="482" y="300"/>
                  </a:cubicBezTo>
                  <a:cubicBezTo>
                    <a:pt x="483" y="300"/>
                    <a:pt x="487" y="300"/>
                    <a:pt x="485" y="298"/>
                  </a:cubicBezTo>
                  <a:cubicBezTo>
                    <a:pt x="483" y="296"/>
                    <a:pt x="480" y="294"/>
                    <a:pt x="480" y="294"/>
                  </a:cubicBezTo>
                  <a:cubicBezTo>
                    <a:pt x="481" y="295"/>
                    <a:pt x="487" y="294"/>
                    <a:pt x="487" y="294"/>
                  </a:cubicBezTo>
                  <a:cubicBezTo>
                    <a:pt x="487" y="294"/>
                    <a:pt x="487" y="293"/>
                    <a:pt x="487" y="291"/>
                  </a:cubicBezTo>
                  <a:cubicBezTo>
                    <a:pt x="488" y="290"/>
                    <a:pt x="487" y="291"/>
                    <a:pt x="488" y="291"/>
                  </a:cubicBezTo>
                  <a:cubicBezTo>
                    <a:pt x="489" y="291"/>
                    <a:pt x="490" y="290"/>
                    <a:pt x="490" y="290"/>
                  </a:cubicBezTo>
                  <a:cubicBezTo>
                    <a:pt x="490" y="290"/>
                    <a:pt x="490" y="290"/>
                    <a:pt x="493" y="289"/>
                  </a:cubicBezTo>
                  <a:cubicBezTo>
                    <a:pt x="496" y="288"/>
                    <a:pt x="495" y="288"/>
                    <a:pt x="495" y="288"/>
                  </a:cubicBezTo>
                  <a:cubicBezTo>
                    <a:pt x="495" y="288"/>
                    <a:pt x="497" y="288"/>
                    <a:pt x="498" y="286"/>
                  </a:cubicBezTo>
                  <a:cubicBezTo>
                    <a:pt x="500" y="284"/>
                    <a:pt x="498" y="286"/>
                    <a:pt x="500" y="285"/>
                  </a:cubicBezTo>
                  <a:cubicBezTo>
                    <a:pt x="501" y="285"/>
                    <a:pt x="502" y="284"/>
                    <a:pt x="504" y="284"/>
                  </a:cubicBezTo>
                  <a:cubicBezTo>
                    <a:pt x="506" y="283"/>
                    <a:pt x="506" y="283"/>
                    <a:pt x="507" y="282"/>
                  </a:cubicBezTo>
                  <a:cubicBezTo>
                    <a:pt x="508" y="280"/>
                    <a:pt x="509" y="281"/>
                    <a:pt x="509" y="281"/>
                  </a:cubicBezTo>
                  <a:cubicBezTo>
                    <a:pt x="509" y="281"/>
                    <a:pt x="512" y="280"/>
                    <a:pt x="515" y="279"/>
                  </a:cubicBezTo>
                  <a:cubicBezTo>
                    <a:pt x="517" y="279"/>
                    <a:pt x="517" y="279"/>
                    <a:pt x="517" y="279"/>
                  </a:cubicBezTo>
                  <a:cubicBezTo>
                    <a:pt x="517" y="279"/>
                    <a:pt x="519" y="281"/>
                    <a:pt x="519" y="283"/>
                  </a:cubicBezTo>
                  <a:cubicBezTo>
                    <a:pt x="520" y="284"/>
                    <a:pt x="520" y="284"/>
                    <a:pt x="521" y="286"/>
                  </a:cubicBezTo>
                  <a:cubicBezTo>
                    <a:pt x="523" y="288"/>
                    <a:pt x="524" y="288"/>
                    <a:pt x="525" y="288"/>
                  </a:cubicBezTo>
                  <a:cubicBezTo>
                    <a:pt x="526" y="289"/>
                    <a:pt x="527" y="288"/>
                    <a:pt x="527" y="288"/>
                  </a:cubicBezTo>
                  <a:cubicBezTo>
                    <a:pt x="528" y="287"/>
                    <a:pt x="527" y="286"/>
                    <a:pt x="528" y="285"/>
                  </a:cubicBezTo>
                  <a:cubicBezTo>
                    <a:pt x="528" y="284"/>
                    <a:pt x="529" y="284"/>
                    <a:pt x="529" y="283"/>
                  </a:cubicBezTo>
                  <a:cubicBezTo>
                    <a:pt x="529" y="283"/>
                    <a:pt x="529" y="281"/>
                    <a:pt x="528" y="280"/>
                  </a:cubicBezTo>
                  <a:cubicBezTo>
                    <a:pt x="527" y="279"/>
                    <a:pt x="522" y="272"/>
                    <a:pt x="522" y="272"/>
                  </a:cubicBezTo>
                  <a:cubicBezTo>
                    <a:pt x="522" y="272"/>
                    <a:pt x="523" y="272"/>
                    <a:pt x="525" y="270"/>
                  </a:cubicBezTo>
                  <a:cubicBezTo>
                    <a:pt x="528" y="269"/>
                    <a:pt x="528" y="269"/>
                    <a:pt x="528" y="268"/>
                  </a:cubicBezTo>
                  <a:cubicBezTo>
                    <a:pt x="528" y="267"/>
                    <a:pt x="531" y="266"/>
                    <a:pt x="531" y="266"/>
                  </a:cubicBezTo>
                  <a:cubicBezTo>
                    <a:pt x="537" y="265"/>
                    <a:pt x="536" y="262"/>
                    <a:pt x="536" y="262"/>
                  </a:cubicBezTo>
                  <a:cubicBezTo>
                    <a:pt x="536" y="262"/>
                    <a:pt x="536" y="262"/>
                    <a:pt x="538" y="262"/>
                  </a:cubicBezTo>
                  <a:cubicBezTo>
                    <a:pt x="541" y="261"/>
                    <a:pt x="541" y="261"/>
                    <a:pt x="541" y="260"/>
                  </a:cubicBezTo>
                  <a:cubicBezTo>
                    <a:pt x="542" y="260"/>
                    <a:pt x="543" y="259"/>
                    <a:pt x="544" y="259"/>
                  </a:cubicBezTo>
                  <a:cubicBezTo>
                    <a:pt x="546" y="259"/>
                    <a:pt x="544" y="259"/>
                    <a:pt x="545" y="259"/>
                  </a:cubicBezTo>
                  <a:cubicBezTo>
                    <a:pt x="546" y="259"/>
                    <a:pt x="547" y="258"/>
                    <a:pt x="549" y="257"/>
                  </a:cubicBezTo>
                  <a:cubicBezTo>
                    <a:pt x="551" y="256"/>
                    <a:pt x="550" y="257"/>
                    <a:pt x="551" y="256"/>
                  </a:cubicBezTo>
                  <a:cubicBezTo>
                    <a:pt x="552" y="255"/>
                    <a:pt x="555" y="253"/>
                    <a:pt x="555" y="253"/>
                  </a:cubicBezTo>
                  <a:cubicBezTo>
                    <a:pt x="555" y="253"/>
                    <a:pt x="558" y="253"/>
                    <a:pt x="559" y="252"/>
                  </a:cubicBezTo>
                  <a:cubicBezTo>
                    <a:pt x="561" y="251"/>
                    <a:pt x="562" y="249"/>
                    <a:pt x="562" y="248"/>
                  </a:cubicBezTo>
                  <a:cubicBezTo>
                    <a:pt x="563" y="247"/>
                    <a:pt x="564" y="247"/>
                    <a:pt x="565" y="246"/>
                  </a:cubicBezTo>
                  <a:cubicBezTo>
                    <a:pt x="565" y="245"/>
                    <a:pt x="566" y="245"/>
                    <a:pt x="569" y="245"/>
                  </a:cubicBezTo>
                  <a:cubicBezTo>
                    <a:pt x="571" y="245"/>
                    <a:pt x="571" y="244"/>
                    <a:pt x="572" y="243"/>
                  </a:cubicBezTo>
                  <a:cubicBezTo>
                    <a:pt x="572" y="242"/>
                    <a:pt x="572" y="242"/>
                    <a:pt x="573" y="241"/>
                  </a:cubicBezTo>
                  <a:cubicBezTo>
                    <a:pt x="575" y="240"/>
                    <a:pt x="575" y="239"/>
                    <a:pt x="576" y="238"/>
                  </a:cubicBezTo>
                  <a:cubicBezTo>
                    <a:pt x="577" y="237"/>
                    <a:pt x="577" y="238"/>
                    <a:pt x="580" y="238"/>
                  </a:cubicBezTo>
                  <a:cubicBezTo>
                    <a:pt x="582" y="238"/>
                    <a:pt x="581" y="238"/>
                    <a:pt x="584" y="236"/>
                  </a:cubicBezTo>
                  <a:cubicBezTo>
                    <a:pt x="586" y="234"/>
                    <a:pt x="582" y="235"/>
                    <a:pt x="584" y="234"/>
                  </a:cubicBezTo>
                  <a:cubicBezTo>
                    <a:pt x="585" y="234"/>
                    <a:pt x="586" y="234"/>
                    <a:pt x="587" y="233"/>
                  </a:cubicBezTo>
                  <a:cubicBezTo>
                    <a:pt x="588" y="232"/>
                    <a:pt x="590" y="230"/>
                    <a:pt x="591" y="229"/>
                  </a:cubicBezTo>
                  <a:cubicBezTo>
                    <a:pt x="591" y="228"/>
                    <a:pt x="592" y="229"/>
                    <a:pt x="592" y="228"/>
                  </a:cubicBezTo>
                  <a:cubicBezTo>
                    <a:pt x="592" y="228"/>
                    <a:pt x="594" y="227"/>
                    <a:pt x="595" y="226"/>
                  </a:cubicBezTo>
                  <a:cubicBezTo>
                    <a:pt x="597" y="225"/>
                    <a:pt x="597" y="225"/>
                    <a:pt x="598" y="224"/>
                  </a:cubicBezTo>
                  <a:cubicBezTo>
                    <a:pt x="599" y="224"/>
                    <a:pt x="601" y="224"/>
                    <a:pt x="602" y="223"/>
                  </a:cubicBezTo>
                  <a:cubicBezTo>
                    <a:pt x="604" y="223"/>
                    <a:pt x="605" y="221"/>
                    <a:pt x="606" y="221"/>
                  </a:cubicBezTo>
                  <a:cubicBezTo>
                    <a:pt x="606" y="220"/>
                    <a:pt x="608" y="218"/>
                    <a:pt x="610" y="218"/>
                  </a:cubicBezTo>
                  <a:cubicBezTo>
                    <a:pt x="612" y="218"/>
                    <a:pt x="612" y="217"/>
                    <a:pt x="615" y="217"/>
                  </a:cubicBezTo>
                  <a:cubicBezTo>
                    <a:pt x="617" y="217"/>
                    <a:pt x="617" y="215"/>
                    <a:pt x="619" y="214"/>
                  </a:cubicBezTo>
                  <a:cubicBezTo>
                    <a:pt x="621" y="212"/>
                    <a:pt x="619" y="214"/>
                    <a:pt x="620" y="213"/>
                  </a:cubicBezTo>
                  <a:cubicBezTo>
                    <a:pt x="622" y="213"/>
                    <a:pt x="623" y="213"/>
                    <a:pt x="624" y="212"/>
                  </a:cubicBezTo>
                  <a:cubicBezTo>
                    <a:pt x="625" y="212"/>
                    <a:pt x="627" y="210"/>
                    <a:pt x="628" y="210"/>
                  </a:cubicBezTo>
                  <a:cubicBezTo>
                    <a:pt x="630" y="210"/>
                    <a:pt x="632" y="212"/>
                    <a:pt x="633" y="214"/>
                  </a:cubicBezTo>
                  <a:cubicBezTo>
                    <a:pt x="634" y="215"/>
                    <a:pt x="632" y="216"/>
                    <a:pt x="631" y="217"/>
                  </a:cubicBezTo>
                  <a:cubicBezTo>
                    <a:pt x="630" y="217"/>
                    <a:pt x="631" y="219"/>
                    <a:pt x="631" y="219"/>
                  </a:cubicBezTo>
                  <a:cubicBezTo>
                    <a:pt x="631" y="219"/>
                    <a:pt x="631" y="218"/>
                    <a:pt x="633" y="222"/>
                  </a:cubicBezTo>
                  <a:cubicBezTo>
                    <a:pt x="635" y="226"/>
                    <a:pt x="633" y="222"/>
                    <a:pt x="632" y="224"/>
                  </a:cubicBezTo>
                  <a:cubicBezTo>
                    <a:pt x="632" y="226"/>
                    <a:pt x="632" y="226"/>
                    <a:pt x="633" y="228"/>
                  </a:cubicBezTo>
                  <a:cubicBezTo>
                    <a:pt x="633" y="229"/>
                    <a:pt x="634" y="229"/>
                    <a:pt x="633" y="230"/>
                  </a:cubicBezTo>
                  <a:cubicBezTo>
                    <a:pt x="633" y="232"/>
                    <a:pt x="633" y="230"/>
                    <a:pt x="635" y="233"/>
                  </a:cubicBezTo>
                  <a:cubicBezTo>
                    <a:pt x="636" y="235"/>
                    <a:pt x="634" y="234"/>
                    <a:pt x="634" y="234"/>
                  </a:cubicBezTo>
                  <a:cubicBezTo>
                    <a:pt x="634" y="234"/>
                    <a:pt x="634" y="234"/>
                    <a:pt x="635" y="237"/>
                  </a:cubicBezTo>
                  <a:cubicBezTo>
                    <a:pt x="635" y="240"/>
                    <a:pt x="635" y="238"/>
                    <a:pt x="636" y="238"/>
                  </a:cubicBezTo>
                  <a:cubicBezTo>
                    <a:pt x="637" y="239"/>
                    <a:pt x="638" y="240"/>
                    <a:pt x="636" y="241"/>
                  </a:cubicBezTo>
                  <a:cubicBezTo>
                    <a:pt x="634" y="242"/>
                    <a:pt x="636" y="241"/>
                    <a:pt x="635" y="243"/>
                  </a:cubicBezTo>
                  <a:cubicBezTo>
                    <a:pt x="634" y="244"/>
                    <a:pt x="636" y="245"/>
                    <a:pt x="637" y="247"/>
                  </a:cubicBezTo>
                  <a:cubicBezTo>
                    <a:pt x="637" y="249"/>
                    <a:pt x="639" y="247"/>
                    <a:pt x="639" y="247"/>
                  </a:cubicBezTo>
                  <a:cubicBezTo>
                    <a:pt x="640" y="246"/>
                    <a:pt x="641" y="244"/>
                    <a:pt x="642" y="243"/>
                  </a:cubicBezTo>
                  <a:cubicBezTo>
                    <a:pt x="642" y="242"/>
                    <a:pt x="642" y="242"/>
                    <a:pt x="642" y="241"/>
                  </a:cubicBezTo>
                  <a:cubicBezTo>
                    <a:pt x="642" y="241"/>
                    <a:pt x="642" y="240"/>
                    <a:pt x="642" y="237"/>
                  </a:cubicBezTo>
                  <a:cubicBezTo>
                    <a:pt x="642" y="235"/>
                    <a:pt x="642" y="237"/>
                    <a:pt x="642" y="236"/>
                  </a:cubicBezTo>
                  <a:cubicBezTo>
                    <a:pt x="643" y="234"/>
                    <a:pt x="643" y="235"/>
                    <a:pt x="642" y="232"/>
                  </a:cubicBezTo>
                  <a:cubicBezTo>
                    <a:pt x="641" y="228"/>
                    <a:pt x="642" y="232"/>
                    <a:pt x="644" y="230"/>
                  </a:cubicBezTo>
                  <a:cubicBezTo>
                    <a:pt x="646" y="228"/>
                    <a:pt x="644" y="229"/>
                    <a:pt x="644" y="228"/>
                  </a:cubicBezTo>
                  <a:cubicBezTo>
                    <a:pt x="644" y="227"/>
                    <a:pt x="644" y="227"/>
                    <a:pt x="643" y="226"/>
                  </a:cubicBezTo>
                  <a:cubicBezTo>
                    <a:pt x="643" y="225"/>
                    <a:pt x="642" y="224"/>
                    <a:pt x="643" y="222"/>
                  </a:cubicBezTo>
                  <a:cubicBezTo>
                    <a:pt x="643" y="220"/>
                    <a:pt x="644" y="221"/>
                    <a:pt x="644" y="220"/>
                  </a:cubicBezTo>
                  <a:cubicBezTo>
                    <a:pt x="644" y="218"/>
                    <a:pt x="642" y="218"/>
                    <a:pt x="642" y="216"/>
                  </a:cubicBezTo>
                  <a:cubicBezTo>
                    <a:pt x="642" y="215"/>
                    <a:pt x="641" y="210"/>
                    <a:pt x="641" y="210"/>
                  </a:cubicBezTo>
                  <a:cubicBezTo>
                    <a:pt x="642" y="209"/>
                    <a:pt x="642" y="209"/>
                    <a:pt x="642" y="209"/>
                  </a:cubicBezTo>
                  <a:cubicBezTo>
                    <a:pt x="644" y="208"/>
                    <a:pt x="644" y="208"/>
                    <a:pt x="644" y="208"/>
                  </a:cubicBezTo>
                  <a:cubicBezTo>
                    <a:pt x="644" y="208"/>
                    <a:pt x="645" y="204"/>
                    <a:pt x="645" y="202"/>
                  </a:cubicBezTo>
                  <a:cubicBezTo>
                    <a:pt x="646" y="201"/>
                    <a:pt x="645" y="201"/>
                    <a:pt x="646" y="199"/>
                  </a:cubicBezTo>
                  <a:cubicBezTo>
                    <a:pt x="646" y="197"/>
                    <a:pt x="646" y="196"/>
                    <a:pt x="646" y="195"/>
                  </a:cubicBezTo>
                  <a:cubicBezTo>
                    <a:pt x="646" y="194"/>
                    <a:pt x="647" y="193"/>
                    <a:pt x="647" y="193"/>
                  </a:cubicBezTo>
                  <a:cubicBezTo>
                    <a:pt x="647" y="192"/>
                    <a:pt x="647" y="190"/>
                    <a:pt x="647" y="189"/>
                  </a:cubicBezTo>
                  <a:cubicBezTo>
                    <a:pt x="647" y="187"/>
                    <a:pt x="647" y="188"/>
                    <a:pt x="649" y="188"/>
                  </a:cubicBezTo>
                  <a:cubicBezTo>
                    <a:pt x="650" y="188"/>
                    <a:pt x="649" y="189"/>
                    <a:pt x="650" y="189"/>
                  </a:cubicBezTo>
                  <a:cubicBezTo>
                    <a:pt x="652" y="189"/>
                    <a:pt x="652" y="189"/>
                    <a:pt x="654" y="189"/>
                  </a:cubicBezTo>
                  <a:cubicBezTo>
                    <a:pt x="656" y="189"/>
                    <a:pt x="656" y="190"/>
                    <a:pt x="657" y="191"/>
                  </a:cubicBezTo>
                  <a:cubicBezTo>
                    <a:pt x="658" y="193"/>
                    <a:pt x="657" y="191"/>
                    <a:pt x="656" y="194"/>
                  </a:cubicBezTo>
                  <a:cubicBezTo>
                    <a:pt x="656" y="196"/>
                    <a:pt x="657" y="195"/>
                    <a:pt x="659" y="195"/>
                  </a:cubicBezTo>
                  <a:cubicBezTo>
                    <a:pt x="661" y="194"/>
                    <a:pt x="661" y="194"/>
                    <a:pt x="660" y="195"/>
                  </a:cubicBezTo>
                  <a:cubicBezTo>
                    <a:pt x="659" y="196"/>
                    <a:pt x="661" y="198"/>
                    <a:pt x="662" y="199"/>
                  </a:cubicBezTo>
                  <a:cubicBezTo>
                    <a:pt x="662" y="200"/>
                    <a:pt x="664" y="201"/>
                    <a:pt x="666" y="200"/>
                  </a:cubicBezTo>
                  <a:cubicBezTo>
                    <a:pt x="669" y="200"/>
                    <a:pt x="667" y="198"/>
                    <a:pt x="668" y="198"/>
                  </a:cubicBezTo>
                  <a:cubicBezTo>
                    <a:pt x="669" y="198"/>
                    <a:pt x="672" y="198"/>
                    <a:pt x="672" y="197"/>
                  </a:cubicBezTo>
                  <a:cubicBezTo>
                    <a:pt x="673" y="195"/>
                    <a:pt x="672" y="194"/>
                    <a:pt x="672" y="193"/>
                  </a:cubicBezTo>
                  <a:cubicBezTo>
                    <a:pt x="671" y="192"/>
                    <a:pt x="669" y="193"/>
                    <a:pt x="668" y="195"/>
                  </a:cubicBezTo>
                  <a:cubicBezTo>
                    <a:pt x="666" y="197"/>
                    <a:pt x="666" y="196"/>
                    <a:pt x="665" y="194"/>
                  </a:cubicBezTo>
                  <a:cubicBezTo>
                    <a:pt x="665" y="192"/>
                    <a:pt x="665" y="193"/>
                    <a:pt x="667" y="190"/>
                  </a:cubicBezTo>
                  <a:cubicBezTo>
                    <a:pt x="668" y="187"/>
                    <a:pt x="667" y="189"/>
                    <a:pt x="666" y="188"/>
                  </a:cubicBezTo>
                  <a:cubicBezTo>
                    <a:pt x="666" y="188"/>
                    <a:pt x="664" y="188"/>
                    <a:pt x="663" y="188"/>
                  </a:cubicBezTo>
                  <a:cubicBezTo>
                    <a:pt x="662" y="189"/>
                    <a:pt x="661" y="191"/>
                    <a:pt x="661" y="191"/>
                  </a:cubicBezTo>
                  <a:cubicBezTo>
                    <a:pt x="660" y="191"/>
                    <a:pt x="661" y="190"/>
                    <a:pt x="661" y="188"/>
                  </a:cubicBezTo>
                  <a:cubicBezTo>
                    <a:pt x="661" y="186"/>
                    <a:pt x="658" y="185"/>
                    <a:pt x="657" y="183"/>
                  </a:cubicBezTo>
                  <a:cubicBezTo>
                    <a:pt x="655" y="182"/>
                    <a:pt x="654" y="184"/>
                    <a:pt x="650" y="184"/>
                  </a:cubicBezTo>
                  <a:cubicBezTo>
                    <a:pt x="645" y="184"/>
                    <a:pt x="645" y="184"/>
                    <a:pt x="645" y="182"/>
                  </a:cubicBezTo>
                  <a:cubicBezTo>
                    <a:pt x="645" y="181"/>
                    <a:pt x="644" y="181"/>
                    <a:pt x="644" y="179"/>
                  </a:cubicBezTo>
                  <a:cubicBezTo>
                    <a:pt x="644" y="177"/>
                    <a:pt x="642" y="176"/>
                    <a:pt x="642" y="174"/>
                  </a:cubicBezTo>
                  <a:cubicBezTo>
                    <a:pt x="642" y="173"/>
                    <a:pt x="642" y="172"/>
                    <a:pt x="640" y="169"/>
                  </a:cubicBezTo>
                  <a:cubicBezTo>
                    <a:pt x="638" y="166"/>
                    <a:pt x="635" y="163"/>
                    <a:pt x="635" y="162"/>
                  </a:cubicBezTo>
                  <a:cubicBezTo>
                    <a:pt x="634" y="162"/>
                    <a:pt x="633" y="162"/>
                    <a:pt x="632" y="162"/>
                  </a:cubicBezTo>
                  <a:cubicBezTo>
                    <a:pt x="632" y="162"/>
                    <a:pt x="631" y="160"/>
                    <a:pt x="630" y="159"/>
                  </a:cubicBezTo>
                  <a:cubicBezTo>
                    <a:pt x="628" y="158"/>
                    <a:pt x="627" y="158"/>
                    <a:pt x="625" y="158"/>
                  </a:cubicBezTo>
                  <a:cubicBezTo>
                    <a:pt x="622" y="158"/>
                    <a:pt x="622" y="159"/>
                    <a:pt x="623" y="160"/>
                  </a:cubicBezTo>
                  <a:cubicBezTo>
                    <a:pt x="624" y="160"/>
                    <a:pt x="624" y="160"/>
                    <a:pt x="625" y="162"/>
                  </a:cubicBezTo>
                  <a:cubicBezTo>
                    <a:pt x="627" y="163"/>
                    <a:pt x="625" y="163"/>
                    <a:pt x="626" y="163"/>
                  </a:cubicBezTo>
                  <a:cubicBezTo>
                    <a:pt x="626" y="164"/>
                    <a:pt x="625" y="166"/>
                    <a:pt x="625" y="167"/>
                  </a:cubicBezTo>
                  <a:cubicBezTo>
                    <a:pt x="625" y="168"/>
                    <a:pt x="624" y="169"/>
                    <a:pt x="624" y="170"/>
                  </a:cubicBezTo>
                  <a:cubicBezTo>
                    <a:pt x="624" y="171"/>
                    <a:pt x="625" y="172"/>
                    <a:pt x="625" y="172"/>
                  </a:cubicBezTo>
                  <a:cubicBezTo>
                    <a:pt x="626" y="173"/>
                    <a:pt x="626" y="173"/>
                    <a:pt x="626" y="174"/>
                  </a:cubicBezTo>
                  <a:cubicBezTo>
                    <a:pt x="627" y="175"/>
                    <a:pt x="628" y="174"/>
                    <a:pt x="629" y="175"/>
                  </a:cubicBezTo>
                  <a:cubicBezTo>
                    <a:pt x="630" y="175"/>
                    <a:pt x="630" y="176"/>
                    <a:pt x="630" y="176"/>
                  </a:cubicBezTo>
                  <a:cubicBezTo>
                    <a:pt x="630" y="176"/>
                    <a:pt x="630" y="177"/>
                    <a:pt x="630" y="178"/>
                  </a:cubicBezTo>
                  <a:cubicBezTo>
                    <a:pt x="630" y="180"/>
                    <a:pt x="629" y="179"/>
                    <a:pt x="628" y="180"/>
                  </a:cubicBezTo>
                  <a:cubicBezTo>
                    <a:pt x="628" y="180"/>
                    <a:pt x="627" y="181"/>
                    <a:pt x="628" y="181"/>
                  </a:cubicBezTo>
                  <a:cubicBezTo>
                    <a:pt x="628" y="182"/>
                    <a:pt x="629" y="184"/>
                    <a:pt x="629" y="184"/>
                  </a:cubicBezTo>
                  <a:cubicBezTo>
                    <a:pt x="629" y="184"/>
                    <a:pt x="628" y="184"/>
                    <a:pt x="628" y="186"/>
                  </a:cubicBezTo>
                  <a:cubicBezTo>
                    <a:pt x="628" y="187"/>
                    <a:pt x="627" y="187"/>
                    <a:pt x="628" y="189"/>
                  </a:cubicBezTo>
                  <a:cubicBezTo>
                    <a:pt x="629" y="191"/>
                    <a:pt x="627" y="191"/>
                    <a:pt x="627" y="191"/>
                  </a:cubicBezTo>
                  <a:cubicBezTo>
                    <a:pt x="627" y="190"/>
                    <a:pt x="627" y="190"/>
                    <a:pt x="627" y="190"/>
                  </a:cubicBezTo>
                  <a:cubicBezTo>
                    <a:pt x="627" y="190"/>
                    <a:pt x="625" y="190"/>
                    <a:pt x="623" y="190"/>
                  </a:cubicBezTo>
                  <a:cubicBezTo>
                    <a:pt x="621" y="190"/>
                    <a:pt x="621" y="192"/>
                    <a:pt x="621" y="192"/>
                  </a:cubicBezTo>
                  <a:cubicBezTo>
                    <a:pt x="621" y="192"/>
                    <a:pt x="620" y="193"/>
                    <a:pt x="619" y="192"/>
                  </a:cubicBezTo>
                  <a:cubicBezTo>
                    <a:pt x="618" y="191"/>
                    <a:pt x="616" y="190"/>
                    <a:pt x="614" y="191"/>
                  </a:cubicBezTo>
                  <a:cubicBezTo>
                    <a:pt x="612" y="192"/>
                    <a:pt x="609" y="196"/>
                    <a:pt x="609" y="198"/>
                  </a:cubicBezTo>
                  <a:cubicBezTo>
                    <a:pt x="609" y="199"/>
                    <a:pt x="610" y="199"/>
                    <a:pt x="611" y="199"/>
                  </a:cubicBezTo>
                  <a:cubicBezTo>
                    <a:pt x="611" y="199"/>
                    <a:pt x="612" y="198"/>
                    <a:pt x="614" y="197"/>
                  </a:cubicBezTo>
                  <a:cubicBezTo>
                    <a:pt x="616" y="196"/>
                    <a:pt x="615" y="196"/>
                    <a:pt x="616" y="196"/>
                  </a:cubicBezTo>
                  <a:cubicBezTo>
                    <a:pt x="616" y="196"/>
                    <a:pt x="617" y="196"/>
                    <a:pt x="619" y="194"/>
                  </a:cubicBezTo>
                  <a:cubicBezTo>
                    <a:pt x="622" y="193"/>
                    <a:pt x="621" y="196"/>
                    <a:pt x="621" y="196"/>
                  </a:cubicBezTo>
                  <a:cubicBezTo>
                    <a:pt x="621" y="196"/>
                    <a:pt x="620" y="197"/>
                    <a:pt x="619" y="198"/>
                  </a:cubicBezTo>
                  <a:cubicBezTo>
                    <a:pt x="618" y="199"/>
                    <a:pt x="617" y="199"/>
                    <a:pt x="615" y="200"/>
                  </a:cubicBezTo>
                  <a:cubicBezTo>
                    <a:pt x="613" y="202"/>
                    <a:pt x="612" y="202"/>
                    <a:pt x="609" y="203"/>
                  </a:cubicBezTo>
                  <a:cubicBezTo>
                    <a:pt x="607" y="204"/>
                    <a:pt x="607" y="204"/>
                    <a:pt x="607" y="204"/>
                  </a:cubicBezTo>
                  <a:cubicBezTo>
                    <a:pt x="603" y="206"/>
                    <a:pt x="603" y="206"/>
                    <a:pt x="603" y="206"/>
                  </a:cubicBezTo>
                  <a:cubicBezTo>
                    <a:pt x="599" y="208"/>
                    <a:pt x="599" y="208"/>
                    <a:pt x="599" y="208"/>
                  </a:cubicBezTo>
                  <a:cubicBezTo>
                    <a:pt x="599" y="208"/>
                    <a:pt x="597" y="210"/>
                    <a:pt x="597" y="211"/>
                  </a:cubicBezTo>
                  <a:cubicBezTo>
                    <a:pt x="596" y="212"/>
                    <a:pt x="589" y="217"/>
                    <a:pt x="589" y="217"/>
                  </a:cubicBezTo>
                  <a:cubicBezTo>
                    <a:pt x="584" y="217"/>
                    <a:pt x="581" y="222"/>
                    <a:pt x="581" y="222"/>
                  </a:cubicBezTo>
                  <a:cubicBezTo>
                    <a:pt x="571" y="226"/>
                    <a:pt x="571" y="226"/>
                    <a:pt x="571" y="226"/>
                  </a:cubicBezTo>
                  <a:cubicBezTo>
                    <a:pt x="567" y="230"/>
                    <a:pt x="567" y="230"/>
                    <a:pt x="567" y="230"/>
                  </a:cubicBezTo>
                  <a:cubicBezTo>
                    <a:pt x="567" y="230"/>
                    <a:pt x="563" y="233"/>
                    <a:pt x="561" y="235"/>
                  </a:cubicBezTo>
                  <a:cubicBezTo>
                    <a:pt x="559" y="236"/>
                    <a:pt x="557" y="238"/>
                    <a:pt x="552" y="239"/>
                  </a:cubicBezTo>
                  <a:cubicBezTo>
                    <a:pt x="547" y="240"/>
                    <a:pt x="542" y="246"/>
                    <a:pt x="539" y="247"/>
                  </a:cubicBezTo>
                  <a:cubicBezTo>
                    <a:pt x="536" y="247"/>
                    <a:pt x="533" y="250"/>
                    <a:pt x="533" y="250"/>
                  </a:cubicBezTo>
                  <a:cubicBezTo>
                    <a:pt x="533" y="250"/>
                    <a:pt x="536" y="250"/>
                    <a:pt x="529" y="253"/>
                  </a:cubicBezTo>
                  <a:cubicBezTo>
                    <a:pt x="522" y="256"/>
                    <a:pt x="518" y="260"/>
                    <a:pt x="517" y="260"/>
                  </a:cubicBezTo>
                  <a:cubicBezTo>
                    <a:pt x="516" y="260"/>
                    <a:pt x="511" y="262"/>
                    <a:pt x="508" y="265"/>
                  </a:cubicBezTo>
                  <a:cubicBezTo>
                    <a:pt x="505" y="269"/>
                    <a:pt x="500" y="268"/>
                    <a:pt x="500" y="268"/>
                  </a:cubicBezTo>
                  <a:cubicBezTo>
                    <a:pt x="500" y="268"/>
                    <a:pt x="495" y="269"/>
                    <a:pt x="495" y="269"/>
                  </a:cubicBezTo>
                  <a:cubicBezTo>
                    <a:pt x="494" y="269"/>
                    <a:pt x="492" y="269"/>
                    <a:pt x="490" y="269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2" y="269"/>
                    <a:pt x="477" y="268"/>
                    <a:pt x="476" y="269"/>
                  </a:cubicBezTo>
                  <a:cubicBezTo>
                    <a:pt x="474" y="269"/>
                    <a:pt x="473" y="270"/>
                    <a:pt x="474" y="272"/>
                  </a:cubicBezTo>
                  <a:cubicBezTo>
                    <a:pt x="474" y="273"/>
                    <a:pt x="475" y="273"/>
                    <a:pt x="476" y="273"/>
                  </a:cubicBezTo>
                  <a:cubicBezTo>
                    <a:pt x="477" y="273"/>
                    <a:pt x="478" y="272"/>
                    <a:pt x="480" y="272"/>
                  </a:cubicBezTo>
                  <a:cubicBezTo>
                    <a:pt x="482" y="272"/>
                    <a:pt x="483" y="272"/>
                    <a:pt x="483" y="272"/>
                  </a:cubicBezTo>
                  <a:cubicBezTo>
                    <a:pt x="483" y="272"/>
                    <a:pt x="484" y="273"/>
                    <a:pt x="486" y="273"/>
                  </a:cubicBezTo>
                  <a:cubicBezTo>
                    <a:pt x="489" y="272"/>
                    <a:pt x="488" y="272"/>
                    <a:pt x="489" y="272"/>
                  </a:cubicBezTo>
                  <a:cubicBezTo>
                    <a:pt x="491" y="271"/>
                    <a:pt x="491" y="272"/>
                    <a:pt x="492" y="273"/>
                  </a:cubicBezTo>
                  <a:cubicBezTo>
                    <a:pt x="493" y="274"/>
                    <a:pt x="492" y="275"/>
                    <a:pt x="492" y="275"/>
                  </a:cubicBezTo>
                  <a:cubicBezTo>
                    <a:pt x="490" y="276"/>
                    <a:pt x="490" y="276"/>
                    <a:pt x="490" y="276"/>
                  </a:cubicBezTo>
                  <a:cubicBezTo>
                    <a:pt x="490" y="276"/>
                    <a:pt x="489" y="276"/>
                    <a:pt x="487" y="276"/>
                  </a:cubicBezTo>
                  <a:cubicBezTo>
                    <a:pt x="486" y="277"/>
                    <a:pt x="485" y="278"/>
                    <a:pt x="485" y="278"/>
                  </a:cubicBezTo>
                  <a:cubicBezTo>
                    <a:pt x="484" y="278"/>
                    <a:pt x="484" y="278"/>
                    <a:pt x="483" y="278"/>
                  </a:cubicBezTo>
                  <a:cubicBezTo>
                    <a:pt x="482" y="279"/>
                    <a:pt x="481" y="281"/>
                    <a:pt x="480" y="281"/>
                  </a:cubicBezTo>
                  <a:cubicBezTo>
                    <a:pt x="479" y="281"/>
                    <a:pt x="476" y="283"/>
                    <a:pt x="476" y="283"/>
                  </a:cubicBezTo>
                  <a:cubicBezTo>
                    <a:pt x="475" y="283"/>
                    <a:pt x="472" y="286"/>
                    <a:pt x="471" y="286"/>
                  </a:cubicBezTo>
                  <a:cubicBezTo>
                    <a:pt x="471" y="286"/>
                    <a:pt x="471" y="288"/>
                    <a:pt x="471" y="288"/>
                  </a:cubicBezTo>
                  <a:cubicBezTo>
                    <a:pt x="469" y="288"/>
                    <a:pt x="461" y="292"/>
                    <a:pt x="461" y="292"/>
                  </a:cubicBezTo>
                  <a:cubicBezTo>
                    <a:pt x="455" y="291"/>
                    <a:pt x="454" y="293"/>
                    <a:pt x="454" y="293"/>
                  </a:cubicBezTo>
                  <a:cubicBezTo>
                    <a:pt x="454" y="293"/>
                    <a:pt x="456" y="294"/>
                    <a:pt x="453" y="293"/>
                  </a:cubicBezTo>
                  <a:cubicBezTo>
                    <a:pt x="450" y="293"/>
                    <a:pt x="450" y="292"/>
                    <a:pt x="448" y="292"/>
                  </a:cubicBezTo>
                  <a:cubicBezTo>
                    <a:pt x="446" y="292"/>
                    <a:pt x="443" y="292"/>
                    <a:pt x="440" y="292"/>
                  </a:cubicBezTo>
                  <a:cubicBezTo>
                    <a:pt x="437" y="292"/>
                    <a:pt x="436" y="291"/>
                    <a:pt x="435" y="291"/>
                  </a:cubicBezTo>
                  <a:cubicBezTo>
                    <a:pt x="434" y="291"/>
                    <a:pt x="430" y="290"/>
                    <a:pt x="429" y="290"/>
                  </a:cubicBezTo>
                  <a:cubicBezTo>
                    <a:pt x="428" y="290"/>
                    <a:pt x="420" y="288"/>
                    <a:pt x="420" y="288"/>
                  </a:cubicBezTo>
                  <a:cubicBezTo>
                    <a:pt x="420" y="288"/>
                    <a:pt x="417" y="287"/>
                    <a:pt x="417" y="287"/>
                  </a:cubicBezTo>
                  <a:cubicBezTo>
                    <a:pt x="416" y="286"/>
                    <a:pt x="415" y="284"/>
                    <a:pt x="414" y="284"/>
                  </a:cubicBezTo>
                  <a:cubicBezTo>
                    <a:pt x="414" y="283"/>
                    <a:pt x="411" y="280"/>
                    <a:pt x="409" y="279"/>
                  </a:cubicBezTo>
                  <a:cubicBezTo>
                    <a:pt x="406" y="277"/>
                    <a:pt x="403" y="274"/>
                    <a:pt x="403" y="274"/>
                  </a:cubicBezTo>
                  <a:cubicBezTo>
                    <a:pt x="403" y="274"/>
                    <a:pt x="404" y="273"/>
                    <a:pt x="406" y="273"/>
                  </a:cubicBezTo>
                  <a:cubicBezTo>
                    <a:pt x="407" y="272"/>
                    <a:pt x="405" y="270"/>
                    <a:pt x="405" y="270"/>
                  </a:cubicBezTo>
                  <a:cubicBezTo>
                    <a:pt x="405" y="270"/>
                    <a:pt x="403" y="270"/>
                    <a:pt x="401" y="270"/>
                  </a:cubicBezTo>
                  <a:cubicBezTo>
                    <a:pt x="399" y="270"/>
                    <a:pt x="397" y="269"/>
                    <a:pt x="397" y="269"/>
                  </a:cubicBezTo>
                  <a:cubicBezTo>
                    <a:pt x="397" y="269"/>
                    <a:pt x="399" y="272"/>
                    <a:pt x="396" y="269"/>
                  </a:cubicBezTo>
                  <a:cubicBezTo>
                    <a:pt x="393" y="266"/>
                    <a:pt x="389" y="265"/>
                    <a:pt x="389" y="265"/>
                  </a:cubicBezTo>
                  <a:cubicBezTo>
                    <a:pt x="387" y="265"/>
                    <a:pt x="384" y="262"/>
                    <a:pt x="384" y="262"/>
                  </a:cubicBezTo>
                  <a:cubicBezTo>
                    <a:pt x="380" y="262"/>
                    <a:pt x="381" y="260"/>
                    <a:pt x="375" y="255"/>
                  </a:cubicBezTo>
                  <a:cubicBezTo>
                    <a:pt x="369" y="251"/>
                    <a:pt x="360" y="243"/>
                    <a:pt x="358" y="242"/>
                  </a:cubicBezTo>
                  <a:cubicBezTo>
                    <a:pt x="357" y="241"/>
                    <a:pt x="359" y="241"/>
                    <a:pt x="360" y="240"/>
                  </a:cubicBezTo>
                  <a:cubicBezTo>
                    <a:pt x="360" y="238"/>
                    <a:pt x="361" y="241"/>
                    <a:pt x="362" y="241"/>
                  </a:cubicBezTo>
                  <a:cubicBezTo>
                    <a:pt x="363" y="241"/>
                    <a:pt x="362" y="241"/>
                    <a:pt x="364" y="242"/>
                  </a:cubicBezTo>
                  <a:cubicBezTo>
                    <a:pt x="367" y="243"/>
                    <a:pt x="367" y="241"/>
                    <a:pt x="367" y="241"/>
                  </a:cubicBezTo>
                  <a:cubicBezTo>
                    <a:pt x="367" y="241"/>
                    <a:pt x="369" y="241"/>
                    <a:pt x="371" y="241"/>
                  </a:cubicBezTo>
                  <a:cubicBezTo>
                    <a:pt x="373" y="241"/>
                    <a:pt x="371" y="242"/>
                    <a:pt x="373" y="242"/>
                  </a:cubicBezTo>
                  <a:cubicBezTo>
                    <a:pt x="375" y="242"/>
                    <a:pt x="375" y="242"/>
                    <a:pt x="377" y="242"/>
                  </a:cubicBezTo>
                  <a:cubicBezTo>
                    <a:pt x="378" y="242"/>
                    <a:pt x="378" y="242"/>
                    <a:pt x="380" y="243"/>
                  </a:cubicBezTo>
                  <a:cubicBezTo>
                    <a:pt x="381" y="243"/>
                    <a:pt x="385" y="243"/>
                    <a:pt x="386" y="244"/>
                  </a:cubicBezTo>
                  <a:cubicBezTo>
                    <a:pt x="386" y="245"/>
                    <a:pt x="385" y="245"/>
                    <a:pt x="389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2" y="246"/>
                    <a:pt x="393" y="246"/>
                    <a:pt x="393" y="246"/>
                  </a:cubicBezTo>
                  <a:cubicBezTo>
                    <a:pt x="394" y="246"/>
                    <a:pt x="395" y="245"/>
                    <a:pt x="395" y="246"/>
                  </a:cubicBezTo>
                  <a:cubicBezTo>
                    <a:pt x="395" y="246"/>
                    <a:pt x="399" y="247"/>
                    <a:pt x="399" y="247"/>
                  </a:cubicBezTo>
                  <a:cubicBezTo>
                    <a:pt x="399" y="247"/>
                    <a:pt x="400" y="247"/>
                    <a:pt x="402" y="247"/>
                  </a:cubicBezTo>
                  <a:cubicBezTo>
                    <a:pt x="403" y="247"/>
                    <a:pt x="404" y="249"/>
                    <a:pt x="404" y="249"/>
                  </a:cubicBezTo>
                  <a:cubicBezTo>
                    <a:pt x="404" y="249"/>
                    <a:pt x="406" y="248"/>
                    <a:pt x="408" y="248"/>
                  </a:cubicBezTo>
                  <a:cubicBezTo>
                    <a:pt x="410" y="248"/>
                    <a:pt x="409" y="248"/>
                    <a:pt x="411" y="249"/>
                  </a:cubicBezTo>
                  <a:cubicBezTo>
                    <a:pt x="412" y="249"/>
                    <a:pt x="414" y="252"/>
                    <a:pt x="415" y="252"/>
                  </a:cubicBezTo>
                  <a:cubicBezTo>
                    <a:pt x="416" y="252"/>
                    <a:pt x="416" y="252"/>
                    <a:pt x="417" y="250"/>
                  </a:cubicBezTo>
                  <a:cubicBezTo>
                    <a:pt x="419" y="249"/>
                    <a:pt x="419" y="251"/>
                    <a:pt x="420" y="250"/>
                  </a:cubicBezTo>
                  <a:cubicBezTo>
                    <a:pt x="421" y="250"/>
                    <a:pt x="423" y="250"/>
                    <a:pt x="423" y="250"/>
                  </a:cubicBezTo>
                  <a:cubicBezTo>
                    <a:pt x="424" y="249"/>
                    <a:pt x="424" y="250"/>
                    <a:pt x="426" y="251"/>
                  </a:cubicBezTo>
                  <a:cubicBezTo>
                    <a:pt x="428" y="251"/>
                    <a:pt x="428" y="252"/>
                    <a:pt x="429" y="249"/>
                  </a:cubicBezTo>
                  <a:cubicBezTo>
                    <a:pt x="430" y="245"/>
                    <a:pt x="424" y="247"/>
                    <a:pt x="424" y="247"/>
                  </a:cubicBezTo>
                  <a:cubicBezTo>
                    <a:pt x="424" y="247"/>
                    <a:pt x="423" y="247"/>
                    <a:pt x="422" y="246"/>
                  </a:cubicBezTo>
                  <a:cubicBezTo>
                    <a:pt x="421" y="246"/>
                    <a:pt x="417" y="242"/>
                    <a:pt x="415" y="242"/>
                  </a:cubicBezTo>
                  <a:cubicBezTo>
                    <a:pt x="413" y="242"/>
                    <a:pt x="409" y="238"/>
                    <a:pt x="408" y="238"/>
                  </a:cubicBezTo>
                  <a:cubicBezTo>
                    <a:pt x="408" y="237"/>
                    <a:pt x="404" y="237"/>
                    <a:pt x="403" y="237"/>
                  </a:cubicBezTo>
                  <a:cubicBezTo>
                    <a:pt x="402" y="236"/>
                    <a:pt x="401" y="235"/>
                    <a:pt x="400" y="235"/>
                  </a:cubicBezTo>
                  <a:cubicBezTo>
                    <a:pt x="400" y="234"/>
                    <a:pt x="396" y="234"/>
                    <a:pt x="396" y="234"/>
                  </a:cubicBezTo>
                  <a:cubicBezTo>
                    <a:pt x="396" y="234"/>
                    <a:pt x="393" y="233"/>
                    <a:pt x="392" y="233"/>
                  </a:cubicBezTo>
                  <a:cubicBezTo>
                    <a:pt x="392" y="232"/>
                    <a:pt x="387" y="231"/>
                    <a:pt x="385" y="231"/>
                  </a:cubicBezTo>
                  <a:cubicBezTo>
                    <a:pt x="384" y="230"/>
                    <a:pt x="372" y="229"/>
                    <a:pt x="372" y="229"/>
                  </a:cubicBezTo>
                  <a:cubicBezTo>
                    <a:pt x="370" y="230"/>
                    <a:pt x="370" y="230"/>
                    <a:pt x="370" y="230"/>
                  </a:cubicBezTo>
                  <a:cubicBezTo>
                    <a:pt x="370" y="230"/>
                    <a:pt x="367" y="230"/>
                    <a:pt x="364" y="230"/>
                  </a:cubicBezTo>
                  <a:cubicBezTo>
                    <a:pt x="361" y="230"/>
                    <a:pt x="354" y="229"/>
                    <a:pt x="354" y="229"/>
                  </a:cubicBezTo>
                  <a:cubicBezTo>
                    <a:pt x="351" y="229"/>
                    <a:pt x="347" y="230"/>
                    <a:pt x="347" y="230"/>
                  </a:cubicBezTo>
                  <a:cubicBezTo>
                    <a:pt x="347" y="230"/>
                    <a:pt x="346" y="231"/>
                    <a:pt x="342" y="231"/>
                  </a:cubicBezTo>
                  <a:cubicBezTo>
                    <a:pt x="338" y="230"/>
                    <a:pt x="337" y="235"/>
                    <a:pt x="338" y="236"/>
                  </a:cubicBezTo>
                  <a:cubicBezTo>
                    <a:pt x="338" y="237"/>
                    <a:pt x="340" y="237"/>
                    <a:pt x="340" y="237"/>
                  </a:cubicBezTo>
                  <a:cubicBezTo>
                    <a:pt x="340" y="237"/>
                    <a:pt x="339" y="238"/>
                    <a:pt x="339" y="240"/>
                  </a:cubicBezTo>
                  <a:cubicBezTo>
                    <a:pt x="339" y="241"/>
                    <a:pt x="337" y="242"/>
                    <a:pt x="336" y="243"/>
                  </a:cubicBezTo>
                  <a:cubicBezTo>
                    <a:pt x="335" y="244"/>
                    <a:pt x="336" y="245"/>
                    <a:pt x="336" y="247"/>
                  </a:cubicBezTo>
                  <a:cubicBezTo>
                    <a:pt x="336" y="249"/>
                    <a:pt x="335" y="250"/>
                    <a:pt x="336" y="252"/>
                  </a:cubicBezTo>
                  <a:cubicBezTo>
                    <a:pt x="336" y="253"/>
                    <a:pt x="337" y="255"/>
                    <a:pt x="336" y="257"/>
                  </a:cubicBezTo>
                  <a:cubicBezTo>
                    <a:pt x="336" y="260"/>
                    <a:pt x="336" y="259"/>
                    <a:pt x="335" y="261"/>
                  </a:cubicBezTo>
                  <a:cubicBezTo>
                    <a:pt x="334" y="263"/>
                    <a:pt x="334" y="263"/>
                    <a:pt x="335" y="263"/>
                  </a:cubicBezTo>
                  <a:cubicBezTo>
                    <a:pt x="335" y="264"/>
                    <a:pt x="336" y="268"/>
                    <a:pt x="336" y="269"/>
                  </a:cubicBezTo>
                  <a:cubicBezTo>
                    <a:pt x="335" y="269"/>
                    <a:pt x="335" y="270"/>
                    <a:pt x="335" y="270"/>
                  </a:cubicBezTo>
                  <a:cubicBezTo>
                    <a:pt x="336" y="271"/>
                    <a:pt x="337" y="275"/>
                    <a:pt x="337" y="275"/>
                  </a:cubicBezTo>
                  <a:cubicBezTo>
                    <a:pt x="337" y="276"/>
                    <a:pt x="336" y="280"/>
                    <a:pt x="336" y="280"/>
                  </a:cubicBezTo>
                  <a:cubicBezTo>
                    <a:pt x="336" y="280"/>
                    <a:pt x="335" y="280"/>
                    <a:pt x="333" y="279"/>
                  </a:cubicBezTo>
                  <a:cubicBezTo>
                    <a:pt x="331" y="278"/>
                    <a:pt x="330" y="275"/>
                    <a:pt x="329" y="272"/>
                  </a:cubicBezTo>
                  <a:cubicBezTo>
                    <a:pt x="329" y="270"/>
                    <a:pt x="330" y="269"/>
                    <a:pt x="330" y="268"/>
                  </a:cubicBezTo>
                  <a:cubicBezTo>
                    <a:pt x="330" y="267"/>
                    <a:pt x="329" y="267"/>
                    <a:pt x="330" y="264"/>
                  </a:cubicBezTo>
                  <a:cubicBezTo>
                    <a:pt x="331" y="261"/>
                    <a:pt x="330" y="258"/>
                    <a:pt x="330" y="256"/>
                  </a:cubicBezTo>
                  <a:cubicBezTo>
                    <a:pt x="330" y="255"/>
                    <a:pt x="332" y="252"/>
                    <a:pt x="333" y="252"/>
                  </a:cubicBezTo>
                  <a:cubicBezTo>
                    <a:pt x="333" y="251"/>
                    <a:pt x="332" y="250"/>
                    <a:pt x="328" y="248"/>
                  </a:cubicBezTo>
                  <a:cubicBezTo>
                    <a:pt x="325" y="246"/>
                    <a:pt x="321" y="248"/>
                    <a:pt x="320" y="248"/>
                  </a:cubicBezTo>
                  <a:cubicBezTo>
                    <a:pt x="319" y="248"/>
                    <a:pt x="318" y="249"/>
                    <a:pt x="317" y="249"/>
                  </a:cubicBezTo>
                  <a:cubicBezTo>
                    <a:pt x="315" y="250"/>
                    <a:pt x="315" y="251"/>
                    <a:pt x="313" y="252"/>
                  </a:cubicBezTo>
                  <a:cubicBezTo>
                    <a:pt x="311" y="254"/>
                    <a:pt x="310" y="256"/>
                    <a:pt x="310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7" y="257"/>
                    <a:pt x="304" y="254"/>
                    <a:pt x="303" y="253"/>
                  </a:cubicBezTo>
                  <a:cubicBezTo>
                    <a:pt x="302" y="253"/>
                    <a:pt x="297" y="251"/>
                    <a:pt x="297" y="250"/>
                  </a:cubicBezTo>
                  <a:cubicBezTo>
                    <a:pt x="297" y="249"/>
                    <a:pt x="297" y="249"/>
                    <a:pt x="294" y="248"/>
                  </a:cubicBezTo>
                  <a:cubicBezTo>
                    <a:pt x="291" y="247"/>
                    <a:pt x="290" y="245"/>
                    <a:pt x="288" y="245"/>
                  </a:cubicBezTo>
                  <a:cubicBezTo>
                    <a:pt x="285" y="245"/>
                    <a:pt x="283" y="245"/>
                    <a:pt x="282" y="245"/>
                  </a:cubicBezTo>
                  <a:cubicBezTo>
                    <a:pt x="281" y="245"/>
                    <a:pt x="275" y="245"/>
                    <a:pt x="275" y="245"/>
                  </a:cubicBezTo>
                  <a:cubicBezTo>
                    <a:pt x="275" y="245"/>
                    <a:pt x="269" y="248"/>
                    <a:pt x="268" y="248"/>
                  </a:cubicBezTo>
                  <a:cubicBezTo>
                    <a:pt x="267" y="249"/>
                    <a:pt x="266" y="251"/>
                    <a:pt x="266" y="252"/>
                  </a:cubicBezTo>
                  <a:cubicBezTo>
                    <a:pt x="266" y="253"/>
                    <a:pt x="263" y="254"/>
                    <a:pt x="263" y="254"/>
                  </a:cubicBezTo>
                  <a:cubicBezTo>
                    <a:pt x="256" y="244"/>
                    <a:pt x="237" y="243"/>
                    <a:pt x="237" y="242"/>
                  </a:cubicBezTo>
                  <a:cubicBezTo>
                    <a:pt x="237" y="242"/>
                    <a:pt x="238" y="242"/>
                    <a:pt x="233" y="228"/>
                  </a:cubicBezTo>
                  <a:cubicBezTo>
                    <a:pt x="229" y="215"/>
                    <a:pt x="219" y="217"/>
                    <a:pt x="219" y="217"/>
                  </a:cubicBezTo>
                  <a:cubicBezTo>
                    <a:pt x="219" y="217"/>
                    <a:pt x="218" y="220"/>
                    <a:pt x="216" y="220"/>
                  </a:cubicBezTo>
                  <a:cubicBezTo>
                    <a:pt x="214" y="221"/>
                    <a:pt x="212" y="222"/>
                    <a:pt x="212" y="222"/>
                  </a:cubicBezTo>
                  <a:cubicBezTo>
                    <a:pt x="210" y="226"/>
                    <a:pt x="210" y="226"/>
                    <a:pt x="210" y="226"/>
                  </a:cubicBezTo>
                  <a:cubicBezTo>
                    <a:pt x="210" y="226"/>
                    <a:pt x="209" y="224"/>
                    <a:pt x="208" y="222"/>
                  </a:cubicBezTo>
                  <a:cubicBezTo>
                    <a:pt x="207" y="220"/>
                    <a:pt x="205" y="216"/>
                    <a:pt x="204" y="212"/>
                  </a:cubicBezTo>
                  <a:cubicBezTo>
                    <a:pt x="204" y="209"/>
                    <a:pt x="204" y="211"/>
                    <a:pt x="204" y="205"/>
                  </a:cubicBezTo>
                  <a:cubicBezTo>
                    <a:pt x="205" y="199"/>
                    <a:pt x="203" y="196"/>
                    <a:pt x="203" y="195"/>
                  </a:cubicBezTo>
                  <a:cubicBezTo>
                    <a:pt x="203" y="194"/>
                    <a:pt x="203" y="194"/>
                    <a:pt x="201" y="193"/>
                  </a:cubicBezTo>
                  <a:cubicBezTo>
                    <a:pt x="199" y="193"/>
                    <a:pt x="197" y="191"/>
                    <a:pt x="197" y="191"/>
                  </a:cubicBezTo>
                  <a:cubicBezTo>
                    <a:pt x="196" y="191"/>
                    <a:pt x="194" y="190"/>
                    <a:pt x="193" y="190"/>
                  </a:cubicBezTo>
                  <a:cubicBezTo>
                    <a:pt x="193" y="190"/>
                    <a:pt x="188" y="190"/>
                    <a:pt x="188" y="190"/>
                  </a:cubicBezTo>
                  <a:cubicBezTo>
                    <a:pt x="188" y="190"/>
                    <a:pt x="183" y="192"/>
                    <a:pt x="181" y="192"/>
                  </a:cubicBezTo>
                  <a:cubicBezTo>
                    <a:pt x="180" y="193"/>
                    <a:pt x="178" y="194"/>
                    <a:pt x="178" y="194"/>
                  </a:cubicBezTo>
                  <a:cubicBezTo>
                    <a:pt x="178" y="194"/>
                    <a:pt x="176" y="194"/>
                    <a:pt x="174" y="194"/>
                  </a:cubicBezTo>
                  <a:cubicBezTo>
                    <a:pt x="173" y="194"/>
                    <a:pt x="171" y="194"/>
                    <a:pt x="171" y="194"/>
                  </a:cubicBezTo>
                  <a:cubicBezTo>
                    <a:pt x="170" y="195"/>
                    <a:pt x="166" y="195"/>
                    <a:pt x="165" y="196"/>
                  </a:cubicBezTo>
                  <a:cubicBezTo>
                    <a:pt x="164" y="197"/>
                    <a:pt x="161" y="196"/>
                    <a:pt x="160" y="197"/>
                  </a:cubicBezTo>
                  <a:cubicBezTo>
                    <a:pt x="159" y="199"/>
                    <a:pt x="157" y="201"/>
                    <a:pt x="157" y="201"/>
                  </a:cubicBezTo>
                  <a:cubicBezTo>
                    <a:pt x="157" y="201"/>
                    <a:pt x="154" y="200"/>
                    <a:pt x="151" y="201"/>
                  </a:cubicBezTo>
                  <a:cubicBezTo>
                    <a:pt x="147" y="201"/>
                    <a:pt x="150" y="204"/>
                    <a:pt x="150" y="204"/>
                  </a:cubicBezTo>
                  <a:cubicBezTo>
                    <a:pt x="150" y="204"/>
                    <a:pt x="147" y="206"/>
                    <a:pt x="146" y="207"/>
                  </a:cubicBezTo>
                  <a:cubicBezTo>
                    <a:pt x="145" y="207"/>
                    <a:pt x="144" y="207"/>
                    <a:pt x="141" y="207"/>
                  </a:cubicBezTo>
                  <a:cubicBezTo>
                    <a:pt x="138" y="207"/>
                    <a:pt x="138" y="210"/>
                    <a:pt x="137" y="210"/>
                  </a:cubicBezTo>
                  <a:cubicBezTo>
                    <a:pt x="136" y="210"/>
                    <a:pt x="134" y="211"/>
                    <a:pt x="133" y="211"/>
                  </a:cubicBezTo>
                  <a:cubicBezTo>
                    <a:pt x="132" y="212"/>
                    <a:pt x="125" y="216"/>
                    <a:pt x="125" y="216"/>
                  </a:cubicBezTo>
                  <a:cubicBezTo>
                    <a:pt x="119" y="216"/>
                    <a:pt x="117" y="219"/>
                    <a:pt x="117" y="219"/>
                  </a:cubicBezTo>
                  <a:cubicBezTo>
                    <a:pt x="115" y="219"/>
                    <a:pt x="115" y="219"/>
                    <a:pt x="115" y="219"/>
                  </a:cubicBezTo>
                  <a:cubicBezTo>
                    <a:pt x="115" y="219"/>
                    <a:pt x="112" y="219"/>
                    <a:pt x="112" y="220"/>
                  </a:cubicBezTo>
                  <a:cubicBezTo>
                    <a:pt x="111" y="221"/>
                    <a:pt x="108" y="222"/>
                    <a:pt x="108" y="222"/>
                  </a:cubicBezTo>
                  <a:cubicBezTo>
                    <a:pt x="107" y="222"/>
                    <a:pt x="105" y="222"/>
                    <a:pt x="104" y="222"/>
                  </a:cubicBezTo>
                  <a:cubicBezTo>
                    <a:pt x="103" y="222"/>
                    <a:pt x="98" y="227"/>
                    <a:pt x="98" y="227"/>
                  </a:cubicBezTo>
                  <a:cubicBezTo>
                    <a:pt x="94" y="226"/>
                    <a:pt x="93" y="231"/>
                    <a:pt x="93" y="231"/>
                  </a:cubicBezTo>
                  <a:cubicBezTo>
                    <a:pt x="93" y="231"/>
                    <a:pt x="98" y="232"/>
                    <a:pt x="93" y="233"/>
                  </a:cubicBezTo>
                  <a:cubicBezTo>
                    <a:pt x="86" y="235"/>
                    <a:pt x="78" y="239"/>
                    <a:pt x="78" y="239"/>
                  </a:cubicBezTo>
                  <a:cubicBezTo>
                    <a:pt x="75" y="239"/>
                    <a:pt x="73" y="239"/>
                    <a:pt x="73" y="239"/>
                  </a:cubicBezTo>
                  <a:cubicBezTo>
                    <a:pt x="73" y="239"/>
                    <a:pt x="73" y="242"/>
                    <a:pt x="72" y="242"/>
                  </a:cubicBezTo>
                  <a:cubicBezTo>
                    <a:pt x="71" y="242"/>
                    <a:pt x="67" y="242"/>
                    <a:pt x="66" y="243"/>
                  </a:cubicBezTo>
                  <a:cubicBezTo>
                    <a:pt x="65" y="243"/>
                    <a:pt x="66" y="245"/>
                    <a:pt x="66" y="245"/>
                  </a:cubicBezTo>
                  <a:cubicBezTo>
                    <a:pt x="66" y="245"/>
                    <a:pt x="67" y="247"/>
                    <a:pt x="68" y="248"/>
                  </a:cubicBezTo>
                  <a:cubicBezTo>
                    <a:pt x="68" y="248"/>
                    <a:pt x="69" y="247"/>
                    <a:pt x="73" y="247"/>
                  </a:cubicBezTo>
                  <a:cubicBezTo>
                    <a:pt x="76" y="247"/>
                    <a:pt x="76" y="247"/>
                    <a:pt x="77" y="245"/>
                  </a:cubicBezTo>
                  <a:cubicBezTo>
                    <a:pt x="77" y="243"/>
                    <a:pt x="79" y="245"/>
                    <a:pt x="81" y="244"/>
                  </a:cubicBezTo>
                  <a:cubicBezTo>
                    <a:pt x="82" y="243"/>
                    <a:pt x="82" y="244"/>
                    <a:pt x="83" y="244"/>
                  </a:cubicBezTo>
                  <a:cubicBezTo>
                    <a:pt x="84" y="244"/>
                    <a:pt x="86" y="244"/>
                    <a:pt x="86" y="244"/>
                  </a:cubicBezTo>
                  <a:cubicBezTo>
                    <a:pt x="86" y="244"/>
                    <a:pt x="89" y="243"/>
                    <a:pt x="90" y="242"/>
                  </a:cubicBezTo>
                  <a:cubicBezTo>
                    <a:pt x="91" y="241"/>
                    <a:pt x="94" y="242"/>
                    <a:pt x="95" y="241"/>
                  </a:cubicBezTo>
                  <a:cubicBezTo>
                    <a:pt x="96" y="241"/>
                    <a:pt x="98" y="241"/>
                    <a:pt x="100" y="241"/>
                  </a:cubicBezTo>
                  <a:cubicBezTo>
                    <a:pt x="103" y="241"/>
                    <a:pt x="104" y="239"/>
                    <a:pt x="105" y="239"/>
                  </a:cubicBezTo>
                  <a:cubicBezTo>
                    <a:pt x="106" y="239"/>
                    <a:pt x="107" y="239"/>
                    <a:pt x="110" y="238"/>
                  </a:cubicBezTo>
                  <a:cubicBezTo>
                    <a:pt x="113" y="238"/>
                    <a:pt x="114" y="236"/>
                    <a:pt x="115" y="236"/>
                  </a:cubicBezTo>
                  <a:cubicBezTo>
                    <a:pt x="115" y="236"/>
                    <a:pt x="118" y="236"/>
                    <a:pt x="119" y="235"/>
                  </a:cubicBezTo>
                  <a:cubicBezTo>
                    <a:pt x="121" y="235"/>
                    <a:pt x="123" y="234"/>
                    <a:pt x="123" y="234"/>
                  </a:cubicBezTo>
                  <a:cubicBezTo>
                    <a:pt x="123" y="234"/>
                    <a:pt x="126" y="234"/>
                    <a:pt x="128" y="233"/>
                  </a:cubicBezTo>
                  <a:cubicBezTo>
                    <a:pt x="130" y="232"/>
                    <a:pt x="132" y="232"/>
                    <a:pt x="133" y="232"/>
                  </a:cubicBezTo>
                  <a:cubicBezTo>
                    <a:pt x="134" y="232"/>
                    <a:pt x="136" y="231"/>
                    <a:pt x="138" y="230"/>
                  </a:cubicBezTo>
                  <a:cubicBezTo>
                    <a:pt x="141" y="228"/>
                    <a:pt x="140" y="229"/>
                    <a:pt x="143" y="229"/>
                  </a:cubicBezTo>
                  <a:cubicBezTo>
                    <a:pt x="145" y="230"/>
                    <a:pt x="144" y="227"/>
                    <a:pt x="145" y="227"/>
                  </a:cubicBezTo>
                  <a:cubicBezTo>
                    <a:pt x="146" y="227"/>
                    <a:pt x="151" y="227"/>
                    <a:pt x="151" y="226"/>
                  </a:cubicBezTo>
                  <a:cubicBezTo>
                    <a:pt x="152" y="225"/>
                    <a:pt x="154" y="225"/>
                    <a:pt x="155" y="225"/>
                  </a:cubicBezTo>
                  <a:cubicBezTo>
                    <a:pt x="155" y="225"/>
                    <a:pt x="159" y="223"/>
                    <a:pt x="159" y="222"/>
                  </a:cubicBezTo>
                  <a:cubicBezTo>
                    <a:pt x="160" y="222"/>
                    <a:pt x="162" y="219"/>
                    <a:pt x="165" y="220"/>
                  </a:cubicBezTo>
                  <a:cubicBezTo>
                    <a:pt x="168" y="221"/>
                    <a:pt x="169" y="220"/>
                    <a:pt x="171" y="219"/>
                  </a:cubicBezTo>
                  <a:cubicBezTo>
                    <a:pt x="172" y="217"/>
                    <a:pt x="174" y="217"/>
                    <a:pt x="176" y="217"/>
                  </a:cubicBezTo>
                  <a:cubicBezTo>
                    <a:pt x="179" y="217"/>
                    <a:pt x="182" y="215"/>
                    <a:pt x="182" y="215"/>
                  </a:cubicBezTo>
                  <a:cubicBezTo>
                    <a:pt x="182" y="215"/>
                    <a:pt x="184" y="214"/>
                    <a:pt x="187" y="212"/>
                  </a:cubicBezTo>
                  <a:cubicBezTo>
                    <a:pt x="190" y="210"/>
                    <a:pt x="190" y="212"/>
                    <a:pt x="193" y="211"/>
                  </a:cubicBezTo>
                  <a:cubicBezTo>
                    <a:pt x="195" y="210"/>
                    <a:pt x="195" y="211"/>
                    <a:pt x="196" y="211"/>
                  </a:cubicBezTo>
                  <a:cubicBezTo>
                    <a:pt x="197" y="212"/>
                    <a:pt x="198" y="212"/>
                    <a:pt x="198" y="214"/>
                  </a:cubicBezTo>
                  <a:cubicBezTo>
                    <a:pt x="198" y="215"/>
                    <a:pt x="198" y="216"/>
                    <a:pt x="198" y="217"/>
                  </a:cubicBezTo>
                  <a:cubicBezTo>
                    <a:pt x="198" y="218"/>
                    <a:pt x="198" y="219"/>
                    <a:pt x="198" y="219"/>
                  </a:cubicBezTo>
                  <a:cubicBezTo>
                    <a:pt x="199" y="221"/>
                    <a:pt x="199" y="221"/>
                    <a:pt x="199" y="221"/>
                  </a:cubicBezTo>
                  <a:cubicBezTo>
                    <a:pt x="199" y="221"/>
                    <a:pt x="199" y="223"/>
                    <a:pt x="200" y="224"/>
                  </a:cubicBezTo>
                  <a:cubicBezTo>
                    <a:pt x="202" y="224"/>
                    <a:pt x="202" y="226"/>
                    <a:pt x="201" y="228"/>
                  </a:cubicBezTo>
                  <a:cubicBezTo>
                    <a:pt x="199" y="230"/>
                    <a:pt x="196" y="231"/>
                    <a:pt x="195" y="232"/>
                  </a:cubicBezTo>
                  <a:cubicBezTo>
                    <a:pt x="194" y="232"/>
                    <a:pt x="193" y="234"/>
                    <a:pt x="192" y="234"/>
                  </a:cubicBezTo>
                  <a:cubicBezTo>
                    <a:pt x="191" y="234"/>
                    <a:pt x="187" y="233"/>
                    <a:pt x="187" y="235"/>
                  </a:cubicBezTo>
                  <a:cubicBezTo>
                    <a:pt x="187" y="236"/>
                    <a:pt x="188" y="238"/>
                    <a:pt x="186" y="238"/>
                  </a:cubicBezTo>
                  <a:cubicBezTo>
                    <a:pt x="184" y="238"/>
                    <a:pt x="182" y="238"/>
                    <a:pt x="182" y="240"/>
                  </a:cubicBezTo>
                  <a:cubicBezTo>
                    <a:pt x="179" y="240"/>
                    <a:pt x="174" y="247"/>
                    <a:pt x="174" y="247"/>
                  </a:cubicBezTo>
                  <a:cubicBezTo>
                    <a:pt x="174" y="247"/>
                    <a:pt x="169" y="247"/>
                    <a:pt x="170" y="250"/>
                  </a:cubicBezTo>
                  <a:cubicBezTo>
                    <a:pt x="171" y="253"/>
                    <a:pt x="170" y="255"/>
                    <a:pt x="170" y="255"/>
                  </a:cubicBezTo>
                  <a:cubicBezTo>
                    <a:pt x="170" y="255"/>
                    <a:pt x="169" y="255"/>
                    <a:pt x="164" y="256"/>
                  </a:cubicBezTo>
                  <a:cubicBezTo>
                    <a:pt x="159" y="256"/>
                    <a:pt x="157" y="262"/>
                    <a:pt x="157" y="262"/>
                  </a:cubicBezTo>
                  <a:cubicBezTo>
                    <a:pt x="153" y="264"/>
                    <a:pt x="152" y="266"/>
                    <a:pt x="152" y="266"/>
                  </a:cubicBezTo>
                  <a:cubicBezTo>
                    <a:pt x="152" y="266"/>
                    <a:pt x="149" y="268"/>
                    <a:pt x="152" y="263"/>
                  </a:cubicBezTo>
                  <a:cubicBezTo>
                    <a:pt x="156" y="259"/>
                    <a:pt x="153" y="259"/>
                    <a:pt x="153" y="259"/>
                  </a:cubicBezTo>
                  <a:cubicBezTo>
                    <a:pt x="146" y="260"/>
                    <a:pt x="149" y="266"/>
                    <a:pt x="149" y="266"/>
                  </a:cubicBezTo>
                  <a:cubicBezTo>
                    <a:pt x="149" y="266"/>
                    <a:pt x="147" y="266"/>
                    <a:pt x="145" y="267"/>
                  </a:cubicBezTo>
                  <a:cubicBezTo>
                    <a:pt x="143" y="268"/>
                    <a:pt x="141" y="271"/>
                    <a:pt x="141" y="271"/>
                  </a:cubicBezTo>
                  <a:cubicBezTo>
                    <a:pt x="141" y="271"/>
                    <a:pt x="139" y="274"/>
                    <a:pt x="136" y="276"/>
                  </a:cubicBezTo>
                  <a:cubicBezTo>
                    <a:pt x="134" y="278"/>
                    <a:pt x="133" y="281"/>
                    <a:pt x="131" y="282"/>
                  </a:cubicBezTo>
                  <a:cubicBezTo>
                    <a:pt x="128" y="284"/>
                    <a:pt x="126" y="287"/>
                    <a:pt x="126" y="287"/>
                  </a:cubicBezTo>
                  <a:cubicBezTo>
                    <a:pt x="122" y="293"/>
                    <a:pt x="122" y="293"/>
                    <a:pt x="122" y="293"/>
                  </a:cubicBezTo>
                  <a:cubicBezTo>
                    <a:pt x="118" y="294"/>
                    <a:pt x="115" y="301"/>
                    <a:pt x="115" y="301"/>
                  </a:cubicBezTo>
                  <a:cubicBezTo>
                    <a:pt x="115" y="301"/>
                    <a:pt x="113" y="306"/>
                    <a:pt x="110" y="307"/>
                  </a:cubicBezTo>
                  <a:cubicBezTo>
                    <a:pt x="108" y="308"/>
                    <a:pt x="105" y="312"/>
                    <a:pt x="105" y="312"/>
                  </a:cubicBezTo>
                  <a:cubicBezTo>
                    <a:pt x="105" y="313"/>
                    <a:pt x="105" y="313"/>
                    <a:pt x="105" y="313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4" y="315"/>
                    <a:pt x="102" y="316"/>
                    <a:pt x="100" y="317"/>
                  </a:cubicBezTo>
                  <a:cubicBezTo>
                    <a:pt x="98" y="318"/>
                    <a:pt x="99" y="318"/>
                    <a:pt x="98" y="319"/>
                  </a:cubicBezTo>
                  <a:cubicBezTo>
                    <a:pt x="98" y="321"/>
                    <a:pt x="99" y="321"/>
                    <a:pt x="100" y="322"/>
                  </a:cubicBezTo>
                  <a:cubicBezTo>
                    <a:pt x="100" y="322"/>
                    <a:pt x="101" y="321"/>
                    <a:pt x="103" y="320"/>
                  </a:cubicBezTo>
                  <a:cubicBezTo>
                    <a:pt x="104" y="320"/>
                    <a:pt x="106" y="319"/>
                    <a:pt x="106" y="318"/>
                  </a:cubicBezTo>
                  <a:cubicBezTo>
                    <a:pt x="107" y="317"/>
                    <a:pt x="108" y="317"/>
                    <a:pt x="108" y="316"/>
                  </a:cubicBezTo>
                  <a:cubicBezTo>
                    <a:pt x="109" y="314"/>
                    <a:pt x="109" y="315"/>
                    <a:pt x="110" y="315"/>
                  </a:cubicBezTo>
                  <a:cubicBezTo>
                    <a:pt x="111" y="315"/>
                    <a:pt x="115" y="315"/>
                    <a:pt x="115" y="315"/>
                  </a:cubicBezTo>
                  <a:cubicBezTo>
                    <a:pt x="116" y="315"/>
                    <a:pt x="119" y="312"/>
                    <a:pt x="122" y="312"/>
                  </a:cubicBezTo>
                  <a:cubicBezTo>
                    <a:pt x="125" y="311"/>
                    <a:pt x="122" y="309"/>
                    <a:pt x="122" y="308"/>
                  </a:cubicBezTo>
                  <a:cubicBezTo>
                    <a:pt x="122" y="307"/>
                    <a:pt x="123" y="307"/>
                    <a:pt x="125" y="307"/>
                  </a:cubicBezTo>
                  <a:cubicBezTo>
                    <a:pt x="127" y="306"/>
                    <a:pt x="126" y="307"/>
                    <a:pt x="126" y="307"/>
                  </a:cubicBezTo>
                  <a:cubicBezTo>
                    <a:pt x="127" y="307"/>
                    <a:pt x="128" y="306"/>
                    <a:pt x="128" y="306"/>
                  </a:cubicBezTo>
                  <a:cubicBezTo>
                    <a:pt x="128" y="306"/>
                    <a:pt x="132" y="306"/>
                    <a:pt x="134" y="306"/>
                  </a:cubicBezTo>
                  <a:cubicBezTo>
                    <a:pt x="136" y="306"/>
                    <a:pt x="137" y="306"/>
                    <a:pt x="138" y="304"/>
                  </a:cubicBezTo>
                  <a:cubicBezTo>
                    <a:pt x="139" y="303"/>
                    <a:pt x="139" y="302"/>
                    <a:pt x="140" y="300"/>
                  </a:cubicBezTo>
                  <a:cubicBezTo>
                    <a:pt x="141" y="299"/>
                    <a:pt x="142" y="301"/>
                    <a:pt x="142" y="301"/>
                  </a:cubicBezTo>
                  <a:cubicBezTo>
                    <a:pt x="142" y="301"/>
                    <a:pt x="143" y="301"/>
                    <a:pt x="144" y="300"/>
                  </a:cubicBezTo>
                  <a:cubicBezTo>
                    <a:pt x="144" y="300"/>
                    <a:pt x="146" y="300"/>
                    <a:pt x="146" y="300"/>
                  </a:cubicBezTo>
                  <a:cubicBezTo>
                    <a:pt x="146" y="300"/>
                    <a:pt x="149" y="299"/>
                    <a:pt x="152" y="299"/>
                  </a:cubicBezTo>
                  <a:cubicBezTo>
                    <a:pt x="154" y="299"/>
                    <a:pt x="153" y="299"/>
                    <a:pt x="155" y="298"/>
                  </a:cubicBezTo>
                  <a:cubicBezTo>
                    <a:pt x="157" y="298"/>
                    <a:pt x="157" y="298"/>
                    <a:pt x="158" y="298"/>
                  </a:cubicBezTo>
                  <a:cubicBezTo>
                    <a:pt x="159" y="298"/>
                    <a:pt x="160" y="296"/>
                    <a:pt x="162" y="295"/>
                  </a:cubicBezTo>
                  <a:cubicBezTo>
                    <a:pt x="164" y="294"/>
                    <a:pt x="165" y="293"/>
                    <a:pt x="167" y="293"/>
                  </a:cubicBezTo>
                  <a:cubicBezTo>
                    <a:pt x="169" y="294"/>
                    <a:pt x="171" y="295"/>
                    <a:pt x="171" y="295"/>
                  </a:cubicBezTo>
                  <a:cubicBezTo>
                    <a:pt x="168" y="297"/>
                    <a:pt x="168" y="297"/>
                    <a:pt x="168" y="297"/>
                  </a:cubicBezTo>
                  <a:cubicBezTo>
                    <a:pt x="164" y="300"/>
                    <a:pt x="164" y="300"/>
                    <a:pt x="164" y="300"/>
                  </a:cubicBezTo>
                  <a:cubicBezTo>
                    <a:pt x="158" y="304"/>
                    <a:pt x="158" y="304"/>
                    <a:pt x="158" y="304"/>
                  </a:cubicBezTo>
                  <a:cubicBezTo>
                    <a:pt x="152" y="308"/>
                    <a:pt x="152" y="308"/>
                    <a:pt x="152" y="308"/>
                  </a:cubicBezTo>
                  <a:cubicBezTo>
                    <a:pt x="148" y="311"/>
                    <a:pt x="148" y="311"/>
                    <a:pt x="148" y="311"/>
                  </a:cubicBezTo>
                  <a:cubicBezTo>
                    <a:pt x="139" y="319"/>
                    <a:pt x="139" y="319"/>
                    <a:pt x="139" y="319"/>
                  </a:cubicBezTo>
                  <a:cubicBezTo>
                    <a:pt x="132" y="322"/>
                    <a:pt x="127" y="328"/>
                    <a:pt x="127" y="328"/>
                  </a:cubicBezTo>
                  <a:cubicBezTo>
                    <a:pt x="120" y="329"/>
                    <a:pt x="118" y="334"/>
                    <a:pt x="118" y="334"/>
                  </a:cubicBezTo>
                  <a:cubicBezTo>
                    <a:pt x="115" y="333"/>
                    <a:pt x="111" y="339"/>
                    <a:pt x="111" y="339"/>
                  </a:cubicBezTo>
                  <a:cubicBezTo>
                    <a:pt x="95" y="351"/>
                    <a:pt x="95" y="351"/>
                    <a:pt x="95" y="351"/>
                  </a:cubicBezTo>
                  <a:cubicBezTo>
                    <a:pt x="94" y="352"/>
                    <a:pt x="94" y="352"/>
                    <a:pt x="94" y="352"/>
                  </a:cubicBezTo>
                  <a:cubicBezTo>
                    <a:pt x="95" y="354"/>
                    <a:pt x="95" y="354"/>
                    <a:pt x="95" y="354"/>
                  </a:cubicBezTo>
                  <a:cubicBezTo>
                    <a:pt x="95" y="354"/>
                    <a:pt x="98" y="354"/>
                    <a:pt x="98" y="354"/>
                  </a:cubicBezTo>
                  <a:cubicBezTo>
                    <a:pt x="99" y="354"/>
                    <a:pt x="101" y="351"/>
                    <a:pt x="101" y="350"/>
                  </a:cubicBezTo>
                  <a:cubicBezTo>
                    <a:pt x="102" y="349"/>
                    <a:pt x="103" y="349"/>
                    <a:pt x="104" y="349"/>
                  </a:cubicBezTo>
                  <a:cubicBezTo>
                    <a:pt x="106" y="348"/>
                    <a:pt x="109" y="345"/>
                    <a:pt x="110" y="345"/>
                  </a:cubicBezTo>
                  <a:cubicBezTo>
                    <a:pt x="110" y="345"/>
                    <a:pt x="113" y="341"/>
                    <a:pt x="113" y="341"/>
                  </a:cubicBezTo>
                  <a:cubicBezTo>
                    <a:pt x="114" y="341"/>
                    <a:pt x="118" y="338"/>
                    <a:pt x="118" y="338"/>
                  </a:cubicBezTo>
                  <a:cubicBezTo>
                    <a:pt x="118" y="338"/>
                    <a:pt x="120" y="337"/>
                    <a:pt x="121" y="337"/>
                  </a:cubicBezTo>
                  <a:cubicBezTo>
                    <a:pt x="122" y="337"/>
                    <a:pt x="123" y="334"/>
                    <a:pt x="123" y="334"/>
                  </a:cubicBezTo>
                  <a:cubicBezTo>
                    <a:pt x="127" y="331"/>
                    <a:pt x="127" y="331"/>
                    <a:pt x="127" y="331"/>
                  </a:cubicBezTo>
                  <a:cubicBezTo>
                    <a:pt x="129" y="330"/>
                    <a:pt x="129" y="330"/>
                    <a:pt x="129" y="330"/>
                  </a:cubicBezTo>
                  <a:cubicBezTo>
                    <a:pt x="131" y="329"/>
                    <a:pt x="131" y="329"/>
                    <a:pt x="131" y="329"/>
                  </a:cubicBezTo>
                  <a:cubicBezTo>
                    <a:pt x="134" y="326"/>
                    <a:pt x="134" y="326"/>
                    <a:pt x="134" y="326"/>
                  </a:cubicBezTo>
                  <a:cubicBezTo>
                    <a:pt x="134" y="326"/>
                    <a:pt x="138" y="324"/>
                    <a:pt x="139" y="324"/>
                  </a:cubicBezTo>
                  <a:cubicBezTo>
                    <a:pt x="139" y="324"/>
                    <a:pt x="141" y="324"/>
                    <a:pt x="143" y="322"/>
                  </a:cubicBezTo>
                  <a:cubicBezTo>
                    <a:pt x="145" y="321"/>
                    <a:pt x="147" y="320"/>
                    <a:pt x="148" y="319"/>
                  </a:cubicBezTo>
                  <a:cubicBezTo>
                    <a:pt x="148" y="319"/>
                    <a:pt x="155" y="315"/>
                    <a:pt x="158" y="313"/>
                  </a:cubicBezTo>
                  <a:cubicBezTo>
                    <a:pt x="160" y="311"/>
                    <a:pt x="160" y="312"/>
                    <a:pt x="163" y="311"/>
                  </a:cubicBezTo>
                  <a:cubicBezTo>
                    <a:pt x="166" y="310"/>
                    <a:pt x="167" y="309"/>
                    <a:pt x="169" y="308"/>
                  </a:cubicBezTo>
                  <a:cubicBezTo>
                    <a:pt x="170" y="308"/>
                    <a:pt x="175" y="306"/>
                    <a:pt x="177" y="305"/>
                  </a:cubicBezTo>
                  <a:cubicBezTo>
                    <a:pt x="180" y="305"/>
                    <a:pt x="181" y="306"/>
                    <a:pt x="182" y="306"/>
                  </a:cubicBezTo>
                  <a:cubicBezTo>
                    <a:pt x="183" y="306"/>
                    <a:pt x="188" y="304"/>
                    <a:pt x="189" y="305"/>
                  </a:cubicBezTo>
                  <a:cubicBezTo>
                    <a:pt x="189" y="305"/>
                    <a:pt x="193" y="304"/>
                    <a:pt x="191" y="301"/>
                  </a:cubicBezTo>
                  <a:cubicBezTo>
                    <a:pt x="195" y="298"/>
                    <a:pt x="190" y="293"/>
                    <a:pt x="186" y="293"/>
                  </a:cubicBezTo>
                  <a:cubicBezTo>
                    <a:pt x="182" y="293"/>
                    <a:pt x="180" y="292"/>
                    <a:pt x="179" y="291"/>
                  </a:cubicBezTo>
                  <a:cubicBezTo>
                    <a:pt x="178" y="290"/>
                    <a:pt x="181" y="289"/>
                    <a:pt x="181" y="289"/>
                  </a:cubicBezTo>
                  <a:cubicBezTo>
                    <a:pt x="181" y="289"/>
                    <a:pt x="185" y="286"/>
                    <a:pt x="186" y="286"/>
                  </a:cubicBezTo>
                  <a:cubicBezTo>
                    <a:pt x="188" y="286"/>
                    <a:pt x="193" y="283"/>
                    <a:pt x="193" y="283"/>
                  </a:cubicBezTo>
                  <a:cubicBezTo>
                    <a:pt x="196" y="283"/>
                    <a:pt x="198" y="281"/>
                    <a:pt x="199" y="280"/>
                  </a:cubicBezTo>
                  <a:cubicBezTo>
                    <a:pt x="199" y="280"/>
                    <a:pt x="201" y="280"/>
                    <a:pt x="201" y="279"/>
                  </a:cubicBezTo>
                  <a:cubicBezTo>
                    <a:pt x="201" y="278"/>
                    <a:pt x="206" y="277"/>
                    <a:pt x="206" y="277"/>
                  </a:cubicBezTo>
                  <a:cubicBezTo>
                    <a:pt x="206" y="277"/>
                    <a:pt x="208" y="277"/>
                    <a:pt x="210" y="278"/>
                  </a:cubicBezTo>
                  <a:cubicBezTo>
                    <a:pt x="211" y="278"/>
                    <a:pt x="215" y="276"/>
                    <a:pt x="215" y="276"/>
                  </a:cubicBezTo>
                  <a:cubicBezTo>
                    <a:pt x="217" y="275"/>
                    <a:pt x="216" y="278"/>
                    <a:pt x="216" y="278"/>
                  </a:cubicBezTo>
                  <a:cubicBezTo>
                    <a:pt x="215" y="279"/>
                    <a:pt x="215" y="279"/>
                    <a:pt x="215" y="279"/>
                  </a:cubicBezTo>
                  <a:cubicBezTo>
                    <a:pt x="215" y="279"/>
                    <a:pt x="214" y="280"/>
                    <a:pt x="214" y="281"/>
                  </a:cubicBezTo>
                  <a:cubicBezTo>
                    <a:pt x="214" y="283"/>
                    <a:pt x="212" y="283"/>
                    <a:pt x="212" y="283"/>
                  </a:cubicBezTo>
                  <a:cubicBezTo>
                    <a:pt x="211" y="284"/>
                    <a:pt x="210" y="285"/>
                    <a:pt x="210" y="285"/>
                  </a:cubicBezTo>
                  <a:cubicBezTo>
                    <a:pt x="210" y="285"/>
                    <a:pt x="209" y="287"/>
                    <a:pt x="208" y="288"/>
                  </a:cubicBezTo>
                  <a:cubicBezTo>
                    <a:pt x="207" y="288"/>
                    <a:pt x="207" y="291"/>
                    <a:pt x="207" y="291"/>
                  </a:cubicBezTo>
                  <a:cubicBezTo>
                    <a:pt x="206" y="293"/>
                    <a:pt x="206" y="293"/>
                    <a:pt x="206" y="293"/>
                  </a:cubicBezTo>
                  <a:cubicBezTo>
                    <a:pt x="206" y="293"/>
                    <a:pt x="205" y="295"/>
                    <a:pt x="207" y="294"/>
                  </a:cubicBezTo>
                  <a:cubicBezTo>
                    <a:pt x="208" y="294"/>
                    <a:pt x="208" y="293"/>
                    <a:pt x="208" y="293"/>
                  </a:cubicBezTo>
                  <a:cubicBezTo>
                    <a:pt x="211" y="292"/>
                    <a:pt x="211" y="292"/>
                    <a:pt x="211" y="292"/>
                  </a:cubicBezTo>
                  <a:cubicBezTo>
                    <a:pt x="214" y="289"/>
                    <a:pt x="214" y="289"/>
                    <a:pt x="214" y="289"/>
                  </a:cubicBezTo>
                  <a:cubicBezTo>
                    <a:pt x="215" y="287"/>
                    <a:pt x="215" y="287"/>
                    <a:pt x="215" y="287"/>
                  </a:cubicBezTo>
                  <a:cubicBezTo>
                    <a:pt x="215" y="287"/>
                    <a:pt x="215" y="285"/>
                    <a:pt x="216" y="284"/>
                  </a:cubicBezTo>
                  <a:cubicBezTo>
                    <a:pt x="217" y="283"/>
                    <a:pt x="216" y="284"/>
                    <a:pt x="217" y="283"/>
                  </a:cubicBezTo>
                  <a:cubicBezTo>
                    <a:pt x="218" y="283"/>
                    <a:pt x="218" y="281"/>
                    <a:pt x="218" y="280"/>
                  </a:cubicBezTo>
                  <a:cubicBezTo>
                    <a:pt x="218" y="280"/>
                    <a:pt x="220" y="279"/>
                    <a:pt x="220" y="279"/>
                  </a:cubicBezTo>
                  <a:cubicBezTo>
                    <a:pt x="220" y="279"/>
                    <a:pt x="222" y="280"/>
                    <a:pt x="222" y="279"/>
                  </a:cubicBezTo>
                  <a:cubicBezTo>
                    <a:pt x="222" y="279"/>
                    <a:pt x="222" y="277"/>
                    <a:pt x="221" y="276"/>
                  </a:cubicBezTo>
                  <a:cubicBezTo>
                    <a:pt x="221" y="274"/>
                    <a:pt x="221" y="276"/>
                    <a:pt x="222" y="275"/>
                  </a:cubicBezTo>
                  <a:cubicBezTo>
                    <a:pt x="222" y="274"/>
                    <a:pt x="224" y="274"/>
                    <a:pt x="225" y="274"/>
                  </a:cubicBezTo>
                  <a:cubicBezTo>
                    <a:pt x="227" y="273"/>
                    <a:pt x="227" y="274"/>
                    <a:pt x="228" y="273"/>
                  </a:cubicBezTo>
                  <a:cubicBezTo>
                    <a:pt x="228" y="273"/>
                    <a:pt x="228" y="272"/>
                    <a:pt x="228" y="271"/>
                  </a:cubicBezTo>
                  <a:cubicBezTo>
                    <a:pt x="228" y="270"/>
                    <a:pt x="228" y="269"/>
                    <a:pt x="229" y="268"/>
                  </a:cubicBezTo>
                  <a:cubicBezTo>
                    <a:pt x="229" y="267"/>
                    <a:pt x="230" y="268"/>
                    <a:pt x="231" y="267"/>
                  </a:cubicBezTo>
                  <a:cubicBezTo>
                    <a:pt x="232" y="267"/>
                    <a:pt x="231" y="267"/>
                    <a:pt x="232" y="266"/>
                  </a:cubicBezTo>
                  <a:cubicBezTo>
                    <a:pt x="232" y="266"/>
                    <a:pt x="233" y="265"/>
                    <a:pt x="234" y="264"/>
                  </a:cubicBezTo>
                  <a:cubicBezTo>
                    <a:pt x="236" y="263"/>
                    <a:pt x="235" y="261"/>
                    <a:pt x="235" y="261"/>
                  </a:cubicBezTo>
                  <a:cubicBezTo>
                    <a:pt x="235" y="260"/>
                    <a:pt x="236" y="260"/>
                    <a:pt x="237" y="260"/>
                  </a:cubicBezTo>
                  <a:cubicBezTo>
                    <a:pt x="238" y="260"/>
                    <a:pt x="236" y="261"/>
                    <a:pt x="236" y="262"/>
                  </a:cubicBezTo>
                  <a:cubicBezTo>
                    <a:pt x="236" y="263"/>
                    <a:pt x="235" y="265"/>
                    <a:pt x="235" y="265"/>
                  </a:cubicBezTo>
                  <a:cubicBezTo>
                    <a:pt x="235" y="265"/>
                    <a:pt x="237" y="266"/>
                    <a:pt x="237" y="267"/>
                  </a:cubicBezTo>
                  <a:cubicBezTo>
                    <a:pt x="237" y="268"/>
                    <a:pt x="237" y="270"/>
                    <a:pt x="237" y="272"/>
                  </a:cubicBezTo>
                  <a:cubicBezTo>
                    <a:pt x="237" y="275"/>
                    <a:pt x="236" y="276"/>
                    <a:pt x="236" y="276"/>
                  </a:cubicBezTo>
                  <a:cubicBezTo>
                    <a:pt x="236" y="276"/>
                    <a:pt x="236" y="279"/>
                    <a:pt x="237" y="279"/>
                  </a:cubicBezTo>
                  <a:cubicBezTo>
                    <a:pt x="238" y="280"/>
                    <a:pt x="238" y="282"/>
                    <a:pt x="238" y="282"/>
                  </a:cubicBezTo>
                  <a:cubicBezTo>
                    <a:pt x="234" y="282"/>
                    <a:pt x="234" y="286"/>
                    <a:pt x="234" y="286"/>
                  </a:cubicBezTo>
                  <a:cubicBezTo>
                    <a:pt x="230" y="286"/>
                    <a:pt x="230" y="289"/>
                    <a:pt x="230" y="289"/>
                  </a:cubicBezTo>
                  <a:cubicBezTo>
                    <a:pt x="230" y="294"/>
                    <a:pt x="225" y="294"/>
                    <a:pt x="225" y="294"/>
                  </a:cubicBezTo>
                  <a:cubicBezTo>
                    <a:pt x="224" y="295"/>
                    <a:pt x="224" y="295"/>
                    <a:pt x="224" y="295"/>
                  </a:cubicBezTo>
                  <a:cubicBezTo>
                    <a:pt x="221" y="298"/>
                    <a:pt x="221" y="298"/>
                    <a:pt x="221" y="298"/>
                  </a:cubicBezTo>
                  <a:cubicBezTo>
                    <a:pt x="221" y="298"/>
                    <a:pt x="215" y="302"/>
                    <a:pt x="212" y="304"/>
                  </a:cubicBezTo>
                  <a:cubicBezTo>
                    <a:pt x="210" y="307"/>
                    <a:pt x="204" y="312"/>
                    <a:pt x="204" y="312"/>
                  </a:cubicBezTo>
                  <a:cubicBezTo>
                    <a:pt x="203" y="314"/>
                    <a:pt x="198" y="313"/>
                    <a:pt x="198" y="313"/>
                  </a:cubicBezTo>
                  <a:cubicBezTo>
                    <a:pt x="198" y="309"/>
                    <a:pt x="195" y="310"/>
                    <a:pt x="195" y="310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81" y="309"/>
                    <a:pt x="181" y="309"/>
                    <a:pt x="181" y="309"/>
                  </a:cubicBezTo>
                  <a:cubicBezTo>
                    <a:pt x="181" y="309"/>
                    <a:pt x="179" y="308"/>
                    <a:pt x="178" y="308"/>
                  </a:cubicBezTo>
                  <a:cubicBezTo>
                    <a:pt x="177" y="309"/>
                    <a:pt x="173" y="311"/>
                    <a:pt x="173" y="311"/>
                  </a:cubicBezTo>
                  <a:cubicBezTo>
                    <a:pt x="173" y="311"/>
                    <a:pt x="168" y="309"/>
                    <a:pt x="167" y="311"/>
                  </a:cubicBezTo>
                  <a:cubicBezTo>
                    <a:pt x="166" y="313"/>
                    <a:pt x="169" y="314"/>
                    <a:pt x="169" y="314"/>
                  </a:cubicBezTo>
                  <a:cubicBezTo>
                    <a:pt x="169" y="315"/>
                    <a:pt x="175" y="318"/>
                    <a:pt x="175" y="318"/>
                  </a:cubicBezTo>
                  <a:cubicBezTo>
                    <a:pt x="174" y="322"/>
                    <a:pt x="177" y="326"/>
                    <a:pt x="177" y="326"/>
                  </a:cubicBezTo>
                  <a:cubicBezTo>
                    <a:pt x="178" y="333"/>
                    <a:pt x="174" y="335"/>
                    <a:pt x="174" y="335"/>
                  </a:cubicBezTo>
                  <a:cubicBezTo>
                    <a:pt x="149" y="353"/>
                    <a:pt x="149" y="353"/>
                    <a:pt x="149" y="353"/>
                  </a:cubicBezTo>
                  <a:cubicBezTo>
                    <a:pt x="143" y="354"/>
                    <a:pt x="145" y="356"/>
                    <a:pt x="145" y="356"/>
                  </a:cubicBezTo>
                  <a:cubicBezTo>
                    <a:pt x="145" y="356"/>
                    <a:pt x="142" y="355"/>
                    <a:pt x="139" y="359"/>
                  </a:cubicBezTo>
                  <a:cubicBezTo>
                    <a:pt x="133" y="362"/>
                    <a:pt x="127" y="367"/>
                    <a:pt x="127" y="367"/>
                  </a:cubicBezTo>
                  <a:cubicBezTo>
                    <a:pt x="122" y="368"/>
                    <a:pt x="123" y="370"/>
                    <a:pt x="123" y="370"/>
                  </a:cubicBezTo>
                  <a:cubicBezTo>
                    <a:pt x="119" y="371"/>
                    <a:pt x="119" y="374"/>
                    <a:pt x="119" y="374"/>
                  </a:cubicBezTo>
                  <a:cubicBezTo>
                    <a:pt x="116" y="378"/>
                    <a:pt x="110" y="381"/>
                    <a:pt x="110" y="381"/>
                  </a:cubicBezTo>
                  <a:cubicBezTo>
                    <a:pt x="109" y="382"/>
                    <a:pt x="109" y="382"/>
                    <a:pt x="109" y="382"/>
                  </a:cubicBezTo>
                  <a:cubicBezTo>
                    <a:pt x="108" y="382"/>
                    <a:pt x="108" y="382"/>
                    <a:pt x="108" y="382"/>
                  </a:cubicBezTo>
                  <a:cubicBezTo>
                    <a:pt x="105" y="380"/>
                    <a:pt x="104" y="380"/>
                    <a:pt x="100" y="380"/>
                  </a:cubicBezTo>
                  <a:cubicBezTo>
                    <a:pt x="97" y="380"/>
                    <a:pt x="99" y="386"/>
                    <a:pt x="99" y="386"/>
                  </a:cubicBezTo>
                  <a:cubicBezTo>
                    <a:pt x="99" y="386"/>
                    <a:pt x="96" y="386"/>
                    <a:pt x="94" y="388"/>
                  </a:cubicBezTo>
                  <a:cubicBezTo>
                    <a:pt x="94" y="394"/>
                    <a:pt x="90" y="391"/>
                    <a:pt x="90" y="391"/>
                  </a:cubicBezTo>
                  <a:cubicBezTo>
                    <a:pt x="90" y="391"/>
                    <a:pt x="86" y="392"/>
                    <a:pt x="85" y="389"/>
                  </a:cubicBezTo>
                  <a:cubicBezTo>
                    <a:pt x="85" y="383"/>
                    <a:pt x="82" y="383"/>
                    <a:pt x="82" y="383"/>
                  </a:cubicBezTo>
                  <a:cubicBezTo>
                    <a:pt x="82" y="383"/>
                    <a:pt x="74" y="387"/>
                    <a:pt x="74" y="390"/>
                  </a:cubicBezTo>
                  <a:cubicBezTo>
                    <a:pt x="73" y="393"/>
                    <a:pt x="77" y="395"/>
                    <a:pt x="77" y="395"/>
                  </a:cubicBezTo>
                  <a:cubicBezTo>
                    <a:pt x="78" y="395"/>
                    <a:pt x="78" y="396"/>
                    <a:pt x="79" y="397"/>
                  </a:cubicBezTo>
                  <a:cubicBezTo>
                    <a:pt x="80" y="399"/>
                    <a:pt x="80" y="399"/>
                    <a:pt x="77" y="401"/>
                  </a:cubicBezTo>
                  <a:cubicBezTo>
                    <a:pt x="75" y="404"/>
                    <a:pt x="75" y="406"/>
                    <a:pt x="75" y="407"/>
                  </a:cubicBezTo>
                  <a:cubicBezTo>
                    <a:pt x="72" y="408"/>
                    <a:pt x="73" y="409"/>
                    <a:pt x="73" y="410"/>
                  </a:cubicBezTo>
                  <a:cubicBezTo>
                    <a:pt x="68" y="413"/>
                    <a:pt x="65" y="415"/>
                    <a:pt x="65" y="418"/>
                  </a:cubicBezTo>
                  <a:cubicBezTo>
                    <a:pt x="60" y="421"/>
                    <a:pt x="61" y="425"/>
                    <a:pt x="61" y="425"/>
                  </a:cubicBezTo>
                  <a:cubicBezTo>
                    <a:pt x="61" y="425"/>
                    <a:pt x="59" y="426"/>
                    <a:pt x="58" y="428"/>
                  </a:cubicBezTo>
                  <a:cubicBezTo>
                    <a:pt x="56" y="429"/>
                    <a:pt x="55" y="432"/>
                    <a:pt x="55" y="432"/>
                  </a:cubicBezTo>
                  <a:cubicBezTo>
                    <a:pt x="55" y="432"/>
                    <a:pt x="55" y="434"/>
                    <a:pt x="50" y="436"/>
                  </a:cubicBezTo>
                  <a:cubicBezTo>
                    <a:pt x="46" y="438"/>
                    <a:pt x="49" y="442"/>
                    <a:pt x="50" y="442"/>
                  </a:cubicBezTo>
                  <a:cubicBezTo>
                    <a:pt x="50" y="443"/>
                    <a:pt x="48" y="444"/>
                    <a:pt x="48" y="444"/>
                  </a:cubicBezTo>
                  <a:cubicBezTo>
                    <a:pt x="41" y="443"/>
                    <a:pt x="42" y="448"/>
                    <a:pt x="42" y="448"/>
                  </a:cubicBezTo>
                  <a:cubicBezTo>
                    <a:pt x="37" y="452"/>
                    <a:pt x="37" y="452"/>
                    <a:pt x="37" y="452"/>
                  </a:cubicBezTo>
                  <a:cubicBezTo>
                    <a:pt x="37" y="454"/>
                    <a:pt x="37" y="454"/>
                    <a:pt x="37" y="454"/>
                  </a:cubicBezTo>
                  <a:cubicBezTo>
                    <a:pt x="37" y="454"/>
                    <a:pt x="33" y="455"/>
                    <a:pt x="32" y="458"/>
                  </a:cubicBezTo>
                  <a:cubicBezTo>
                    <a:pt x="31" y="462"/>
                    <a:pt x="25" y="464"/>
                    <a:pt x="25" y="464"/>
                  </a:cubicBezTo>
                  <a:cubicBezTo>
                    <a:pt x="20" y="467"/>
                    <a:pt x="18" y="474"/>
                    <a:pt x="18" y="474"/>
                  </a:cubicBezTo>
                  <a:cubicBezTo>
                    <a:pt x="15" y="475"/>
                    <a:pt x="15" y="478"/>
                    <a:pt x="15" y="478"/>
                  </a:cubicBezTo>
                  <a:cubicBezTo>
                    <a:pt x="12" y="480"/>
                    <a:pt x="0" y="497"/>
                    <a:pt x="0" y="497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06"/>
                    <a:pt x="2" y="507"/>
                    <a:pt x="4" y="504"/>
                  </a:cubicBezTo>
                  <a:cubicBezTo>
                    <a:pt x="6" y="501"/>
                    <a:pt x="7" y="503"/>
                    <a:pt x="7" y="503"/>
                  </a:cubicBezTo>
                  <a:cubicBezTo>
                    <a:pt x="7" y="503"/>
                    <a:pt x="11" y="503"/>
                    <a:pt x="11" y="502"/>
                  </a:cubicBezTo>
                  <a:cubicBezTo>
                    <a:pt x="11" y="499"/>
                    <a:pt x="18" y="494"/>
                    <a:pt x="19" y="494"/>
                  </a:cubicBezTo>
                  <a:cubicBezTo>
                    <a:pt x="19" y="494"/>
                    <a:pt x="21" y="494"/>
                    <a:pt x="22" y="494"/>
                  </a:cubicBezTo>
                  <a:cubicBezTo>
                    <a:pt x="22" y="494"/>
                    <a:pt x="25" y="492"/>
                    <a:pt x="25" y="492"/>
                  </a:cubicBezTo>
                  <a:cubicBezTo>
                    <a:pt x="27" y="490"/>
                    <a:pt x="27" y="490"/>
                    <a:pt x="27" y="490"/>
                  </a:cubicBezTo>
                  <a:cubicBezTo>
                    <a:pt x="27" y="490"/>
                    <a:pt x="31" y="488"/>
                    <a:pt x="33" y="487"/>
                  </a:cubicBezTo>
                  <a:cubicBezTo>
                    <a:pt x="34" y="487"/>
                    <a:pt x="39" y="484"/>
                    <a:pt x="39" y="484"/>
                  </a:cubicBezTo>
                  <a:cubicBezTo>
                    <a:pt x="39" y="484"/>
                    <a:pt x="41" y="484"/>
                    <a:pt x="43" y="484"/>
                  </a:cubicBezTo>
                  <a:cubicBezTo>
                    <a:pt x="44" y="484"/>
                    <a:pt x="47" y="486"/>
                    <a:pt x="48" y="486"/>
                  </a:cubicBezTo>
                  <a:cubicBezTo>
                    <a:pt x="49" y="486"/>
                    <a:pt x="51" y="486"/>
                    <a:pt x="52" y="486"/>
                  </a:cubicBezTo>
                  <a:cubicBezTo>
                    <a:pt x="54" y="486"/>
                    <a:pt x="55" y="487"/>
                    <a:pt x="55" y="487"/>
                  </a:cubicBezTo>
                  <a:cubicBezTo>
                    <a:pt x="55" y="487"/>
                    <a:pt x="56" y="488"/>
                    <a:pt x="58" y="488"/>
                  </a:cubicBezTo>
                  <a:cubicBezTo>
                    <a:pt x="59" y="489"/>
                    <a:pt x="61" y="489"/>
                    <a:pt x="61" y="489"/>
                  </a:cubicBezTo>
                  <a:cubicBezTo>
                    <a:pt x="62" y="489"/>
                    <a:pt x="62" y="487"/>
                    <a:pt x="62" y="486"/>
                  </a:cubicBezTo>
                  <a:cubicBezTo>
                    <a:pt x="62" y="485"/>
                    <a:pt x="63" y="484"/>
                    <a:pt x="63" y="484"/>
                  </a:cubicBezTo>
                  <a:cubicBezTo>
                    <a:pt x="67" y="482"/>
                    <a:pt x="67" y="482"/>
                    <a:pt x="67" y="482"/>
                  </a:cubicBezTo>
                  <a:cubicBezTo>
                    <a:pt x="67" y="482"/>
                    <a:pt x="67" y="482"/>
                    <a:pt x="69" y="482"/>
                  </a:cubicBezTo>
                  <a:cubicBezTo>
                    <a:pt x="70" y="482"/>
                    <a:pt x="70" y="482"/>
                    <a:pt x="71" y="482"/>
                  </a:cubicBezTo>
                  <a:cubicBezTo>
                    <a:pt x="72" y="482"/>
                    <a:pt x="74" y="483"/>
                    <a:pt x="74" y="483"/>
                  </a:cubicBezTo>
                  <a:cubicBezTo>
                    <a:pt x="76" y="482"/>
                    <a:pt x="76" y="482"/>
                    <a:pt x="76" y="482"/>
                  </a:cubicBezTo>
                  <a:cubicBezTo>
                    <a:pt x="76" y="482"/>
                    <a:pt x="80" y="482"/>
                    <a:pt x="81" y="482"/>
                  </a:cubicBezTo>
                  <a:cubicBezTo>
                    <a:pt x="81" y="482"/>
                    <a:pt x="86" y="482"/>
                    <a:pt x="90" y="483"/>
                  </a:cubicBezTo>
                  <a:cubicBezTo>
                    <a:pt x="93" y="484"/>
                    <a:pt x="95" y="483"/>
                    <a:pt x="96" y="483"/>
                  </a:cubicBezTo>
                  <a:cubicBezTo>
                    <a:pt x="97" y="484"/>
                    <a:pt x="98" y="486"/>
                    <a:pt x="98" y="486"/>
                  </a:cubicBezTo>
                  <a:cubicBezTo>
                    <a:pt x="98" y="486"/>
                    <a:pt x="99" y="486"/>
                    <a:pt x="100" y="487"/>
                  </a:cubicBezTo>
                  <a:cubicBezTo>
                    <a:pt x="100" y="488"/>
                    <a:pt x="101" y="487"/>
                    <a:pt x="103" y="487"/>
                  </a:cubicBezTo>
                  <a:cubicBezTo>
                    <a:pt x="104" y="487"/>
                    <a:pt x="105" y="488"/>
                    <a:pt x="106" y="489"/>
                  </a:cubicBezTo>
                  <a:cubicBezTo>
                    <a:pt x="106" y="490"/>
                    <a:pt x="107" y="490"/>
                    <a:pt x="108" y="491"/>
                  </a:cubicBezTo>
                  <a:cubicBezTo>
                    <a:pt x="109" y="491"/>
                    <a:pt x="112" y="492"/>
                    <a:pt x="113" y="492"/>
                  </a:cubicBezTo>
                  <a:cubicBezTo>
                    <a:pt x="114" y="492"/>
                    <a:pt x="115" y="494"/>
                    <a:pt x="115" y="494"/>
                  </a:cubicBezTo>
                  <a:cubicBezTo>
                    <a:pt x="115" y="494"/>
                    <a:pt x="117" y="495"/>
                    <a:pt x="117" y="495"/>
                  </a:cubicBezTo>
                  <a:cubicBezTo>
                    <a:pt x="118" y="495"/>
                    <a:pt x="119" y="495"/>
                    <a:pt x="120" y="496"/>
                  </a:cubicBezTo>
                  <a:cubicBezTo>
                    <a:pt x="122" y="496"/>
                    <a:pt x="122" y="497"/>
                    <a:pt x="126" y="497"/>
                  </a:cubicBezTo>
                  <a:cubicBezTo>
                    <a:pt x="130" y="498"/>
                    <a:pt x="130" y="501"/>
                    <a:pt x="130" y="501"/>
                  </a:cubicBezTo>
                  <a:cubicBezTo>
                    <a:pt x="121" y="502"/>
                    <a:pt x="115" y="509"/>
                    <a:pt x="115" y="509"/>
                  </a:cubicBezTo>
                  <a:cubicBezTo>
                    <a:pt x="115" y="509"/>
                    <a:pt x="103" y="518"/>
                    <a:pt x="99" y="523"/>
                  </a:cubicBezTo>
                  <a:cubicBezTo>
                    <a:pt x="95" y="527"/>
                    <a:pt x="94" y="524"/>
                    <a:pt x="89" y="525"/>
                  </a:cubicBezTo>
                  <a:cubicBezTo>
                    <a:pt x="85" y="525"/>
                    <a:pt x="83" y="530"/>
                    <a:pt x="83" y="530"/>
                  </a:cubicBezTo>
                  <a:cubicBezTo>
                    <a:pt x="83" y="530"/>
                    <a:pt x="84" y="531"/>
                    <a:pt x="85" y="532"/>
                  </a:cubicBezTo>
                  <a:cubicBezTo>
                    <a:pt x="86" y="533"/>
                    <a:pt x="84" y="537"/>
                    <a:pt x="84" y="537"/>
                  </a:cubicBezTo>
                  <a:cubicBezTo>
                    <a:pt x="84" y="541"/>
                    <a:pt x="84" y="541"/>
                    <a:pt x="84" y="541"/>
                  </a:cubicBezTo>
                  <a:cubicBezTo>
                    <a:pt x="89" y="542"/>
                    <a:pt x="89" y="542"/>
                    <a:pt x="89" y="542"/>
                  </a:cubicBezTo>
                  <a:cubicBezTo>
                    <a:pt x="89" y="546"/>
                    <a:pt x="89" y="546"/>
                    <a:pt x="89" y="546"/>
                  </a:cubicBezTo>
                  <a:cubicBezTo>
                    <a:pt x="89" y="546"/>
                    <a:pt x="90" y="547"/>
                    <a:pt x="91" y="547"/>
                  </a:cubicBezTo>
                  <a:cubicBezTo>
                    <a:pt x="92" y="548"/>
                    <a:pt x="94" y="550"/>
                    <a:pt x="94" y="550"/>
                  </a:cubicBezTo>
                  <a:cubicBezTo>
                    <a:pt x="97" y="551"/>
                    <a:pt x="97" y="551"/>
                    <a:pt x="97" y="551"/>
                  </a:cubicBezTo>
                  <a:cubicBezTo>
                    <a:pt x="97" y="551"/>
                    <a:pt x="97" y="553"/>
                    <a:pt x="97" y="553"/>
                  </a:cubicBezTo>
                  <a:cubicBezTo>
                    <a:pt x="98" y="554"/>
                    <a:pt x="99" y="554"/>
                    <a:pt x="99" y="555"/>
                  </a:cubicBezTo>
                  <a:cubicBezTo>
                    <a:pt x="99" y="555"/>
                    <a:pt x="101" y="558"/>
                    <a:pt x="104" y="561"/>
                  </a:cubicBezTo>
                  <a:cubicBezTo>
                    <a:pt x="107" y="563"/>
                    <a:pt x="108" y="561"/>
                    <a:pt x="110" y="560"/>
                  </a:cubicBezTo>
                  <a:cubicBezTo>
                    <a:pt x="115" y="558"/>
                    <a:pt x="113" y="563"/>
                    <a:pt x="113" y="563"/>
                  </a:cubicBezTo>
                  <a:cubicBezTo>
                    <a:pt x="111" y="563"/>
                    <a:pt x="110" y="565"/>
                    <a:pt x="110" y="566"/>
                  </a:cubicBezTo>
                  <a:cubicBezTo>
                    <a:pt x="112" y="564"/>
                    <a:pt x="110" y="567"/>
                    <a:pt x="110" y="567"/>
                  </a:cubicBezTo>
                  <a:cubicBezTo>
                    <a:pt x="110" y="567"/>
                    <a:pt x="110" y="567"/>
                    <a:pt x="110" y="566"/>
                  </a:cubicBezTo>
                  <a:cubicBezTo>
                    <a:pt x="110" y="567"/>
                    <a:pt x="110" y="567"/>
                    <a:pt x="109" y="567"/>
                  </a:cubicBezTo>
                  <a:cubicBezTo>
                    <a:pt x="106" y="570"/>
                    <a:pt x="104" y="565"/>
                    <a:pt x="104" y="565"/>
                  </a:cubicBezTo>
                  <a:cubicBezTo>
                    <a:pt x="99" y="558"/>
                    <a:pt x="96" y="557"/>
                    <a:pt x="96" y="557"/>
                  </a:cubicBezTo>
                  <a:cubicBezTo>
                    <a:pt x="95" y="553"/>
                    <a:pt x="88" y="548"/>
                    <a:pt x="88" y="548"/>
                  </a:cubicBezTo>
                  <a:cubicBezTo>
                    <a:pt x="88" y="542"/>
                    <a:pt x="84" y="544"/>
                    <a:pt x="84" y="542"/>
                  </a:cubicBezTo>
                  <a:cubicBezTo>
                    <a:pt x="84" y="540"/>
                    <a:pt x="79" y="539"/>
                    <a:pt x="79" y="539"/>
                  </a:cubicBezTo>
                  <a:cubicBezTo>
                    <a:pt x="79" y="539"/>
                    <a:pt x="79" y="538"/>
                    <a:pt x="78" y="537"/>
                  </a:cubicBezTo>
                  <a:cubicBezTo>
                    <a:pt x="77" y="537"/>
                    <a:pt x="70" y="533"/>
                    <a:pt x="69" y="532"/>
                  </a:cubicBezTo>
                  <a:cubicBezTo>
                    <a:pt x="69" y="530"/>
                    <a:pt x="70" y="526"/>
                    <a:pt x="70" y="526"/>
                  </a:cubicBezTo>
                  <a:cubicBezTo>
                    <a:pt x="70" y="526"/>
                    <a:pt x="68" y="525"/>
                    <a:pt x="68" y="523"/>
                  </a:cubicBezTo>
                  <a:cubicBezTo>
                    <a:pt x="69" y="517"/>
                    <a:pt x="65" y="520"/>
                    <a:pt x="65" y="520"/>
                  </a:cubicBezTo>
                  <a:cubicBezTo>
                    <a:pt x="61" y="522"/>
                    <a:pt x="61" y="522"/>
                    <a:pt x="61" y="522"/>
                  </a:cubicBezTo>
                  <a:cubicBezTo>
                    <a:pt x="59" y="522"/>
                    <a:pt x="59" y="522"/>
                    <a:pt x="59" y="522"/>
                  </a:cubicBezTo>
                  <a:cubicBezTo>
                    <a:pt x="56" y="527"/>
                    <a:pt x="56" y="527"/>
                    <a:pt x="56" y="527"/>
                  </a:cubicBezTo>
                  <a:cubicBezTo>
                    <a:pt x="56" y="527"/>
                    <a:pt x="53" y="527"/>
                    <a:pt x="52" y="533"/>
                  </a:cubicBezTo>
                  <a:cubicBezTo>
                    <a:pt x="53" y="540"/>
                    <a:pt x="62" y="546"/>
                    <a:pt x="62" y="546"/>
                  </a:cubicBezTo>
                  <a:cubicBezTo>
                    <a:pt x="63" y="550"/>
                    <a:pt x="61" y="553"/>
                    <a:pt x="61" y="553"/>
                  </a:cubicBezTo>
                  <a:cubicBezTo>
                    <a:pt x="43" y="561"/>
                    <a:pt x="1" y="598"/>
                    <a:pt x="1" y="598"/>
                  </a:cubicBezTo>
                  <a:cubicBezTo>
                    <a:pt x="2" y="634"/>
                    <a:pt x="2" y="634"/>
                    <a:pt x="2" y="634"/>
                  </a:cubicBezTo>
                  <a:cubicBezTo>
                    <a:pt x="3" y="634"/>
                    <a:pt x="3" y="634"/>
                    <a:pt x="3" y="634"/>
                  </a:cubicBezTo>
                  <a:cubicBezTo>
                    <a:pt x="8" y="631"/>
                    <a:pt x="8" y="631"/>
                    <a:pt x="8" y="631"/>
                  </a:cubicBezTo>
                  <a:cubicBezTo>
                    <a:pt x="8" y="631"/>
                    <a:pt x="10" y="629"/>
                    <a:pt x="11" y="628"/>
                  </a:cubicBezTo>
                  <a:cubicBezTo>
                    <a:pt x="12" y="627"/>
                    <a:pt x="13" y="627"/>
                    <a:pt x="15" y="626"/>
                  </a:cubicBezTo>
                  <a:cubicBezTo>
                    <a:pt x="17" y="625"/>
                    <a:pt x="17" y="624"/>
                    <a:pt x="18" y="622"/>
                  </a:cubicBezTo>
                  <a:cubicBezTo>
                    <a:pt x="20" y="620"/>
                    <a:pt x="22" y="618"/>
                    <a:pt x="22" y="618"/>
                  </a:cubicBezTo>
                  <a:cubicBezTo>
                    <a:pt x="22" y="618"/>
                    <a:pt x="25" y="615"/>
                    <a:pt x="28" y="614"/>
                  </a:cubicBezTo>
                  <a:cubicBezTo>
                    <a:pt x="30" y="613"/>
                    <a:pt x="31" y="613"/>
                    <a:pt x="31" y="611"/>
                  </a:cubicBezTo>
                  <a:cubicBezTo>
                    <a:pt x="32" y="610"/>
                    <a:pt x="34" y="608"/>
                    <a:pt x="35" y="608"/>
                  </a:cubicBezTo>
                  <a:cubicBezTo>
                    <a:pt x="37" y="607"/>
                    <a:pt x="41" y="605"/>
                    <a:pt x="42" y="603"/>
                  </a:cubicBezTo>
                  <a:cubicBezTo>
                    <a:pt x="44" y="602"/>
                    <a:pt x="46" y="601"/>
                    <a:pt x="47" y="600"/>
                  </a:cubicBezTo>
                  <a:cubicBezTo>
                    <a:pt x="49" y="598"/>
                    <a:pt x="50" y="596"/>
                    <a:pt x="51" y="596"/>
                  </a:cubicBezTo>
                  <a:cubicBezTo>
                    <a:pt x="52" y="595"/>
                    <a:pt x="52" y="596"/>
                    <a:pt x="55" y="595"/>
                  </a:cubicBezTo>
                  <a:cubicBezTo>
                    <a:pt x="58" y="594"/>
                    <a:pt x="57" y="593"/>
                    <a:pt x="58" y="591"/>
                  </a:cubicBezTo>
                  <a:cubicBezTo>
                    <a:pt x="59" y="589"/>
                    <a:pt x="60" y="589"/>
                    <a:pt x="64" y="587"/>
                  </a:cubicBezTo>
                  <a:cubicBezTo>
                    <a:pt x="68" y="585"/>
                    <a:pt x="75" y="581"/>
                    <a:pt x="75" y="581"/>
                  </a:cubicBezTo>
                  <a:cubicBezTo>
                    <a:pt x="75" y="581"/>
                    <a:pt x="79" y="581"/>
                    <a:pt x="80" y="581"/>
                  </a:cubicBezTo>
                  <a:cubicBezTo>
                    <a:pt x="81" y="581"/>
                    <a:pt x="84" y="579"/>
                    <a:pt x="84" y="578"/>
                  </a:cubicBezTo>
                  <a:cubicBezTo>
                    <a:pt x="84" y="576"/>
                    <a:pt x="90" y="574"/>
                    <a:pt x="90" y="574"/>
                  </a:cubicBezTo>
                  <a:cubicBezTo>
                    <a:pt x="90" y="574"/>
                    <a:pt x="92" y="573"/>
                    <a:pt x="94" y="572"/>
                  </a:cubicBezTo>
                  <a:cubicBezTo>
                    <a:pt x="95" y="571"/>
                    <a:pt x="97" y="565"/>
                    <a:pt x="97" y="565"/>
                  </a:cubicBezTo>
                  <a:cubicBezTo>
                    <a:pt x="99" y="567"/>
                    <a:pt x="99" y="567"/>
                    <a:pt x="99" y="567"/>
                  </a:cubicBezTo>
                  <a:cubicBezTo>
                    <a:pt x="99" y="567"/>
                    <a:pt x="99" y="571"/>
                    <a:pt x="99" y="572"/>
                  </a:cubicBezTo>
                  <a:cubicBezTo>
                    <a:pt x="99" y="572"/>
                    <a:pt x="100" y="574"/>
                    <a:pt x="100" y="575"/>
                  </a:cubicBezTo>
                  <a:cubicBezTo>
                    <a:pt x="100" y="576"/>
                    <a:pt x="99" y="577"/>
                    <a:pt x="99" y="579"/>
                  </a:cubicBezTo>
                  <a:cubicBezTo>
                    <a:pt x="98" y="581"/>
                    <a:pt x="100" y="582"/>
                    <a:pt x="100" y="584"/>
                  </a:cubicBezTo>
                  <a:cubicBezTo>
                    <a:pt x="101" y="585"/>
                    <a:pt x="103" y="586"/>
                    <a:pt x="104" y="589"/>
                  </a:cubicBezTo>
                  <a:cubicBezTo>
                    <a:pt x="105" y="591"/>
                    <a:pt x="108" y="590"/>
                    <a:pt x="109" y="590"/>
                  </a:cubicBezTo>
                  <a:cubicBezTo>
                    <a:pt x="110" y="590"/>
                    <a:pt x="113" y="588"/>
                    <a:pt x="113" y="587"/>
                  </a:cubicBezTo>
                  <a:cubicBezTo>
                    <a:pt x="113" y="586"/>
                    <a:pt x="113" y="585"/>
                    <a:pt x="113" y="583"/>
                  </a:cubicBezTo>
                  <a:cubicBezTo>
                    <a:pt x="113" y="582"/>
                    <a:pt x="114" y="580"/>
                    <a:pt x="115" y="578"/>
                  </a:cubicBezTo>
                  <a:cubicBezTo>
                    <a:pt x="115" y="575"/>
                    <a:pt x="115" y="574"/>
                    <a:pt x="115" y="573"/>
                  </a:cubicBezTo>
                  <a:cubicBezTo>
                    <a:pt x="116" y="572"/>
                    <a:pt x="118" y="569"/>
                    <a:pt x="118" y="568"/>
                  </a:cubicBezTo>
                  <a:cubicBezTo>
                    <a:pt x="118" y="566"/>
                    <a:pt x="119" y="560"/>
                    <a:pt x="119" y="560"/>
                  </a:cubicBezTo>
                  <a:cubicBezTo>
                    <a:pt x="119" y="560"/>
                    <a:pt x="119" y="560"/>
                    <a:pt x="120" y="560"/>
                  </a:cubicBezTo>
                  <a:cubicBezTo>
                    <a:pt x="121" y="559"/>
                    <a:pt x="122" y="558"/>
                    <a:pt x="122" y="558"/>
                  </a:cubicBezTo>
                  <a:cubicBezTo>
                    <a:pt x="122" y="557"/>
                    <a:pt x="123" y="557"/>
                    <a:pt x="126" y="555"/>
                  </a:cubicBezTo>
                  <a:cubicBezTo>
                    <a:pt x="129" y="554"/>
                    <a:pt x="128" y="555"/>
                    <a:pt x="131" y="555"/>
                  </a:cubicBezTo>
                  <a:cubicBezTo>
                    <a:pt x="135" y="554"/>
                    <a:pt x="135" y="552"/>
                    <a:pt x="136" y="551"/>
                  </a:cubicBezTo>
                  <a:cubicBezTo>
                    <a:pt x="136" y="550"/>
                    <a:pt x="139" y="547"/>
                    <a:pt x="140" y="546"/>
                  </a:cubicBezTo>
                  <a:cubicBezTo>
                    <a:pt x="141" y="545"/>
                    <a:pt x="144" y="543"/>
                    <a:pt x="145" y="541"/>
                  </a:cubicBezTo>
                  <a:cubicBezTo>
                    <a:pt x="146" y="540"/>
                    <a:pt x="149" y="537"/>
                    <a:pt x="151" y="537"/>
                  </a:cubicBezTo>
                  <a:cubicBezTo>
                    <a:pt x="153" y="537"/>
                    <a:pt x="160" y="532"/>
                    <a:pt x="160" y="532"/>
                  </a:cubicBezTo>
                  <a:cubicBezTo>
                    <a:pt x="160" y="532"/>
                    <a:pt x="163" y="531"/>
                    <a:pt x="165" y="528"/>
                  </a:cubicBezTo>
                  <a:cubicBezTo>
                    <a:pt x="166" y="526"/>
                    <a:pt x="166" y="526"/>
                    <a:pt x="167" y="525"/>
                  </a:cubicBezTo>
                  <a:cubicBezTo>
                    <a:pt x="168" y="525"/>
                    <a:pt x="169" y="524"/>
                    <a:pt x="170" y="524"/>
                  </a:cubicBezTo>
                  <a:cubicBezTo>
                    <a:pt x="170" y="524"/>
                    <a:pt x="171" y="523"/>
                    <a:pt x="174" y="522"/>
                  </a:cubicBezTo>
                  <a:cubicBezTo>
                    <a:pt x="177" y="522"/>
                    <a:pt x="176" y="521"/>
                    <a:pt x="177" y="519"/>
                  </a:cubicBezTo>
                  <a:cubicBezTo>
                    <a:pt x="179" y="517"/>
                    <a:pt x="179" y="517"/>
                    <a:pt x="180" y="516"/>
                  </a:cubicBezTo>
                  <a:cubicBezTo>
                    <a:pt x="182" y="516"/>
                    <a:pt x="185" y="513"/>
                    <a:pt x="187" y="512"/>
                  </a:cubicBezTo>
                  <a:cubicBezTo>
                    <a:pt x="188" y="511"/>
                    <a:pt x="188" y="513"/>
                    <a:pt x="188" y="513"/>
                  </a:cubicBezTo>
                  <a:cubicBezTo>
                    <a:pt x="188" y="513"/>
                    <a:pt x="188" y="514"/>
                    <a:pt x="188" y="516"/>
                  </a:cubicBezTo>
                  <a:cubicBezTo>
                    <a:pt x="187" y="518"/>
                    <a:pt x="186" y="518"/>
                    <a:pt x="185" y="518"/>
                  </a:cubicBezTo>
                  <a:cubicBezTo>
                    <a:pt x="184" y="518"/>
                    <a:pt x="180" y="519"/>
                    <a:pt x="180" y="519"/>
                  </a:cubicBezTo>
                  <a:cubicBezTo>
                    <a:pt x="180" y="521"/>
                    <a:pt x="180" y="521"/>
                    <a:pt x="180" y="521"/>
                  </a:cubicBezTo>
                  <a:cubicBezTo>
                    <a:pt x="180" y="521"/>
                    <a:pt x="181" y="521"/>
                    <a:pt x="182" y="522"/>
                  </a:cubicBezTo>
                  <a:cubicBezTo>
                    <a:pt x="184" y="523"/>
                    <a:pt x="184" y="523"/>
                    <a:pt x="185" y="525"/>
                  </a:cubicBezTo>
                  <a:cubicBezTo>
                    <a:pt x="185" y="526"/>
                    <a:pt x="184" y="528"/>
                    <a:pt x="184" y="530"/>
                  </a:cubicBezTo>
                  <a:cubicBezTo>
                    <a:pt x="184" y="531"/>
                    <a:pt x="183" y="532"/>
                    <a:pt x="181" y="533"/>
                  </a:cubicBezTo>
                  <a:cubicBezTo>
                    <a:pt x="180" y="533"/>
                    <a:pt x="179" y="532"/>
                    <a:pt x="180" y="531"/>
                  </a:cubicBezTo>
                  <a:cubicBezTo>
                    <a:pt x="180" y="530"/>
                    <a:pt x="176" y="531"/>
                    <a:pt x="175" y="530"/>
                  </a:cubicBezTo>
                  <a:cubicBezTo>
                    <a:pt x="175" y="530"/>
                    <a:pt x="171" y="530"/>
                    <a:pt x="171" y="530"/>
                  </a:cubicBezTo>
                  <a:cubicBezTo>
                    <a:pt x="170" y="530"/>
                    <a:pt x="165" y="531"/>
                    <a:pt x="165" y="531"/>
                  </a:cubicBezTo>
                  <a:cubicBezTo>
                    <a:pt x="172" y="537"/>
                    <a:pt x="172" y="537"/>
                    <a:pt x="172" y="537"/>
                  </a:cubicBezTo>
                  <a:cubicBezTo>
                    <a:pt x="174" y="537"/>
                    <a:pt x="174" y="537"/>
                    <a:pt x="174" y="537"/>
                  </a:cubicBezTo>
                  <a:cubicBezTo>
                    <a:pt x="177" y="537"/>
                    <a:pt x="177" y="537"/>
                    <a:pt x="179" y="537"/>
                  </a:cubicBezTo>
                  <a:cubicBezTo>
                    <a:pt x="181" y="537"/>
                    <a:pt x="179" y="537"/>
                    <a:pt x="177" y="544"/>
                  </a:cubicBezTo>
                  <a:cubicBezTo>
                    <a:pt x="176" y="552"/>
                    <a:pt x="180" y="548"/>
                    <a:pt x="180" y="548"/>
                  </a:cubicBezTo>
                  <a:cubicBezTo>
                    <a:pt x="183" y="543"/>
                    <a:pt x="183" y="543"/>
                    <a:pt x="183" y="543"/>
                  </a:cubicBezTo>
                  <a:cubicBezTo>
                    <a:pt x="183" y="543"/>
                    <a:pt x="188" y="544"/>
                    <a:pt x="190" y="547"/>
                  </a:cubicBezTo>
                  <a:cubicBezTo>
                    <a:pt x="192" y="549"/>
                    <a:pt x="198" y="554"/>
                    <a:pt x="201" y="558"/>
                  </a:cubicBezTo>
                  <a:cubicBezTo>
                    <a:pt x="204" y="561"/>
                    <a:pt x="207" y="557"/>
                    <a:pt x="209" y="560"/>
                  </a:cubicBezTo>
                  <a:cubicBezTo>
                    <a:pt x="212" y="562"/>
                    <a:pt x="208" y="565"/>
                    <a:pt x="206" y="569"/>
                  </a:cubicBezTo>
                  <a:cubicBezTo>
                    <a:pt x="204" y="573"/>
                    <a:pt x="208" y="573"/>
                    <a:pt x="209" y="575"/>
                  </a:cubicBezTo>
                  <a:cubicBezTo>
                    <a:pt x="209" y="576"/>
                    <a:pt x="206" y="582"/>
                    <a:pt x="206" y="584"/>
                  </a:cubicBezTo>
                  <a:cubicBezTo>
                    <a:pt x="206" y="587"/>
                    <a:pt x="208" y="595"/>
                    <a:pt x="208" y="595"/>
                  </a:cubicBezTo>
                  <a:cubicBezTo>
                    <a:pt x="208" y="595"/>
                    <a:pt x="209" y="598"/>
                    <a:pt x="209" y="601"/>
                  </a:cubicBezTo>
                  <a:cubicBezTo>
                    <a:pt x="209" y="613"/>
                    <a:pt x="209" y="613"/>
                    <a:pt x="209" y="613"/>
                  </a:cubicBezTo>
                  <a:cubicBezTo>
                    <a:pt x="209" y="616"/>
                    <a:pt x="207" y="627"/>
                    <a:pt x="207" y="633"/>
                  </a:cubicBezTo>
                  <a:cubicBezTo>
                    <a:pt x="207" y="640"/>
                    <a:pt x="208" y="649"/>
                    <a:pt x="210" y="648"/>
                  </a:cubicBezTo>
                  <a:cubicBezTo>
                    <a:pt x="211" y="647"/>
                    <a:pt x="215" y="645"/>
                    <a:pt x="215" y="644"/>
                  </a:cubicBezTo>
                  <a:cubicBezTo>
                    <a:pt x="215" y="643"/>
                    <a:pt x="213" y="633"/>
                    <a:pt x="214" y="628"/>
                  </a:cubicBezTo>
                  <a:cubicBezTo>
                    <a:pt x="214" y="623"/>
                    <a:pt x="215" y="620"/>
                    <a:pt x="215" y="617"/>
                  </a:cubicBezTo>
                  <a:cubicBezTo>
                    <a:pt x="215" y="615"/>
                    <a:pt x="215" y="598"/>
                    <a:pt x="215" y="598"/>
                  </a:cubicBezTo>
                  <a:cubicBezTo>
                    <a:pt x="218" y="598"/>
                    <a:pt x="218" y="598"/>
                    <a:pt x="218" y="598"/>
                  </a:cubicBezTo>
                  <a:cubicBezTo>
                    <a:pt x="218" y="598"/>
                    <a:pt x="218" y="595"/>
                    <a:pt x="218" y="592"/>
                  </a:cubicBezTo>
                  <a:cubicBezTo>
                    <a:pt x="218" y="589"/>
                    <a:pt x="220" y="587"/>
                    <a:pt x="222" y="587"/>
                  </a:cubicBezTo>
                  <a:cubicBezTo>
                    <a:pt x="224" y="587"/>
                    <a:pt x="222" y="587"/>
                    <a:pt x="223" y="588"/>
                  </a:cubicBezTo>
                  <a:cubicBezTo>
                    <a:pt x="224" y="590"/>
                    <a:pt x="226" y="593"/>
                    <a:pt x="226" y="593"/>
                  </a:cubicBezTo>
                  <a:cubicBezTo>
                    <a:pt x="226" y="593"/>
                    <a:pt x="229" y="591"/>
                    <a:pt x="231" y="590"/>
                  </a:cubicBezTo>
                  <a:cubicBezTo>
                    <a:pt x="233" y="588"/>
                    <a:pt x="231" y="586"/>
                    <a:pt x="228" y="582"/>
                  </a:cubicBezTo>
                  <a:cubicBezTo>
                    <a:pt x="225" y="577"/>
                    <a:pt x="228" y="577"/>
                    <a:pt x="229" y="577"/>
                  </a:cubicBezTo>
                  <a:cubicBezTo>
                    <a:pt x="230" y="576"/>
                    <a:pt x="231" y="570"/>
                    <a:pt x="233" y="566"/>
                  </a:cubicBezTo>
                  <a:cubicBezTo>
                    <a:pt x="234" y="562"/>
                    <a:pt x="233" y="563"/>
                    <a:pt x="233" y="558"/>
                  </a:cubicBezTo>
                  <a:cubicBezTo>
                    <a:pt x="233" y="553"/>
                    <a:pt x="238" y="558"/>
                    <a:pt x="238" y="558"/>
                  </a:cubicBezTo>
                  <a:cubicBezTo>
                    <a:pt x="238" y="558"/>
                    <a:pt x="243" y="564"/>
                    <a:pt x="244" y="567"/>
                  </a:cubicBezTo>
                  <a:cubicBezTo>
                    <a:pt x="245" y="570"/>
                    <a:pt x="249" y="573"/>
                    <a:pt x="251" y="575"/>
                  </a:cubicBezTo>
                  <a:cubicBezTo>
                    <a:pt x="252" y="578"/>
                    <a:pt x="261" y="587"/>
                    <a:pt x="265" y="597"/>
                  </a:cubicBezTo>
                  <a:cubicBezTo>
                    <a:pt x="270" y="607"/>
                    <a:pt x="270" y="601"/>
                    <a:pt x="270" y="601"/>
                  </a:cubicBezTo>
                  <a:cubicBezTo>
                    <a:pt x="270" y="601"/>
                    <a:pt x="283" y="626"/>
                    <a:pt x="284" y="628"/>
                  </a:cubicBezTo>
                  <a:cubicBezTo>
                    <a:pt x="284" y="629"/>
                    <a:pt x="287" y="631"/>
                    <a:pt x="290" y="633"/>
                  </a:cubicBezTo>
                  <a:cubicBezTo>
                    <a:pt x="294" y="634"/>
                    <a:pt x="294" y="634"/>
                    <a:pt x="297" y="637"/>
                  </a:cubicBezTo>
                  <a:cubicBezTo>
                    <a:pt x="301" y="640"/>
                    <a:pt x="297" y="641"/>
                    <a:pt x="297" y="643"/>
                  </a:cubicBezTo>
                  <a:cubicBezTo>
                    <a:pt x="297" y="645"/>
                    <a:pt x="311" y="671"/>
                    <a:pt x="314" y="675"/>
                  </a:cubicBezTo>
                  <a:cubicBezTo>
                    <a:pt x="317" y="679"/>
                    <a:pt x="317" y="680"/>
                    <a:pt x="318" y="684"/>
                  </a:cubicBezTo>
                  <a:cubicBezTo>
                    <a:pt x="320" y="689"/>
                    <a:pt x="320" y="688"/>
                    <a:pt x="322" y="694"/>
                  </a:cubicBezTo>
                  <a:cubicBezTo>
                    <a:pt x="324" y="700"/>
                    <a:pt x="327" y="704"/>
                    <a:pt x="329" y="709"/>
                  </a:cubicBezTo>
                  <a:cubicBezTo>
                    <a:pt x="332" y="715"/>
                    <a:pt x="332" y="719"/>
                    <a:pt x="333" y="721"/>
                  </a:cubicBezTo>
                  <a:cubicBezTo>
                    <a:pt x="334" y="723"/>
                    <a:pt x="336" y="726"/>
                    <a:pt x="337" y="730"/>
                  </a:cubicBezTo>
                  <a:cubicBezTo>
                    <a:pt x="339" y="734"/>
                    <a:pt x="340" y="734"/>
                    <a:pt x="342" y="737"/>
                  </a:cubicBezTo>
                  <a:cubicBezTo>
                    <a:pt x="344" y="739"/>
                    <a:pt x="346" y="735"/>
                    <a:pt x="346" y="735"/>
                  </a:cubicBezTo>
                  <a:cubicBezTo>
                    <a:pt x="346" y="735"/>
                    <a:pt x="347" y="731"/>
                    <a:pt x="348" y="720"/>
                  </a:cubicBezTo>
                  <a:cubicBezTo>
                    <a:pt x="349" y="709"/>
                    <a:pt x="349" y="716"/>
                    <a:pt x="350" y="709"/>
                  </a:cubicBezTo>
                  <a:cubicBezTo>
                    <a:pt x="351" y="702"/>
                    <a:pt x="350" y="704"/>
                    <a:pt x="346" y="701"/>
                  </a:cubicBezTo>
                  <a:cubicBezTo>
                    <a:pt x="342" y="697"/>
                    <a:pt x="342" y="699"/>
                    <a:pt x="342" y="698"/>
                  </a:cubicBezTo>
                  <a:cubicBezTo>
                    <a:pt x="342" y="697"/>
                    <a:pt x="341" y="690"/>
                    <a:pt x="340" y="686"/>
                  </a:cubicBezTo>
                  <a:cubicBezTo>
                    <a:pt x="340" y="682"/>
                    <a:pt x="343" y="682"/>
                    <a:pt x="342" y="679"/>
                  </a:cubicBezTo>
                  <a:cubicBezTo>
                    <a:pt x="342" y="677"/>
                    <a:pt x="338" y="668"/>
                    <a:pt x="336" y="669"/>
                  </a:cubicBezTo>
                  <a:cubicBezTo>
                    <a:pt x="335" y="670"/>
                    <a:pt x="335" y="673"/>
                    <a:pt x="333" y="671"/>
                  </a:cubicBezTo>
                  <a:cubicBezTo>
                    <a:pt x="331" y="670"/>
                    <a:pt x="332" y="669"/>
                    <a:pt x="332" y="666"/>
                  </a:cubicBezTo>
                  <a:cubicBezTo>
                    <a:pt x="332" y="657"/>
                    <a:pt x="332" y="657"/>
                    <a:pt x="332" y="657"/>
                  </a:cubicBezTo>
                  <a:cubicBezTo>
                    <a:pt x="332" y="654"/>
                    <a:pt x="329" y="656"/>
                    <a:pt x="327" y="653"/>
                  </a:cubicBezTo>
                  <a:cubicBezTo>
                    <a:pt x="324" y="650"/>
                    <a:pt x="325" y="644"/>
                    <a:pt x="325" y="642"/>
                  </a:cubicBezTo>
                  <a:cubicBezTo>
                    <a:pt x="324" y="640"/>
                    <a:pt x="321" y="644"/>
                    <a:pt x="321" y="642"/>
                  </a:cubicBezTo>
                  <a:cubicBezTo>
                    <a:pt x="321" y="640"/>
                    <a:pt x="316" y="633"/>
                    <a:pt x="316" y="629"/>
                  </a:cubicBezTo>
                  <a:cubicBezTo>
                    <a:pt x="315" y="625"/>
                    <a:pt x="308" y="608"/>
                    <a:pt x="308" y="608"/>
                  </a:cubicBezTo>
                  <a:cubicBezTo>
                    <a:pt x="308" y="608"/>
                    <a:pt x="300" y="592"/>
                    <a:pt x="299" y="589"/>
                  </a:cubicBezTo>
                  <a:cubicBezTo>
                    <a:pt x="298" y="586"/>
                    <a:pt x="294" y="576"/>
                    <a:pt x="291" y="572"/>
                  </a:cubicBezTo>
                  <a:cubicBezTo>
                    <a:pt x="287" y="567"/>
                    <a:pt x="275" y="560"/>
                    <a:pt x="275" y="560"/>
                  </a:cubicBezTo>
                  <a:cubicBezTo>
                    <a:pt x="275" y="560"/>
                    <a:pt x="269" y="552"/>
                    <a:pt x="267" y="549"/>
                  </a:cubicBezTo>
                  <a:cubicBezTo>
                    <a:pt x="266" y="547"/>
                    <a:pt x="236" y="537"/>
                    <a:pt x="235" y="537"/>
                  </a:cubicBezTo>
                  <a:cubicBezTo>
                    <a:pt x="235" y="537"/>
                    <a:pt x="228" y="529"/>
                    <a:pt x="228" y="527"/>
                  </a:cubicBezTo>
                  <a:cubicBezTo>
                    <a:pt x="228" y="525"/>
                    <a:pt x="224" y="506"/>
                    <a:pt x="220" y="507"/>
                  </a:cubicBezTo>
                  <a:cubicBezTo>
                    <a:pt x="215" y="507"/>
                    <a:pt x="220" y="509"/>
                    <a:pt x="217" y="509"/>
                  </a:cubicBezTo>
                  <a:cubicBezTo>
                    <a:pt x="214" y="510"/>
                    <a:pt x="217" y="509"/>
                    <a:pt x="215" y="508"/>
                  </a:cubicBezTo>
                  <a:cubicBezTo>
                    <a:pt x="212" y="506"/>
                    <a:pt x="215" y="508"/>
                    <a:pt x="212" y="509"/>
                  </a:cubicBezTo>
                  <a:cubicBezTo>
                    <a:pt x="210" y="510"/>
                    <a:pt x="209" y="510"/>
                    <a:pt x="205" y="510"/>
                  </a:cubicBezTo>
                  <a:cubicBezTo>
                    <a:pt x="201" y="510"/>
                    <a:pt x="203" y="513"/>
                    <a:pt x="203" y="515"/>
                  </a:cubicBezTo>
                  <a:cubicBezTo>
                    <a:pt x="203" y="516"/>
                    <a:pt x="203" y="520"/>
                    <a:pt x="201" y="519"/>
                  </a:cubicBezTo>
                  <a:cubicBezTo>
                    <a:pt x="199" y="517"/>
                    <a:pt x="201" y="519"/>
                    <a:pt x="201" y="514"/>
                  </a:cubicBezTo>
                  <a:cubicBezTo>
                    <a:pt x="201" y="510"/>
                    <a:pt x="196" y="508"/>
                    <a:pt x="195" y="507"/>
                  </a:cubicBezTo>
                  <a:cubicBezTo>
                    <a:pt x="194" y="505"/>
                    <a:pt x="195" y="505"/>
                    <a:pt x="199" y="505"/>
                  </a:cubicBezTo>
                  <a:cubicBezTo>
                    <a:pt x="202" y="504"/>
                    <a:pt x="209" y="500"/>
                    <a:pt x="212" y="499"/>
                  </a:cubicBezTo>
                  <a:cubicBezTo>
                    <a:pt x="214" y="499"/>
                    <a:pt x="218" y="493"/>
                    <a:pt x="219" y="492"/>
                  </a:cubicBezTo>
                  <a:cubicBezTo>
                    <a:pt x="220" y="491"/>
                    <a:pt x="225" y="491"/>
                    <a:pt x="225" y="491"/>
                  </a:cubicBezTo>
                  <a:cubicBezTo>
                    <a:pt x="225" y="491"/>
                    <a:pt x="227" y="489"/>
                    <a:pt x="229" y="486"/>
                  </a:cubicBezTo>
                  <a:cubicBezTo>
                    <a:pt x="231" y="484"/>
                    <a:pt x="231" y="485"/>
                    <a:pt x="240" y="478"/>
                  </a:cubicBezTo>
                  <a:cubicBezTo>
                    <a:pt x="250" y="471"/>
                    <a:pt x="244" y="475"/>
                    <a:pt x="245" y="473"/>
                  </a:cubicBezTo>
                  <a:cubicBezTo>
                    <a:pt x="246" y="471"/>
                    <a:pt x="245" y="473"/>
                    <a:pt x="250" y="473"/>
                  </a:cubicBezTo>
                  <a:cubicBezTo>
                    <a:pt x="254" y="473"/>
                    <a:pt x="253" y="471"/>
                    <a:pt x="255" y="470"/>
                  </a:cubicBezTo>
                  <a:cubicBezTo>
                    <a:pt x="257" y="469"/>
                    <a:pt x="259" y="464"/>
                    <a:pt x="262" y="464"/>
                  </a:cubicBezTo>
                  <a:cubicBezTo>
                    <a:pt x="265" y="464"/>
                    <a:pt x="270" y="462"/>
                    <a:pt x="271" y="460"/>
                  </a:cubicBezTo>
                  <a:cubicBezTo>
                    <a:pt x="272" y="459"/>
                    <a:pt x="274" y="460"/>
                    <a:pt x="275" y="462"/>
                  </a:cubicBezTo>
                  <a:cubicBezTo>
                    <a:pt x="276" y="463"/>
                    <a:pt x="275" y="465"/>
                    <a:pt x="279" y="465"/>
                  </a:cubicBezTo>
                  <a:cubicBezTo>
                    <a:pt x="282" y="465"/>
                    <a:pt x="280" y="466"/>
                    <a:pt x="284" y="467"/>
                  </a:cubicBezTo>
                  <a:cubicBezTo>
                    <a:pt x="287" y="468"/>
                    <a:pt x="287" y="469"/>
                    <a:pt x="289" y="474"/>
                  </a:cubicBezTo>
                  <a:cubicBezTo>
                    <a:pt x="291" y="479"/>
                    <a:pt x="291" y="478"/>
                    <a:pt x="294" y="482"/>
                  </a:cubicBezTo>
                  <a:cubicBezTo>
                    <a:pt x="296" y="487"/>
                    <a:pt x="299" y="487"/>
                    <a:pt x="300" y="488"/>
                  </a:cubicBezTo>
                  <a:cubicBezTo>
                    <a:pt x="301" y="490"/>
                    <a:pt x="306" y="495"/>
                    <a:pt x="309" y="498"/>
                  </a:cubicBezTo>
                  <a:cubicBezTo>
                    <a:pt x="312" y="501"/>
                    <a:pt x="311" y="502"/>
                    <a:pt x="311" y="502"/>
                  </a:cubicBezTo>
                  <a:cubicBezTo>
                    <a:pt x="313" y="506"/>
                    <a:pt x="313" y="506"/>
                    <a:pt x="313" y="506"/>
                  </a:cubicBezTo>
                  <a:cubicBezTo>
                    <a:pt x="315" y="505"/>
                    <a:pt x="315" y="505"/>
                    <a:pt x="315" y="505"/>
                  </a:cubicBezTo>
                  <a:cubicBezTo>
                    <a:pt x="321" y="512"/>
                    <a:pt x="321" y="512"/>
                    <a:pt x="321" y="512"/>
                  </a:cubicBezTo>
                  <a:cubicBezTo>
                    <a:pt x="321" y="512"/>
                    <a:pt x="327" y="518"/>
                    <a:pt x="329" y="518"/>
                  </a:cubicBezTo>
                  <a:cubicBezTo>
                    <a:pt x="330" y="518"/>
                    <a:pt x="330" y="516"/>
                    <a:pt x="330" y="516"/>
                  </a:cubicBezTo>
                  <a:cubicBezTo>
                    <a:pt x="330" y="516"/>
                    <a:pt x="326" y="510"/>
                    <a:pt x="325" y="508"/>
                  </a:cubicBezTo>
                  <a:cubicBezTo>
                    <a:pt x="325" y="507"/>
                    <a:pt x="323" y="501"/>
                    <a:pt x="322" y="499"/>
                  </a:cubicBezTo>
                  <a:cubicBezTo>
                    <a:pt x="322" y="497"/>
                    <a:pt x="320" y="492"/>
                    <a:pt x="319" y="490"/>
                  </a:cubicBezTo>
                  <a:cubicBezTo>
                    <a:pt x="319" y="488"/>
                    <a:pt x="310" y="472"/>
                    <a:pt x="309" y="470"/>
                  </a:cubicBezTo>
                  <a:cubicBezTo>
                    <a:pt x="308" y="468"/>
                    <a:pt x="301" y="455"/>
                    <a:pt x="299" y="453"/>
                  </a:cubicBezTo>
                  <a:cubicBezTo>
                    <a:pt x="297" y="451"/>
                    <a:pt x="295" y="451"/>
                    <a:pt x="293" y="450"/>
                  </a:cubicBezTo>
                  <a:cubicBezTo>
                    <a:pt x="291" y="450"/>
                    <a:pt x="297" y="447"/>
                    <a:pt x="297" y="447"/>
                  </a:cubicBezTo>
                  <a:cubicBezTo>
                    <a:pt x="297" y="447"/>
                    <a:pt x="301" y="452"/>
                    <a:pt x="301" y="453"/>
                  </a:cubicBezTo>
                  <a:cubicBezTo>
                    <a:pt x="301" y="454"/>
                    <a:pt x="305" y="457"/>
                    <a:pt x="306" y="457"/>
                  </a:cubicBezTo>
                  <a:cubicBezTo>
                    <a:pt x="307" y="457"/>
                    <a:pt x="310" y="460"/>
                    <a:pt x="314" y="460"/>
                  </a:cubicBezTo>
                  <a:cubicBezTo>
                    <a:pt x="317" y="460"/>
                    <a:pt x="316" y="463"/>
                    <a:pt x="318" y="464"/>
                  </a:cubicBezTo>
                  <a:cubicBezTo>
                    <a:pt x="320" y="466"/>
                    <a:pt x="323" y="467"/>
                    <a:pt x="325" y="468"/>
                  </a:cubicBezTo>
                  <a:cubicBezTo>
                    <a:pt x="328" y="469"/>
                    <a:pt x="328" y="468"/>
                    <a:pt x="337" y="475"/>
                  </a:cubicBezTo>
                  <a:cubicBezTo>
                    <a:pt x="346" y="481"/>
                    <a:pt x="343" y="480"/>
                    <a:pt x="344" y="481"/>
                  </a:cubicBezTo>
                  <a:cubicBezTo>
                    <a:pt x="345" y="483"/>
                    <a:pt x="350" y="483"/>
                    <a:pt x="352" y="484"/>
                  </a:cubicBezTo>
                  <a:cubicBezTo>
                    <a:pt x="353" y="485"/>
                    <a:pt x="355" y="484"/>
                    <a:pt x="356" y="485"/>
                  </a:cubicBezTo>
                  <a:cubicBezTo>
                    <a:pt x="357" y="487"/>
                    <a:pt x="362" y="486"/>
                    <a:pt x="364" y="486"/>
                  </a:cubicBezTo>
                  <a:cubicBezTo>
                    <a:pt x="366" y="486"/>
                    <a:pt x="367" y="491"/>
                    <a:pt x="367" y="493"/>
                  </a:cubicBezTo>
                  <a:cubicBezTo>
                    <a:pt x="368" y="494"/>
                    <a:pt x="371" y="493"/>
                    <a:pt x="373" y="495"/>
                  </a:cubicBezTo>
                  <a:cubicBezTo>
                    <a:pt x="374" y="496"/>
                    <a:pt x="375" y="497"/>
                    <a:pt x="376" y="499"/>
                  </a:cubicBezTo>
                  <a:cubicBezTo>
                    <a:pt x="378" y="500"/>
                    <a:pt x="381" y="499"/>
                    <a:pt x="381" y="499"/>
                  </a:cubicBezTo>
                  <a:cubicBezTo>
                    <a:pt x="381" y="499"/>
                    <a:pt x="382" y="499"/>
                    <a:pt x="385" y="499"/>
                  </a:cubicBezTo>
                  <a:cubicBezTo>
                    <a:pt x="388" y="499"/>
                    <a:pt x="385" y="499"/>
                    <a:pt x="387" y="502"/>
                  </a:cubicBezTo>
                  <a:cubicBezTo>
                    <a:pt x="390" y="505"/>
                    <a:pt x="391" y="501"/>
                    <a:pt x="391" y="501"/>
                  </a:cubicBezTo>
                  <a:cubicBezTo>
                    <a:pt x="391" y="501"/>
                    <a:pt x="398" y="501"/>
                    <a:pt x="399" y="499"/>
                  </a:cubicBezTo>
                  <a:cubicBezTo>
                    <a:pt x="400" y="496"/>
                    <a:pt x="395" y="496"/>
                    <a:pt x="395" y="495"/>
                  </a:cubicBezTo>
                  <a:cubicBezTo>
                    <a:pt x="395" y="494"/>
                    <a:pt x="394" y="493"/>
                    <a:pt x="392" y="491"/>
                  </a:cubicBezTo>
                  <a:cubicBezTo>
                    <a:pt x="390" y="489"/>
                    <a:pt x="388" y="490"/>
                    <a:pt x="386" y="488"/>
                  </a:cubicBezTo>
                  <a:cubicBezTo>
                    <a:pt x="384" y="487"/>
                    <a:pt x="381" y="482"/>
                    <a:pt x="379" y="481"/>
                  </a:cubicBezTo>
                  <a:cubicBezTo>
                    <a:pt x="377" y="481"/>
                    <a:pt x="371" y="477"/>
                    <a:pt x="370" y="475"/>
                  </a:cubicBezTo>
                  <a:cubicBezTo>
                    <a:pt x="368" y="473"/>
                    <a:pt x="365" y="472"/>
                    <a:pt x="362" y="470"/>
                  </a:cubicBezTo>
                  <a:cubicBezTo>
                    <a:pt x="359" y="469"/>
                    <a:pt x="351" y="464"/>
                    <a:pt x="351" y="461"/>
                  </a:cubicBezTo>
                  <a:cubicBezTo>
                    <a:pt x="351" y="458"/>
                    <a:pt x="355" y="461"/>
                    <a:pt x="356" y="461"/>
                  </a:cubicBezTo>
                  <a:cubicBezTo>
                    <a:pt x="357" y="461"/>
                    <a:pt x="362" y="465"/>
                    <a:pt x="368" y="463"/>
                  </a:cubicBezTo>
                  <a:cubicBezTo>
                    <a:pt x="374" y="462"/>
                    <a:pt x="371" y="464"/>
                    <a:pt x="375" y="465"/>
                  </a:cubicBezTo>
                  <a:cubicBezTo>
                    <a:pt x="378" y="465"/>
                    <a:pt x="377" y="466"/>
                    <a:pt x="379" y="466"/>
                  </a:cubicBezTo>
                  <a:cubicBezTo>
                    <a:pt x="380" y="466"/>
                    <a:pt x="380" y="469"/>
                    <a:pt x="384" y="473"/>
                  </a:cubicBezTo>
                  <a:cubicBezTo>
                    <a:pt x="388" y="477"/>
                    <a:pt x="384" y="473"/>
                    <a:pt x="387" y="473"/>
                  </a:cubicBezTo>
                  <a:cubicBezTo>
                    <a:pt x="390" y="473"/>
                    <a:pt x="392" y="473"/>
                    <a:pt x="394" y="472"/>
                  </a:cubicBezTo>
                  <a:cubicBezTo>
                    <a:pt x="395" y="471"/>
                    <a:pt x="399" y="474"/>
                    <a:pt x="399" y="474"/>
                  </a:cubicBezTo>
                  <a:cubicBezTo>
                    <a:pt x="407" y="479"/>
                    <a:pt x="407" y="479"/>
                    <a:pt x="407" y="479"/>
                  </a:cubicBezTo>
                  <a:cubicBezTo>
                    <a:pt x="407" y="479"/>
                    <a:pt x="410" y="479"/>
                    <a:pt x="413" y="478"/>
                  </a:cubicBezTo>
                  <a:cubicBezTo>
                    <a:pt x="415" y="478"/>
                    <a:pt x="416" y="477"/>
                    <a:pt x="419" y="476"/>
                  </a:cubicBezTo>
                  <a:cubicBezTo>
                    <a:pt x="421" y="476"/>
                    <a:pt x="422" y="479"/>
                    <a:pt x="424" y="478"/>
                  </a:cubicBezTo>
                  <a:cubicBezTo>
                    <a:pt x="426" y="477"/>
                    <a:pt x="427" y="478"/>
                    <a:pt x="431" y="477"/>
                  </a:cubicBezTo>
                  <a:cubicBezTo>
                    <a:pt x="435" y="476"/>
                    <a:pt x="435" y="478"/>
                    <a:pt x="435" y="479"/>
                  </a:cubicBezTo>
                  <a:cubicBezTo>
                    <a:pt x="435" y="480"/>
                    <a:pt x="441" y="479"/>
                    <a:pt x="444" y="479"/>
                  </a:cubicBezTo>
                  <a:cubicBezTo>
                    <a:pt x="448" y="479"/>
                    <a:pt x="452" y="478"/>
                    <a:pt x="456" y="477"/>
                  </a:cubicBezTo>
                  <a:cubicBezTo>
                    <a:pt x="460" y="477"/>
                    <a:pt x="463" y="477"/>
                    <a:pt x="463" y="477"/>
                  </a:cubicBezTo>
                  <a:cubicBezTo>
                    <a:pt x="463" y="477"/>
                    <a:pt x="468" y="481"/>
                    <a:pt x="469" y="482"/>
                  </a:cubicBezTo>
                  <a:cubicBezTo>
                    <a:pt x="471" y="483"/>
                    <a:pt x="472" y="485"/>
                    <a:pt x="475" y="488"/>
                  </a:cubicBezTo>
                  <a:cubicBezTo>
                    <a:pt x="478" y="491"/>
                    <a:pt x="481" y="492"/>
                    <a:pt x="481" y="492"/>
                  </a:cubicBezTo>
                  <a:cubicBezTo>
                    <a:pt x="484" y="493"/>
                    <a:pt x="484" y="493"/>
                    <a:pt x="484" y="493"/>
                  </a:cubicBezTo>
                  <a:cubicBezTo>
                    <a:pt x="484" y="493"/>
                    <a:pt x="487" y="497"/>
                    <a:pt x="487" y="499"/>
                  </a:cubicBezTo>
                  <a:cubicBezTo>
                    <a:pt x="487" y="501"/>
                    <a:pt x="490" y="514"/>
                    <a:pt x="490" y="516"/>
                  </a:cubicBezTo>
                  <a:cubicBezTo>
                    <a:pt x="490" y="518"/>
                    <a:pt x="494" y="530"/>
                    <a:pt x="494" y="530"/>
                  </a:cubicBezTo>
                  <a:cubicBezTo>
                    <a:pt x="494" y="530"/>
                    <a:pt x="497" y="537"/>
                    <a:pt x="498" y="537"/>
                  </a:cubicBezTo>
                  <a:cubicBezTo>
                    <a:pt x="500" y="537"/>
                    <a:pt x="502" y="557"/>
                    <a:pt x="502" y="557"/>
                  </a:cubicBezTo>
                  <a:cubicBezTo>
                    <a:pt x="502" y="557"/>
                    <a:pt x="503" y="565"/>
                    <a:pt x="505" y="568"/>
                  </a:cubicBezTo>
                  <a:cubicBezTo>
                    <a:pt x="507" y="572"/>
                    <a:pt x="512" y="575"/>
                    <a:pt x="512" y="575"/>
                  </a:cubicBezTo>
                  <a:cubicBezTo>
                    <a:pt x="512" y="575"/>
                    <a:pt x="513" y="582"/>
                    <a:pt x="510" y="584"/>
                  </a:cubicBezTo>
                  <a:cubicBezTo>
                    <a:pt x="508" y="586"/>
                    <a:pt x="509" y="584"/>
                    <a:pt x="506" y="591"/>
                  </a:cubicBezTo>
                  <a:cubicBezTo>
                    <a:pt x="504" y="598"/>
                    <a:pt x="506" y="599"/>
                    <a:pt x="507" y="602"/>
                  </a:cubicBezTo>
                  <a:cubicBezTo>
                    <a:pt x="508" y="604"/>
                    <a:pt x="508" y="600"/>
                    <a:pt x="509" y="598"/>
                  </a:cubicBezTo>
                  <a:cubicBezTo>
                    <a:pt x="510" y="597"/>
                    <a:pt x="514" y="593"/>
                    <a:pt x="514" y="593"/>
                  </a:cubicBezTo>
                  <a:cubicBezTo>
                    <a:pt x="514" y="593"/>
                    <a:pt x="520" y="591"/>
                    <a:pt x="524" y="589"/>
                  </a:cubicBezTo>
                  <a:cubicBezTo>
                    <a:pt x="528" y="587"/>
                    <a:pt x="528" y="587"/>
                    <a:pt x="533" y="585"/>
                  </a:cubicBezTo>
                  <a:cubicBezTo>
                    <a:pt x="537" y="583"/>
                    <a:pt x="537" y="584"/>
                    <a:pt x="537" y="584"/>
                  </a:cubicBezTo>
                  <a:cubicBezTo>
                    <a:pt x="537" y="584"/>
                    <a:pt x="534" y="586"/>
                    <a:pt x="535" y="588"/>
                  </a:cubicBezTo>
                  <a:cubicBezTo>
                    <a:pt x="536" y="590"/>
                    <a:pt x="540" y="587"/>
                    <a:pt x="540" y="587"/>
                  </a:cubicBezTo>
                  <a:cubicBezTo>
                    <a:pt x="540" y="587"/>
                    <a:pt x="544" y="583"/>
                    <a:pt x="546" y="580"/>
                  </a:cubicBezTo>
                  <a:cubicBezTo>
                    <a:pt x="548" y="578"/>
                    <a:pt x="548" y="584"/>
                    <a:pt x="552" y="583"/>
                  </a:cubicBezTo>
                  <a:cubicBezTo>
                    <a:pt x="555" y="582"/>
                    <a:pt x="555" y="583"/>
                    <a:pt x="558" y="583"/>
                  </a:cubicBezTo>
                  <a:cubicBezTo>
                    <a:pt x="561" y="583"/>
                    <a:pt x="567" y="574"/>
                    <a:pt x="567" y="574"/>
                  </a:cubicBezTo>
                  <a:cubicBezTo>
                    <a:pt x="569" y="580"/>
                    <a:pt x="569" y="580"/>
                    <a:pt x="569" y="580"/>
                  </a:cubicBezTo>
                  <a:cubicBezTo>
                    <a:pt x="569" y="580"/>
                    <a:pt x="566" y="591"/>
                    <a:pt x="566" y="594"/>
                  </a:cubicBezTo>
                  <a:cubicBezTo>
                    <a:pt x="566" y="597"/>
                    <a:pt x="563" y="610"/>
                    <a:pt x="563" y="615"/>
                  </a:cubicBezTo>
                  <a:cubicBezTo>
                    <a:pt x="563" y="620"/>
                    <a:pt x="563" y="621"/>
                    <a:pt x="561" y="625"/>
                  </a:cubicBezTo>
                  <a:cubicBezTo>
                    <a:pt x="559" y="629"/>
                    <a:pt x="555" y="648"/>
                    <a:pt x="555" y="650"/>
                  </a:cubicBezTo>
                  <a:cubicBezTo>
                    <a:pt x="555" y="651"/>
                    <a:pt x="553" y="658"/>
                    <a:pt x="553" y="658"/>
                  </a:cubicBezTo>
                  <a:cubicBezTo>
                    <a:pt x="554" y="666"/>
                    <a:pt x="554" y="666"/>
                    <a:pt x="554" y="666"/>
                  </a:cubicBezTo>
                  <a:cubicBezTo>
                    <a:pt x="554" y="666"/>
                    <a:pt x="551" y="672"/>
                    <a:pt x="550" y="673"/>
                  </a:cubicBezTo>
                  <a:cubicBezTo>
                    <a:pt x="550" y="674"/>
                    <a:pt x="547" y="684"/>
                    <a:pt x="546" y="699"/>
                  </a:cubicBezTo>
                  <a:cubicBezTo>
                    <a:pt x="545" y="714"/>
                    <a:pt x="549" y="715"/>
                    <a:pt x="549" y="715"/>
                  </a:cubicBezTo>
                  <a:cubicBezTo>
                    <a:pt x="549" y="715"/>
                    <a:pt x="552" y="714"/>
                    <a:pt x="552" y="713"/>
                  </a:cubicBezTo>
                  <a:cubicBezTo>
                    <a:pt x="553" y="712"/>
                    <a:pt x="554" y="708"/>
                    <a:pt x="555" y="707"/>
                  </a:cubicBezTo>
                  <a:cubicBezTo>
                    <a:pt x="556" y="706"/>
                    <a:pt x="564" y="700"/>
                    <a:pt x="564" y="700"/>
                  </a:cubicBezTo>
                  <a:cubicBezTo>
                    <a:pt x="564" y="700"/>
                    <a:pt x="565" y="693"/>
                    <a:pt x="565" y="690"/>
                  </a:cubicBezTo>
                  <a:cubicBezTo>
                    <a:pt x="565" y="688"/>
                    <a:pt x="574" y="681"/>
                    <a:pt x="574" y="678"/>
                  </a:cubicBezTo>
                  <a:cubicBezTo>
                    <a:pt x="574" y="675"/>
                    <a:pt x="575" y="676"/>
                    <a:pt x="576" y="674"/>
                  </a:cubicBezTo>
                  <a:cubicBezTo>
                    <a:pt x="577" y="671"/>
                    <a:pt x="580" y="666"/>
                    <a:pt x="581" y="663"/>
                  </a:cubicBezTo>
                  <a:cubicBezTo>
                    <a:pt x="582" y="660"/>
                    <a:pt x="583" y="647"/>
                    <a:pt x="586" y="639"/>
                  </a:cubicBezTo>
                  <a:cubicBezTo>
                    <a:pt x="589" y="630"/>
                    <a:pt x="589" y="618"/>
                    <a:pt x="589" y="618"/>
                  </a:cubicBezTo>
                  <a:cubicBezTo>
                    <a:pt x="589" y="618"/>
                    <a:pt x="590" y="613"/>
                    <a:pt x="593" y="616"/>
                  </a:cubicBezTo>
                  <a:cubicBezTo>
                    <a:pt x="596" y="619"/>
                    <a:pt x="622" y="678"/>
                    <a:pt x="623" y="679"/>
                  </a:cubicBezTo>
                  <a:cubicBezTo>
                    <a:pt x="623" y="680"/>
                    <a:pt x="632" y="697"/>
                    <a:pt x="633" y="700"/>
                  </a:cubicBezTo>
                  <a:cubicBezTo>
                    <a:pt x="634" y="702"/>
                    <a:pt x="651" y="736"/>
                    <a:pt x="651" y="736"/>
                  </a:cubicBezTo>
                  <a:cubicBezTo>
                    <a:pt x="651" y="736"/>
                    <a:pt x="657" y="749"/>
                    <a:pt x="659" y="752"/>
                  </a:cubicBezTo>
                  <a:cubicBezTo>
                    <a:pt x="661" y="755"/>
                    <a:pt x="677" y="806"/>
                    <a:pt x="680" y="809"/>
                  </a:cubicBezTo>
                  <a:cubicBezTo>
                    <a:pt x="683" y="812"/>
                    <a:pt x="722" y="905"/>
                    <a:pt x="723" y="907"/>
                  </a:cubicBezTo>
                  <a:cubicBezTo>
                    <a:pt x="723" y="908"/>
                    <a:pt x="727" y="907"/>
                    <a:pt x="727" y="906"/>
                  </a:cubicBezTo>
                  <a:cubicBezTo>
                    <a:pt x="727" y="904"/>
                    <a:pt x="721" y="864"/>
                    <a:pt x="721" y="860"/>
                  </a:cubicBezTo>
                  <a:cubicBezTo>
                    <a:pt x="721" y="856"/>
                    <a:pt x="715" y="840"/>
                    <a:pt x="715" y="834"/>
                  </a:cubicBezTo>
                  <a:cubicBezTo>
                    <a:pt x="715" y="829"/>
                    <a:pt x="713" y="829"/>
                    <a:pt x="713" y="828"/>
                  </a:cubicBezTo>
                  <a:cubicBezTo>
                    <a:pt x="713" y="827"/>
                    <a:pt x="711" y="821"/>
                    <a:pt x="711" y="821"/>
                  </a:cubicBezTo>
                  <a:cubicBezTo>
                    <a:pt x="711" y="821"/>
                    <a:pt x="708" y="823"/>
                    <a:pt x="710" y="820"/>
                  </a:cubicBezTo>
                  <a:cubicBezTo>
                    <a:pt x="712" y="817"/>
                    <a:pt x="709" y="813"/>
                    <a:pt x="709" y="812"/>
                  </a:cubicBezTo>
                  <a:cubicBezTo>
                    <a:pt x="709" y="811"/>
                    <a:pt x="706" y="799"/>
                    <a:pt x="706" y="799"/>
                  </a:cubicBezTo>
                  <a:cubicBezTo>
                    <a:pt x="704" y="791"/>
                    <a:pt x="704" y="791"/>
                    <a:pt x="704" y="791"/>
                  </a:cubicBezTo>
                  <a:cubicBezTo>
                    <a:pt x="704" y="791"/>
                    <a:pt x="705" y="788"/>
                    <a:pt x="706" y="786"/>
                  </a:cubicBezTo>
                  <a:cubicBezTo>
                    <a:pt x="707" y="784"/>
                    <a:pt x="700" y="771"/>
                    <a:pt x="700" y="771"/>
                  </a:cubicBezTo>
                  <a:cubicBezTo>
                    <a:pt x="700" y="771"/>
                    <a:pt x="698" y="765"/>
                    <a:pt x="698" y="764"/>
                  </a:cubicBezTo>
                  <a:cubicBezTo>
                    <a:pt x="698" y="762"/>
                    <a:pt x="695" y="752"/>
                    <a:pt x="695" y="752"/>
                  </a:cubicBezTo>
                  <a:cubicBezTo>
                    <a:pt x="691" y="752"/>
                    <a:pt x="691" y="752"/>
                    <a:pt x="691" y="752"/>
                  </a:cubicBezTo>
                  <a:cubicBezTo>
                    <a:pt x="691" y="752"/>
                    <a:pt x="690" y="744"/>
                    <a:pt x="690" y="742"/>
                  </a:cubicBezTo>
                  <a:cubicBezTo>
                    <a:pt x="690" y="739"/>
                    <a:pt x="683" y="733"/>
                    <a:pt x="683" y="732"/>
                  </a:cubicBezTo>
                  <a:cubicBezTo>
                    <a:pt x="682" y="731"/>
                    <a:pt x="672" y="715"/>
                    <a:pt x="672" y="713"/>
                  </a:cubicBezTo>
                  <a:cubicBezTo>
                    <a:pt x="672" y="711"/>
                    <a:pt x="666" y="696"/>
                    <a:pt x="666" y="696"/>
                  </a:cubicBezTo>
                  <a:cubicBezTo>
                    <a:pt x="666" y="696"/>
                    <a:pt x="646" y="662"/>
                    <a:pt x="646" y="660"/>
                  </a:cubicBezTo>
                  <a:cubicBezTo>
                    <a:pt x="645" y="658"/>
                    <a:pt x="643" y="651"/>
                    <a:pt x="640" y="647"/>
                  </a:cubicBezTo>
                  <a:cubicBezTo>
                    <a:pt x="637" y="643"/>
                    <a:pt x="627" y="632"/>
                    <a:pt x="627" y="631"/>
                  </a:cubicBezTo>
                  <a:cubicBezTo>
                    <a:pt x="627" y="629"/>
                    <a:pt x="622" y="621"/>
                    <a:pt x="616" y="613"/>
                  </a:cubicBezTo>
                  <a:cubicBezTo>
                    <a:pt x="610" y="605"/>
                    <a:pt x="595" y="599"/>
                    <a:pt x="595" y="599"/>
                  </a:cubicBezTo>
                  <a:cubicBezTo>
                    <a:pt x="595" y="599"/>
                    <a:pt x="596" y="592"/>
                    <a:pt x="597" y="588"/>
                  </a:cubicBezTo>
                  <a:cubicBezTo>
                    <a:pt x="597" y="584"/>
                    <a:pt x="590" y="562"/>
                    <a:pt x="589" y="560"/>
                  </a:cubicBezTo>
                  <a:cubicBezTo>
                    <a:pt x="589" y="558"/>
                    <a:pt x="587" y="554"/>
                    <a:pt x="588" y="551"/>
                  </a:cubicBezTo>
                  <a:cubicBezTo>
                    <a:pt x="588" y="547"/>
                    <a:pt x="586" y="542"/>
                    <a:pt x="585" y="537"/>
                  </a:cubicBezTo>
                  <a:cubicBezTo>
                    <a:pt x="584" y="532"/>
                    <a:pt x="583" y="537"/>
                    <a:pt x="589" y="528"/>
                  </a:cubicBezTo>
                  <a:cubicBezTo>
                    <a:pt x="595" y="520"/>
                    <a:pt x="597" y="527"/>
                    <a:pt x="598" y="529"/>
                  </a:cubicBezTo>
                  <a:cubicBezTo>
                    <a:pt x="599" y="531"/>
                    <a:pt x="598" y="533"/>
                    <a:pt x="598" y="537"/>
                  </a:cubicBezTo>
                  <a:cubicBezTo>
                    <a:pt x="598" y="541"/>
                    <a:pt x="598" y="547"/>
                    <a:pt x="599" y="550"/>
                  </a:cubicBezTo>
                  <a:cubicBezTo>
                    <a:pt x="600" y="553"/>
                    <a:pt x="602" y="552"/>
                    <a:pt x="605" y="558"/>
                  </a:cubicBezTo>
                  <a:cubicBezTo>
                    <a:pt x="608" y="564"/>
                    <a:pt x="608" y="566"/>
                    <a:pt x="608" y="568"/>
                  </a:cubicBezTo>
                  <a:cubicBezTo>
                    <a:pt x="608" y="576"/>
                    <a:pt x="608" y="576"/>
                    <a:pt x="608" y="576"/>
                  </a:cubicBezTo>
                  <a:cubicBezTo>
                    <a:pt x="608" y="577"/>
                    <a:pt x="613" y="577"/>
                    <a:pt x="618" y="577"/>
                  </a:cubicBezTo>
                  <a:cubicBezTo>
                    <a:pt x="622" y="578"/>
                    <a:pt x="618" y="577"/>
                    <a:pt x="618" y="576"/>
                  </a:cubicBezTo>
                  <a:cubicBezTo>
                    <a:pt x="618" y="575"/>
                    <a:pt x="618" y="573"/>
                    <a:pt x="618" y="569"/>
                  </a:cubicBezTo>
                  <a:cubicBezTo>
                    <a:pt x="618" y="566"/>
                    <a:pt x="619" y="565"/>
                    <a:pt x="620" y="562"/>
                  </a:cubicBezTo>
                  <a:cubicBezTo>
                    <a:pt x="621" y="559"/>
                    <a:pt x="622" y="557"/>
                    <a:pt x="622" y="556"/>
                  </a:cubicBezTo>
                  <a:cubicBezTo>
                    <a:pt x="622" y="555"/>
                    <a:pt x="623" y="553"/>
                    <a:pt x="626" y="552"/>
                  </a:cubicBezTo>
                  <a:cubicBezTo>
                    <a:pt x="630" y="552"/>
                    <a:pt x="630" y="550"/>
                    <a:pt x="631" y="549"/>
                  </a:cubicBezTo>
                  <a:cubicBezTo>
                    <a:pt x="631" y="548"/>
                    <a:pt x="631" y="542"/>
                    <a:pt x="632" y="537"/>
                  </a:cubicBezTo>
                  <a:cubicBezTo>
                    <a:pt x="633" y="532"/>
                    <a:pt x="636" y="537"/>
                    <a:pt x="638" y="537"/>
                  </a:cubicBezTo>
                  <a:cubicBezTo>
                    <a:pt x="640" y="537"/>
                    <a:pt x="641" y="543"/>
                    <a:pt x="642" y="546"/>
                  </a:cubicBezTo>
                  <a:cubicBezTo>
                    <a:pt x="643" y="549"/>
                    <a:pt x="646" y="554"/>
                    <a:pt x="649" y="557"/>
                  </a:cubicBezTo>
                  <a:cubicBezTo>
                    <a:pt x="651" y="561"/>
                    <a:pt x="649" y="557"/>
                    <a:pt x="645" y="558"/>
                  </a:cubicBezTo>
                  <a:cubicBezTo>
                    <a:pt x="642" y="559"/>
                    <a:pt x="639" y="555"/>
                    <a:pt x="636" y="555"/>
                  </a:cubicBezTo>
                  <a:cubicBezTo>
                    <a:pt x="633" y="554"/>
                    <a:pt x="630" y="557"/>
                    <a:pt x="629" y="557"/>
                  </a:cubicBezTo>
                  <a:cubicBezTo>
                    <a:pt x="628" y="557"/>
                    <a:pt x="625" y="559"/>
                    <a:pt x="622" y="561"/>
                  </a:cubicBezTo>
                  <a:cubicBezTo>
                    <a:pt x="619" y="564"/>
                    <a:pt x="621" y="572"/>
                    <a:pt x="621" y="572"/>
                  </a:cubicBezTo>
                  <a:cubicBezTo>
                    <a:pt x="624" y="577"/>
                    <a:pt x="624" y="577"/>
                    <a:pt x="624" y="577"/>
                  </a:cubicBezTo>
                  <a:cubicBezTo>
                    <a:pt x="624" y="577"/>
                    <a:pt x="624" y="582"/>
                    <a:pt x="623" y="585"/>
                  </a:cubicBezTo>
                  <a:cubicBezTo>
                    <a:pt x="623" y="587"/>
                    <a:pt x="627" y="605"/>
                    <a:pt x="627" y="605"/>
                  </a:cubicBezTo>
                  <a:cubicBezTo>
                    <a:pt x="631" y="605"/>
                    <a:pt x="631" y="605"/>
                    <a:pt x="631" y="605"/>
                  </a:cubicBezTo>
                  <a:cubicBezTo>
                    <a:pt x="631" y="605"/>
                    <a:pt x="629" y="601"/>
                    <a:pt x="629" y="598"/>
                  </a:cubicBezTo>
                  <a:cubicBezTo>
                    <a:pt x="629" y="580"/>
                    <a:pt x="629" y="580"/>
                    <a:pt x="629" y="580"/>
                  </a:cubicBezTo>
                  <a:cubicBezTo>
                    <a:pt x="629" y="578"/>
                    <a:pt x="632" y="575"/>
                    <a:pt x="634" y="571"/>
                  </a:cubicBezTo>
                  <a:cubicBezTo>
                    <a:pt x="635" y="567"/>
                    <a:pt x="638" y="571"/>
                    <a:pt x="639" y="571"/>
                  </a:cubicBezTo>
                  <a:cubicBezTo>
                    <a:pt x="641" y="571"/>
                    <a:pt x="647" y="571"/>
                    <a:pt x="651" y="572"/>
                  </a:cubicBezTo>
                  <a:cubicBezTo>
                    <a:pt x="655" y="572"/>
                    <a:pt x="661" y="574"/>
                    <a:pt x="661" y="574"/>
                  </a:cubicBezTo>
                  <a:cubicBezTo>
                    <a:pt x="664" y="579"/>
                    <a:pt x="664" y="579"/>
                    <a:pt x="664" y="579"/>
                  </a:cubicBezTo>
                  <a:cubicBezTo>
                    <a:pt x="664" y="579"/>
                    <a:pt x="674" y="593"/>
                    <a:pt x="675" y="597"/>
                  </a:cubicBezTo>
                  <a:cubicBezTo>
                    <a:pt x="677" y="600"/>
                    <a:pt x="691" y="620"/>
                    <a:pt x="691" y="620"/>
                  </a:cubicBezTo>
                  <a:cubicBezTo>
                    <a:pt x="691" y="620"/>
                    <a:pt x="705" y="636"/>
                    <a:pt x="704" y="630"/>
                  </a:cubicBezTo>
                  <a:cubicBezTo>
                    <a:pt x="703" y="624"/>
                    <a:pt x="669" y="575"/>
                    <a:pt x="669" y="575"/>
                  </a:cubicBezTo>
                  <a:cubicBezTo>
                    <a:pt x="691" y="581"/>
                    <a:pt x="691" y="581"/>
                    <a:pt x="691" y="581"/>
                  </a:cubicBezTo>
                  <a:cubicBezTo>
                    <a:pt x="691" y="581"/>
                    <a:pt x="695" y="591"/>
                    <a:pt x="697" y="598"/>
                  </a:cubicBezTo>
                  <a:cubicBezTo>
                    <a:pt x="699" y="604"/>
                    <a:pt x="704" y="614"/>
                    <a:pt x="707" y="619"/>
                  </a:cubicBezTo>
                  <a:cubicBezTo>
                    <a:pt x="709" y="624"/>
                    <a:pt x="715" y="640"/>
                    <a:pt x="714" y="642"/>
                  </a:cubicBezTo>
                  <a:cubicBezTo>
                    <a:pt x="713" y="644"/>
                    <a:pt x="709" y="642"/>
                    <a:pt x="709" y="642"/>
                  </a:cubicBezTo>
                  <a:cubicBezTo>
                    <a:pt x="709" y="642"/>
                    <a:pt x="703" y="642"/>
                    <a:pt x="702" y="644"/>
                  </a:cubicBezTo>
                  <a:cubicBezTo>
                    <a:pt x="701" y="647"/>
                    <a:pt x="705" y="650"/>
                    <a:pt x="705" y="650"/>
                  </a:cubicBezTo>
                  <a:cubicBezTo>
                    <a:pt x="705" y="650"/>
                    <a:pt x="705" y="650"/>
                    <a:pt x="705" y="652"/>
                  </a:cubicBezTo>
                  <a:cubicBezTo>
                    <a:pt x="705" y="654"/>
                    <a:pt x="705" y="659"/>
                    <a:pt x="706" y="664"/>
                  </a:cubicBezTo>
                  <a:cubicBezTo>
                    <a:pt x="707" y="669"/>
                    <a:pt x="713" y="669"/>
                    <a:pt x="717" y="671"/>
                  </a:cubicBezTo>
                  <a:cubicBezTo>
                    <a:pt x="720" y="672"/>
                    <a:pt x="720" y="668"/>
                    <a:pt x="722" y="668"/>
                  </a:cubicBezTo>
                  <a:cubicBezTo>
                    <a:pt x="724" y="668"/>
                    <a:pt x="728" y="675"/>
                    <a:pt x="728" y="675"/>
                  </a:cubicBezTo>
                  <a:cubicBezTo>
                    <a:pt x="728" y="675"/>
                    <a:pt x="724" y="675"/>
                    <a:pt x="723" y="673"/>
                  </a:cubicBezTo>
                  <a:cubicBezTo>
                    <a:pt x="723" y="672"/>
                    <a:pt x="718" y="671"/>
                    <a:pt x="720" y="673"/>
                  </a:cubicBezTo>
                  <a:cubicBezTo>
                    <a:pt x="722" y="675"/>
                    <a:pt x="746" y="732"/>
                    <a:pt x="747" y="733"/>
                  </a:cubicBezTo>
                  <a:cubicBezTo>
                    <a:pt x="747" y="734"/>
                    <a:pt x="752" y="738"/>
                    <a:pt x="754" y="740"/>
                  </a:cubicBezTo>
                  <a:cubicBezTo>
                    <a:pt x="756" y="742"/>
                    <a:pt x="757" y="746"/>
                    <a:pt x="757" y="746"/>
                  </a:cubicBezTo>
                  <a:cubicBezTo>
                    <a:pt x="757" y="746"/>
                    <a:pt x="761" y="746"/>
                    <a:pt x="762" y="745"/>
                  </a:cubicBezTo>
                  <a:cubicBezTo>
                    <a:pt x="763" y="744"/>
                    <a:pt x="762" y="738"/>
                    <a:pt x="762" y="738"/>
                  </a:cubicBezTo>
                  <a:cubicBezTo>
                    <a:pt x="762" y="738"/>
                    <a:pt x="765" y="735"/>
                    <a:pt x="767" y="733"/>
                  </a:cubicBezTo>
                  <a:cubicBezTo>
                    <a:pt x="769" y="732"/>
                    <a:pt x="770" y="729"/>
                    <a:pt x="770" y="729"/>
                  </a:cubicBezTo>
                  <a:cubicBezTo>
                    <a:pt x="770" y="729"/>
                    <a:pt x="771" y="723"/>
                    <a:pt x="770" y="722"/>
                  </a:cubicBezTo>
                  <a:cubicBezTo>
                    <a:pt x="769" y="721"/>
                    <a:pt x="768" y="709"/>
                    <a:pt x="768" y="709"/>
                  </a:cubicBezTo>
                  <a:cubicBezTo>
                    <a:pt x="768" y="709"/>
                    <a:pt x="762" y="692"/>
                    <a:pt x="760" y="683"/>
                  </a:cubicBezTo>
                  <a:cubicBezTo>
                    <a:pt x="759" y="673"/>
                    <a:pt x="760" y="676"/>
                    <a:pt x="760" y="664"/>
                  </a:cubicBezTo>
                  <a:cubicBezTo>
                    <a:pt x="760" y="652"/>
                    <a:pt x="768" y="608"/>
                    <a:pt x="768" y="608"/>
                  </a:cubicBezTo>
                  <a:cubicBezTo>
                    <a:pt x="770" y="609"/>
                    <a:pt x="770" y="609"/>
                    <a:pt x="770" y="609"/>
                  </a:cubicBezTo>
                  <a:cubicBezTo>
                    <a:pt x="770" y="609"/>
                    <a:pt x="774" y="611"/>
                    <a:pt x="777" y="613"/>
                  </a:cubicBezTo>
                  <a:cubicBezTo>
                    <a:pt x="780" y="615"/>
                    <a:pt x="782" y="616"/>
                    <a:pt x="782" y="616"/>
                  </a:cubicBezTo>
                  <a:cubicBezTo>
                    <a:pt x="782" y="616"/>
                    <a:pt x="787" y="620"/>
                    <a:pt x="789" y="623"/>
                  </a:cubicBezTo>
                  <a:cubicBezTo>
                    <a:pt x="792" y="626"/>
                    <a:pt x="804" y="635"/>
                    <a:pt x="804" y="636"/>
                  </a:cubicBezTo>
                  <a:cubicBezTo>
                    <a:pt x="804" y="637"/>
                    <a:pt x="808" y="641"/>
                    <a:pt x="810" y="642"/>
                  </a:cubicBezTo>
                  <a:cubicBezTo>
                    <a:pt x="812" y="643"/>
                    <a:pt x="814" y="644"/>
                    <a:pt x="816" y="645"/>
                  </a:cubicBezTo>
                  <a:cubicBezTo>
                    <a:pt x="819" y="646"/>
                    <a:pt x="820" y="649"/>
                    <a:pt x="821" y="650"/>
                  </a:cubicBezTo>
                  <a:cubicBezTo>
                    <a:pt x="822" y="652"/>
                    <a:pt x="829" y="658"/>
                    <a:pt x="829" y="658"/>
                  </a:cubicBezTo>
                  <a:cubicBezTo>
                    <a:pt x="829" y="658"/>
                    <a:pt x="831" y="661"/>
                    <a:pt x="833" y="663"/>
                  </a:cubicBezTo>
                  <a:cubicBezTo>
                    <a:pt x="836" y="666"/>
                    <a:pt x="838" y="668"/>
                    <a:pt x="837" y="672"/>
                  </a:cubicBezTo>
                  <a:cubicBezTo>
                    <a:pt x="836" y="676"/>
                    <a:pt x="841" y="677"/>
                    <a:pt x="841" y="677"/>
                  </a:cubicBezTo>
                  <a:cubicBezTo>
                    <a:pt x="841" y="677"/>
                    <a:pt x="841" y="679"/>
                    <a:pt x="840" y="681"/>
                  </a:cubicBezTo>
                  <a:cubicBezTo>
                    <a:pt x="838" y="683"/>
                    <a:pt x="837" y="687"/>
                    <a:pt x="835" y="687"/>
                  </a:cubicBezTo>
                  <a:cubicBezTo>
                    <a:pt x="833" y="688"/>
                    <a:pt x="828" y="690"/>
                    <a:pt x="827" y="691"/>
                  </a:cubicBezTo>
                  <a:cubicBezTo>
                    <a:pt x="826" y="692"/>
                    <a:pt x="825" y="694"/>
                    <a:pt x="820" y="696"/>
                  </a:cubicBezTo>
                  <a:cubicBezTo>
                    <a:pt x="815" y="699"/>
                    <a:pt x="816" y="700"/>
                    <a:pt x="815" y="700"/>
                  </a:cubicBezTo>
                  <a:cubicBezTo>
                    <a:pt x="814" y="700"/>
                    <a:pt x="807" y="705"/>
                    <a:pt x="806" y="706"/>
                  </a:cubicBezTo>
                  <a:cubicBezTo>
                    <a:pt x="805" y="708"/>
                    <a:pt x="802" y="709"/>
                    <a:pt x="802" y="710"/>
                  </a:cubicBezTo>
                  <a:cubicBezTo>
                    <a:pt x="801" y="711"/>
                    <a:pt x="797" y="713"/>
                    <a:pt x="795" y="714"/>
                  </a:cubicBezTo>
                  <a:cubicBezTo>
                    <a:pt x="792" y="716"/>
                    <a:pt x="795" y="719"/>
                    <a:pt x="795" y="719"/>
                  </a:cubicBezTo>
                  <a:cubicBezTo>
                    <a:pt x="795" y="719"/>
                    <a:pt x="799" y="717"/>
                    <a:pt x="800" y="715"/>
                  </a:cubicBezTo>
                  <a:cubicBezTo>
                    <a:pt x="802" y="714"/>
                    <a:pt x="802" y="713"/>
                    <a:pt x="805" y="712"/>
                  </a:cubicBezTo>
                  <a:cubicBezTo>
                    <a:pt x="807" y="710"/>
                    <a:pt x="808" y="711"/>
                    <a:pt x="812" y="711"/>
                  </a:cubicBezTo>
                  <a:cubicBezTo>
                    <a:pt x="816" y="711"/>
                    <a:pt x="817" y="707"/>
                    <a:pt x="818" y="705"/>
                  </a:cubicBezTo>
                  <a:cubicBezTo>
                    <a:pt x="820" y="702"/>
                    <a:pt x="824" y="704"/>
                    <a:pt x="826" y="702"/>
                  </a:cubicBezTo>
                  <a:cubicBezTo>
                    <a:pt x="828" y="701"/>
                    <a:pt x="829" y="699"/>
                    <a:pt x="830" y="698"/>
                  </a:cubicBezTo>
                  <a:cubicBezTo>
                    <a:pt x="832" y="697"/>
                    <a:pt x="836" y="697"/>
                    <a:pt x="836" y="697"/>
                  </a:cubicBezTo>
                  <a:cubicBezTo>
                    <a:pt x="836" y="697"/>
                    <a:pt x="839" y="693"/>
                    <a:pt x="840" y="695"/>
                  </a:cubicBezTo>
                  <a:cubicBezTo>
                    <a:pt x="840" y="696"/>
                    <a:pt x="846" y="699"/>
                    <a:pt x="846" y="699"/>
                  </a:cubicBezTo>
                  <a:cubicBezTo>
                    <a:pt x="846" y="699"/>
                    <a:pt x="848" y="705"/>
                    <a:pt x="849" y="706"/>
                  </a:cubicBezTo>
                  <a:cubicBezTo>
                    <a:pt x="850" y="707"/>
                    <a:pt x="871" y="758"/>
                    <a:pt x="872" y="760"/>
                  </a:cubicBezTo>
                  <a:cubicBezTo>
                    <a:pt x="872" y="761"/>
                    <a:pt x="884" y="784"/>
                    <a:pt x="883" y="785"/>
                  </a:cubicBezTo>
                  <a:cubicBezTo>
                    <a:pt x="882" y="786"/>
                    <a:pt x="879" y="787"/>
                    <a:pt x="877" y="787"/>
                  </a:cubicBezTo>
                  <a:cubicBezTo>
                    <a:pt x="875" y="787"/>
                    <a:pt x="872" y="789"/>
                    <a:pt x="870" y="792"/>
                  </a:cubicBezTo>
                  <a:cubicBezTo>
                    <a:pt x="868" y="795"/>
                    <a:pt x="863" y="797"/>
                    <a:pt x="862" y="799"/>
                  </a:cubicBezTo>
                  <a:cubicBezTo>
                    <a:pt x="861" y="801"/>
                    <a:pt x="863" y="801"/>
                    <a:pt x="867" y="801"/>
                  </a:cubicBezTo>
                  <a:cubicBezTo>
                    <a:pt x="871" y="800"/>
                    <a:pt x="869" y="799"/>
                    <a:pt x="872" y="799"/>
                  </a:cubicBezTo>
                  <a:cubicBezTo>
                    <a:pt x="874" y="798"/>
                    <a:pt x="876" y="798"/>
                    <a:pt x="877" y="796"/>
                  </a:cubicBezTo>
                  <a:cubicBezTo>
                    <a:pt x="877" y="795"/>
                    <a:pt x="884" y="796"/>
                    <a:pt x="885" y="796"/>
                  </a:cubicBezTo>
                  <a:cubicBezTo>
                    <a:pt x="886" y="796"/>
                    <a:pt x="884" y="797"/>
                    <a:pt x="881" y="799"/>
                  </a:cubicBezTo>
                  <a:cubicBezTo>
                    <a:pt x="879" y="801"/>
                    <a:pt x="873" y="812"/>
                    <a:pt x="873" y="813"/>
                  </a:cubicBezTo>
                  <a:cubicBezTo>
                    <a:pt x="873" y="814"/>
                    <a:pt x="875" y="816"/>
                    <a:pt x="877" y="816"/>
                  </a:cubicBezTo>
                  <a:cubicBezTo>
                    <a:pt x="879" y="816"/>
                    <a:pt x="890" y="799"/>
                    <a:pt x="890" y="799"/>
                  </a:cubicBezTo>
                  <a:cubicBezTo>
                    <a:pt x="894" y="806"/>
                    <a:pt x="894" y="806"/>
                    <a:pt x="894" y="806"/>
                  </a:cubicBezTo>
                  <a:cubicBezTo>
                    <a:pt x="894" y="806"/>
                    <a:pt x="896" y="804"/>
                    <a:pt x="891" y="811"/>
                  </a:cubicBezTo>
                  <a:cubicBezTo>
                    <a:pt x="887" y="818"/>
                    <a:pt x="876" y="851"/>
                    <a:pt x="876" y="851"/>
                  </a:cubicBezTo>
                  <a:cubicBezTo>
                    <a:pt x="876" y="851"/>
                    <a:pt x="876" y="860"/>
                    <a:pt x="875" y="862"/>
                  </a:cubicBezTo>
                  <a:cubicBezTo>
                    <a:pt x="875" y="864"/>
                    <a:pt x="873" y="871"/>
                    <a:pt x="873" y="873"/>
                  </a:cubicBezTo>
                  <a:cubicBezTo>
                    <a:pt x="873" y="876"/>
                    <a:pt x="864" y="879"/>
                    <a:pt x="864" y="880"/>
                  </a:cubicBezTo>
                  <a:cubicBezTo>
                    <a:pt x="863" y="882"/>
                    <a:pt x="861" y="895"/>
                    <a:pt x="861" y="895"/>
                  </a:cubicBezTo>
                  <a:cubicBezTo>
                    <a:pt x="861" y="895"/>
                    <a:pt x="864" y="895"/>
                    <a:pt x="867" y="895"/>
                  </a:cubicBezTo>
                  <a:cubicBezTo>
                    <a:pt x="870" y="895"/>
                    <a:pt x="869" y="894"/>
                    <a:pt x="874" y="893"/>
                  </a:cubicBezTo>
                  <a:cubicBezTo>
                    <a:pt x="880" y="892"/>
                    <a:pt x="881" y="889"/>
                    <a:pt x="885" y="888"/>
                  </a:cubicBezTo>
                  <a:cubicBezTo>
                    <a:pt x="888" y="888"/>
                    <a:pt x="890" y="884"/>
                    <a:pt x="894" y="879"/>
                  </a:cubicBezTo>
                  <a:cubicBezTo>
                    <a:pt x="897" y="874"/>
                    <a:pt x="895" y="873"/>
                    <a:pt x="897" y="871"/>
                  </a:cubicBezTo>
                  <a:cubicBezTo>
                    <a:pt x="899" y="868"/>
                    <a:pt x="900" y="871"/>
                    <a:pt x="901" y="870"/>
                  </a:cubicBezTo>
                  <a:cubicBezTo>
                    <a:pt x="903" y="869"/>
                    <a:pt x="905" y="867"/>
                    <a:pt x="907" y="862"/>
                  </a:cubicBezTo>
                  <a:cubicBezTo>
                    <a:pt x="910" y="857"/>
                    <a:pt x="912" y="862"/>
                    <a:pt x="913" y="862"/>
                  </a:cubicBezTo>
                  <a:cubicBezTo>
                    <a:pt x="914" y="862"/>
                    <a:pt x="919" y="857"/>
                    <a:pt x="919" y="857"/>
                  </a:cubicBezTo>
                  <a:cubicBezTo>
                    <a:pt x="919" y="857"/>
                    <a:pt x="919" y="862"/>
                    <a:pt x="921" y="866"/>
                  </a:cubicBezTo>
                  <a:cubicBezTo>
                    <a:pt x="922" y="869"/>
                    <a:pt x="925" y="881"/>
                    <a:pt x="925" y="883"/>
                  </a:cubicBezTo>
                  <a:cubicBezTo>
                    <a:pt x="925" y="884"/>
                    <a:pt x="920" y="891"/>
                    <a:pt x="924" y="904"/>
                  </a:cubicBezTo>
                  <a:cubicBezTo>
                    <a:pt x="928" y="917"/>
                    <a:pt x="927" y="924"/>
                    <a:pt x="927" y="925"/>
                  </a:cubicBezTo>
                  <a:cubicBezTo>
                    <a:pt x="928" y="927"/>
                    <a:pt x="929" y="934"/>
                    <a:pt x="930" y="939"/>
                  </a:cubicBezTo>
                  <a:cubicBezTo>
                    <a:pt x="931" y="944"/>
                    <a:pt x="930" y="948"/>
                    <a:pt x="930" y="951"/>
                  </a:cubicBezTo>
                  <a:cubicBezTo>
                    <a:pt x="930" y="954"/>
                    <a:pt x="930" y="960"/>
                    <a:pt x="930" y="962"/>
                  </a:cubicBezTo>
                  <a:cubicBezTo>
                    <a:pt x="931" y="964"/>
                    <a:pt x="936" y="976"/>
                    <a:pt x="937" y="978"/>
                  </a:cubicBezTo>
                  <a:cubicBezTo>
                    <a:pt x="937" y="980"/>
                    <a:pt x="937" y="984"/>
                    <a:pt x="937" y="985"/>
                  </a:cubicBezTo>
                  <a:cubicBezTo>
                    <a:pt x="937" y="987"/>
                    <a:pt x="941" y="989"/>
                    <a:pt x="944" y="990"/>
                  </a:cubicBezTo>
                  <a:cubicBezTo>
                    <a:pt x="947" y="990"/>
                    <a:pt x="945" y="986"/>
                    <a:pt x="946" y="982"/>
                  </a:cubicBezTo>
                  <a:cubicBezTo>
                    <a:pt x="948" y="977"/>
                    <a:pt x="949" y="968"/>
                    <a:pt x="950" y="966"/>
                  </a:cubicBezTo>
                  <a:cubicBezTo>
                    <a:pt x="950" y="964"/>
                    <a:pt x="953" y="938"/>
                    <a:pt x="954" y="935"/>
                  </a:cubicBezTo>
                  <a:cubicBezTo>
                    <a:pt x="955" y="933"/>
                    <a:pt x="954" y="923"/>
                    <a:pt x="954" y="920"/>
                  </a:cubicBezTo>
                  <a:cubicBezTo>
                    <a:pt x="954" y="917"/>
                    <a:pt x="953" y="905"/>
                    <a:pt x="953" y="904"/>
                  </a:cubicBezTo>
                  <a:cubicBezTo>
                    <a:pt x="953" y="897"/>
                    <a:pt x="953" y="897"/>
                    <a:pt x="953" y="897"/>
                  </a:cubicBezTo>
                  <a:cubicBezTo>
                    <a:pt x="953" y="896"/>
                    <a:pt x="948" y="883"/>
                    <a:pt x="948" y="883"/>
                  </a:cubicBezTo>
                  <a:cubicBezTo>
                    <a:pt x="947" y="863"/>
                    <a:pt x="947" y="863"/>
                    <a:pt x="947" y="863"/>
                  </a:cubicBezTo>
                  <a:cubicBezTo>
                    <a:pt x="947" y="863"/>
                    <a:pt x="941" y="858"/>
                    <a:pt x="947" y="858"/>
                  </a:cubicBezTo>
                  <a:cubicBezTo>
                    <a:pt x="953" y="858"/>
                    <a:pt x="994" y="883"/>
                    <a:pt x="994" y="883"/>
                  </a:cubicBezTo>
                  <a:cubicBezTo>
                    <a:pt x="994" y="883"/>
                    <a:pt x="996" y="890"/>
                    <a:pt x="996" y="891"/>
                  </a:cubicBezTo>
                  <a:cubicBezTo>
                    <a:pt x="996" y="893"/>
                    <a:pt x="996" y="893"/>
                    <a:pt x="996" y="898"/>
                  </a:cubicBezTo>
                  <a:cubicBezTo>
                    <a:pt x="996" y="904"/>
                    <a:pt x="996" y="901"/>
                    <a:pt x="997" y="906"/>
                  </a:cubicBezTo>
                  <a:cubicBezTo>
                    <a:pt x="998" y="912"/>
                    <a:pt x="998" y="912"/>
                    <a:pt x="999" y="918"/>
                  </a:cubicBezTo>
                  <a:cubicBezTo>
                    <a:pt x="1000" y="923"/>
                    <a:pt x="1001" y="924"/>
                    <a:pt x="1003" y="927"/>
                  </a:cubicBezTo>
                  <a:cubicBezTo>
                    <a:pt x="1004" y="930"/>
                    <a:pt x="1003" y="941"/>
                    <a:pt x="1003" y="943"/>
                  </a:cubicBezTo>
                  <a:cubicBezTo>
                    <a:pt x="1003" y="946"/>
                    <a:pt x="1002" y="957"/>
                    <a:pt x="1002" y="957"/>
                  </a:cubicBezTo>
                  <a:cubicBezTo>
                    <a:pt x="1006" y="961"/>
                    <a:pt x="1006" y="961"/>
                    <a:pt x="1006" y="961"/>
                  </a:cubicBezTo>
                  <a:cubicBezTo>
                    <a:pt x="1006" y="961"/>
                    <a:pt x="1007" y="963"/>
                    <a:pt x="1006" y="966"/>
                  </a:cubicBezTo>
                  <a:cubicBezTo>
                    <a:pt x="1006" y="969"/>
                    <a:pt x="1008" y="979"/>
                    <a:pt x="1008" y="980"/>
                  </a:cubicBezTo>
                  <a:cubicBezTo>
                    <a:pt x="1009" y="981"/>
                    <a:pt x="1008" y="984"/>
                    <a:pt x="1006" y="987"/>
                  </a:cubicBezTo>
                  <a:cubicBezTo>
                    <a:pt x="1005" y="990"/>
                    <a:pt x="1008" y="993"/>
                    <a:pt x="1008" y="993"/>
                  </a:cubicBezTo>
                  <a:cubicBezTo>
                    <a:pt x="1008" y="993"/>
                    <a:pt x="1007" y="998"/>
                    <a:pt x="1008" y="1001"/>
                  </a:cubicBezTo>
                  <a:cubicBezTo>
                    <a:pt x="1008" y="1004"/>
                    <a:pt x="1011" y="1010"/>
                    <a:pt x="1011" y="1012"/>
                  </a:cubicBezTo>
                  <a:cubicBezTo>
                    <a:pt x="1011" y="1013"/>
                    <a:pt x="1009" y="1015"/>
                    <a:pt x="1009" y="1019"/>
                  </a:cubicBezTo>
                  <a:cubicBezTo>
                    <a:pt x="1008" y="1023"/>
                    <a:pt x="1007" y="1025"/>
                    <a:pt x="1007" y="1025"/>
                  </a:cubicBezTo>
                  <a:cubicBezTo>
                    <a:pt x="1007" y="1025"/>
                    <a:pt x="1013" y="1051"/>
                    <a:pt x="1014" y="1064"/>
                  </a:cubicBezTo>
                  <a:cubicBezTo>
                    <a:pt x="1015" y="1076"/>
                    <a:pt x="1017" y="1119"/>
                    <a:pt x="1017" y="1120"/>
                  </a:cubicBezTo>
                  <a:cubicBezTo>
                    <a:pt x="1018" y="1122"/>
                    <a:pt x="1019" y="1120"/>
                    <a:pt x="1020" y="1118"/>
                  </a:cubicBezTo>
                  <a:cubicBezTo>
                    <a:pt x="1021" y="1116"/>
                    <a:pt x="1021" y="1109"/>
                    <a:pt x="1021" y="1106"/>
                  </a:cubicBezTo>
                  <a:cubicBezTo>
                    <a:pt x="1021" y="1103"/>
                    <a:pt x="1023" y="1095"/>
                    <a:pt x="1023" y="1092"/>
                  </a:cubicBezTo>
                  <a:cubicBezTo>
                    <a:pt x="1023" y="1090"/>
                    <a:pt x="1023" y="1084"/>
                    <a:pt x="1023" y="1076"/>
                  </a:cubicBezTo>
                  <a:cubicBezTo>
                    <a:pt x="1024" y="1069"/>
                    <a:pt x="1026" y="1063"/>
                    <a:pt x="1026" y="1058"/>
                  </a:cubicBezTo>
                  <a:cubicBezTo>
                    <a:pt x="1026" y="1053"/>
                    <a:pt x="1027" y="1048"/>
                    <a:pt x="1027" y="1045"/>
                  </a:cubicBezTo>
                  <a:cubicBezTo>
                    <a:pt x="1026" y="1043"/>
                    <a:pt x="1029" y="1044"/>
                    <a:pt x="1030" y="1042"/>
                  </a:cubicBezTo>
                  <a:cubicBezTo>
                    <a:pt x="1031" y="1040"/>
                    <a:pt x="1030" y="1036"/>
                    <a:pt x="1031" y="1033"/>
                  </a:cubicBezTo>
                  <a:cubicBezTo>
                    <a:pt x="1032" y="1030"/>
                    <a:pt x="1033" y="1030"/>
                    <a:pt x="1032" y="1029"/>
                  </a:cubicBezTo>
                  <a:cubicBezTo>
                    <a:pt x="1030" y="1029"/>
                    <a:pt x="1031" y="1026"/>
                    <a:pt x="1031" y="1025"/>
                  </a:cubicBezTo>
                  <a:cubicBezTo>
                    <a:pt x="1031" y="1024"/>
                    <a:pt x="1036" y="1021"/>
                    <a:pt x="1036" y="1021"/>
                  </a:cubicBezTo>
                  <a:cubicBezTo>
                    <a:pt x="1036" y="1021"/>
                    <a:pt x="1036" y="1008"/>
                    <a:pt x="1036" y="1005"/>
                  </a:cubicBezTo>
                  <a:cubicBezTo>
                    <a:pt x="1036" y="1002"/>
                    <a:pt x="1036" y="999"/>
                    <a:pt x="1036" y="999"/>
                  </a:cubicBezTo>
                  <a:cubicBezTo>
                    <a:pt x="1036" y="999"/>
                    <a:pt x="1039" y="998"/>
                    <a:pt x="1042" y="995"/>
                  </a:cubicBezTo>
                  <a:cubicBezTo>
                    <a:pt x="1044" y="993"/>
                    <a:pt x="1039" y="984"/>
                    <a:pt x="1040" y="984"/>
                  </a:cubicBezTo>
                  <a:cubicBezTo>
                    <a:pt x="1041" y="983"/>
                    <a:pt x="1043" y="980"/>
                    <a:pt x="1043" y="979"/>
                  </a:cubicBezTo>
                  <a:cubicBezTo>
                    <a:pt x="1042" y="978"/>
                    <a:pt x="1037" y="977"/>
                    <a:pt x="1037" y="975"/>
                  </a:cubicBezTo>
                  <a:cubicBezTo>
                    <a:pt x="1037" y="973"/>
                    <a:pt x="1040" y="975"/>
                    <a:pt x="1041" y="974"/>
                  </a:cubicBezTo>
                  <a:cubicBezTo>
                    <a:pt x="1042" y="974"/>
                    <a:pt x="1043" y="969"/>
                    <a:pt x="1043" y="967"/>
                  </a:cubicBezTo>
                  <a:cubicBezTo>
                    <a:pt x="1043" y="965"/>
                    <a:pt x="1043" y="949"/>
                    <a:pt x="1043" y="946"/>
                  </a:cubicBezTo>
                  <a:cubicBezTo>
                    <a:pt x="1042" y="943"/>
                    <a:pt x="1043" y="940"/>
                    <a:pt x="1043" y="937"/>
                  </a:cubicBezTo>
                  <a:cubicBezTo>
                    <a:pt x="1042" y="935"/>
                    <a:pt x="1044" y="932"/>
                    <a:pt x="1044" y="930"/>
                  </a:cubicBezTo>
                  <a:cubicBezTo>
                    <a:pt x="1044" y="928"/>
                    <a:pt x="1045" y="923"/>
                    <a:pt x="1048" y="926"/>
                  </a:cubicBezTo>
                  <a:cubicBezTo>
                    <a:pt x="1051" y="929"/>
                    <a:pt x="1064" y="945"/>
                    <a:pt x="1064" y="945"/>
                  </a:cubicBezTo>
                  <a:cubicBezTo>
                    <a:pt x="1070" y="947"/>
                    <a:pt x="1070" y="947"/>
                    <a:pt x="1070" y="947"/>
                  </a:cubicBezTo>
                  <a:cubicBezTo>
                    <a:pt x="1070" y="947"/>
                    <a:pt x="1071" y="951"/>
                    <a:pt x="1072" y="952"/>
                  </a:cubicBezTo>
                  <a:cubicBezTo>
                    <a:pt x="1073" y="953"/>
                    <a:pt x="1082" y="961"/>
                    <a:pt x="1082" y="961"/>
                  </a:cubicBezTo>
                  <a:cubicBezTo>
                    <a:pt x="1077" y="966"/>
                    <a:pt x="1077" y="966"/>
                    <a:pt x="1077" y="966"/>
                  </a:cubicBezTo>
                  <a:cubicBezTo>
                    <a:pt x="1077" y="966"/>
                    <a:pt x="1075" y="969"/>
                    <a:pt x="1076" y="970"/>
                  </a:cubicBezTo>
                  <a:cubicBezTo>
                    <a:pt x="1078" y="971"/>
                    <a:pt x="1076" y="974"/>
                    <a:pt x="1075" y="976"/>
                  </a:cubicBezTo>
                  <a:cubicBezTo>
                    <a:pt x="1073" y="978"/>
                    <a:pt x="1072" y="979"/>
                    <a:pt x="1071" y="980"/>
                  </a:cubicBezTo>
                  <a:cubicBezTo>
                    <a:pt x="1069" y="981"/>
                    <a:pt x="1067" y="984"/>
                    <a:pt x="1067" y="984"/>
                  </a:cubicBezTo>
                  <a:cubicBezTo>
                    <a:pt x="1067" y="984"/>
                    <a:pt x="1072" y="985"/>
                    <a:pt x="1071" y="986"/>
                  </a:cubicBezTo>
                  <a:cubicBezTo>
                    <a:pt x="1070" y="988"/>
                    <a:pt x="1065" y="991"/>
                    <a:pt x="1063" y="993"/>
                  </a:cubicBezTo>
                  <a:cubicBezTo>
                    <a:pt x="1061" y="994"/>
                    <a:pt x="1059" y="1001"/>
                    <a:pt x="1059" y="1005"/>
                  </a:cubicBezTo>
                  <a:cubicBezTo>
                    <a:pt x="1059" y="1008"/>
                    <a:pt x="1056" y="1013"/>
                    <a:pt x="1055" y="1015"/>
                  </a:cubicBezTo>
                  <a:cubicBezTo>
                    <a:pt x="1054" y="1018"/>
                    <a:pt x="1054" y="1024"/>
                    <a:pt x="1052" y="1026"/>
                  </a:cubicBezTo>
                  <a:cubicBezTo>
                    <a:pt x="1049" y="1028"/>
                    <a:pt x="1050" y="1038"/>
                    <a:pt x="1049" y="1041"/>
                  </a:cubicBezTo>
                  <a:cubicBezTo>
                    <a:pt x="1048" y="1044"/>
                    <a:pt x="1050" y="1046"/>
                    <a:pt x="1050" y="1046"/>
                  </a:cubicBezTo>
                  <a:cubicBezTo>
                    <a:pt x="1050" y="1046"/>
                    <a:pt x="1055" y="1043"/>
                    <a:pt x="1056" y="1041"/>
                  </a:cubicBezTo>
                  <a:cubicBezTo>
                    <a:pt x="1057" y="1040"/>
                    <a:pt x="1063" y="1035"/>
                    <a:pt x="1065" y="1032"/>
                  </a:cubicBezTo>
                  <a:cubicBezTo>
                    <a:pt x="1067" y="1029"/>
                    <a:pt x="1068" y="1028"/>
                    <a:pt x="1070" y="1025"/>
                  </a:cubicBezTo>
                  <a:cubicBezTo>
                    <a:pt x="1072" y="1023"/>
                    <a:pt x="1073" y="1018"/>
                    <a:pt x="1076" y="1015"/>
                  </a:cubicBezTo>
                  <a:cubicBezTo>
                    <a:pt x="1078" y="1012"/>
                    <a:pt x="1082" y="1005"/>
                    <a:pt x="1082" y="1002"/>
                  </a:cubicBezTo>
                  <a:cubicBezTo>
                    <a:pt x="1083" y="1000"/>
                    <a:pt x="1087" y="998"/>
                    <a:pt x="1087" y="997"/>
                  </a:cubicBezTo>
                  <a:cubicBezTo>
                    <a:pt x="1086" y="996"/>
                    <a:pt x="1091" y="987"/>
                    <a:pt x="1091" y="985"/>
                  </a:cubicBezTo>
                  <a:cubicBezTo>
                    <a:pt x="1091" y="983"/>
                    <a:pt x="1096" y="979"/>
                    <a:pt x="1096" y="979"/>
                  </a:cubicBezTo>
                  <a:cubicBezTo>
                    <a:pt x="1096" y="979"/>
                    <a:pt x="1099" y="981"/>
                    <a:pt x="1102" y="986"/>
                  </a:cubicBezTo>
                  <a:cubicBezTo>
                    <a:pt x="1105" y="991"/>
                    <a:pt x="1110" y="995"/>
                    <a:pt x="1112" y="997"/>
                  </a:cubicBezTo>
                  <a:cubicBezTo>
                    <a:pt x="1115" y="999"/>
                    <a:pt x="1129" y="1019"/>
                    <a:pt x="1130" y="1021"/>
                  </a:cubicBezTo>
                  <a:cubicBezTo>
                    <a:pt x="1131" y="1023"/>
                    <a:pt x="1133" y="1022"/>
                    <a:pt x="1134" y="1021"/>
                  </a:cubicBezTo>
                  <a:cubicBezTo>
                    <a:pt x="1136" y="1019"/>
                    <a:pt x="1133" y="1018"/>
                    <a:pt x="1132" y="1015"/>
                  </a:cubicBezTo>
                  <a:cubicBezTo>
                    <a:pt x="1130" y="1012"/>
                    <a:pt x="1128" y="1009"/>
                    <a:pt x="1123" y="1002"/>
                  </a:cubicBezTo>
                  <a:cubicBezTo>
                    <a:pt x="1118" y="995"/>
                    <a:pt x="1110" y="975"/>
                    <a:pt x="1107" y="973"/>
                  </a:cubicBezTo>
                  <a:cubicBezTo>
                    <a:pt x="1104" y="970"/>
                    <a:pt x="1106" y="968"/>
                    <a:pt x="1105" y="964"/>
                  </a:cubicBezTo>
                  <a:cubicBezTo>
                    <a:pt x="1105" y="960"/>
                    <a:pt x="1111" y="950"/>
                    <a:pt x="1116" y="953"/>
                  </a:cubicBezTo>
                  <a:cubicBezTo>
                    <a:pt x="1121" y="955"/>
                    <a:pt x="1132" y="986"/>
                    <a:pt x="1133" y="990"/>
                  </a:cubicBezTo>
                  <a:cubicBezTo>
                    <a:pt x="1134" y="994"/>
                    <a:pt x="1138" y="999"/>
                    <a:pt x="1141" y="1006"/>
                  </a:cubicBezTo>
                  <a:cubicBezTo>
                    <a:pt x="1143" y="1012"/>
                    <a:pt x="1149" y="1029"/>
                    <a:pt x="1156" y="1040"/>
                  </a:cubicBezTo>
                  <a:cubicBezTo>
                    <a:pt x="1162" y="1050"/>
                    <a:pt x="1172" y="1069"/>
                    <a:pt x="1173" y="1070"/>
                  </a:cubicBezTo>
                  <a:cubicBezTo>
                    <a:pt x="1174" y="1071"/>
                    <a:pt x="1178" y="1078"/>
                    <a:pt x="1181" y="1082"/>
                  </a:cubicBezTo>
                  <a:cubicBezTo>
                    <a:pt x="1184" y="1086"/>
                    <a:pt x="1187" y="1099"/>
                    <a:pt x="1190" y="1103"/>
                  </a:cubicBezTo>
                  <a:cubicBezTo>
                    <a:pt x="1193" y="1107"/>
                    <a:pt x="1192" y="1107"/>
                    <a:pt x="1195" y="1113"/>
                  </a:cubicBezTo>
                  <a:cubicBezTo>
                    <a:pt x="1198" y="1119"/>
                    <a:pt x="1212" y="1134"/>
                    <a:pt x="1214" y="1134"/>
                  </a:cubicBezTo>
                  <a:cubicBezTo>
                    <a:pt x="1216" y="1134"/>
                    <a:pt x="1208" y="1125"/>
                    <a:pt x="1208" y="1122"/>
                  </a:cubicBezTo>
                  <a:cubicBezTo>
                    <a:pt x="1208" y="1118"/>
                    <a:pt x="1204" y="1112"/>
                    <a:pt x="1203" y="1107"/>
                  </a:cubicBezTo>
                  <a:cubicBezTo>
                    <a:pt x="1202" y="1102"/>
                    <a:pt x="1203" y="1103"/>
                    <a:pt x="1203" y="1097"/>
                  </a:cubicBezTo>
                  <a:cubicBezTo>
                    <a:pt x="1203" y="1090"/>
                    <a:pt x="1201" y="1085"/>
                    <a:pt x="1200" y="1076"/>
                  </a:cubicBezTo>
                  <a:cubicBezTo>
                    <a:pt x="1198" y="1067"/>
                    <a:pt x="1189" y="1033"/>
                    <a:pt x="1188" y="1030"/>
                  </a:cubicBezTo>
                  <a:cubicBezTo>
                    <a:pt x="1188" y="1026"/>
                    <a:pt x="1184" y="1015"/>
                    <a:pt x="1184" y="1014"/>
                  </a:cubicBezTo>
                  <a:cubicBezTo>
                    <a:pt x="1184" y="1013"/>
                    <a:pt x="1177" y="1002"/>
                    <a:pt x="1177" y="1000"/>
                  </a:cubicBezTo>
                  <a:cubicBezTo>
                    <a:pt x="1177" y="998"/>
                    <a:pt x="1172" y="987"/>
                    <a:pt x="1170" y="984"/>
                  </a:cubicBezTo>
                  <a:cubicBezTo>
                    <a:pt x="1168" y="981"/>
                    <a:pt x="1170" y="981"/>
                    <a:pt x="1170" y="977"/>
                  </a:cubicBezTo>
                  <a:cubicBezTo>
                    <a:pt x="1170" y="973"/>
                    <a:pt x="1164" y="959"/>
                    <a:pt x="1164" y="959"/>
                  </a:cubicBezTo>
                  <a:cubicBezTo>
                    <a:pt x="1164" y="959"/>
                    <a:pt x="1159" y="952"/>
                    <a:pt x="1159" y="951"/>
                  </a:cubicBezTo>
                  <a:cubicBezTo>
                    <a:pt x="1158" y="949"/>
                    <a:pt x="1154" y="940"/>
                    <a:pt x="1154" y="940"/>
                  </a:cubicBezTo>
                  <a:cubicBezTo>
                    <a:pt x="1165" y="943"/>
                    <a:pt x="1288" y="1041"/>
                    <a:pt x="1307" y="1059"/>
                  </a:cubicBezTo>
                  <a:cubicBezTo>
                    <a:pt x="1325" y="1077"/>
                    <a:pt x="1376" y="1116"/>
                    <a:pt x="1380" y="1119"/>
                  </a:cubicBezTo>
                  <a:cubicBezTo>
                    <a:pt x="1383" y="1122"/>
                    <a:pt x="1385" y="1121"/>
                    <a:pt x="1387" y="1124"/>
                  </a:cubicBezTo>
                  <a:cubicBezTo>
                    <a:pt x="1388" y="1128"/>
                    <a:pt x="1391" y="1129"/>
                    <a:pt x="1394" y="1129"/>
                  </a:cubicBezTo>
                  <a:cubicBezTo>
                    <a:pt x="1397" y="1129"/>
                    <a:pt x="1398" y="1130"/>
                    <a:pt x="1398" y="1130"/>
                  </a:cubicBezTo>
                  <a:cubicBezTo>
                    <a:pt x="1398" y="1130"/>
                    <a:pt x="1396" y="1130"/>
                    <a:pt x="1396" y="1132"/>
                  </a:cubicBezTo>
                  <a:cubicBezTo>
                    <a:pt x="1396" y="1133"/>
                    <a:pt x="1401" y="1135"/>
                    <a:pt x="1404" y="1136"/>
                  </a:cubicBezTo>
                  <a:cubicBezTo>
                    <a:pt x="1406" y="1137"/>
                    <a:pt x="1412" y="1145"/>
                    <a:pt x="1414" y="1146"/>
                  </a:cubicBezTo>
                  <a:cubicBezTo>
                    <a:pt x="1416" y="1147"/>
                    <a:pt x="1417" y="1147"/>
                    <a:pt x="1417" y="1145"/>
                  </a:cubicBezTo>
                  <a:cubicBezTo>
                    <a:pt x="1417" y="1144"/>
                    <a:pt x="1416" y="1144"/>
                    <a:pt x="1415" y="1140"/>
                  </a:cubicBezTo>
                  <a:cubicBezTo>
                    <a:pt x="1414" y="1137"/>
                    <a:pt x="1414" y="1135"/>
                    <a:pt x="1414" y="1133"/>
                  </a:cubicBezTo>
                  <a:cubicBezTo>
                    <a:pt x="1414" y="1130"/>
                    <a:pt x="1412" y="1124"/>
                    <a:pt x="1412" y="1122"/>
                  </a:cubicBezTo>
                  <a:cubicBezTo>
                    <a:pt x="1412" y="1121"/>
                    <a:pt x="1405" y="1113"/>
                    <a:pt x="1405" y="1109"/>
                  </a:cubicBezTo>
                  <a:cubicBezTo>
                    <a:pt x="1405" y="1105"/>
                    <a:pt x="1399" y="1103"/>
                    <a:pt x="1395" y="1097"/>
                  </a:cubicBezTo>
                  <a:cubicBezTo>
                    <a:pt x="1391" y="1091"/>
                    <a:pt x="1384" y="1085"/>
                    <a:pt x="1382" y="1080"/>
                  </a:cubicBezTo>
                  <a:cubicBezTo>
                    <a:pt x="1380" y="1074"/>
                    <a:pt x="1372" y="1064"/>
                    <a:pt x="1366" y="1055"/>
                  </a:cubicBezTo>
                  <a:cubicBezTo>
                    <a:pt x="1361" y="1046"/>
                    <a:pt x="1342" y="1033"/>
                    <a:pt x="1340" y="1030"/>
                  </a:cubicBezTo>
                  <a:cubicBezTo>
                    <a:pt x="1338" y="1027"/>
                    <a:pt x="1337" y="1026"/>
                    <a:pt x="1337" y="1022"/>
                  </a:cubicBezTo>
                  <a:cubicBezTo>
                    <a:pt x="1337" y="1019"/>
                    <a:pt x="1329" y="1019"/>
                    <a:pt x="1329" y="1018"/>
                  </a:cubicBezTo>
                  <a:cubicBezTo>
                    <a:pt x="1328" y="1016"/>
                    <a:pt x="1320" y="1008"/>
                    <a:pt x="1315" y="1006"/>
                  </a:cubicBezTo>
                  <a:cubicBezTo>
                    <a:pt x="1311" y="1004"/>
                    <a:pt x="1315" y="1003"/>
                    <a:pt x="1315" y="1001"/>
                  </a:cubicBezTo>
                  <a:cubicBezTo>
                    <a:pt x="1315" y="999"/>
                    <a:pt x="1309" y="996"/>
                    <a:pt x="1307" y="995"/>
                  </a:cubicBezTo>
                  <a:cubicBezTo>
                    <a:pt x="1304" y="993"/>
                    <a:pt x="1298" y="989"/>
                    <a:pt x="1297" y="986"/>
                  </a:cubicBezTo>
                  <a:cubicBezTo>
                    <a:pt x="1295" y="983"/>
                    <a:pt x="1295" y="981"/>
                    <a:pt x="1285" y="976"/>
                  </a:cubicBezTo>
                  <a:cubicBezTo>
                    <a:pt x="1275" y="971"/>
                    <a:pt x="1278" y="969"/>
                    <a:pt x="1266" y="963"/>
                  </a:cubicBezTo>
                  <a:cubicBezTo>
                    <a:pt x="1255" y="956"/>
                    <a:pt x="1240" y="945"/>
                    <a:pt x="1234" y="942"/>
                  </a:cubicBezTo>
                  <a:cubicBezTo>
                    <a:pt x="1228" y="940"/>
                    <a:pt x="1227" y="941"/>
                    <a:pt x="1203" y="931"/>
                  </a:cubicBezTo>
                  <a:cubicBezTo>
                    <a:pt x="1179" y="921"/>
                    <a:pt x="1168" y="922"/>
                    <a:pt x="1158" y="922"/>
                  </a:cubicBezTo>
                  <a:cubicBezTo>
                    <a:pt x="1149" y="923"/>
                    <a:pt x="1143" y="919"/>
                    <a:pt x="1141" y="915"/>
                  </a:cubicBezTo>
                  <a:cubicBezTo>
                    <a:pt x="1138" y="911"/>
                    <a:pt x="1143" y="914"/>
                    <a:pt x="1143" y="907"/>
                  </a:cubicBezTo>
                  <a:cubicBezTo>
                    <a:pt x="1143" y="900"/>
                    <a:pt x="1145" y="904"/>
                    <a:pt x="1150" y="892"/>
                  </a:cubicBezTo>
                  <a:cubicBezTo>
                    <a:pt x="1154" y="879"/>
                    <a:pt x="1143" y="875"/>
                    <a:pt x="1142" y="873"/>
                  </a:cubicBezTo>
                  <a:cubicBezTo>
                    <a:pt x="1140" y="870"/>
                    <a:pt x="1134" y="870"/>
                    <a:pt x="1133" y="874"/>
                  </a:cubicBezTo>
                  <a:cubicBezTo>
                    <a:pt x="1132" y="877"/>
                    <a:pt x="1127" y="883"/>
                    <a:pt x="1125" y="882"/>
                  </a:cubicBezTo>
                  <a:cubicBezTo>
                    <a:pt x="1123" y="881"/>
                    <a:pt x="1104" y="842"/>
                    <a:pt x="1104" y="842"/>
                  </a:cubicBezTo>
                  <a:cubicBezTo>
                    <a:pt x="1104" y="842"/>
                    <a:pt x="1098" y="842"/>
                    <a:pt x="1096" y="840"/>
                  </a:cubicBezTo>
                  <a:cubicBezTo>
                    <a:pt x="1094" y="838"/>
                    <a:pt x="1098" y="838"/>
                    <a:pt x="1097" y="836"/>
                  </a:cubicBezTo>
                  <a:cubicBezTo>
                    <a:pt x="1096" y="833"/>
                    <a:pt x="1099" y="832"/>
                    <a:pt x="1099" y="832"/>
                  </a:cubicBezTo>
                  <a:cubicBezTo>
                    <a:pt x="1107" y="828"/>
                    <a:pt x="1137" y="842"/>
                    <a:pt x="1142" y="845"/>
                  </a:cubicBezTo>
                  <a:cubicBezTo>
                    <a:pt x="1148" y="847"/>
                    <a:pt x="1149" y="849"/>
                    <a:pt x="1154" y="850"/>
                  </a:cubicBezTo>
                  <a:cubicBezTo>
                    <a:pt x="1160" y="851"/>
                    <a:pt x="1158" y="851"/>
                    <a:pt x="1162" y="856"/>
                  </a:cubicBezTo>
                  <a:cubicBezTo>
                    <a:pt x="1166" y="861"/>
                    <a:pt x="1171" y="861"/>
                    <a:pt x="1173" y="861"/>
                  </a:cubicBezTo>
                  <a:cubicBezTo>
                    <a:pt x="1175" y="861"/>
                    <a:pt x="1172" y="858"/>
                    <a:pt x="1170" y="857"/>
                  </a:cubicBezTo>
                  <a:cubicBezTo>
                    <a:pt x="1168" y="855"/>
                    <a:pt x="1169" y="855"/>
                    <a:pt x="1169" y="849"/>
                  </a:cubicBezTo>
                  <a:cubicBezTo>
                    <a:pt x="1168" y="842"/>
                    <a:pt x="1168" y="845"/>
                    <a:pt x="1164" y="844"/>
                  </a:cubicBezTo>
                  <a:cubicBezTo>
                    <a:pt x="1160" y="843"/>
                    <a:pt x="1161" y="840"/>
                    <a:pt x="1159" y="837"/>
                  </a:cubicBezTo>
                  <a:cubicBezTo>
                    <a:pt x="1156" y="835"/>
                    <a:pt x="1152" y="835"/>
                    <a:pt x="1149" y="834"/>
                  </a:cubicBezTo>
                  <a:cubicBezTo>
                    <a:pt x="1145" y="834"/>
                    <a:pt x="1143" y="827"/>
                    <a:pt x="1139" y="824"/>
                  </a:cubicBezTo>
                  <a:cubicBezTo>
                    <a:pt x="1136" y="822"/>
                    <a:pt x="1127" y="823"/>
                    <a:pt x="1125" y="822"/>
                  </a:cubicBezTo>
                  <a:cubicBezTo>
                    <a:pt x="1123" y="822"/>
                    <a:pt x="1111" y="817"/>
                    <a:pt x="1107" y="817"/>
                  </a:cubicBezTo>
                  <a:cubicBezTo>
                    <a:pt x="1095" y="817"/>
                    <a:pt x="1095" y="817"/>
                    <a:pt x="1095" y="817"/>
                  </a:cubicBezTo>
                  <a:cubicBezTo>
                    <a:pt x="1090" y="817"/>
                    <a:pt x="1089" y="819"/>
                    <a:pt x="1089" y="819"/>
                  </a:cubicBezTo>
                  <a:cubicBezTo>
                    <a:pt x="1090" y="825"/>
                    <a:pt x="1090" y="825"/>
                    <a:pt x="1090" y="825"/>
                  </a:cubicBezTo>
                  <a:cubicBezTo>
                    <a:pt x="1090" y="825"/>
                    <a:pt x="1087" y="825"/>
                    <a:pt x="1087" y="823"/>
                  </a:cubicBezTo>
                  <a:cubicBezTo>
                    <a:pt x="1087" y="822"/>
                    <a:pt x="1085" y="819"/>
                    <a:pt x="1086" y="819"/>
                  </a:cubicBezTo>
                  <a:cubicBezTo>
                    <a:pt x="1087" y="819"/>
                    <a:pt x="1089" y="812"/>
                    <a:pt x="1089" y="811"/>
                  </a:cubicBezTo>
                  <a:cubicBezTo>
                    <a:pt x="1089" y="809"/>
                    <a:pt x="1090" y="807"/>
                    <a:pt x="1091" y="807"/>
                  </a:cubicBezTo>
                  <a:cubicBezTo>
                    <a:pt x="1093" y="807"/>
                    <a:pt x="1094" y="806"/>
                    <a:pt x="1089" y="800"/>
                  </a:cubicBezTo>
                  <a:cubicBezTo>
                    <a:pt x="1085" y="794"/>
                    <a:pt x="1078" y="801"/>
                    <a:pt x="1078" y="801"/>
                  </a:cubicBezTo>
                  <a:cubicBezTo>
                    <a:pt x="1076" y="810"/>
                    <a:pt x="1076" y="810"/>
                    <a:pt x="1076" y="810"/>
                  </a:cubicBezTo>
                  <a:cubicBezTo>
                    <a:pt x="1076" y="810"/>
                    <a:pt x="1076" y="810"/>
                    <a:pt x="1062" y="797"/>
                  </a:cubicBezTo>
                  <a:cubicBezTo>
                    <a:pt x="1048" y="784"/>
                    <a:pt x="1040" y="787"/>
                    <a:pt x="1037" y="787"/>
                  </a:cubicBezTo>
                  <a:cubicBezTo>
                    <a:pt x="1033" y="787"/>
                    <a:pt x="1013" y="794"/>
                    <a:pt x="1013" y="793"/>
                  </a:cubicBezTo>
                  <a:cubicBezTo>
                    <a:pt x="1013" y="792"/>
                    <a:pt x="1005" y="789"/>
                    <a:pt x="1003" y="787"/>
                  </a:cubicBezTo>
                  <a:cubicBezTo>
                    <a:pt x="1002" y="785"/>
                    <a:pt x="992" y="780"/>
                    <a:pt x="990" y="779"/>
                  </a:cubicBezTo>
                  <a:cubicBezTo>
                    <a:pt x="988" y="778"/>
                    <a:pt x="990" y="776"/>
                    <a:pt x="988" y="774"/>
                  </a:cubicBezTo>
                  <a:cubicBezTo>
                    <a:pt x="987" y="771"/>
                    <a:pt x="977" y="768"/>
                    <a:pt x="979" y="766"/>
                  </a:cubicBezTo>
                  <a:cubicBezTo>
                    <a:pt x="981" y="764"/>
                    <a:pt x="983" y="762"/>
                    <a:pt x="983" y="759"/>
                  </a:cubicBezTo>
                  <a:cubicBezTo>
                    <a:pt x="984" y="756"/>
                    <a:pt x="985" y="753"/>
                    <a:pt x="986" y="749"/>
                  </a:cubicBezTo>
                  <a:cubicBezTo>
                    <a:pt x="986" y="745"/>
                    <a:pt x="989" y="742"/>
                    <a:pt x="992" y="739"/>
                  </a:cubicBezTo>
                  <a:cubicBezTo>
                    <a:pt x="994" y="736"/>
                    <a:pt x="998" y="719"/>
                    <a:pt x="998" y="711"/>
                  </a:cubicBezTo>
                  <a:cubicBezTo>
                    <a:pt x="998" y="703"/>
                    <a:pt x="983" y="700"/>
                    <a:pt x="983" y="700"/>
                  </a:cubicBezTo>
                  <a:cubicBezTo>
                    <a:pt x="983" y="700"/>
                    <a:pt x="985" y="699"/>
                    <a:pt x="989" y="697"/>
                  </a:cubicBezTo>
                  <a:cubicBezTo>
                    <a:pt x="992" y="695"/>
                    <a:pt x="993" y="685"/>
                    <a:pt x="993" y="682"/>
                  </a:cubicBezTo>
                  <a:cubicBezTo>
                    <a:pt x="993" y="679"/>
                    <a:pt x="984" y="664"/>
                    <a:pt x="979" y="673"/>
                  </a:cubicBezTo>
                  <a:cubicBezTo>
                    <a:pt x="973" y="682"/>
                    <a:pt x="935" y="719"/>
                    <a:pt x="935" y="718"/>
                  </a:cubicBezTo>
                  <a:cubicBezTo>
                    <a:pt x="935" y="717"/>
                    <a:pt x="934" y="713"/>
                    <a:pt x="933" y="712"/>
                  </a:cubicBezTo>
                  <a:cubicBezTo>
                    <a:pt x="932" y="710"/>
                    <a:pt x="928" y="708"/>
                    <a:pt x="927" y="707"/>
                  </a:cubicBezTo>
                  <a:cubicBezTo>
                    <a:pt x="925" y="705"/>
                    <a:pt x="922" y="700"/>
                    <a:pt x="921" y="699"/>
                  </a:cubicBezTo>
                  <a:cubicBezTo>
                    <a:pt x="920" y="698"/>
                    <a:pt x="918" y="696"/>
                    <a:pt x="918" y="696"/>
                  </a:cubicBezTo>
                  <a:cubicBezTo>
                    <a:pt x="918" y="696"/>
                    <a:pt x="914" y="693"/>
                    <a:pt x="914" y="693"/>
                  </a:cubicBezTo>
                  <a:cubicBezTo>
                    <a:pt x="913" y="693"/>
                    <a:pt x="911" y="690"/>
                    <a:pt x="909" y="688"/>
                  </a:cubicBezTo>
                  <a:cubicBezTo>
                    <a:pt x="908" y="686"/>
                    <a:pt x="906" y="685"/>
                    <a:pt x="903" y="684"/>
                  </a:cubicBezTo>
                  <a:cubicBezTo>
                    <a:pt x="901" y="682"/>
                    <a:pt x="900" y="677"/>
                    <a:pt x="900" y="677"/>
                  </a:cubicBezTo>
                  <a:cubicBezTo>
                    <a:pt x="900" y="677"/>
                    <a:pt x="903" y="677"/>
                    <a:pt x="904" y="676"/>
                  </a:cubicBezTo>
                  <a:cubicBezTo>
                    <a:pt x="905" y="675"/>
                    <a:pt x="906" y="675"/>
                    <a:pt x="908" y="674"/>
                  </a:cubicBezTo>
                  <a:cubicBezTo>
                    <a:pt x="910" y="673"/>
                    <a:pt x="911" y="673"/>
                    <a:pt x="911" y="673"/>
                  </a:cubicBezTo>
                  <a:cubicBezTo>
                    <a:pt x="911" y="673"/>
                    <a:pt x="916" y="669"/>
                    <a:pt x="922" y="666"/>
                  </a:cubicBezTo>
                  <a:cubicBezTo>
                    <a:pt x="928" y="664"/>
                    <a:pt x="924" y="666"/>
                    <a:pt x="927" y="665"/>
                  </a:cubicBezTo>
                  <a:cubicBezTo>
                    <a:pt x="929" y="664"/>
                    <a:pt x="927" y="665"/>
                    <a:pt x="932" y="665"/>
                  </a:cubicBezTo>
                  <a:cubicBezTo>
                    <a:pt x="937" y="665"/>
                    <a:pt x="935" y="662"/>
                    <a:pt x="937" y="662"/>
                  </a:cubicBezTo>
                  <a:cubicBezTo>
                    <a:pt x="939" y="661"/>
                    <a:pt x="937" y="662"/>
                    <a:pt x="941" y="662"/>
                  </a:cubicBezTo>
                  <a:cubicBezTo>
                    <a:pt x="946" y="663"/>
                    <a:pt x="943" y="660"/>
                    <a:pt x="946" y="659"/>
                  </a:cubicBezTo>
                  <a:cubicBezTo>
                    <a:pt x="950" y="659"/>
                    <a:pt x="947" y="662"/>
                    <a:pt x="950" y="662"/>
                  </a:cubicBezTo>
                  <a:cubicBezTo>
                    <a:pt x="952" y="662"/>
                    <a:pt x="951" y="660"/>
                    <a:pt x="953" y="659"/>
                  </a:cubicBezTo>
                  <a:cubicBezTo>
                    <a:pt x="955" y="657"/>
                    <a:pt x="956" y="657"/>
                    <a:pt x="958" y="657"/>
                  </a:cubicBezTo>
                  <a:cubicBezTo>
                    <a:pt x="961" y="657"/>
                    <a:pt x="963" y="658"/>
                    <a:pt x="963" y="657"/>
                  </a:cubicBezTo>
                  <a:cubicBezTo>
                    <a:pt x="963" y="656"/>
                    <a:pt x="969" y="656"/>
                    <a:pt x="971" y="656"/>
                  </a:cubicBezTo>
                  <a:cubicBezTo>
                    <a:pt x="974" y="656"/>
                    <a:pt x="973" y="657"/>
                    <a:pt x="972" y="659"/>
                  </a:cubicBezTo>
                  <a:cubicBezTo>
                    <a:pt x="972" y="661"/>
                    <a:pt x="970" y="661"/>
                    <a:pt x="971" y="664"/>
                  </a:cubicBezTo>
                  <a:cubicBezTo>
                    <a:pt x="972" y="667"/>
                    <a:pt x="973" y="664"/>
                    <a:pt x="975" y="663"/>
                  </a:cubicBezTo>
                  <a:cubicBezTo>
                    <a:pt x="977" y="662"/>
                    <a:pt x="977" y="660"/>
                    <a:pt x="977" y="658"/>
                  </a:cubicBezTo>
                  <a:cubicBezTo>
                    <a:pt x="978" y="656"/>
                    <a:pt x="981" y="657"/>
                    <a:pt x="981" y="655"/>
                  </a:cubicBezTo>
                  <a:cubicBezTo>
                    <a:pt x="981" y="653"/>
                    <a:pt x="984" y="654"/>
                    <a:pt x="985" y="653"/>
                  </a:cubicBezTo>
                  <a:cubicBezTo>
                    <a:pt x="987" y="653"/>
                    <a:pt x="987" y="653"/>
                    <a:pt x="989" y="653"/>
                  </a:cubicBezTo>
                  <a:cubicBezTo>
                    <a:pt x="991" y="652"/>
                    <a:pt x="992" y="652"/>
                    <a:pt x="994" y="650"/>
                  </a:cubicBezTo>
                  <a:cubicBezTo>
                    <a:pt x="996" y="649"/>
                    <a:pt x="994" y="648"/>
                    <a:pt x="995" y="646"/>
                  </a:cubicBezTo>
                  <a:cubicBezTo>
                    <a:pt x="996" y="644"/>
                    <a:pt x="995" y="643"/>
                    <a:pt x="991" y="641"/>
                  </a:cubicBezTo>
                  <a:cubicBezTo>
                    <a:pt x="987" y="640"/>
                    <a:pt x="990" y="640"/>
                    <a:pt x="989" y="639"/>
                  </a:cubicBezTo>
                  <a:cubicBezTo>
                    <a:pt x="989" y="638"/>
                    <a:pt x="989" y="639"/>
                    <a:pt x="981" y="639"/>
                  </a:cubicBezTo>
                  <a:cubicBezTo>
                    <a:pt x="973" y="639"/>
                    <a:pt x="978" y="639"/>
                    <a:pt x="973" y="640"/>
                  </a:cubicBezTo>
                  <a:cubicBezTo>
                    <a:pt x="969" y="641"/>
                    <a:pt x="970" y="642"/>
                    <a:pt x="964" y="644"/>
                  </a:cubicBezTo>
                  <a:cubicBezTo>
                    <a:pt x="957" y="645"/>
                    <a:pt x="955" y="647"/>
                    <a:pt x="953" y="647"/>
                  </a:cubicBezTo>
                  <a:cubicBezTo>
                    <a:pt x="951" y="647"/>
                    <a:pt x="946" y="649"/>
                    <a:pt x="945" y="651"/>
                  </a:cubicBezTo>
                  <a:cubicBezTo>
                    <a:pt x="943" y="652"/>
                    <a:pt x="941" y="651"/>
                    <a:pt x="937" y="651"/>
                  </a:cubicBezTo>
                  <a:cubicBezTo>
                    <a:pt x="933" y="652"/>
                    <a:pt x="931" y="655"/>
                    <a:pt x="928" y="656"/>
                  </a:cubicBezTo>
                  <a:cubicBezTo>
                    <a:pt x="925" y="656"/>
                    <a:pt x="924" y="660"/>
                    <a:pt x="921" y="660"/>
                  </a:cubicBezTo>
                  <a:cubicBezTo>
                    <a:pt x="918" y="660"/>
                    <a:pt x="916" y="662"/>
                    <a:pt x="915" y="663"/>
                  </a:cubicBezTo>
                  <a:cubicBezTo>
                    <a:pt x="914" y="664"/>
                    <a:pt x="912" y="665"/>
                    <a:pt x="909" y="665"/>
                  </a:cubicBezTo>
                  <a:cubicBezTo>
                    <a:pt x="906" y="665"/>
                    <a:pt x="907" y="666"/>
                    <a:pt x="902" y="668"/>
                  </a:cubicBezTo>
                  <a:cubicBezTo>
                    <a:pt x="898" y="670"/>
                    <a:pt x="893" y="674"/>
                    <a:pt x="893" y="674"/>
                  </a:cubicBezTo>
                  <a:cubicBezTo>
                    <a:pt x="893" y="674"/>
                    <a:pt x="891" y="674"/>
                    <a:pt x="890" y="673"/>
                  </a:cubicBezTo>
                  <a:cubicBezTo>
                    <a:pt x="889" y="672"/>
                    <a:pt x="884" y="667"/>
                    <a:pt x="884" y="666"/>
                  </a:cubicBezTo>
                  <a:cubicBezTo>
                    <a:pt x="884" y="665"/>
                    <a:pt x="871" y="658"/>
                    <a:pt x="869" y="657"/>
                  </a:cubicBezTo>
                  <a:cubicBezTo>
                    <a:pt x="867" y="656"/>
                    <a:pt x="862" y="654"/>
                    <a:pt x="861" y="653"/>
                  </a:cubicBezTo>
                  <a:cubicBezTo>
                    <a:pt x="860" y="653"/>
                    <a:pt x="859" y="649"/>
                    <a:pt x="854" y="648"/>
                  </a:cubicBezTo>
                  <a:cubicBezTo>
                    <a:pt x="848" y="647"/>
                    <a:pt x="844" y="639"/>
                    <a:pt x="841" y="636"/>
                  </a:cubicBezTo>
                  <a:cubicBezTo>
                    <a:pt x="839" y="633"/>
                    <a:pt x="837" y="633"/>
                    <a:pt x="832" y="627"/>
                  </a:cubicBezTo>
                  <a:cubicBezTo>
                    <a:pt x="826" y="621"/>
                    <a:pt x="821" y="621"/>
                    <a:pt x="818" y="620"/>
                  </a:cubicBezTo>
                  <a:cubicBezTo>
                    <a:pt x="814" y="619"/>
                    <a:pt x="807" y="613"/>
                    <a:pt x="802" y="610"/>
                  </a:cubicBezTo>
                  <a:cubicBezTo>
                    <a:pt x="796" y="607"/>
                    <a:pt x="770" y="588"/>
                    <a:pt x="770" y="588"/>
                  </a:cubicBezTo>
                  <a:cubicBezTo>
                    <a:pt x="770" y="588"/>
                    <a:pt x="768" y="586"/>
                    <a:pt x="768" y="584"/>
                  </a:cubicBezTo>
                  <a:cubicBezTo>
                    <a:pt x="767" y="581"/>
                    <a:pt x="762" y="573"/>
                    <a:pt x="761" y="571"/>
                  </a:cubicBezTo>
                  <a:cubicBezTo>
                    <a:pt x="761" y="570"/>
                    <a:pt x="754" y="548"/>
                    <a:pt x="752" y="546"/>
                  </a:cubicBezTo>
                  <a:cubicBezTo>
                    <a:pt x="751" y="545"/>
                    <a:pt x="749" y="537"/>
                    <a:pt x="746" y="537"/>
                  </a:cubicBezTo>
                  <a:cubicBezTo>
                    <a:pt x="743" y="537"/>
                    <a:pt x="741" y="531"/>
                    <a:pt x="740" y="528"/>
                  </a:cubicBezTo>
                  <a:cubicBezTo>
                    <a:pt x="738" y="525"/>
                    <a:pt x="730" y="503"/>
                    <a:pt x="728" y="501"/>
                  </a:cubicBezTo>
                  <a:cubicBezTo>
                    <a:pt x="726" y="498"/>
                    <a:pt x="719" y="491"/>
                    <a:pt x="719" y="488"/>
                  </a:cubicBezTo>
                  <a:cubicBezTo>
                    <a:pt x="719" y="484"/>
                    <a:pt x="714" y="484"/>
                    <a:pt x="713" y="482"/>
                  </a:cubicBezTo>
                  <a:cubicBezTo>
                    <a:pt x="713" y="480"/>
                    <a:pt x="707" y="475"/>
                    <a:pt x="707" y="474"/>
                  </a:cubicBezTo>
                  <a:cubicBezTo>
                    <a:pt x="707" y="473"/>
                    <a:pt x="696" y="461"/>
                    <a:pt x="696" y="461"/>
                  </a:cubicBezTo>
                  <a:cubicBezTo>
                    <a:pt x="696" y="461"/>
                    <a:pt x="691" y="455"/>
                    <a:pt x="691" y="452"/>
                  </a:cubicBezTo>
                  <a:cubicBezTo>
                    <a:pt x="690" y="450"/>
                    <a:pt x="688" y="445"/>
                    <a:pt x="687" y="442"/>
                  </a:cubicBezTo>
                  <a:cubicBezTo>
                    <a:pt x="687" y="439"/>
                    <a:pt x="686" y="431"/>
                    <a:pt x="686" y="429"/>
                  </a:cubicBezTo>
                  <a:cubicBezTo>
                    <a:pt x="686" y="428"/>
                    <a:pt x="687" y="427"/>
                    <a:pt x="691" y="428"/>
                  </a:cubicBezTo>
                  <a:cubicBezTo>
                    <a:pt x="694" y="428"/>
                    <a:pt x="699" y="429"/>
                    <a:pt x="703" y="430"/>
                  </a:cubicBezTo>
                  <a:cubicBezTo>
                    <a:pt x="707" y="431"/>
                    <a:pt x="713" y="431"/>
                    <a:pt x="718" y="433"/>
                  </a:cubicBezTo>
                  <a:cubicBezTo>
                    <a:pt x="723" y="435"/>
                    <a:pt x="734" y="439"/>
                    <a:pt x="743" y="443"/>
                  </a:cubicBezTo>
                  <a:cubicBezTo>
                    <a:pt x="753" y="447"/>
                    <a:pt x="749" y="448"/>
                    <a:pt x="753" y="450"/>
                  </a:cubicBezTo>
                  <a:cubicBezTo>
                    <a:pt x="757" y="451"/>
                    <a:pt x="764" y="455"/>
                    <a:pt x="768" y="456"/>
                  </a:cubicBezTo>
                  <a:cubicBezTo>
                    <a:pt x="771" y="458"/>
                    <a:pt x="773" y="462"/>
                    <a:pt x="776" y="464"/>
                  </a:cubicBezTo>
                  <a:cubicBezTo>
                    <a:pt x="778" y="467"/>
                    <a:pt x="800" y="477"/>
                    <a:pt x="802" y="479"/>
                  </a:cubicBezTo>
                  <a:cubicBezTo>
                    <a:pt x="805" y="481"/>
                    <a:pt x="812" y="479"/>
                    <a:pt x="814" y="481"/>
                  </a:cubicBezTo>
                  <a:cubicBezTo>
                    <a:pt x="817" y="483"/>
                    <a:pt x="816" y="484"/>
                    <a:pt x="821" y="486"/>
                  </a:cubicBezTo>
                  <a:cubicBezTo>
                    <a:pt x="825" y="488"/>
                    <a:pt x="827" y="487"/>
                    <a:pt x="829" y="488"/>
                  </a:cubicBezTo>
                  <a:cubicBezTo>
                    <a:pt x="832" y="489"/>
                    <a:pt x="835" y="492"/>
                    <a:pt x="836" y="494"/>
                  </a:cubicBezTo>
                  <a:cubicBezTo>
                    <a:pt x="838" y="496"/>
                    <a:pt x="853" y="501"/>
                    <a:pt x="853" y="501"/>
                  </a:cubicBezTo>
                  <a:cubicBezTo>
                    <a:pt x="853" y="501"/>
                    <a:pt x="854" y="502"/>
                    <a:pt x="858" y="505"/>
                  </a:cubicBezTo>
                  <a:cubicBezTo>
                    <a:pt x="861" y="508"/>
                    <a:pt x="862" y="507"/>
                    <a:pt x="865" y="508"/>
                  </a:cubicBezTo>
                  <a:cubicBezTo>
                    <a:pt x="867" y="510"/>
                    <a:pt x="869" y="512"/>
                    <a:pt x="871" y="514"/>
                  </a:cubicBezTo>
                  <a:cubicBezTo>
                    <a:pt x="874" y="516"/>
                    <a:pt x="879" y="517"/>
                    <a:pt x="882" y="518"/>
                  </a:cubicBezTo>
                  <a:cubicBezTo>
                    <a:pt x="884" y="520"/>
                    <a:pt x="887" y="521"/>
                    <a:pt x="890" y="524"/>
                  </a:cubicBezTo>
                  <a:cubicBezTo>
                    <a:pt x="892" y="527"/>
                    <a:pt x="897" y="527"/>
                    <a:pt x="899" y="528"/>
                  </a:cubicBezTo>
                  <a:cubicBezTo>
                    <a:pt x="902" y="530"/>
                    <a:pt x="906" y="532"/>
                    <a:pt x="907" y="533"/>
                  </a:cubicBezTo>
                  <a:cubicBezTo>
                    <a:pt x="907" y="533"/>
                    <a:pt x="909" y="537"/>
                    <a:pt x="912" y="537"/>
                  </a:cubicBezTo>
                  <a:cubicBezTo>
                    <a:pt x="916" y="537"/>
                    <a:pt x="914" y="537"/>
                    <a:pt x="915" y="537"/>
                  </a:cubicBezTo>
                  <a:cubicBezTo>
                    <a:pt x="917" y="537"/>
                    <a:pt x="923" y="537"/>
                    <a:pt x="924" y="542"/>
                  </a:cubicBezTo>
                  <a:cubicBezTo>
                    <a:pt x="926" y="547"/>
                    <a:pt x="928" y="545"/>
                    <a:pt x="934" y="546"/>
                  </a:cubicBezTo>
                  <a:cubicBezTo>
                    <a:pt x="940" y="548"/>
                    <a:pt x="934" y="550"/>
                    <a:pt x="942" y="550"/>
                  </a:cubicBezTo>
                  <a:cubicBezTo>
                    <a:pt x="950" y="550"/>
                    <a:pt x="944" y="551"/>
                    <a:pt x="946" y="552"/>
                  </a:cubicBezTo>
                  <a:cubicBezTo>
                    <a:pt x="949" y="554"/>
                    <a:pt x="950" y="554"/>
                    <a:pt x="953" y="555"/>
                  </a:cubicBezTo>
                  <a:cubicBezTo>
                    <a:pt x="957" y="555"/>
                    <a:pt x="956" y="556"/>
                    <a:pt x="957" y="557"/>
                  </a:cubicBezTo>
                  <a:cubicBezTo>
                    <a:pt x="958" y="558"/>
                    <a:pt x="958" y="558"/>
                    <a:pt x="961" y="561"/>
                  </a:cubicBezTo>
                  <a:cubicBezTo>
                    <a:pt x="964" y="563"/>
                    <a:pt x="964" y="561"/>
                    <a:pt x="965" y="561"/>
                  </a:cubicBezTo>
                  <a:cubicBezTo>
                    <a:pt x="966" y="561"/>
                    <a:pt x="967" y="561"/>
                    <a:pt x="970" y="563"/>
                  </a:cubicBezTo>
                  <a:cubicBezTo>
                    <a:pt x="973" y="565"/>
                    <a:pt x="974" y="564"/>
                    <a:pt x="976" y="565"/>
                  </a:cubicBezTo>
                  <a:cubicBezTo>
                    <a:pt x="979" y="566"/>
                    <a:pt x="979" y="564"/>
                    <a:pt x="979" y="564"/>
                  </a:cubicBezTo>
                  <a:cubicBezTo>
                    <a:pt x="979" y="564"/>
                    <a:pt x="983" y="565"/>
                    <a:pt x="983" y="563"/>
                  </a:cubicBezTo>
                  <a:cubicBezTo>
                    <a:pt x="983" y="560"/>
                    <a:pt x="982" y="561"/>
                    <a:pt x="981" y="561"/>
                  </a:cubicBezTo>
                  <a:cubicBezTo>
                    <a:pt x="980" y="560"/>
                    <a:pt x="977" y="559"/>
                    <a:pt x="976" y="558"/>
                  </a:cubicBezTo>
                  <a:cubicBezTo>
                    <a:pt x="976" y="557"/>
                    <a:pt x="974" y="554"/>
                    <a:pt x="972" y="552"/>
                  </a:cubicBezTo>
                  <a:cubicBezTo>
                    <a:pt x="970" y="550"/>
                    <a:pt x="963" y="547"/>
                    <a:pt x="962" y="546"/>
                  </a:cubicBezTo>
                  <a:cubicBezTo>
                    <a:pt x="962" y="546"/>
                    <a:pt x="958" y="537"/>
                    <a:pt x="957" y="537"/>
                  </a:cubicBezTo>
                  <a:cubicBezTo>
                    <a:pt x="956" y="537"/>
                    <a:pt x="951" y="537"/>
                    <a:pt x="949" y="531"/>
                  </a:cubicBezTo>
                  <a:cubicBezTo>
                    <a:pt x="947" y="526"/>
                    <a:pt x="943" y="526"/>
                    <a:pt x="940" y="524"/>
                  </a:cubicBezTo>
                  <a:cubicBezTo>
                    <a:pt x="936" y="521"/>
                    <a:pt x="937" y="524"/>
                    <a:pt x="932" y="523"/>
                  </a:cubicBezTo>
                  <a:cubicBezTo>
                    <a:pt x="928" y="521"/>
                    <a:pt x="930" y="519"/>
                    <a:pt x="925" y="515"/>
                  </a:cubicBezTo>
                  <a:cubicBezTo>
                    <a:pt x="921" y="512"/>
                    <a:pt x="919" y="511"/>
                    <a:pt x="917" y="508"/>
                  </a:cubicBezTo>
                  <a:cubicBezTo>
                    <a:pt x="916" y="505"/>
                    <a:pt x="910" y="502"/>
                    <a:pt x="908" y="500"/>
                  </a:cubicBezTo>
                  <a:cubicBezTo>
                    <a:pt x="906" y="499"/>
                    <a:pt x="897" y="495"/>
                    <a:pt x="896" y="493"/>
                  </a:cubicBezTo>
                  <a:cubicBezTo>
                    <a:pt x="895" y="491"/>
                    <a:pt x="893" y="488"/>
                    <a:pt x="886" y="485"/>
                  </a:cubicBezTo>
                  <a:cubicBezTo>
                    <a:pt x="879" y="482"/>
                    <a:pt x="870" y="471"/>
                    <a:pt x="870" y="471"/>
                  </a:cubicBezTo>
                  <a:cubicBezTo>
                    <a:pt x="870" y="471"/>
                    <a:pt x="863" y="470"/>
                    <a:pt x="860" y="468"/>
                  </a:cubicBezTo>
                  <a:cubicBezTo>
                    <a:pt x="857" y="465"/>
                    <a:pt x="850" y="461"/>
                    <a:pt x="844" y="458"/>
                  </a:cubicBezTo>
                  <a:cubicBezTo>
                    <a:pt x="839" y="454"/>
                    <a:pt x="833" y="449"/>
                    <a:pt x="828" y="448"/>
                  </a:cubicBezTo>
                  <a:cubicBezTo>
                    <a:pt x="823" y="447"/>
                    <a:pt x="819" y="446"/>
                    <a:pt x="816" y="444"/>
                  </a:cubicBezTo>
                  <a:cubicBezTo>
                    <a:pt x="814" y="443"/>
                    <a:pt x="791" y="434"/>
                    <a:pt x="789" y="433"/>
                  </a:cubicBezTo>
                  <a:cubicBezTo>
                    <a:pt x="786" y="431"/>
                    <a:pt x="774" y="427"/>
                    <a:pt x="769" y="424"/>
                  </a:cubicBezTo>
                  <a:cubicBezTo>
                    <a:pt x="764" y="422"/>
                    <a:pt x="743" y="417"/>
                    <a:pt x="736" y="416"/>
                  </a:cubicBezTo>
                  <a:cubicBezTo>
                    <a:pt x="730" y="415"/>
                    <a:pt x="715" y="416"/>
                    <a:pt x="714" y="416"/>
                  </a:cubicBezTo>
                  <a:cubicBezTo>
                    <a:pt x="713" y="416"/>
                    <a:pt x="701" y="416"/>
                    <a:pt x="698" y="416"/>
                  </a:cubicBezTo>
                  <a:cubicBezTo>
                    <a:pt x="696" y="417"/>
                    <a:pt x="692" y="414"/>
                    <a:pt x="692" y="413"/>
                  </a:cubicBezTo>
                  <a:cubicBezTo>
                    <a:pt x="692" y="412"/>
                    <a:pt x="692" y="412"/>
                    <a:pt x="688" y="409"/>
                  </a:cubicBezTo>
                  <a:cubicBezTo>
                    <a:pt x="685" y="406"/>
                    <a:pt x="687" y="407"/>
                    <a:pt x="686" y="405"/>
                  </a:cubicBezTo>
                  <a:cubicBezTo>
                    <a:pt x="686" y="402"/>
                    <a:pt x="683" y="401"/>
                    <a:pt x="683" y="400"/>
                  </a:cubicBezTo>
                  <a:cubicBezTo>
                    <a:pt x="682" y="398"/>
                    <a:pt x="682" y="396"/>
                    <a:pt x="680" y="392"/>
                  </a:cubicBezTo>
                  <a:cubicBezTo>
                    <a:pt x="677" y="389"/>
                    <a:pt x="677" y="392"/>
                    <a:pt x="676" y="390"/>
                  </a:cubicBezTo>
                  <a:cubicBezTo>
                    <a:pt x="675" y="388"/>
                    <a:pt x="674" y="388"/>
                    <a:pt x="673" y="385"/>
                  </a:cubicBezTo>
                  <a:cubicBezTo>
                    <a:pt x="672" y="382"/>
                    <a:pt x="669" y="381"/>
                    <a:pt x="667" y="379"/>
                  </a:cubicBezTo>
                  <a:cubicBezTo>
                    <a:pt x="664" y="378"/>
                    <a:pt x="658" y="372"/>
                    <a:pt x="657" y="371"/>
                  </a:cubicBezTo>
                  <a:cubicBezTo>
                    <a:pt x="656" y="370"/>
                    <a:pt x="652" y="370"/>
                    <a:pt x="651" y="369"/>
                  </a:cubicBezTo>
                  <a:cubicBezTo>
                    <a:pt x="649" y="369"/>
                    <a:pt x="649" y="366"/>
                    <a:pt x="649" y="365"/>
                  </a:cubicBezTo>
                  <a:cubicBezTo>
                    <a:pt x="649" y="364"/>
                    <a:pt x="656" y="362"/>
                    <a:pt x="658" y="362"/>
                  </a:cubicBezTo>
                  <a:cubicBezTo>
                    <a:pt x="661" y="362"/>
                    <a:pt x="664" y="361"/>
                    <a:pt x="667" y="361"/>
                  </a:cubicBezTo>
                  <a:cubicBezTo>
                    <a:pt x="681" y="361"/>
                    <a:pt x="681" y="361"/>
                    <a:pt x="681" y="361"/>
                  </a:cubicBezTo>
                  <a:cubicBezTo>
                    <a:pt x="683" y="361"/>
                    <a:pt x="691" y="360"/>
                    <a:pt x="692" y="360"/>
                  </a:cubicBezTo>
                  <a:cubicBezTo>
                    <a:pt x="694" y="359"/>
                    <a:pt x="701" y="360"/>
                    <a:pt x="706" y="359"/>
                  </a:cubicBezTo>
                  <a:cubicBezTo>
                    <a:pt x="712" y="357"/>
                    <a:pt x="711" y="358"/>
                    <a:pt x="714" y="358"/>
                  </a:cubicBezTo>
                  <a:cubicBezTo>
                    <a:pt x="717" y="357"/>
                    <a:pt x="717" y="357"/>
                    <a:pt x="720" y="357"/>
                  </a:cubicBezTo>
                  <a:cubicBezTo>
                    <a:pt x="722" y="357"/>
                    <a:pt x="723" y="357"/>
                    <a:pt x="727" y="357"/>
                  </a:cubicBezTo>
                  <a:cubicBezTo>
                    <a:pt x="730" y="356"/>
                    <a:pt x="732" y="356"/>
                    <a:pt x="736" y="356"/>
                  </a:cubicBezTo>
                  <a:cubicBezTo>
                    <a:pt x="739" y="356"/>
                    <a:pt x="741" y="355"/>
                    <a:pt x="743" y="356"/>
                  </a:cubicBezTo>
                  <a:cubicBezTo>
                    <a:pt x="745" y="356"/>
                    <a:pt x="746" y="356"/>
                    <a:pt x="751" y="356"/>
                  </a:cubicBezTo>
                  <a:cubicBezTo>
                    <a:pt x="755" y="356"/>
                    <a:pt x="754" y="356"/>
                    <a:pt x="757" y="356"/>
                  </a:cubicBezTo>
                  <a:cubicBezTo>
                    <a:pt x="760" y="356"/>
                    <a:pt x="763" y="355"/>
                    <a:pt x="765" y="355"/>
                  </a:cubicBezTo>
                  <a:cubicBezTo>
                    <a:pt x="767" y="355"/>
                    <a:pt x="770" y="355"/>
                    <a:pt x="777" y="357"/>
                  </a:cubicBezTo>
                  <a:cubicBezTo>
                    <a:pt x="785" y="359"/>
                    <a:pt x="800" y="357"/>
                    <a:pt x="803" y="357"/>
                  </a:cubicBezTo>
                  <a:cubicBezTo>
                    <a:pt x="805" y="357"/>
                    <a:pt x="808" y="356"/>
                    <a:pt x="810" y="356"/>
                  </a:cubicBezTo>
                  <a:cubicBezTo>
                    <a:pt x="812" y="356"/>
                    <a:pt x="824" y="357"/>
                    <a:pt x="828" y="358"/>
                  </a:cubicBezTo>
                  <a:cubicBezTo>
                    <a:pt x="831" y="358"/>
                    <a:pt x="833" y="358"/>
                    <a:pt x="835" y="357"/>
                  </a:cubicBezTo>
                  <a:cubicBezTo>
                    <a:pt x="837" y="357"/>
                    <a:pt x="838" y="357"/>
                    <a:pt x="843" y="357"/>
                  </a:cubicBezTo>
                  <a:cubicBezTo>
                    <a:pt x="847" y="356"/>
                    <a:pt x="846" y="357"/>
                    <a:pt x="854" y="356"/>
                  </a:cubicBezTo>
                  <a:cubicBezTo>
                    <a:pt x="862" y="356"/>
                    <a:pt x="854" y="356"/>
                    <a:pt x="857" y="356"/>
                  </a:cubicBezTo>
                  <a:cubicBezTo>
                    <a:pt x="859" y="355"/>
                    <a:pt x="860" y="357"/>
                    <a:pt x="868" y="355"/>
                  </a:cubicBezTo>
                  <a:cubicBezTo>
                    <a:pt x="876" y="353"/>
                    <a:pt x="870" y="357"/>
                    <a:pt x="873" y="356"/>
                  </a:cubicBezTo>
                  <a:cubicBezTo>
                    <a:pt x="876" y="356"/>
                    <a:pt x="877" y="355"/>
                    <a:pt x="878" y="357"/>
                  </a:cubicBezTo>
                  <a:cubicBezTo>
                    <a:pt x="879" y="358"/>
                    <a:pt x="888" y="357"/>
                    <a:pt x="889" y="357"/>
                  </a:cubicBezTo>
                  <a:cubicBezTo>
                    <a:pt x="890" y="357"/>
                    <a:pt x="889" y="357"/>
                    <a:pt x="888" y="356"/>
                  </a:cubicBezTo>
                  <a:cubicBezTo>
                    <a:pt x="888" y="356"/>
                    <a:pt x="889" y="357"/>
                    <a:pt x="890" y="357"/>
                  </a:cubicBezTo>
                  <a:cubicBezTo>
                    <a:pt x="896" y="357"/>
                    <a:pt x="901" y="356"/>
                    <a:pt x="901" y="356"/>
                  </a:cubicBezTo>
                  <a:cubicBezTo>
                    <a:pt x="901" y="352"/>
                    <a:pt x="890" y="351"/>
                    <a:pt x="890" y="351"/>
                  </a:cubicBezTo>
                  <a:cubicBezTo>
                    <a:pt x="890" y="351"/>
                    <a:pt x="886" y="354"/>
                    <a:pt x="888" y="356"/>
                  </a:cubicBezTo>
                  <a:cubicBezTo>
                    <a:pt x="887" y="355"/>
                    <a:pt x="886" y="354"/>
                    <a:pt x="886" y="352"/>
                  </a:cubicBezTo>
                  <a:cubicBezTo>
                    <a:pt x="885" y="347"/>
                    <a:pt x="889" y="350"/>
                    <a:pt x="892" y="349"/>
                  </a:cubicBezTo>
                  <a:cubicBezTo>
                    <a:pt x="894" y="348"/>
                    <a:pt x="891" y="347"/>
                    <a:pt x="889" y="346"/>
                  </a:cubicBezTo>
                  <a:cubicBezTo>
                    <a:pt x="887" y="344"/>
                    <a:pt x="885" y="345"/>
                    <a:pt x="881" y="344"/>
                  </a:cubicBezTo>
                  <a:cubicBezTo>
                    <a:pt x="877" y="343"/>
                    <a:pt x="877" y="342"/>
                    <a:pt x="875" y="341"/>
                  </a:cubicBezTo>
                  <a:cubicBezTo>
                    <a:pt x="873" y="340"/>
                    <a:pt x="868" y="340"/>
                    <a:pt x="863" y="340"/>
                  </a:cubicBezTo>
                  <a:cubicBezTo>
                    <a:pt x="859" y="340"/>
                    <a:pt x="856" y="338"/>
                    <a:pt x="854" y="338"/>
                  </a:cubicBezTo>
                  <a:cubicBezTo>
                    <a:pt x="853" y="338"/>
                    <a:pt x="847" y="336"/>
                    <a:pt x="841" y="335"/>
                  </a:cubicBezTo>
                  <a:cubicBezTo>
                    <a:pt x="836" y="335"/>
                    <a:pt x="832" y="332"/>
                    <a:pt x="829" y="332"/>
                  </a:cubicBezTo>
                  <a:cubicBezTo>
                    <a:pt x="827" y="332"/>
                    <a:pt x="818" y="330"/>
                    <a:pt x="810" y="331"/>
                  </a:cubicBezTo>
                  <a:cubicBezTo>
                    <a:pt x="803" y="332"/>
                    <a:pt x="799" y="328"/>
                    <a:pt x="797" y="326"/>
                  </a:cubicBezTo>
                  <a:cubicBezTo>
                    <a:pt x="796" y="324"/>
                    <a:pt x="792" y="325"/>
                    <a:pt x="791" y="325"/>
                  </a:cubicBezTo>
                  <a:cubicBezTo>
                    <a:pt x="789" y="325"/>
                    <a:pt x="764" y="319"/>
                    <a:pt x="761" y="319"/>
                  </a:cubicBezTo>
                  <a:cubicBezTo>
                    <a:pt x="758" y="319"/>
                    <a:pt x="757" y="319"/>
                    <a:pt x="757" y="319"/>
                  </a:cubicBezTo>
                  <a:cubicBezTo>
                    <a:pt x="757" y="319"/>
                    <a:pt x="752" y="317"/>
                    <a:pt x="749" y="317"/>
                  </a:cubicBezTo>
                  <a:cubicBezTo>
                    <a:pt x="746" y="317"/>
                    <a:pt x="749" y="320"/>
                    <a:pt x="745" y="320"/>
                  </a:cubicBezTo>
                  <a:cubicBezTo>
                    <a:pt x="742" y="320"/>
                    <a:pt x="739" y="320"/>
                    <a:pt x="736" y="321"/>
                  </a:cubicBezTo>
                  <a:cubicBezTo>
                    <a:pt x="733" y="323"/>
                    <a:pt x="732" y="323"/>
                    <a:pt x="731" y="323"/>
                  </a:cubicBezTo>
                  <a:cubicBezTo>
                    <a:pt x="730" y="323"/>
                    <a:pt x="724" y="323"/>
                    <a:pt x="721" y="324"/>
                  </a:cubicBezTo>
                  <a:cubicBezTo>
                    <a:pt x="717" y="324"/>
                    <a:pt x="714" y="326"/>
                    <a:pt x="711" y="326"/>
                  </a:cubicBezTo>
                  <a:cubicBezTo>
                    <a:pt x="707" y="326"/>
                    <a:pt x="696" y="328"/>
                    <a:pt x="696" y="328"/>
                  </a:cubicBezTo>
                  <a:cubicBezTo>
                    <a:pt x="696" y="328"/>
                    <a:pt x="688" y="329"/>
                    <a:pt x="687" y="329"/>
                  </a:cubicBezTo>
                  <a:cubicBezTo>
                    <a:pt x="686" y="329"/>
                    <a:pt x="678" y="331"/>
                    <a:pt x="676" y="332"/>
                  </a:cubicBezTo>
                  <a:cubicBezTo>
                    <a:pt x="674" y="333"/>
                    <a:pt x="661" y="336"/>
                    <a:pt x="661" y="336"/>
                  </a:cubicBezTo>
                  <a:cubicBezTo>
                    <a:pt x="661" y="336"/>
                    <a:pt x="655" y="337"/>
                    <a:pt x="653" y="338"/>
                  </a:cubicBezTo>
                  <a:cubicBezTo>
                    <a:pt x="651" y="339"/>
                    <a:pt x="648" y="341"/>
                    <a:pt x="648" y="341"/>
                  </a:cubicBezTo>
                  <a:cubicBezTo>
                    <a:pt x="641" y="344"/>
                    <a:pt x="641" y="344"/>
                    <a:pt x="641" y="344"/>
                  </a:cubicBezTo>
                  <a:cubicBezTo>
                    <a:pt x="632" y="356"/>
                    <a:pt x="632" y="356"/>
                    <a:pt x="632" y="356"/>
                  </a:cubicBezTo>
                  <a:cubicBezTo>
                    <a:pt x="632" y="356"/>
                    <a:pt x="632" y="358"/>
                    <a:pt x="632" y="360"/>
                  </a:cubicBezTo>
                  <a:cubicBezTo>
                    <a:pt x="632" y="361"/>
                    <a:pt x="627" y="362"/>
                    <a:pt x="625" y="362"/>
                  </a:cubicBezTo>
                  <a:cubicBezTo>
                    <a:pt x="623" y="362"/>
                    <a:pt x="617" y="360"/>
                    <a:pt x="616" y="360"/>
                  </a:cubicBezTo>
                  <a:cubicBezTo>
                    <a:pt x="616" y="360"/>
                    <a:pt x="614" y="360"/>
                    <a:pt x="612" y="359"/>
                  </a:cubicBezTo>
                  <a:cubicBezTo>
                    <a:pt x="609" y="358"/>
                    <a:pt x="608" y="357"/>
                    <a:pt x="607" y="355"/>
                  </a:cubicBezTo>
                  <a:cubicBezTo>
                    <a:pt x="607" y="352"/>
                    <a:pt x="606" y="352"/>
                    <a:pt x="603" y="352"/>
                  </a:cubicBezTo>
                  <a:cubicBezTo>
                    <a:pt x="600" y="351"/>
                    <a:pt x="598" y="345"/>
                    <a:pt x="598" y="343"/>
                  </a:cubicBezTo>
                  <a:cubicBezTo>
                    <a:pt x="599" y="341"/>
                    <a:pt x="602" y="342"/>
                    <a:pt x="604" y="342"/>
                  </a:cubicBezTo>
                  <a:cubicBezTo>
                    <a:pt x="605" y="342"/>
                    <a:pt x="607" y="341"/>
                    <a:pt x="608" y="341"/>
                  </a:cubicBezTo>
                  <a:cubicBezTo>
                    <a:pt x="609" y="340"/>
                    <a:pt x="614" y="337"/>
                    <a:pt x="615" y="336"/>
                  </a:cubicBezTo>
                  <a:cubicBezTo>
                    <a:pt x="615" y="335"/>
                    <a:pt x="622" y="335"/>
                    <a:pt x="622" y="335"/>
                  </a:cubicBezTo>
                  <a:cubicBezTo>
                    <a:pt x="622" y="335"/>
                    <a:pt x="646" y="324"/>
                    <a:pt x="679" y="315"/>
                  </a:cubicBezTo>
                  <a:cubicBezTo>
                    <a:pt x="712" y="307"/>
                    <a:pt x="785" y="290"/>
                    <a:pt x="788" y="289"/>
                  </a:cubicBezTo>
                  <a:cubicBezTo>
                    <a:pt x="791" y="289"/>
                    <a:pt x="819" y="283"/>
                    <a:pt x="819" y="283"/>
                  </a:cubicBezTo>
                  <a:cubicBezTo>
                    <a:pt x="819" y="283"/>
                    <a:pt x="880" y="273"/>
                    <a:pt x="886" y="271"/>
                  </a:cubicBezTo>
                  <a:cubicBezTo>
                    <a:pt x="892" y="269"/>
                    <a:pt x="890" y="271"/>
                    <a:pt x="892" y="271"/>
                  </a:cubicBezTo>
                  <a:cubicBezTo>
                    <a:pt x="895" y="271"/>
                    <a:pt x="899" y="271"/>
                    <a:pt x="901" y="270"/>
                  </a:cubicBezTo>
                  <a:cubicBezTo>
                    <a:pt x="904" y="269"/>
                    <a:pt x="907" y="268"/>
                    <a:pt x="909" y="268"/>
                  </a:cubicBezTo>
                  <a:cubicBezTo>
                    <a:pt x="912" y="267"/>
                    <a:pt x="917" y="267"/>
                    <a:pt x="919" y="267"/>
                  </a:cubicBezTo>
                  <a:cubicBezTo>
                    <a:pt x="921" y="267"/>
                    <a:pt x="941" y="263"/>
                    <a:pt x="943" y="263"/>
                  </a:cubicBezTo>
                  <a:cubicBezTo>
                    <a:pt x="946" y="263"/>
                    <a:pt x="946" y="264"/>
                    <a:pt x="949" y="264"/>
                  </a:cubicBezTo>
                  <a:cubicBezTo>
                    <a:pt x="952" y="265"/>
                    <a:pt x="957" y="266"/>
                    <a:pt x="961" y="266"/>
                  </a:cubicBezTo>
                  <a:cubicBezTo>
                    <a:pt x="965" y="266"/>
                    <a:pt x="966" y="267"/>
                    <a:pt x="966" y="268"/>
                  </a:cubicBezTo>
                  <a:cubicBezTo>
                    <a:pt x="966" y="269"/>
                    <a:pt x="969" y="271"/>
                    <a:pt x="970" y="271"/>
                  </a:cubicBezTo>
                  <a:cubicBezTo>
                    <a:pt x="971" y="272"/>
                    <a:pt x="974" y="274"/>
                    <a:pt x="974" y="274"/>
                  </a:cubicBezTo>
                  <a:cubicBezTo>
                    <a:pt x="974" y="274"/>
                    <a:pt x="977" y="278"/>
                    <a:pt x="975" y="281"/>
                  </a:cubicBezTo>
                  <a:cubicBezTo>
                    <a:pt x="972" y="285"/>
                    <a:pt x="969" y="293"/>
                    <a:pt x="968" y="295"/>
                  </a:cubicBezTo>
                  <a:cubicBezTo>
                    <a:pt x="968" y="296"/>
                    <a:pt x="969" y="296"/>
                    <a:pt x="969" y="298"/>
                  </a:cubicBezTo>
                  <a:cubicBezTo>
                    <a:pt x="969" y="299"/>
                    <a:pt x="966" y="300"/>
                    <a:pt x="966" y="301"/>
                  </a:cubicBezTo>
                  <a:cubicBezTo>
                    <a:pt x="966" y="303"/>
                    <a:pt x="971" y="304"/>
                    <a:pt x="971" y="303"/>
                  </a:cubicBezTo>
                  <a:cubicBezTo>
                    <a:pt x="972" y="302"/>
                    <a:pt x="972" y="302"/>
                    <a:pt x="972" y="301"/>
                  </a:cubicBezTo>
                  <a:cubicBezTo>
                    <a:pt x="973" y="299"/>
                    <a:pt x="972" y="299"/>
                    <a:pt x="974" y="296"/>
                  </a:cubicBezTo>
                  <a:cubicBezTo>
                    <a:pt x="975" y="293"/>
                    <a:pt x="975" y="293"/>
                    <a:pt x="975" y="291"/>
                  </a:cubicBezTo>
                  <a:cubicBezTo>
                    <a:pt x="976" y="289"/>
                    <a:pt x="978" y="289"/>
                    <a:pt x="979" y="288"/>
                  </a:cubicBezTo>
                  <a:cubicBezTo>
                    <a:pt x="980" y="286"/>
                    <a:pt x="980" y="284"/>
                    <a:pt x="982" y="285"/>
                  </a:cubicBezTo>
                  <a:cubicBezTo>
                    <a:pt x="983" y="286"/>
                    <a:pt x="987" y="285"/>
                    <a:pt x="987" y="285"/>
                  </a:cubicBezTo>
                  <a:cubicBezTo>
                    <a:pt x="987" y="285"/>
                    <a:pt x="1046" y="319"/>
                    <a:pt x="1048" y="321"/>
                  </a:cubicBezTo>
                  <a:cubicBezTo>
                    <a:pt x="1049" y="322"/>
                    <a:pt x="1050" y="322"/>
                    <a:pt x="1052" y="323"/>
                  </a:cubicBezTo>
                  <a:cubicBezTo>
                    <a:pt x="1054" y="324"/>
                    <a:pt x="1054" y="326"/>
                    <a:pt x="1053" y="327"/>
                  </a:cubicBezTo>
                  <a:cubicBezTo>
                    <a:pt x="1052" y="328"/>
                    <a:pt x="1052" y="329"/>
                    <a:pt x="1052" y="330"/>
                  </a:cubicBezTo>
                  <a:cubicBezTo>
                    <a:pt x="1052" y="331"/>
                    <a:pt x="1049" y="332"/>
                    <a:pt x="1049" y="334"/>
                  </a:cubicBezTo>
                  <a:cubicBezTo>
                    <a:pt x="1048" y="335"/>
                    <a:pt x="1049" y="335"/>
                    <a:pt x="1049" y="339"/>
                  </a:cubicBezTo>
                  <a:cubicBezTo>
                    <a:pt x="1049" y="342"/>
                    <a:pt x="1047" y="341"/>
                    <a:pt x="1047" y="343"/>
                  </a:cubicBezTo>
                  <a:cubicBezTo>
                    <a:pt x="1047" y="345"/>
                    <a:pt x="1049" y="346"/>
                    <a:pt x="1049" y="346"/>
                  </a:cubicBezTo>
                  <a:cubicBezTo>
                    <a:pt x="1050" y="346"/>
                    <a:pt x="1050" y="346"/>
                    <a:pt x="1050" y="346"/>
                  </a:cubicBezTo>
                  <a:cubicBezTo>
                    <a:pt x="1050" y="346"/>
                    <a:pt x="1051" y="344"/>
                    <a:pt x="1053" y="342"/>
                  </a:cubicBezTo>
                  <a:cubicBezTo>
                    <a:pt x="1055" y="340"/>
                    <a:pt x="1054" y="341"/>
                    <a:pt x="1054" y="339"/>
                  </a:cubicBezTo>
                  <a:cubicBezTo>
                    <a:pt x="1055" y="337"/>
                    <a:pt x="1056" y="338"/>
                    <a:pt x="1056" y="338"/>
                  </a:cubicBezTo>
                  <a:cubicBezTo>
                    <a:pt x="1056" y="338"/>
                    <a:pt x="1056" y="339"/>
                    <a:pt x="1056" y="340"/>
                  </a:cubicBezTo>
                  <a:cubicBezTo>
                    <a:pt x="1057" y="342"/>
                    <a:pt x="1056" y="340"/>
                    <a:pt x="1058" y="341"/>
                  </a:cubicBezTo>
                  <a:cubicBezTo>
                    <a:pt x="1061" y="341"/>
                    <a:pt x="1058" y="340"/>
                    <a:pt x="1058" y="338"/>
                  </a:cubicBezTo>
                  <a:cubicBezTo>
                    <a:pt x="1058" y="335"/>
                    <a:pt x="1058" y="335"/>
                    <a:pt x="1059" y="333"/>
                  </a:cubicBezTo>
                  <a:cubicBezTo>
                    <a:pt x="1060" y="331"/>
                    <a:pt x="1061" y="333"/>
                    <a:pt x="1061" y="333"/>
                  </a:cubicBezTo>
                  <a:cubicBezTo>
                    <a:pt x="1061" y="333"/>
                    <a:pt x="1061" y="338"/>
                    <a:pt x="1061" y="340"/>
                  </a:cubicBezTo>
                  <a:cubicBezTo>
                    <a:pt x="1061" y="341"/>
                    <a:pt x="1061" y="345"/>
                    <a:pt x="1062" y="347"/>
                  </a:cubicBezTo>
                  <a:cubicBezTo>
                    <a:pt x="1063" y="349"/>
                    <a:pt x="1064" y="347"/>
                    <a:pt x="1066" y="346"/>
                  </a:cubicBezTo>
                  <a:cubicBezTo>
                    <a:pt x="1068" y="345"/>
                    <a:pt x="1065" y="344"/>
                    <a:pt x="1065" y="341"/>
                  </a:cubicBezTo>
                  <a:cubicBezTo>
                    <a:pt x="1065" y="333"/>
                    <a:pt x="1065" y="333"/>
                    <a:pt x="1065" y="333"/>
                  </a:cubicBezTo>
                  <a:cubicBezTo>
                    <a:pt x="1065" y="331"/>
                    <a:pt x="1067" y="332"/>
                    <a:pt x="1067" y="332"/>
                  </a:cubicBezTo>
                  <a:cubicBezTo>
                    <a:pt x="1067" y="332"/>
                    <a:pt x="1074" y="336"/>
                    <a:pt x="1074" y="337"/>
                  </a:cubicBezTo>
                  <a:cubicBezTo>
                    <a:pt x="1074" y="339"/>
                    <a:pt x="1076" y="344"/>
                    <a:pt x="1076" y="346"/>
                  </a:cubicBezTo>
                  <a:cubicBezTo>
                    <a:pt x="1077" y="347"/>
                    <a:pt x="1076" y="351"/>
                    <a:pt x="1078" y="354"/>
                  </a:cubicBezTo>
                  <a:cubicBezTo>
                    <a:pt x="1079" y="357"/>
                    <a:pt x="1079" y="366"/>
                    <a:pt x="1080" y="368"/>
                  </a:cubicBezTo>
                  <a:cubicBezTo>
                    <a:pt x="1081" y="369"/>
                    <a:pt x="1082" y="371"/>
                    <a:pt x="1082" y="372"/>
                  </a:cubicBezTo>
                  <a:cubicBezTo>
                    <a:pt x="1082" y="374"/>
                    <a:pt x="1085" y="377"/>
                    <a:pt x="1085" y="377"/>
                  </a:cubicBezTo>
                  <a:cubicBezTo>
                    <a:pt x="1085" y="377"/>
                    <a:pt x="1085" y="378"/>
                    <a:pt x="1087" y="382"/>
                  </a:cubicBezTo>
                  <a:cubicBezTo>
                    <a:pt x="1089" y="385"/>
                    <a:pt x="1089" y="387"/>
                    <a:pt x="1089" y="388"/>
                  </a:cubicBezTo>
                  <a:cubicBezTo>
                    <a:pt x="1089" y="392"/>
                    <a:pt x="1089" y="392"/>
                    <a:pt x="1089" y="392"/>
                  </a:cubicBezTo>
                  <a:cubicBezTo>
                    <a:pt x="1089" y="393"/>
                    <a:pt x="1089" y="395"/>
                    <a:pt x="1091" y="400"/>
                  </a:cubicBezTo>
                  <a:cubicBezTo>
                    <a:pt x="1092" y="405"/>
                    <a:pt x="1091" y="403"/>
                    <a:pt x="1091" y="406"/>
                  </a:cubicBezTo>
                  <a:cubicBezTo>
                    <a:pt x="1091" y="410"/>
                    <a:pt x="1092" y="410"/>
                    <a:pt x="1094" y="409"/>
                  </a:cubicBezTo>
                  <a:cubicBezTo>
                    <a:pt x="1096" y="409"/>
                    <a:pt x="1105" y="401"/>
                    <a:pt x="1106" y="399"/>
                  </a:cubicBezTo>
                  <a:cubicBezTo>
                    <a:pt x="1107" y="397"/>
                    <a:pt x="1106" y="397"/>
                    <a:pt x="1107" y="393"/>
                  </a:cubicBezTo>
                  <a:cubicBezTo>
                    <a:pt x="1108" y="389"/>
                    <a:pt x="1108" y="392"/>
                    <a:pt x="1109" y="390"/>
                  </a:cubicBezTo>
                  <a:cubicBezTo>
                    <a:pt x="1109" y="388"/>
                    <a:pt x="1109" y="386"/>
                    <a:pt x="1109" y="384"/>
                  </a:cubicBezTo>
                  <a:cubicBezTo>
                    <a:pt x="1109" y="381"/>
                    <a:pt x="1108" y="380"/>
                    <a:pt x="1109" y="376"/>
                  </a:cubicBezTo>
                  <a:cubicBezTo>
                    <a:pt x="1110" y="372"/>
                    <a:pt x="1109" y="373"/>
                    <a:pt x="1109" y="371"/>
                  </a:cubicBezTo>
                  <a:cubicBezTo>
                    <a:pt x="1109" y="368"/>
                    <a:pt x="1109" y="369"/>
                    <a:pt x="1109" y="365"/>
                  </a:cubicBezTo>
                  <a:cubicBezTo>
                    <a:pt x="1108" y="360"/>
                    <a:pt x="1110" y="364"/>
                    <a:pt x="1111" y="363"/>
                  </a:cubicBezTo>
                  <a:cubicBezTo>
                    <a:pt x="1112" y="362"/>
                    <a:pt x="1113" y="359"/>
                    <a:pt x="1115" y="359"/>
                  </a:cubicBezTo>
                  <a:cubicBezTo>
                    <a:pt x="1117" y="359"/>
                    <a:pt x="1118" y="360"/>
                    <a:pt x="1119" y="360"/>
                  </a:cubicBezTo>
                  <a:cubicBezTo>
                    <a:pt x="1120" y="360"/>
                    <a:pt x="1121" y="363"/>
                    <a:pt x="1122" y="366"/>
                  </a:cubicBezTo>
                  <a:cubicBezTo>
                    <a:pt x="1124" y="369"/>
                    <a:pt x="1124" y="367"/>
                    <a:pt x="1127" y="367"/>
                  </a:cubicBezTo>
                  <a:cubicBezTo>
                    <a:pt x="1130" y="367"/>
                    <a:pt x="1129" y="368"/>
                    <a:pt x="1129" y="370"/>
                  </a:cubicBezTo>
                  <a:cubicBezTo>
                    <a:pt x="1130" y="372"/>
                    <a:pt x="1129" y="370"/>
                    <a:pt x="1134" y="378"/>
                  </a:cubicBezTo>
                  <a:cubicBezTo>
                    <a:pt x="1138" y="385"/>
                    <a:pt x="1137" y="381"/>
                    <a:pt x="1139" y="385"/>
                  </a:cubicBezTo>
                  <a:cubicBezTo>
                    <a:pt x="1141" y="388"/>
                    <a:pt x="1143" y="389"/>
                    <a:pt x="1145" y="391"/>
                  </a:cubicBezTo>
                  <a:cubicBezTo>
                    <a:pt x="1146" y="393"/>
                    <a:pt x="1149" y="394"/>
                    <a:pt x="1151" y="396"/>
                  </a:cubicBezTo>
                  <a:cubicBezTo>
                    <a:pt x="1153" y="398"/>
                    <a:pt x="1155" y="400"/>
                    <a:pt x="1156" y="402"/>
                  </a:cubicBezTo>
                  <a:cubicBezTo>
                    <a:pt x="1157" y="403"/>
                    <a:pt x="1162" y="405"/>
                    <a:pt x="1163" y="407"/>
                  </a:cubicBezTo>
                  <a:cubicBezTo>
                    <a:pt x="1165" y="409"/>
                    <a:pt x="1166" y="411"/>
                    <a:pt x="1168" y="414"/>
                  </a:cubicBezTo>
                  <a:cubicBezTo>
                    <a:pt x="1170" y="416"/>
                    <a:pt x="1182" y="426"/>
                    <a:pt x="1184" y="427"/>
                  </a:cubicBezTo>
                  <a:cubicBezTo>
                    <a:pt x="1187" y="428"/>
                    <a:pt x="1186" y="430"/>
                    <a:pt x="1188" y="430"/>
                  </a:cubicBezTo>
                  <a:cubicBezTo>
                    <a:pt x="1189" y="430"/>
                    <a:pt x="1189" y="430"/>
                    <a:pt x="1191" y="431"/>
                  </a:cubicBezTo>
                  <a:cubicBezTo>
                    <a:pt x="1194" y="431"/>
                    <a:pt x="1191" y="431"/>
                    <a:pt x="1193" y="433"/>
                  </a:cubicBezTo>
                  <a:cubicBezTo>
                    <a:pt x="1194" y="434"/>
                    <a:pt x="1194" y="433"/>
                    <a:pt x="1196" y="432"/>
                  </a:cubicBezTo>
                  <a:cubicBezTo>
                    <a:pt x="1199" y="432"/>
                    <a:pt x="1196" y="432"/>
                    <a:pt x="1196" y="431"/>
                  </a:cubicBezTo>
                  <a:cubicBezTo>
                    <a:pt x="1195" y="429"/>
                    <a:pt x="1196" y="428"/>
                    <a:pt x="1194" y="428"/>
                  </a:cubicBezTo>
                  <a:cubicBezTo>
                    <a:pt x="1192" y="428"/>
                    <a:pt x="1192" y="426"/>
                    <a:pt x="1192" y="426"/>
                  </a:cubicBezTo>
                  <a:cubicBezTo>
                    <a:pt x="1192" y="426"/>
                    <a:pt x="1194" y="425"/>
                    <a:pt x="1195" y="423"/>
                  </a:cubicBezTo>
                  <a:cubicBezTo>
                    <a:pt x="1196" y="422"/>
                    <a:pt x="1194" y="422"/>
                    <a:pt x="1192" y="421"/>
                  </a:cubicBezTo>
                  <a:cubicBezTo>
                    <a:pt x="1190" y="419"/>
                    <a:pt x="1192" y="419"/>
                    <a:pt x="1192" y="417"/>
                  </a:cubicBezTo>
                  <a:cubicBezTo>
                    <a:pt x="1191" y="415"/>
                    <a:pt x="1191" y="415"/>
                    <a:pt x="1190" y="414"/>
                  </a:cubicBezTo>
                  <a:cubicBezTo>
                    <a:pt x="1189" y="412"/>
                    <a:pt x="1189" y="411"/>
                    <a:pt x="1186" y="406"/>
                  </a:cubicBezTo>
                  <a:cubicBezTo>
                    <a:pt x="1184" y="401"/>
                    <a:pt x="1181" y="399"/>
                    <a:pt x="1180" y="397"/>
                  </a:cubicBezTo>
                  <a:cubicBezTo>
                    <a:pt x="1179" y="394"/>
                    <a:pt x="1172" y="384"/>
                    <a:pt x="1172" y="382"/>
                  </a:cubicBezTo>
                  <a:cubicBezTo>
                    <a:pt x="1172" y="380"/>
                    <a:pt x="1166" y="377"/>
                    <a:pt x="1164" y="376"/>
                  </a:cubicBezTo>
                  <a:cubicBezTo>
                    <a:pt x="1163" y="375"/>
                    <a:pt x="1156" y="370"/>
                    <a:pt x="1156" y="369"/>
                  </a:cubicBezTo>
                  <a:cubicBezTo>
                    <a:pt x="1156" y="368"/>
                    <a:pt x="1150" y="362"/>
                    <a:pt x="1149" y="360"/>
                  </a:cubicBezTo>
                  <a:cubicBezTo>
                    <a:pt x="1149" y="358"/>
                    <a:pt x="1144" y="358"/>
                    <a:pt x="1143" y="355"/>
                  </a:cubicBezTo>
                  <a:cubicBezTo>
                    <a:pt x="1142" y="352"/>
                    <a:pt x="1137" y="347"/>
                    <a:pt x="1134" y="345"/>
                  </a:cubicBezTo>
                  <a:cubicBezTo>
                    <a:pt x="1131" y="343"/>
                    <a:pt x="1137" y="341"/>
                    <a:pt x="1139" y="341"/>
                  </a:cubicBezTo>
                  <a:cubicBezTo>
                    <a:pt x="1141" y="341"/>
                    <a:pt x="1141" y="340"/>
                    <a:pt x="1146" y="340"/>
                  </a:cubicBezTo>
                  <a:cubicBezTo>
                    <a:pt x="1150" y="339"/>
                    <a:pt x="1149" y="340"/>
                    <a:pt x="1151" y="340"/>
                  </a:cubicBezTo>
                  <a:cubicBezTo>
                    <a:pt x="1154" y="340"/>
                    <a:pt x="1159" y="339"/>
                    <a:pt x="1161" y="338"/>
                  </a:cubicBezTo>
                  <a:cubicBezTo>
                    <a:pt x="1163" y="338"/>
                    <a:pt x="1169" y="338"/>
                    <a:pt x="1174" y="337"/>
                  </a:cubicBezTo>
                  <a:cubicBezTo>
                    <a:pt x="1179" y="337"/>
                    <a:pt x="1181" y="339"/>
                    <a:pt x="1181" y="339"/>
                  </a:cubicBezTo>
                  <a:cubicBezTo>
                    <a:pt x="1181" y="339"/>
                    <a:pt x="1181" y="339"/>
                    <a:pt x="1182" y="342"/>
                  </a:cubicBezTo>
                  <a:cubicBezTo>
                    <a:pt x="1182" y="346"/>
                    <a:pt x="1184" y="345"/>
                    <a:pt x="1186" y="347"/>
                  </a:cubicBezTo>
                  <a:cubicBezTo>
                    <a:pt x="1188" y="349"/>
                    <a:pt x="1191" y="350"/>
                    <a:pt x="1194" y="353"/>
                  </a:cubicBezTo>
                  <a:cubicBezTo>
                    <a:pt x="1197" y="356"/>
                    <a:pt x="1197" y="357"/>
                    <a:pt x="1199" y="360"/>
                  </a:cubicBezTo>
                  <a:cubicBezTo>
                    <a:pt x="1200" y="363"/>
                    <a:pt x="1204" y="365"/>
                    <a:pt x="1206" y="366"/>
                  </a:cubicBezTo>
                  <a:cubicBezTo>
                    <a:pt x="1208" y="367"/>
                    <a:pt x="1209" y="369"/>
                    <a:pt x="1209" y="369"/>
                  </a:cubicBezTo>
                  <a:cubicBezTo>
                    <a:pt x="1209" y="369"/>
                    <a:pt x="1213" y="372"/>
                    <a:pt x="1213" y="373"/>
                  </a:cubicBezTo>
                  <a:cubicBezTo>
                    <a:pt x="1214" y="374"/>
                    <a:pt x="1218" y="379"/>
                    <a:pt x="1219" y="381"/>
                  </a:cubicBezTo>
                  <a:cubicBezTo>
                    <a:pt x="1220" y="382"/>
                    <a:pt x="1220" y="385"/>
                    <a:pt x="1225" y="385"/>
                  </a:cubicBezTo>
                  <a:cubicBezTo>
                    <a:pt x="1230" y="385"/>
                    <a:pt x="1226" y="389"/>
                    <a:pt x="1231" y="394"/>
                  </a:cubicBezTo>
                  <a:cubicBezTo>
                    <a:pt x="1236" y="400"/>
                    <a:pt x="1234" y="398"/>
                    <a:pt x="1236" y="400"/>
                  </a:cubicBezTo>
                  <a:cubicBezTo>
                    <a:pt x="1237" y="402"/>
                    <a:pt x="1236" y="401"/>
                    <a:pt x="1239" y="404"/>
                  </a:cubicBezTo>
                  <a:cubicBezTo>
                    <a:pt x="1242" y="407"/>
                    <a:pt x="1241" y="406"/>
                    <a:pt x="1243" y="408"/>
                  </a:cubicBezTo>
                  <a:cubicBezTo>
                    <a:pt x="1245" y="410"/>
                    <a:pt x="1247" y="412"/>
                    <a:pt x="1248" y="413"/>
                  </a:cubicBezTo>
                  <a:cubicBezTo>
                    <a:pt x="1250" y="414"/>
                    <a:pt x="1250" y="414"/>
                    <a:pt x="1252" y="417"/>
                  </a:cubicBezTo>
                  <a:cubicBezTo>
                    <a:pt x="1254" y="419"/>
                    <a:pt x="1256" y="421"/>
                    <a:pt x="1256" y="423"/>
                  </a:cubicBezTo>
                  <a:cubicBezTo>
                    <a:pt x="1257" y="425"/>
                    <a:pt x="1256" y="423"/>
                    <a:pt x="1259" y="427"/>
                  </a:cubicBezTo>
                  <a:cubicBezTo>
                    <a:pt x="1262" y="431"/>
                    <a:pt x="1265" y="434"/>
                    <a:pt x="1267" y="436"/>
                  </a:cubicBezTo>
                  <a:cubicBezTo>
                    <a:pt x="1270" y="437"/>
                    <a:pt x="1270" y="438"/>
                    <a:pt x="1270" y="438"/>
                  </a:cubicBezTo>
                  <a:cubicBezTo>
                    <a:pt x="1270" y="438"/>
                    <a:pt x="1270" y="438"/>
                    <a:pt x="1270" y="440"/>
                  </a:cubicBezTo>
                  <a:cubicBezTo>
                    <a:pt x="1270" y="442"/>
                    <a:pt x="1271" y="442"/>
                    <a:pt x="1278" y="446"/>
                  </a:cubicBezTo>
                  <a:cubicBezTo>
                    <a:pt x="1285" y="451"/>
                    <a:pt x="1278" y="446"/>
                    <a:pt x="1280" y="448"/>
                  </a:cubicBezTo>
                  <a:cubicBezTo>
                    <a:pt x="1282" y="450"/>
                    <a:pt x="1282" y="451"/>
                    <a:pt x="1283" y="452"/>
                  </a:cubicBezTo>
                  <a:cubicBezTo>
                    <a:pt x="1284" y="453"/>
                    <a:pt x="1284" y="453"/>
                    <a:pt x="1286" y="456"/>
                  </a:cubicBezTo>
                  <a:cubicBezTo>
                    <a:pt x="1289" y="459"/>
                    <a:pt x="1289" y="458"/>
                    <a:pt x="1289" y="459"/>
                  </a:cubicBezTo>
                  <a:cubicBezTo>
                    <a:pt x="1289" y="459"/>
                    <a:pt x="1291" y="463"/>
                    <a:pt x="1295" y="465"/>
                  </a:cubicBezTo>
                  <a:cubicBezTo>
                    <a:pt x="1298" y="467"/>
                    <a:pt x="1295" y="465"/>
                    <a:pt x="1295" y="466"/>
                  </a:cubicBezTo>
                  <a:cubicBezTo>
                    <a:pt x="1295" y="467"/>
                    <a:pt x="1297" y="469"/>
                    <a:pt x="1298" y="471"/>
                  </a:cubicBezTo>
                  <a:cubicBezTo>
                    <a:pt x="1300" y="473"/>
                    <a:pt x="1310" y="484"/>
                    <a:pt x="1310" y="485"/>
                  </a:cubicBezTo>
                  <a:cubicBezTo>
                    <a:pt x="1310" y="486"/>
                    <a:pt x="1310" y="483"/>
                    <a:pt x="1310" y="481"/>
                  </a:cubicBezTo>
                  <a:cubicBezTo>
                    <a:pt x="1310" y="479"/>
                    <a:pt x="1306" y="474"/>
                    <a:pt x="1304" y="471"/>
                  </a:cubicBezTo>
                  <a:cubicBezTo>
                    <a:pt x="1302" y="468"/>
                    <a:pt x="1303" y="470"/>
                    <a:pt x="1302" y="469"/>
                  </a:cubicBezTo>
                  <a:cubicBezTo>
                    <a:pt x="1300" y="468"/>
                    <a:pt x="1302" y="466"/>
                    <a:pt x="1302" y="465"/>
                  </a:cubicBezTo>
                  <a:cubicBezTo>
                    <a:pt x="1302" y="463"/>
                    <a:pt x="1298" y="460"/>
                    <a:pt x="1297" y="458"/>
                  </a:cubicBezTo>
                  <a:cubicBezTo>
                    <a:pt x="1295" y="456"/>
                    <a:pt x="1295" y="456"/>
                    <a:pt x="1294" y="454"/>
                  </a:cubicBezTo>
                  <a:cubicBezTo>
                    <a:pt x="1293" y="452"/>
                    <a:pt x="1291" y="451"/>
                    <a:pt x="1290" y="449"/>
                  </a:cubicBezTo>
                  <a:cubicBezTo>
                    <a:pt x="1289" y="447"/>
                    <a:pt x="1288" y="444"/>
                    <a:pt x="1286" y="444"/>
                  </a:cubicBezTo>
                  <a:cubicBezTo>
                    <a:pt x="1284" y="443"/>
                    <a:pt x="1286" y="437"/>
                    <a:pt x="1286" y="437"/>
                  </a:cubicBezTo>
                  <a:cubicBezTo>
                    <a:pt x="1285" y="430"/>
                    <a:pt x="1281" y="433"/>
                    <a:pt x="1281" y="433"/>
                  </a:cubicBezTo>
                  <a:cubicBezTo>
                    <a:pt x="1281" y="433"/>
                    <a:pt x="1280" y="434"/>
                    <a:pt x="1280" y="432"/>
                  </a:cubicBezTo>
                  <a:cubicBezTo>
                    <a:pt x="1280" y="430"/>
                    <a:pt x="1280" y="429"/>
                    <a:pt x="1278" y="426"/>
                  </a:cubicBezTo>
                  <a:cubicBezTo>
                    <a:pt x="1277" y="424"/>
                    <a:pt x="1276" y="423"/>
                    <a:pt x="1276" y="421"/>
                  </a:cubicBezTo>
                  <a:cubicBezTo>
                    <a:pt x="1276" y="419"/>
                    <a:pt x="1277" y="421"/>
                    <a:pt x="1278" y="420"/>
                  </a:cubicBezTo>
                  <a:cubicBezTo>
                    <a:pt x="1278" y="418"/>
                    <a:pt x="1277" y="418"/>
                    <a:pt x="1275" y="418"/>
                  </a:cubicBezTo>
                  <a:cubicBezTo>
                    <a:pt x="1273" y="418"/>
                    <a:pt x="1274" y="418"/>
                    <a:pt x="1274" y="417"/>
                  </a:cubicBezTo>
                  <a:cubicBezTo>
                    <a:pt x="1274" y="415"/>
                    <a:pt x="1274" y="415"/>
                    <a:pt x="1274" y="415"/>
                  </a:cubicBezTo>
                  <a:cubicBezTo>
                    <a:pt x="1274" y="414"/>
                    <a:pt x="1276" y="412"/>
                    <a:pt x="1276" y="411"/>
                  </a:cubicBezTo>
                  <a:cubicBezTo>
                    <a:pt x="1276" y="410"/>
                    <a:pt x="1274" y="409"/>
                    <a:pt x="1274" y="409"/>
                  </a:cubicBezTo>
                  <a:cubicBezTo>
                    <a:pt x="1274" y="409"/>
                    <a:pt x="1273" y="408"/>
                    <a:pt x="1271" y="404"/>
                  </a:cubicBezTo>
                  <a:cubicBezTo>
                    <a:pt x="1269" y="402"/>
                    <a:pt x="1269" y="401"/>
                    <a:pt x="1269" y="401"/>
                  </a:cubicBezTo>
                  <a:cubicBezTo>
                    <a:pt x="1268" y="401"/>
                    <a:pt x="1267" y="401"/>
                    <a:pt x="1265" y="400"/>
                  </a:cubicBezTo>
                  <a:cubicBezTo>
                    <a:pt x="1264" y="399"/>
                    <a:pt x="1262" y="397"/>
                    <a:pt x="1262" y="396"/>
                  </a:cubicBezTo>
                  <a:cubicBezTo>
                    <a:pt x="1262" y="395"/>
                    <a:pt x="1265" y="396"/>
                    <a:pt x="1265" y="396"/>
                  </a:cubicBezTo>
                  <a:cubicBezTo>
                    <a:pt x="1269" y="394"/>
                    <a:pt x="1264" y="389"/>
                    <a:pt x="1264" y="389"/>
                  </a:cubicBezTo>
                  <a:cubicBezTo>
                    <a:pt x="1264" y="389"/>
                    <a:pt x="1258" y="385"/>
                    <a:pt x="1258" y="384"/>
                  </a:cubicBezTo>
                  <a:cubicBezTo>
                    <a:pt x="1258" y="382"/>
                    <a:pt x="1259" y="383"/>
                    <a:pt x="1261" y="383"/>
                  </a:cubicBezTo>
                  <a:cubicBezTo>
                    <a:pt x="1263" y="382"/>
                    <a:pt x="1260" y="378"/>
                    <a:pt x="1257" y="380"/>
                  </a:cubicBezTo>
                  <a:cubicBezTo>
                    <a:pt x="1254" y="382"/>
                    <a:pt x="1253" y="378"/>
                    <a:pt x="1253" y="378"/>
                  </a:cubicBezTo>
                  <a:cubicBezTo>
                    <a:pt x="1256" y="374"/>
                    <a:pt x="1253" y="372"/>
                    <a:pt x="1251" y="370"/>
                  </a:cubicBezTo>
                  <a:cubicBezTo>
                    <a:pt x="1250" y="368"/>
                    <a:pt x="1248" y="366"/>
                    <a:pt x="1248" y="364"/>
                  </a:cubicBezTo>
                  <a:cubicBezTo>
                    <a:pt x="1248" y="361"/>
                    <a:pt x="1239" y="353"/>
                    <a:pt x="1239" y="353"/>
                  </a:cubicBezTo>
                  <a:cubicBezTo>
                    <a:pt x="1239" y="351"/>
                    <a:pt x="1236" y="347"/>
                    <a:pt x="1236" y="345"/>
                  </a:cubicBezTo>
                  <a:cubicBezTo>
                    <a:pt x="1235" y="343"/>
                    <a:pt x="1232" y="341"/>
                    <a:pt x="1233" y="341"/>
                  </a:cubicBezTo>
                  <a:cubicBezTo>
                    <a:pt x="1234" y="341"/>
                    <a:pt x="1239" y="342"/>
                    <a:pt x="1240" y="342"/>
                  </a:cubicBezTo>
                  <a:cubicBezTo>
                    <a:pt x="1241" y="343"/>
                    <a:pt x="1242" y="343"/>
                    <a:pt x="1246" y="343"/>
                  </a:cubicBezTo>
                  <a:cubicBezTo>
                    <a:pt x="1249" y="344"/>
                    <a:pt x="1254" y="346"/>
                    <a:pt x="1257" y="345"/>
                  </a:cubicBezTo>
                  <a:cubicBezTo>
                    <a:pt x="1260" y="345"/>
                    <a:pt x="1257" y="345"/>
                    <a:pt x="1258" y="344"/>
                  </a:cubicBezTo>
                  <a:cubicBezTo>
                    <a:pt x="1259" y="344"/>
                    <a:pt x="1261" y="344"/>
                    <a:pt x="1261" y="344"/>
                  </a:cubicBezTo>
                  <a:cubicBezTo>
                    <a:pt x="1261" y="344"/>
                    <a:pt x="1264" y="347"/>
                    <a:pt x="1266" y="348"/>
                  </a:cubicBezTo>
                  <a:cubicBezTo>
                    <a:pt x="1267" y="349"/>
                    <a:pt x="1269" y="348"/>
                    <a:pt x="1269" y="348"/>
                  </a:cubicBezTo>
                  <a:cubicBezTo>
                    <a:pt x="1275" y="348"/>
                    <a:pt x="1275" y="348"/>
                    <a:pt x="1275" y="348"/>
                  </a:cubicBezTo>
                  <a:cubicBezTo>
                    <a:pt x="1275" y="348"/>
                    <a:pt x="1275" y="352"/>
                    <a:pt x="1275" y="354"/>
                  </a:cubicBezTo>
                  <a:cubicBezTo>
                    <a:pt x="1275" y="356"/>
                    <a:pt x="1275" y="357"/>
                    <a:pt x="1277" y="358"/>
                  </a:cubicBezTo>
                  <a:cubicBezTo>
                    <a:pt x="1279" y="359"/>
                    <a:pt x="1279" y="359"/>
                    <a:pt x="1279" y="360"/>
                  </a:cubicBezTo>
                  <a:cubicBezTo>
                    <a:pt x="1279" y="361"/>
                    <a:pt x="1279" y="363"/>
                    <a:pt x="1277" y="364"/>
                  </a:cubicBezTo>
                  <a:cubicBezTo>
                    <a:pt x="1276" y="365"/>
                    <a:pt x="1276" y="372"/>
                    <a:pt x="1276" y="372"/>
                  </a:cubicBezTo>
                  <a:cubicBezTo>
                    <a:pt x="1277" y="371"/>
                    <a:pt x="1277" y="371"/>
                    <a:pt x="1277" y="371"/>
                  </a:cubicBezTo>
                  <a:cubicBezTo>
                    <a:pt x="1281" y="370"/>
                    <a:pt x="1281" y="370"/>
                    <a:pt x="1281" y="370"/>
                  </a:cubicBezTo>
                  <a:cubicBezTo>
                    <a:pt x="1281" y="370"/>
                    <a:pt x="1281" y="374"/>
                    <a:pt x="1281" y="376"/>
                  </a:cubicBezTo>
                  <a:cubicBezTo>
                    <a:pt x="1281" y="378"/>
                    <a:pt x="1280" y="381"/>
                    <a:pt x="1280" y="383"/>
                  </a:cubicBezTo>
                  <a:cubicBezTo>
                    <a:pt x="1280" y="385"/>
                    <a:pt x="1283" y="387"/>
                    <a:pt x="1283" y="387"/>
                  </a:cubicBezTo>
                  <a:cubicBezTo>
                    <a:pt x="1283" y="387"/>
                    <a:pt x="1283" y="387"/>
                    <a:pt x="1283" y="390"/>
                  </a:cubicBezTo>
                  <a:cubicBezTo>
                    <a:pt x="1284" y="393"/>
                    <a:pt x="1286" y="394"/>
                    <a:pt x="1286" y="395"/>
                  </a:cubicBezTo>
                  <a:cubicBezTo>
                    <a:pt x="1286" y="397"/>
                    <a:pt x="1286" y="399"/>
                    <a:pt x="1288" y="405"/>
                  </a:cubicBezTo>
                  <a:cubicBezTo>
                    <a:pt x="1290" y="411"/>
                    <a:pt x="1294" y="421"/>
                    <a:pt x="1294" y="421"/>
                  </a:cubicBezTo>
                  <a:cubicBezTo>
                    <a:pt x="1297" y="419"/>
                    <a:pt x="1297" y="419"/>
                    <a:pt x="1297" y="419"/>
                  </a:cubicBezTo>
                  <a:cubicBezTo>
                    <a:pt x="1301" y="406"/>
                    <a:pt x="1295" y="353"/>
                    <a:pt x="1295" y="353"/>
                  </a:cubicBezTo>
                  <a:cubicBezTo>
                    <a:pt x="1295" y="353"/>
                    <a:pt x="1295" y="353"/>
                    <a:pt x="1299" y="353"/>
                  </a:cubicBezTo>
                  <a:cubicBezTo>
                    <a:pt x="1303" y="354"/>
                    <a:pt x="1308" y="356"/>
                    <a:pt x="1311" y="357"/>
                  </a:cubicBezTo>
                  <a:cubicBezTo>
                    <a:pt x="1314" y="358"/>
                    <a:pt x="1313" y="357"/>
                    <a:pt x="1315" y="357"/>
                  </a:cubicBezTo>
                  <a:cubicBezTo>
                    <a:pt x="1317" y="357"/>
                    <a:pt x="1317" y="358"/>
                    <a:pt x="1317" y="358"/>
                  </a:cubicBezTo>
                  <a:cubicBezTo>
                    <a:pt x="1317" y="358"/>
                    <a:pt x="1321" y="361"/>
                    <a:pt x="1324" y="361"/>
                  </a:cubicBezTo>
                  <a:cubicBezTo>
                    <a:pt x="1327" y="361"/>
                    <a:pt x="1327" y="361"/>
                    <a:pt x="1327" y="361"/>
                  </a:cubicBezTo>
                  <a:cubicBezTo>
                    <a:pt x="1327" y="361"/>
                    <a:pt x="1334" y="362"/>
                    <a:pt x="1338" y="365"/>
                  </a:cubicBezTo>
                  <a:cubicBezTo>
                    <a:pt x="1342" y="367"/>
                    <a:pt x="1342" y="363"/>
                    <a:pt x="1342" y="363"/>
                  </a:cubicBezTo>
                  <a:cubicBezTo>
                    <a:pt x="1333" y="359"/>
                    <a:pt x="1303" y="347"/>
                    <a:pt x="1302" y="346"/>
                  </a:cubicBezTo>
                  <a:cubicBezTo>
                    <a:pt x="1301" y="346"/>
                    <a:pt x="1299" y="345"/>
                    <a:pt x="1299" y="345"/>
                  </a:cubicBezTo>
                  <a:cubicBezTo>
                    <a:pt x="1299" y="345"/>
                    <a:pt x="1294" y="342"/>
                    <a:pt x="1296" y="342"/>
                  </a:cubicBezTo>
                  <a:cubicBezTo>
                    <a:pt x="1297" y="341"/>
                    <a:pt x="1296" y="341"/>
                    <a:pt x="1296" y="339"/>
                  </a:cubicBezTo>
                  <a:cubicBezTo>
                    <a:pt x="1296" y="337"/>
                    <a:pt x="1293" y="338"/>
                    <a:pt x="1293" y="338"/>
                  </a:cubicBezTo>
                  <a:cubicBezTo>
                    <a:pt x="1293" y="338"/>
                    <a:pt x="1293" y="335"/>
                    <a:pt x="1293" y="334"/>
                  </a:cubicBezTo>
                  <a:cubicBezTo>
                    <a:pt x="1293" y="333"/>
                    <a:pt x="1293" y="332"/>
                    <a:pt x="1295" y="332"/>
                  </a:cubicBezTo>
                  <a:cubicBezTo>
                    <a:pt x="1296" y="331"/>
                    <a:pt x="1296" y="329"/>
                    <a:pt x="1296" y="329"/>
                  </a:cubicBezTo>
                  <a:cubicBezTo>
                    <a:pt x="1293" y="327"/>
                    <a:pt x="1293" y="327"/>
                    <a:pt x="1293" y="327"/>
                  </a:cubicBezTo>
                  <a:cubicBezTo>
                    <a:pt x="1293" y="327"/>
                    <a:pt x="1296" y="327"/>
                    <a:pt x="1297" y="327"/>
                  </a:cubicBezTo>
                  <a:cubicBezTo>
                    <a:pt x="1298" y="327"/>
                    <a:pt x="1298" y="327"/>
                    <a:pt x="1300" y="327"/>
                  </a:cubicBezTo>
                  <a:cubicBezTo>
                    <a:pt x="1302" y="327"/>
                    <a:pt x="1304" y="330"/>
                    <a:pt x="1305" y="330"/>
                  </a:cubicBezTo>
                  <a:cubicBezTo>
                    <a:pt x="1306" y="330"/>
                    <a:pt x="1309" y="332"/>
                    <a:pt x="1310" y="333"/>
                  </a:cubicBezTo>
                  <a:cubicBezTo>
                    <a:pt x="1311" y="334"/>
                    <a:pt x="1314" y="335"/>
                    <a:pt x="1316" y="336"/>
                  </a:cubicBezTo>
                  <a:cubicBezTo>
                    <a:pt x="1319" y="337"/>
                    <a:pt x="1320" y="338"/>
                    <a:pt x="1320" y="338"/>
                  </a:cubicBezTo>
                  <a:cubicBezTo>
                    <a:pt x="1320" y="338"/>
                    <a:pt x="1319" y="339"/>
                    <a:pt x="1317" y="339"/>
                  </a:cubicBezTo>
                  <a:cubicBezTo>
                    <a:pt x="1316" y="339"/>
                    <a:pt x="1319" y="341"/>
                    <a:pt x="1320" y="342"/>
                  </a:cubicBezTo>
                  <a:cubicBezTo>
                    <a:pt x="1322" y="343"/>
                    <a:pt x="1325" y="342"/>
                    <a:pt x="1325" y="342"/>
                  </a:cubicBezTo>
                  <a:cubicBezTo>
                    <a:pt x="1322" y="340"/>
                    <a:pt x="1322" y="340"/>
                    <a:pt x="1322" y="340"/>
                  </a:cubicBezTo>
                  <a:cubicBezTo>
                    <a:pt x="1322" y="340"/>
                    <a:pt x="1323" y="341"/>
                    <a:pt x="1327" y="342"/>
                  </a:cubicBezTo>
                  <a:cubicBezTo>
                    <a:pt x="1330" y="342"/>
                    <a:pt x="1331" y="346"/>
                    <a:pt x="1331" y="346"/>
                  </a:cubicBezTo>
                  <a:cubicBezTo>
                    <a:pt x="1331" y="346"/>
                    <a:pt x="1333" y="348"/>
                    <a:pt x="1334" y="348"/>
                  </a:cubicBezTo>
                  <a:cubicBezTo>
                    <a:pt x="1334" y="348"/>
                    <a:pt x="1336" y="348"/>
                    <a:pt x="1337" y="348"/>
                  </a:cubicBezTo>
                  <a:cubicBezTo>
                    <a:pt x="1338" y="348"/>
                    <a:pt x="1340" y="349"/>
                    <a:pt x="1340" y="350"/>
                  </a:cubicBezTo>
                  <a:cubicBezTo>
                    <a:pt x="1340" y="350"/>
                    <a:pt x="1336" y="349"/>
                    <a:pt x="1335" y="350"/>
                  </a:cubicBezTo>
                  <a:cubicBezTo>
                    <a:pt x="1334" y="350"/>
                    <a:pt x="1337" y="351"/>
                    <a:pt x="1338" y="353"/>
                  </a:cubicBezTo>
                  <a:cubicBezTo>
                    <a:pt x="1340" y="355"/>
                    <a:pt x="1345" y="356"/>
                    <a:pt x="1347" y="359"/>
                  </a:cubicBezTo>
                  <a:cubicBezTo>
                    <a:pt x="1350" y="361"/>
                    <a:pt x="1351" y="357"/>
                    <a:pt x="1351" y="357"/>
                  </a:cubicBezTo>
                  <a:cubicBezTo>
                    <a:pt x="1351" y="357"/>
                    <a:pt x="1353" y="359"/>
                    <a:pt x="1355" y="361"/>
                  </a:cubicBezTo>
                  <a:cubicBezTo>
                    <a:pt x="1357" y="363"/>
                    <a:pt x="1359" y="364"/>
                    <a:pt x="1359" y="364"/>
                  </a:cubicBezTo>
                  <a:cubicBezTo>
                    <a:pt x="1365" y="367"/>
                    <a:pt x="1365" y="367"/>
                    <a:pt x="1365" y="367"/>
                  </a:cubicBezTo>
                  <a:cubicBezTo>
                    <a:pt x="1371" y="369"/>
                    <a:pt x="1371" y="369"/>
                    <a:pt x="1371" y="369"/>
                  </a:cubicBezTo>
                  <a:cubicBezTo>
                    <a:pt x="1376" y="373"/>
                    <a:pt x="1376" y="373"/>
                    <a:pt x="1376" y="373"/>
                  </a:cubicBezTo>
                  <a:cubicBezTo>
                    <a:pt x="1381" y="377"/>
                    <a:pt x="1381" y="377"/>
                    <a:pt x="1381" y="377"/>
                  </a:cubicBezTo>
                  <a:cubicBezTo>
                    <a:pt x="1381" y="377"/>
                    <a:pt x="1383" y="375"/>
                    <a:pt x="1385" y="377"/>
                  </a:cubicBezTo>
                  <a:cubicBezTo>
                    <a:pt x="1388" y="378"/>
                    <a:pt x="1388" y="377"/>
                    <a:pt x="1389" y="376"/>
                  </a:cubicBezTo>
                  <a:cubicBezTo>
                    <a:pt x="1389" y="375"/>
                    <a:pt x="1389" y="377"/>
                    <a:pt x="1390" y="378"/>
                  </a:cubicBezTo>
                  <a:cubicBezTo>
                    <a:pt x="1392" y="378"/>
                    <a:pt x="1394" y="380"/>
                    <a:pt x="1394" y="380"/>
                  </a:cubicBezTo>
                  <a:cubicBezTo>
                    <a:pt x="1397" y="381"/>
                    <a:pt x="1397" y="381"/>
                    <a:pt x="1397" y="381"/>
                  </a:cubicBezTo>
                  <a:cubicBezTo>
                    <a:pt x="1397" y="381"/>
                    <a:pt x="1399" y="382"/>
                    <a:pt x="1404" y="387"/>
                  </a:cubicBezTo>
                  <a:cubicBezTo>
                    <a:pt x="1410" y="391"/>
                    <a:pt x="1404" y="384"/>
                    <a:pt x="1404" y="384"/>
                  </a:cubicBezTo>
                  <a:cubicBezTo>
                    <a:pt x="1404" y="384"/>
                    <a:pt x="1408" y="387"/>
                    <a:pt x="1410" y="388"/>
                  </a:cubicBezTo>
                  <a:cubicBezTo>
                    <a:pt x="1412" y="389"/>
                    <a:pt x="1420" y="394"/>
                    <a:pt x="1424" y="396"/>
                  </a:cubicBezTo>
                  <a:cubicBezTo>
                    <a:pt x="1427" y="398"/>
                    <a:pt x="1436" y="397"/>
                    <a:pt x="1439" y="401"/>
                  </a:cubicBezTo>
                  <a:cubicBezTo>
                    <a:pt x="1442" y="404"/>
                    <a:pt x="1446" y="399"/>
                    <a:pt x="1442" y="397"/>
                  </a:cubicBezTo>
                  <a:cubicBezTo>
                    <a:pt x="1437" y="395"/>
                    <a:pt x="1425" y="383"/>
                    <a:pt x="1424" y="381"/>
                  </a:cubicBezTo>
                  <a:cubicBezTo>
                    <a:pt x="1422" y="378"/>
                    <a:pt x="1416" y="372"/>
                    <a:pt x="1413" y="370"/>
                  </a:cubicBezTo>
                  <a:cubicBezTo>
                    <a:pt x="1410" y="368"/>
                    <a:pt x="1404" y="363"/>
                    <a:pt x="1393" y="354"/>
                  </a:cubicBezTo>
                  <a:cubicBezTo>
                    <a:pt x="1382" y="344"/>
                    <a:pt x="1359" y="330"/>
                    <a:pt x="1359" y="329"/>
                  </a:cubicBezTo>
                  <a:cubicBezTo>
                    <a:pt x="1358" y="328"/>
                    <a:pt x="1355" y="322"/>
                    <a:pt x="1353" y="322"/>
                  </a:cubicBezTo>
                  <a:cubicBezTo>
                    <a:pt x="1352" y="322"/>
                    <a:pt x="1348" y="323"/>
                    <a:pt x="1346" y="321"/>
                  </a:cubicBezTo>
                  <a:cubicBezTo>
                    <a:pt x="1344" y="320"/>
                    <a:pt x="1339" y="312"/>
                    <a:pt x="1339" y="311"/>
                  </a:cubicBezTo>
                  <a:cubicBezTo>
                    <a:pt x="1338" y="310"/>
                    <a:pt x="1334" y="308"/>
                    <a:pt x="1332" y="308"/>
                  </a:cubicBezTo>
                  <a:cubicBezTo>
                    <a:pt x="1329" y="308"/>
                    <a:pt x="1328" y="305"/>
                    <a:pt x="1323" y="304"/>
                  </a:cubicBezTo>
                  <a:cubicBezTo>
                    <a:pt x="1317" y="304"/>
                    <a:pt x="1316" y="301"/>
                    <a:pt x="1316" y="300"/>
                  </a:cubicBezTo>
                  <a:cubicBezTo>
                    <a:pt x="1315" y="299"/>
                    <a:pt x="1318" y="300"/>
                    <a:pt x="1320" y="300"/>
                  </a:cubicBezTo>
                  <a:cubicBezTo>
                    <a:pt x="1322" y="300"/>
                    <a:pt x="1326" y="299"/>
                    <a:pt x="1329" y="298"/>
                  </a:cubicBezTo>
                  <a:cubicBezTo>
                    <a:pt x="1332" y="297"/>
                    <a:pt x="1332" y="298"/>
                    <a:pt x="1335" y="300"/>
                  </a:cubicBezTo>
                  <a:cubicBezTo>
                    <a:pt x="1337" y="301"/>
                    <a:pt x="1342" y="300"/>
                    <a:pt x="1346" y="300"/>
                  </a:cubicBezTo>
                  <a:cubicBezTo>
                    <a:pt x="1349" y="300"/>
                    <a:pt x="1352" y="299"/>
                    <a:pt x="1353" y="299"/>
                  </a:cubicBezTo>
                  <a:cubicBezTo>
                    <a:pt x="1353" y="298"/>
                    <a:pt x="1355" y="299"/>
                    <a:pt x="1360" y="300"/>
                  </a:cubicBezTo>
                  <a:cubicBezTo>
                    <a:pt x="1365" y="301"/>
                    <a:pt x="1363" y="300"/>
                    <a:pt x="1364" y="298"/>
                  </a:cubicBezTo>
                  <a:cubicBezTo>
                    <a:pt x="1366" y="296"/>
                    <a:pt x="1368" y="300"/>
                    <a:pt x="1372" y="300"/>
                  </a:cubicBezTo>
                  <a:cubicBezTo>
                    <a:pt x="1376" y="300"/>
                    <a:pt x="1379" y="300"/>
                    <a:pt x="1383" y="300"/>
                  </a:cubicBezTo>
                  <a:cubicBezTo>
                    <a:pt x="1387" y="300"/>
                    <a:pt x="1393" y="302"/>
                    <a:pt x="1395" y="302"/>
                  </a:cubicBezTo>
                  <a:cubicBezTo>
                    <a:pt x="1396" y="301"/>
                    <a:pt x="1404" y="302"/>
                    <a:pt x="1405" y="302"/>
                  </a:cubicBezTo>
                  <a:cubicBezTo>
                    <a:pt x="1406" y="302"/>
                    <a:pt x="1410" y="302"/>
                    <a:pt x="1412" y="302"/>
                  </a:cubicBezTo>
                  <a:cubicBezTo>
                    <a:pt x="1413" y="303"/>
                    <a:pt x="1417" y="303"/>
                    <a:pt x="1421" y="303"/>
                  </a:cubicBezTo>
                  <a:cubicBezTo>
                    <a:pt x="1424" y="303"/>
                    <a:pt x="1423" y="303"/>
                    <a:pt x="1426" y="303"/>
                  </a:cubicBezTo>
                  <a:cubicBezTo>
                    <a:pt x="1428" y="303"/>
                    <a:pt x="1431" y="303"/>
                    <a:pt x="1432" y="302"/>
                  </a:cubicBezTo>
                  <a:cubicBezTo>
                    <a:pt x="1434" y="302"/>
                    <a:pt x="1440" y="304"/>
                    <a:pt x="1443" y="303"/>
                  </a:cubicBezTo>
                  <a:cubicBezTo>
                    <a:pt x="1445" y="303"/>
                    <a:pt x="1446" y="304"/>
                    <a:pt x="1447" y="305"/>
                  </a:cubicBezTo>
                  <a:cubicBezTo>
                    <a:pt x="1449" y="305"/>
                    <a:pt x="1450" y="305"/>
                    <a:pt x="1452" y="305"/>
                  </a:cubicBezTo>
                  <a:cubicBezTo>
                    <a:pt x="1457" y="305"/>
                    <a:pt x="1457" y="305"/>
                    <a:pt x="1457" y="305"/>
                  </a:cubicBezTo>
                  <a:cubicBezTo>
                    <a:pt x="1460" y="305"/>
                    <a:pt x="1459" y="305"/>
                    <a:pt x="1459" y="305"/>
                  </a:cubicBezTo>
                  <a:cubicBezTo>
                    <a:pt x="1459" y="305"/>
                    <a:pt x="1463" y="305"/>
                    <a:pt x="1466" y="305"/>
                  </a:cubicBezTo>
                  <a:cubicBezTo>
                    <a:pt x="1469" y="305"/>
                    <a:pt x="1468" y="306"/>
                    <a:pt x="1470" y="306"/>
                  </a:cubicBezTo>
                  <a:cubicBezTo>
                    <a:pt x="1471" y="306"/>
                    <a:pt x="1474" y="306"/>
                    <a:pt x="1476" y="306"/>
                  </a:cubicBezTo>
                  <a:cubicBezTo>
                    <a:pt x="1479" y="306"/>
                    <a:pt x="1481" y="307"/>
                    <a:pt x="1483" y="307"/>
                  </a:cubicBezTo>
                  <a:cubicBezTo>
                    <a:pt x="1484" y="306"/>
                    <a:pt x="1487" y="308"/>
                    <a:pt x="1488" y="308"/>
                  </a:cubicBezTo>
                  <a:cubicBezTo>
                    <a:pt x="1490" y="308"/>
                    <a:pt x="1491" y="308"/>
                    <a:pt x="1492" y="308"/>
                  </a:cubicBezTo>
                  <a:cubicBezTo>
                    <a:pt x="1494" y="308"/>
                    <a:pt x="1495" y="309"/>
                    <a:pt x="1497" y="309"/>
                  </a:cubicBezTo>
                  <a:cubicBezTo>
                    <a:pt x="1498" y="310"/>
                    <a:pt x="1498" y="309"/>
                    <a:pt x="1502" y="309"/>
                  </a:cubicBezTo>
                  <a:cubicBezTo>
                    <a:pt x="1506" y="309"/>
                    <a:pt x="1503" y="310"/>
                    <a:pt x="1505" y="309"/>
                  </a:cubicBezTo>
                  <a:cubicBezTo>
                    <a:pt x="1508" y="309"/>
                    <a:pt x="1508" y="309"/>
                    <a:pt x="1510" y="310"/>
                  </a:cubicBezTo>
                  <a:cubicBezTo>
                    <a:pt x="1511" y="311"/>
                    <a:pt x="1516" y="312"/>
                    <a:pt x="1519" y="312"/>
                  </a:cubicBezTo>
                  <a:cubicBezTo>
                    <a:pt x="1521" y="312"/>
                    <a:pt x="1522" y="311"/>
                    <a:pt x="1524" y="311"/>
                  </a:cubicBezTo>
                  <a:cubicBezTo>
                    <a:pt x="1526" y="311"/>
                    <a:pt x="1531" y="311"/>
                    <a:pt x="1533" y="311"/>
                  </a:cubicBezTo>
                  <a:cubicBezTo>
                    <a:pt x="1535" y="311"/>
                    <a:pt x="1534" y="312"/>
                    <a:pt x="1536" y="313"/>
                  </a:cubicBezTo>
                  <a:cubicBezTo>
                    <a:pt x="1538" y="315"/>
                    <a:pt x="1539" y="313"/>
                    <a:pt x="1540" y="312"/>
                  </a:cubicBezTo>
                  <a:cubicBezTo>
                    <a:pt x="1542" y="311"/>
                    <a:pt x="1541" y="312"/>
                    <a:pt x="1544" y="311"/>
                  </a:cubicBezTo>
                  <a:cubicBezTo>
                    <a:pt x="1547" y="310"/>
                    <a:pt x="1546" y="312"/>
                    <a:pt x="1549" y="312"/>
                  </a:cubicBezTo>
                  <a:cubicBezTo>
                    <a:pt x="1552" y="312"/>
                    <a:pt x="1553" y="310"/>
                    <a:pt x="1555" y="311"/>
                  </a:cubicBezTo>
                  <a:cubicBezTo>
                    <a:pt x="1557" y="311"/>
                    <a:pt x="1558" y="313"/>
                    <a:pt x="1559" y="313"/>
                  </a:cubicBezTo>
                  <a:cubicBezTo>
                    <a:pt x="1559" y="312"/>
                    <a:pt x="1560" y="311"/>
                    <a:pt x="1560" y="311"/>
                  </a:cubicBezTo>
                  <a:cubicBezTo>
                    <a:pt x="1562" y="312"/>
                    <a:pt x="1562" y="312"/>
                    <a:pt x="1562" y="312"/>
                  </a:cubicBezTo>
                  <a:cubicBezTo>
                    <a:pt x="1562" y="312"/>
                    <a:pt x="1562" y="309"/>
                    <a:pt x="1567" y="313"/>
                  </a:cubicBezTo>
                  <a:cubicBezTo>
                    <a:pt x="1571" y="316"/>
                    <a:pt x="1570" y="313"/>
                    <a:pt x="1569" y="312"/>
                  </a:cubicBezTo>
                  <a:cubicBezTo>
                    <a:pt x="1568" y="311"/>
                    <a:pt x="1569" y="311"/>
                    <a:pt x="1570" y="310"/>
                  </a:cubicBezTo>
                  <a:cubicBezTo>
                    <a:pt x="1572" y="308"/>
                    <a:pt x="1574" y="309"/>
                    <a:pt x="1573" y="311"/>
                  </a:cubicBezTo>
                  <a:cubicBezTo>
                    <a:pt x="1573" y="312"/>
                    <a:pt x="1572" y="312"/>
                    <a:pt x="1572" y="312"/>
                  </a:cubicBezTo>
                  <a:cubicBezTo>
                    <a:pt x="1572" y="313"/>
                    <a:pt x="1573" y="313"/>
                    <a:pt x="1576" y="313"/>
                  </a:cubicBezTo>
                  <a:cubicBezTo>
                    <a:pt x="1579" y="313"/>
                    <a:pt x="1579" y="313"/>
                    <a:pt x="1581" y="312"/>
                  </a:cubicBezTo>
                  <a:cubicBezTo>
                    <a:pt x="1582" y="311"/>
                    <a:pt x="1582" y="312"/>
                    <a:pt x="1584" y="312"/>
                  </a:cubicBezTo>
                  <a:cubicBezTo>
                    <a:pt x="1586" y="312"/>
                    <a:pt x="1587" y="312"/>
                    <a:pt x="1590" y="313"/>
                  </a:cubicBezTo>
                  <a:cubicBezTo>
                    <a:pt x="1593" y="314"/>
                    <a:pt x="1594" y="315"/>
                    <a:pt x="1595" y="312"/>
                  </a:cubicBezTo>
                  <a:cubicBezTo>
                    <a:pt x="1596" y="309"/>
                    <a:pt x="1591" y="309"/>
                    <a:pt x="1589" y="307"/>
                  </a:cubicBezTo>
                  <a:close/>
                  <a:moveTo>
                    <a:pt x="787" y="41"/>
                  </a:move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6" y="41"/>
                    <a:pt x="787" y="41"/>
                  </a:cubicBezTo>
                  <a:close/>
                  <a:moveTo>
                    <a:pt x="181" y="457"/>
                  </a:moveTo>
                  <a:cubicBezTo>
                    <a:pt x="181" y="459"/>
                    <a:pt x="172" y="467"/>
                    <a:pt x="171" y="468"/>
                  </a:cubicBezTo>
                  <a:cubicBezTo>
                    <a:pt x="170" y="469"/>
                    <a:pt x="174" y="472"/>
                    <a:pt x="174" y="472"/>
                  </a:cubicBezTo>
                  <a:cubicBezTo>
                    <a:pt x="174" y="472"/>
                    <a:pt x="170" y="474"/>
                    <a:pt x="169" y="474"/>
                  </a:cubicBezTo>
                  <a:cubicBezTo>
                    <a:pt x="169" y="474"/>
                    <a:pt x="163" y="477"/>
                    <a:pt x="161" y="478"/>
                  </a:cubicBezTo>
                  <a:cubicBezTo>
                    <a:pt x="159" y="478"/>
                    <a:pt x="154" y="483"/>
                    <a:pt x="154" y="483"/>
                  </a:cubicBezTo>
                  <a:cubicBezTo>
                    <a:pt x="154" y="483"/>
                    <a:pt x="149" y="485"/>
                    <a:pt x="147" y="486"/>
                  </a:cubicBezTo>
                  <a:cubicBezTo>
                    <a:pt x="146" y="487"/>
                    <a:pt x="143" y="489"/>
                    <a:pt x="142" y="491"/>
                  </a:cubicBezTo>
                  <a:cubicBezTo>
                    <a:pt x="140" y="494"/>
                    <a:pt x="133" y="495"/>
                    <a:pt x="132" y="495"/>
                  </a:cubicBezTo>
                  <a:cubicBezTo>
                    <a:pt x="131" y="494"/>
                    <a:pt x="129" y="492"/>
                    <a:pt x="127" y="492"/>
                  </a:cubicBezTo>
                  <a:cubicBezTo>
                    <a:pt x="125" y="493"/>
                    <a:pt x="119" y="490"/>
                    <a:pt x="118" y="488"/>
                  </a:cubicBezTo>
                  <a:cubicBezTo>
                    <a:pt x="117" y="487"/>
                    <a:pt x="112" y="487"/>
                    <a:pt x="111" y="487"/>
                  </a:cubicBezTo>
                  <a:cubicBezTo>
                    <a:pt x="111" y="487"/>
                    <a:pt x="106" y="485"/>
                    <a:pt x="106" y="484"/>
                  </a:cubicBezTo>
                  <a:cubicBezTo>
                    <a:pt x="105" y="482"/>
                    <a:pt x="109" y="485"/>
                    <a:pt x="110" y="485"/>
                  </a:cubicBezTo>
                  <a:cubicBezTo>
                    <a:pt x="111" y="485"/>
                    <a:pt x="117" y="486"/>
                    <a:pt x="119" y="486"/>
                  </a:cubicBezTo>
                  <a:cubicBezTo>
                    <a:pt x="120" y="486"/>
                    <a:pt x="125" y="487"/>
                    <a:pt x="129" y="487"/>
                  </a:cubicBezTo>
                  <a:cubicBezTo>
                    <a:pt x="133" y="487"/>
                    <a:pt x="133" y="486"/>
                    <a:pt x="137" y="486"/>
                  </a:cubicBezTo>
                  <a:cubicBezTo>
                    <a:pt x="141" y="486"/>
                    <a:pt x="140" y="482"/>
                    <a:pt x="140" y="482"/>
                  </a:cubicBezTo>
                  <a:cubicBezTo>
                    <a:pt x="140" y="482"/>
                    <a:pt x="138" y="481"/>
                    <a:pt x="134" y="482"/>
                  </a:cubicBezTo>
                  <a:cubicBezTo>
                    <a:pt x="129" y="482"/>
                    <a:pt x="116" y="480"/>
                    <a:pt x="116" y="480"/>
                  </a:cubicBezTo>
                  <a:cubicBezTo>
                    <a:pt x="111" y="480"/>
                    <a:pt x="111" y="480"/>
                    <a:pt x="111" y="480"/>
                  </a:cubicBezTo>
                  <a:cubicBezTo>
                    <a:pt x="110" y="480"/>
                    <a:pt x="105" y="479"/>
                    <a:pt x="102" y="478"/>
                  </a:cubicBezTo>
                  <a:cubicBezTo>
                    <a:pt x="99" y="478"/>
                    <a:pt x="93" y="478"/>
                    <a:pt x="92" y="478"/>
                  </a:cubicBezTo>
                  <a:cubicBezTo>
                    <a:pt x="91" y="478"/>
                    <a:pt x="90" y="478"/>
                    <a:pt x="88" y="477"/>
                  </a:cubicBezTo>
                  <a:cubicBezTo>
                    <a:pt x="86" y="476"/>
                    <a:pt x="89" y="474"/>
                    <a:pt x="89" y="474"/>
                  </a:cubicBezTo>
                  <a:cubicBezTo>
                    <a:pt x="89" y="474"/>
                    <a:pt x="94" y="473"/>
                    <a:pt x="94" y="470"/>
                  </a:cubicBezTo>
                  <a:cubicBezTo>
                    <a:pt x="94" y="467"/>
                    <a:pt x="96" y="468"/>
                    <a:pt x="98" y="465"/>
                  </a:cubicBezTo>
                  <a:cubicBezTo>
                    <a:pt x="99" y="462"/>
                    <a:pt x="100" y="465"/>
                    <a:pt x="102" y="465"/>
                  </a:cubicBezTo>
                  <a:cubicBezTo>
                    <a:pt x="104" y="465"/>
                    <a:pt x="105" y="463"/>
                    <a:pt x="107" y="462"/>
                  </a:cubicBezTo>
                  <a:cubicBezTo>
                    <a:pt x="109" y="460"/>
                    <a:pt x="116" y="459"/>
                    <a:pt x="117" y="459"/>
                  </a:cubicBezTo>
                  <a:cubicBezTo>
                    <a:pt x="119" y="458"/>
                    <a:pt x="121" y="457"/>
                    <a:pt x="122" y="455"/>
                  </a:cubicBezTo>
                  <a:cubicBezTo>
                    <a:pt x="122" y="453"/>
                    <a:pt x="125" y="455"/>
                    <a:pt x="128" y="455"/>
                  </a:cubicBezTo>
                  <a:cubicBezTo>
                    <a:pt x="131" y="454"/>
                    <a:pt x="135" y="453"/>
                    <a:pt x="136" y="453"/>
                  </a:cubicBezTo>
                  <a:cubicBezTo>
                    <a:pt x="138" y="453"/>
                    <a:pt x="141" y="451"/>
                    <a:pt x="143" y="451"/>
                  </a:cubicBezTo>
                  <a:cubicBezTo>
                    <a:pt x="146" y="451"/>
                    <a:pt x="150" y="451"/>
                    <a:pt x="154" y="450"/>
                  </a:cubicBezTo>
                  <a:cubicBezTo>
                    <a:pt x="159" y="448"/>
                    <a:pt x="157" y="450"/>
                    <a:pt x="159" y="450"/>
                  </a:cubicBezTo>
                  <a:cubicBezTo>
                    <a:pt x="162" y="450"/>
                    <a:pt x="166" y="449"/>
                    <a:pt x="170" y="448"/>
                  </a:cubicBezTo>
                  <a:cubicBezTo>
                    <a:pt x="173" y="447"/>
                    <a:pt x="174" y="448"/>
                    <a:pt x="178" y="447"/>
                  </a:cubicBezTo>
                  <a:cubicBezTo>
                    <a:pt x="181" y="447"/>
                    <a:pt x="179" y="448"/>
                    <a:pt x="180" y="451"/>
                  </a:cubicBezTo>
                  <a:cubicBezTo>
                    <a:pt x="182" y="454"/>
                    <a:pt x="181" y="456"/>
                    <a:pt x="181" y="457"/>
                  </a:cubicBezTo>
                  <a:close/>
                  <a:moveTo>
                    <a:pt x="178" y="344"/>
                  </a:moveTo>
                  <a:cubicBezTo>
                    <a:pt x="178" y="347"/>
                    <a:pt x="180" y="346"/>
                    <a:pt x="178" y="349"/>
                  </a:cubicBezTo>
                  <a:cubicBezTo>
                    <a:pt x="176" y="351"/>
                    <a:pt x="176" y="352"/>
                    <a:pt x="176" y="352"/>
                  </a:cubicBezTo>
                  <a:cubicBezTo>
                    <a:pt x="176" y="352"/>
                    <a:pt x="178" y="354"/>
                    <a:pt x="178" y="358"/>
                  </a:cubicBezTo>
                  <a:cubicBezTo>
                    <a:pt x="178" y="362"/>
                    <a:pt x="179" y="362"/>
                    <a:pt x="179" y="364"/>
                  </a:cubicBezTo>
                  <a:cubicBezTo>
                    <a:pt x="179" y="365"/>
                    <a:pt x="181" y="367"/>
                    <a:pt x="181" y="367"/>
                  </a:cubicBezTo>
                  <a:cubicBezTo>
                    <a:pt x="181" y="367"/>
                    <a:pt x="180" y="373"/>
                    <a:pt x="179" y="374"/>
                  </a:cubicBezTo>
                  <a:cubicBezTo>
                    <a:pt x="179" y="376"/>
                    <a:pt x="179" y="373"/>
                    <a:pt x="179" y="376"/>
                  </a:cubicBezTo>
                  <a:cubicBezTo>
                    <a:pt x="178" y="378"/>
                    <a:pt x="181" y="379"/>
                    <a:pt x="180" y="382"/>
                  </a:cubicBezTo>
                  <a:cubicBezTo>
                    <a:pt x="179" y="384"/>
                    <a:pt x="177" y="386"/>
                    <a:pt x="177" y="386"/>
                  </a:cubicBezTo>
                  <a:cubicBezTo>
                    <a:pt x="177" y="386"/>
                    <a:pt x="175" y="380"/>
                    <a:pt x="175" y="385"/>
                  </a:cubicBezTo>
                  <a:cubicBezTo>
                    <a:pt x="176" y="391"/>
                    <a:pt x="178" y="390"/>
                    <a:pt x="179" y="393"/>
                  </a:cubicBezTo>
                  <a:cubicBezTo>
                    <a:pt x="179" y="395"/>
                    <a:pt x="179" y="395"/>
                    <a:pt x="177" y="398"/>
                  </a:cubicBezTo>
                  <a:cubicBezTo>
                    <a:pt x="174" y="401"/>
                    <a:pt x="174" y="403"/>
                    <a:pt x="174" y="404"/>
                  </a:cubicBezTo>
                  <a:cubicBezTo>
                    <a:pt x="174" y="405"/>
                    <a:pt x="174" y="404"/>
                    <a:pt x="175" y="408"/>
                  </a:cubicBezTo>
                  <a:cubicBezTo>
                    <a:pt x="176" y="411"/>
                    <a:pt x="176" y="411"/>
                    <a:pt x="175" y="414"/>
                  </a:cubicBezTo>
                  <a:cubicBezTo>
                    <a:pt x="175" y="416"/>
                    <a:pt x="175" y="419"/>
                    <a:pt x="176" y="420"/>
                  </a:cubicBezTo>
                  <a:cubicBezTo>
                    <a:pt x="177" y="422"/>
                    <a:pt x="177" y="425"/>
                    <a:pt x="177" y="428"/>
                  </a:cubicBezTo>
                  <a:cubicBezTo>
                    <a:pt x="177" y="431"/>
                    <a:pt x="176" y="433"/>
                    <a:pt x="177" y="435"/>
                  </a:cubicBezTo>
                  <a:cubicBezTo>
                    <a:pt x="179" y="438"/>
                    <a:pt x="177" y="439"/>
                    <a:pt x="177" y="439"/>
                  </a:cubicBezTo>
                  <a:cubicBezTo>
                    <a:pt x="177" y="439"/>
                    <a:pt x="161" y="437"/>
                    <a:pt x="154" y="441"/>
                  </a:cubicBezTo>
                  <a:cubicBezTo>
                    <a:pt x="146" y="446"/>
                    <a:pt x="141" y="441"/>
                    <a:pt x="141" y="441"/>
                  </a:cubicBezTo>
                  <a:cubicBezTo>
                    <a:pt x="141" y="441"/>
                    <a:pt x="135" y="445"/>
                    <a:pt x="132" y="444"/>
                  </a:cubicBezTo>
                  <a:cubicBezTo>
                    <a:pt x="129" y="444"/>
                    <a:pt x="125" y="445"/>
                    <a:pt x="124" y="445"/>
                  </a:cubicBezTo>
                  <a:cubicBezTo>
                    <a:pt x="124" y="445"/>
                    <a:pt x="117" y="447"/>
                    <a:pt x="116" y="448"/>
                  </a:cubicBezTo>
                  <a:cubicBezTo>
                    <a:pt x="115" y="448"/>
                    <a:pt x="109" y="450"/>
                    <a:pt x="107" y="451"/>
                  </a:cubicBezTo>
                  <a:cubicBezTo>
                    <a:pt x="104" y="452"/>
                    <a:pt x="95" y="453"/>
                    <a:pt x="95" y="453"/>
                  </a:cubicBezTo>
                  <a:cubicBezTo>
                    <a:pt x="95" y="453"/>
                    <a:pt x="86" y="459"/>
                    <a:pt x="83" y="455"/>
                  </a:cubicBezTo>
                  <a:cubicBezTo>
                    <a:pt x="81" y="451"/>
                    <a:pt x="87" y="451"/>
                    <a:pt x="85" y="449"/>
                  </a:cubicBezTo>
                  <a:cubicBezTo>
                    <a:pt x="84" y="447"/>
                    <a:pt x="81" y="447"/>
                    <a:pt x="81" y="446"/>
                  </a:cubicBezTo>
                  <a:cubicBezTo>
                    <a:pt x="81" y="445"/>
                    <a:pt x="78" y="441"/>
                    <a:pt x="77" y="443"/>
                  </a:cubicBezTo>
                  <a:cubicBezTo>
                    <a:pt x="76" y="446"/>
                    <a:pt x="73" y="449"/>
                    <a:pt x="73" y="451"/>
                  </a:cubicBezTo>
                  <a:cubicBezTo>
                    <a:pt x="73" y="452"/>
                    <a:pt x="73" y="455"/>
                    <a:pt x="73" y="458"/>
                  </a:cubicBezTo>
                  <a:cubicBezTo>
                    <a:pt x="73" y="461"/>
                    <a:pt x="72" y="463"/>
                    <a:pt x="73" y="463"/>
                  </a:cubicBezTo>
                  <a:cubicBezTo>
                    <a:pt x="74" y="463"/>
                    <a:pt x="76" y="465"/>
                    <a:pt x="76" y="468"/>
                  </a:cubicBezTo>
                  <a:cubicBezTo>
                    <a:pt x="76" y="470"/>
                    <a:pt x="76" y="472"/>
                    <a:pt x="77" y="473"/>
                  </a:cubicBezTo>
                  <a:cubicBezTo>
                    <a:pt x="79" y="474"/>
                    <a:pt x="80" y="475"/>
                    <a:pt x="81" y="477"/>
                  </a:cubicBezTo>
                  <a:cubicBezTo>
                    <a:pt x="82" y="478"/>
                    <a:pt x="83" y="478"/>
                    <a:pt x="83" y="478"/>
                  </a:cubicBezTo>
                  <a:cubicBezTo>
                    <a:pt x="82" y="478"/>
                    <a:pt x="78" y="479"/>
                    <a:pt x="77" y="477"/>
                  </a:cubicBezTo>
                  <a:cubicBezTo>
                    <a:pt x="75" y="476"/>
                    <a:pt x="74" y="476"/>
                    <a:pt x="73" y="476"/>
                  </a:cubicBezTo>
                  <a:cubicBezTo>
                    <a:pt x="72" y="476"/>
                    <a:pt x="70" y="477"/>
                    <a:pt x="69" y="476"/>
                  </a:cubicBezTo>
                  <a:cubicBezTo>
                    <a:pt x="68" y="476"/>
                    <a:pt x="65" y="476"/>
                    <a:pt x="67" y="472"/>
                  </a:cubicBezTo>
                  <a:cubicBezTo>
                    <a:pt x="69" y="468"/>
                    <a:pt x="70" y="469"/>
                    <a:pt x="71" y="468"/>
                  </a:cubicBezTo>
                  <a:cubicBezTo>
                    <a:pt x="72" y="468"/>
                    <a:pt x="74" y="464"/>
                    <a:pt x="73" y="464"/>
                  </a:cubicBezTo>
                  <a:cubicBezTo>
                    <a:pt x="71" y="464"/>
                    <a:pt x="71" y="465"/>
                    <a:pt x="70" y="462"/>
                  </a:cubicBezTo>
                  <a:cubicBezTo>
                    <a:pt x="69" y="458"/>
                    <a:pt x="70" y="456"/>
                    <a:pt x="70" y="456"/>
                  </a:cubicBezTo>
                  <a:cubicBezTo>
                    <a:pt x="70" y="456"/>
                    <a:pt x="70" y="453"/>
                    <a:pt x="69" y="452"/>
                  </a:cubicBezTo>
                  <a:cubicBezTo>
                    <a:pt x="69" y="452"/>
                    <a:pt x="69" y="447"/>
                    <a:pt x="69" y="447"/>
                  </a:cubicBezTo>
                  <a:cubicBezTo>
                    <a:pt x="69" y="447"/>
                    <a:pt x="67" y="444"/>
                    <a:pt x="66" y="447"/>
                  </a:cubicBezTo>
                  <a:cubicBezTo>
                    <a:pt x="65" y="449"/>
                    <a:pt x="64" y="451"/>
                    <a:pt x="64" y="453"/>
                  </a:cubicBezTo>
                  <a:cubicBezTo>
                    <a:pt x="64" y="454"/>
                    <a:pt x="61" y="459"/>
                    <a:pt x="60" y="460"/>
                  </a:cubicBezTo>
                  <a:cubicBezTo>
                    <a:pt x="59" y="461"/>
                    <a:pt x="60" y="463"/>
                    <a:pt x="59" y="463"/>
                  </a:cubicBezTo>
                  <a:cubicBezTo>
                    <a:pt x="57" y="464"/>
                    <a:pt x="57" y="461"/>
                    <a:pt x="54" y="464"/>
                  </a:cubicBezTo>
                  <a:cubicBezTo>
                    <a:pt x="52" y="467"/>
                    <a:pt x="52" y="467"/>
                    <a:pt x="48" y="468"/>
                  </a:cubicBezTo>
                  <a:cubicBezTo>
                    <a:pt x="44" y="468"/>
                    <a:pt x="45" y="469"/>
                    <a:pt x="42" y="470"/>
                  </a:cubicBezTo>
                  <a:cubicBezTo>
                    <a:pt x="39" y="472"/>
                    <a:pt x="34" y="472"/>
                    <a:pt x="34" y="474"/>
                  </a:cubicBezTo>
                  <a:cubicBezTo>
                    <a:pt x="33" y="475"/>
                    <a:pt x="32" y="473"/>
                    <a:pt x="31" y="474"/>
                  </a:cubicBezTo>
                  <a:cubicBezTo>
                    <a:pt x="30" y="475"/>
                    <a:pt x="29" y="476"/>
                    <a:pt x="27" y="476"/>
                  </a:cubicBezTo>
                  <a:cubicBezTo>
                    <a:pt x="26" y="477"/>
                    <a:pt x="22" y="480"/>
                    <a:pt x="23" y="477"/>
                  </a:cubicBezTo>
                  <a:cubicBezTo>
                    <a:pt x="23" y="477"/>
                    <a:pt x="28" y="473"/>
                    <a:pt x="30" y="471"/>
                  </a:cubicBezTo>
                  <a:cubicBezTo>
                    <a:pt x="31" y="470"/>
                    <a:pt x="31" y="464"/>
                    <a:pt x="31" y="464"/>
                  </a:cubicBezTo>
                  <a:cubicBezTo>
                    <a:pt x="31" y="464"/>
                    <a:pt x="38" y="458"/>
                    <a:pt x="41" y="455"/>
                  </a:cubicBezTo>
                  <a:cubicBezTo>
                    <a:pt x="44" y="453"/>
                    <a:pt x="54" y="443"/>
                    <a:pt x="54" y="441"/>
                  </a:cubicBezTo>
                  <a:cubicBezTo>
                    <a:pt x="55" y="438"/>
                    <a:pt x="60" y="434"/>
                    <a:pt x="60" y="434"/>
                  </a:cubicBezTo>
                  <a:cubicBezTo>
                    <a:pt x="60" y="434"/>
                    <a:pt x="64" y="431"/>
                    <a:pt x="65" y="428"/>
                  </a:cubicBezTo>
                  <a:cubicBezTo>
                    <a:pt x="66" y="426"/>
                    <a:pt x="70" y="424"/>
                    <a:pt x="70" y="424"/>
                  </a:cubicBezTo>
                  <a:cubicBezTo>
                    <a:pt x="70" y="423"/>
                    <a:pt x="70" y="419"/>
                    <a:pt x="71" y="419"/>
                  </a:cubicBezTo>
                  <a:cubicBezTo>
                    <a:pt x="72" y="418"/>
                    <a:pt x="79" y="413"/>
                    <a:pt x="80" y="411"/>
                  </a:cubicBezTo>
                  <a:cubicBezTo>
                    <a:pt x="82" y="410"/>
                    <a:pt x="85" y="405"/>
                    <a:pt x="86" y="405"/>
                  </a:cubicBezTo>
                  <a:cubicBezTo>
                    <a:pt x="87" y="405"/>
                    <a:pt x="89" y="403"/>
                    <a:pt x="89" y="403"/>
                  </a:cubicBezTo>
                  <a:cubicBezTo>
                    <a:pt x="89" y="403"/>
                    <a:pt x="94" y="406"/>
                    <a:pt x="96" y="406"/>
                  </a:cubicBezTo>
                  <a:cubicBezTo>
                    <a:pt x="97" y="406"/>
                    <a:pt x="100" y="402"/>
                    <a:pt x="100" y="400"/>
                  </a:cubicBezTo>
                  <a:cubicBezTo>
                    <a:pt x="100" y="398"/>
                    <a:pt x="110" y="392"/>
                    <a:pt x="112" y="391"/>
                  </a:cubicBezTo>
                  <a:cubicBezTo>
                    <a:pt x="114" y="389"/>
                    <a:pt x="120" y="386"/>
                    <a:pt x="120" y="384"/>
                  </a:cubicBezTo>
                  <a:cubicBezTo>
                    <a:pt x="120" y="382"/>
                    <a:pt x="124" y="376"/>
                    <a:pt x="124" y="376"/>
                  </a:cubicBezTo>
                  <a:cubicBezTo>
                    <a:pt x="124" y="376"/>
                    <a:pt x="133" y="369"/>
                    <a:pt x="139" y="366"/>
                  </a:cubicBezTo>
                  <a:cubicBezTo>
                    <a:pt x="144" y="363"/>
                    <a:pt x="148" y="359"/>
                    <a:pt x="149" y="358"/>
                  </a:cubicBezTo>
                  <a:cubicBezTo>
                    <a:pt x="150" y="357"/>
                    <a:pt x="156" y="354"/>
                    <a:pt x="157" y="353"/>
                  </a:cubicBezTo>
                  <a:cubicBezTo>
                    <a:pt x="158" y="352"/>
                    <a:pt x="162" y="348"/>
                    <a:pt x="167" y="346"/>
                  </a:cubicBezTo>
                  <a:cubicBezTo>
                    <a:pt x="171" y="343"/>
                    <a:pt x="176" y="339"/>
                    <a:pt x="177" y="339"/>
                  </a:cubicBezTo>
                  <a:cubicBezTo>
                    <a:pt x="179" y="339"/>
                    <a:pt x="182" y="337"/>
                    <a:pt x="181" y="339"/>
                  </a:cubicBezTo>
                  <a:cubicBezTo>
                    <a:pt x="181" y="341"/>
                    <a:pt x="178" y="341"/>
                    <a:pt x="178" y="344"/>
                  </a:cubicBezTo>
                  <a:close/>
                  <a:moveTo>
                    <a:pt x="1062" y="872"/>
                  </a:moveTo>
                  <a:cubicBezTo>
                    <a:pt x="1064" y="873"/>
                    <a:pt x="1065" y="875"/>
                    <a:pt x="1065" y="873"/>
                  </a:cubicBezTo>
                  <a:cubicBezTo>
                    <a:pt x="1065" y="870"/>
                    <a:pt x="1065" y="872"/>
                    <a:pt x="1065" y="870"/>
                  </a:cubicBezTo>
                  <a:cubicBezTo>
                    <a:pt x="1065" y="867"/>
                    <a:pt x="1066" y="867"/>
                    <a:pt x="1067" y="867"/>
                  </a:cubicBezTo>
                  <a:cubicBezTo>
                    <a:pt x="1067" y="866"/>
                    <a:pt x="1066" y="863"/>
                    <a:pt x="1068" y="865"/>
                  </a:cubicBezTo>
                  <a:cubicBezTo>
                    <a:pt x="1069" y="867"/>
                    <a:pt x="1075" y="878"/>
                    <a:pt x="1075" y="880"/>
                  </a:cubicBezTo>
                  <a:cubicBezTo>
                    <a:pt x="1075" y="881"/>
                    <a:pt x="1077" y="886"/>
                    <a:pt x="1078" y="889"/>
                  </a:cubicBezTo>
                  <a:cubicBezTo>
                    <a:pt x="1080" y="891"/>
                    <a:pt x="1087" y="901"/>
                    <a:pt x="1087" y="902"/>
                  </a:cubicBezTo>
                  <a:cubicBezTo>
                    <a:pt x="1087" y="904"/>
                    <a:pt x="1092" y="911"/>
                    <a:pt x="1093" y="913"/>
                  </a:cubicBezTo>
                  <a:cubicBezTo>
                    <a:pt x="1095" y="915"/>
                    <a:pt x="1098" y="921"/>
                    <a:pt x="1098" y="922"/>
                  </a:cubicBezTo>
                  <a:cubicBezTo>
                    <a:pt x="1098" y="923"/>
                    <a:pt x="1100" y="921"/>
                    <a:pt x="1098" y="926"/>
                  </a:cubicBezTo>
                  <a:cubicBezTo>
                    <a:pt x="1097" y="930"/>
                    <a:pt x="1092" y="931"/>
                    <a:pt x="1093" y="934"/>
                  </a:cubicBezTo>
                  <a:cubicBezTo>
                    <a:pt x="1094" y="937"/>
                    <a:pt x="1096" y="939"/>
                    <a:pt x="1094" y="939"/>
                  </a:cubicBezTo>
                  <a:cubicBezTo>
                    <a:pt x="1091" y="939"/>
                    <a:pt x="1091" y="936"/>
                    <a:pt x="1090" y="939"/>
                  </a:cubicBezTo>
                  <a:cubicBezTo>
                    <a:pt x="1090" y="942"/>
                    <a:pt x="1091" y="940"/>
                    <a:pt x="1090" y="944"/>
                  </a:cubicBezTo>
                  <a:cubicBezTo>
                    <a:pt x="1088" y="947"/>
                    <a:pt x="1089" y="951"/>
                    <a:pt x="1088" y="948"/>
                  </a:cubicBezTo>
                  <a:cubicBezTo>
                    <a:pt x="1087" y="946"/>
                    <a:pt x="1088" y="945"/>
                    <a:pt x="1087" y="943"/>
                  </a:cubicBezTo>
                  <a:cubicBezTo>
                    <a:pt x="1085" y="941"/>
                    <a:pt x="1084" y="941"/>
                    <a:pt x="1082" y="940"/>
                  </a:cubicBezTo>
                  <a:cubicBezTo>
                    <a:pt x="1081" y="940"/>
                    <a:pt x="1083" y="945"/>
                    <a:pt x="1079" y="939"/>
                  </a:cubicBezTo>
                  <a:cubicBezTo>
                    <a:pt x="1076" y="933"/>
                    <a:pt x="1075" y="929"/>
                    <a:pt x="1074" y="928"/>
                  </a:cubicBezTo>
                  <a:cubicBezTo>
                    <a:pt x="1073" y="926"/>
                    <a:pt x="1073" y="925"/>
                    <a:pt x="1070" y="925"/>
                  </a:cubicBezTo>
                  <a:cubicBezTo>
                    <a:pt x="1068" y="925"/>
                    <a:pt x="1068" y="924"/>
                    <a:pt x="1068" y="923"/>
                  </a:cubicBezTo>
                  <a:cubicBezTo>
                    <a:pt x="1068" y="923"/>
                    <a:pt x="1066" y="921"/>
                    <a:pt x="1065" y="920"/>
                  </a:cubicBezTo>
                  <a:cubicBezTo>
                    <a:pt x="1064" y="919"/>
                    <a:pt x="1064" y="917"/>
                    <a:pt x="1062" y="916"/>
                  </a:cubicBezTo>
                  <a:cubicBezTo>
                    <a:pt x="1060" y="915"/>
                    <a:pt x="1061" y="916"/>
                    <a:pt x="1059" y="913"/>
                  </a:cubicBezTo>
                  <a:cubicBezTo>
                    <a:pt x="1057" y="910"/>
                    <a:pt x="1057" y="910"/>
                    <a:pt x="1055" y="908"/>
                  </a:cubicBezTo>
                  <a:cubicBezTo>
                    <a:pt x="1052" y="906"/>
                    <a:pt x="1051" y="906"/>
                    <a:pt x="1051" y="906"/>
                  </a:cubicBezTo>
                  <a:cubicBezTo>
                    <a:pt x="1051" y="906"/>
                    <a:pt x="1054" y="901"/>
                    <a:pt x="1051" y="900"/>
                  </a:cubicBezTo>
                  <a:cubicBezTo>
                    <a:pt x="1048" y="899"/>
                    <a:pt x="1045" y="898"/>
                    <a:pt x="1045" y="898"/>
                  </a:cubicBezTo>
                  <a:cubicBezTo>
                    <a:pt x="1045" y="896"/>
                    <a:pt x="1045" y="896"/>
                    <a:pt x="1045" y="896"/>
                  </a:cubicBezTo>
                  <a:cubicBezTo>
                    <a:pt x="1045" y="896"/>
                    <a:pt x="1045" y="896"/>
                    <a:pt x="1047" y="893"/>
                  </a:cubicBezTo>
                  <a:cubicBezTo>
                    <a:pt x="1048" y="889"/>
                    <a:pt x="1048" y="889"/>
                    <a:pt x="1050" y="887"/>
                  </a:cubicBezTo>
                  <a:cubicBezTo>
                    <a:pt x="1051" y="886"/>
                    <a:pt x="1050" y="886"/>
                    <a:pt x="1051" y="884"/>
                  </a:cubicBezTo>
                  <a:cubicBezTo>
                    <a:pt x="1052" y="883"/>
                    <a:pt x="1053" y="882"/>
                    <a:pt x="1053" y="881"/>
                  </a:cubicBezTo>
                  <a:cubicBezTo>
                    <a:pt x="1053" y="880"/>
                    <a:pt x="1054" y="879"/>
                    <a:pt x="1056" y="879"/>
                  </a:cubicBezTo>
                  <a:cubicBezTo>
                    <a:pt x="1058" y="880"/>
                    <a:pt x="1058" y="880"/>
                    <a:pt x="1060" y="879"/>
                  </a:cubicBezTo>
                  <a:cubicBezTo>
                    <a:pt x="1061" y="877"/>
                    <a:pt x="1061" y="876"/>
                    <a:pt x="1061" y="874"/>
                  </a:cubicBezTo>
                  <a:cubicBezTo>
                    <a:pt x="1061" y="872"/>
                    <a:pt x="1060" y="872"/>
                    <a:pt x="1059" y="871"/>
                  </a:cubicBezTo>
                  <a:cubicBezTo>
                    <a:pt x="1058" y="870"/>
                    <a:pt x="1057" y="868"/>
                    <a:pt x="1059" y="868"/>
                  </a:cubicBezTo>
                  <a:cubicBezTo>
                    <a:pt x="1061" y="869"/>
                    <a:pt x="1061" y="870"/>
                    <a:pt x="1062" y="872"/>
                  </a:cubicBezTo>
                  <a:close/>
                  <a:moveTo>
                    <a:pt x="1036" y="802"/>
                  </a:moveTo>
                  <a:cubicBezTo>
                    <a:pt x="1038" y="806"/>
                    <a:pt x="1042" y="809"/>
                    <a:pt x="1042" y="810"/>
                  </a:cubicBezTo>
                  <a:cubicBezTo>
                    <a:pt x="1042" y="811"/>
                    <a:pt x="1045" y="816"/>
                    <a:pt x="1047" y="820"/>
                  </a:cubicBezTo>
                  <a:cubicBezTo>
                    <a:pt x="1048" y="823"/>
                    <a:pt x="1052" y="827"/>
                    <a:pt x="1052" y="830"/>
                  </a:cubicBezTo>
                  <a:cubicBezTo>
                    <a:pt x="1052" y="833"/>
                    <a:pt x="1054" y="837"/>
                    <a:pt x="1055" y="840"/>
                  </a:cubicBezTo>
                  <a:cubicBezTo>
                    <a:pt x="1055" y="843"/>
                    <a:pt x="1058" y="849"/>
                    <a:pt x="1058" y="850"/>
                  </a:cubicBezTo>
                  <a:cubicBezTo>
                    <a:pt x="1058" y="851"/>
                    <a:pt x="1054" y="867"/>
                    <a:pt x="1054" y="869"/>
                  </a:cubicBezTo>
                  <a:cubicBezTo>
                    <a:pt x="1053" y="871"/>
                    <a:pt x="1052" y="874"/>
                    <a:pt x="1050" y="876"/>
                  </a:cubicBezTo>
                  <a:cubicBezTo>
                    <a:pt x="1049" y="878"/>
                    <a:pt x="1048" y="880"/>
                    <a:pt x="1047" y="882"/>
                  </a:cubicBezTo>
                  <a:cubicBezTo>
                    <a:pt x="1046" y="884"/>
                    <a:pt x="1044" y="888"/>
                    <a:pt x="1044" y="889"/>
                  </a:cubicBezTo>
                  <a:cubicBezTo>
                    <a:pt x="1043" y="890"/>
                    <a:pt x="1041" y="891"/>
                    <a:pt x="1041" y="889"/>
                  </a:cubicBezTo>
                  <a:cubicBezTo>
                    <a:pt x="1041" y="888"/>
                    <a:pt x="1043" y="883"/>
                    <a:pt x="1042" y="883"/>
                  </a:cubicBezTo>
                  <a:cubicBezTo>
                    <a:pt x="1041" y="883"/>
                    <a:pt x="1041" y="886"/>
                    <a:pt x="1040" y="883"/>
                  </a:cubicBezTo>
                  <a:cubicBezTo>
                    <a:pt x="1038" y="879"/>
                    <a:pt x="1038" y="878"/>
                    <a:pt x="1038" y="875"/>
                  </a:cubicBezTo>
                  <a:cubicBezTo>
                    <a:pt x="1038" y="871"/>
                    <a:pt x="1040" y="872"/>
                    <a:pt x="1038" y="868"/>
                  </a:cubicBezTo>
                  <a:cubicBezTo>
                    <a:pt x="1036" y="863"/>
                    <a:pt x="1035" y="864"/>
                    <a:pt x="1036" y="862"/>
                  </a:cubicBezTo>
                  <a:cubicBezTo>
                    <a:pt x="1036" y="859"/>
                    <a:pt x="1036" y="857"/>
                    <a:pt x="1035" y="854"/>
                  </a:cubicBezTo>
                  <a:cubicBezTo>
                    <a:pt x="1034" y="851"/>
                    <a:pt x="1039" y="844"/>
                    <a:pt x="1037" y="840"/>
                  </a:cubicBezTo>
                  <a:cubicBezTo>
                    <a:pt x="1034" y="836"/>
                    <a:pt x="1034" y="832"/>
                    <a:pt x="1034" y="831"/>
                  </a:cubicBezTo>
                  <a:cubicBezTo>
                    <a:pt x="1034" y="830"/>
                    <a:pt x="1039" y="837"/>
                    <a:pt x="1039" y="837"/>
                  </a:cubicBezTo>
                  <a:cubicBezTo>
                    <a:pt x="1039" y="837"/>
                    <a:pt x="1044" y="839"/>
                    <a:pt x="1042" y="836"/>
                  </a:cubicBezTo>
                  <a:cubicBezTo>
                    <a:pt x="1040" y="832"/>
                    <a:pt x="1036" y="829"/>
                    <a:pt x="1035" y="827"/>
                  </a:cubicBezTo>
                  <a:cubicBezTo>
                    <a:pt x="1035" y="824"/>
                    <a:pt x="1033" y="825"/>
                    <a:pt x="1033" y="822"/>
                  </a:cubicBezTo>
                  <a:cubicBezTo>
                    <a:pt x="1033" y="819"/>
                    <a:pt x="1037" y="819"/>
                    <a:pt x="1038" y="817"/>
                  </a:cubicBezTo>
                  <a:cubicBezTo>
                    <a:pt x="1040" y="814"/>
                    <a:pt x="1038" y="812"/>
                    <a:pt x="1038" y="809"/>
                  </a:cubicBezTo>
                  <a:cubicBezTo>
                    <a:pt x="1037" y="807"/>
                    <a:pt x="1033" y="804"/>
                    <a:pt x="1033" y="804"/>
                  </a:cubicBezTo>
                  <a:cubicBezTo>
                    <a:pt x="1033" y="804"/>
                    <a:pt x="1034" y="798"/>
                    <a:pt x="1036" y="802"/>
                  </a:cubicBezTo>
                  <a:close/>
                  <a:moveTo>
                    <a:pt x="894" y="778"/>
                  </a:moveTo>
                  <a:cubicBezTo>
                    <a:pt x="893" y="779"/>
                    <a:pt x="891" y="780"/>
                    <a:pt x="889" y="780"/>
                  </a:cubicBezTo>
                  <a:cubicBezTo>
                    <a:pt x="888" y="781"/>
                    <a:pt x="886" y="775"/>
                    <a:pt x="884" y="772"/>
                  </a:cubicBezTo>
                  <a:cubicBezTo>
                    <a:pt x="883" y="769"/>
                    <a:pt x="878" y="762"/>
                    <a:pt x="878" y="760"/>
                  </a:cubicBezTo>
                  <a:cubicBezTo>
                    <a:pt x="877" y="757"/>
                    <a:pt x="873" y="748"/>
                    <a:pt x="872" y="746"/>
                  </a:cubicBezTo>
                  <a:cubicBezTo>
                    <a:pt x="872" y="743"/>
                    <a:pt x="868" y="737"/>
                    <a:pt x="867" y="736"/>
                  </a:cubicBezTo>
                  <a:cubicBezTo>
                    <a:pt x="867" y="734"/>
                    <a:pt x="865" y="726"/>
                    <a:pt x="864" y="725"/>
                  </a:cubicBezTo>
                  <a:cubicBezTo>
                    <a:pt x="864" y="723"/>
                    <a:pt x="861" y="718"/>
                    <a:pt x="860" y="716"/>
                  </a:cubicBezTo>
                  <a:cubicBezTo>
                    <a:pt x="859" y="715"/>
                    <a:pt x="856" y="708"/>
                    <a:pt x="855" y="706"/>
                  </a:cubicBezTo>
                  <a:cubicBezTo>
                    <a:pt x="855" y="706"/>
                    <a:pt x="854" y="703"/>
                    <a:pt x="854" y="702"/>
                  </a:cubicBezTo>
                  <a:cubicBezTo>
                    <a:pt x="853" y="702"/>
                    <a:pt x="853" y="702"/>
                    <a:pt x="853" y="702"/>
                  </a:cubicBezTo>
                  <a:cubicBezTo>
                    <a:pt x="853" y="701"/>
                    <a:pt x="853" y="701"/>
                    <a:pt x="853" y="701"/>
                  </a:cubicBezTo>
                  <a:cubicBezTo>
                    <a:pt x="853" y="701"/>
                    <a:pt x="853" y="701"/>
                    <a:pt x="854" y="702"/>
                  </a:cubicBezTo>
                  <a:cubicBezTo>
                    <a:pt x="857" y="702"/>
                    <a:pt x="857" y="702"/>
                    <a:pt x="857" y="702"/>
                  </a:cubicBezTo>
                  <a:cubicBezTo>
                    <a:pt x="859" y="700"/>
                    <a:pt x="859" y="700"/>
                    <a:pt x="859" y="700"/>
                  </a:cubicBezTo>
                  <a:cubicBezTo>
                    <a:pt x="859" y="700"/>
                    <a:pt x="885" y="739"/>
                    <a:pt x="892" y="750"/>
                  </a:cubicBezTo>
                  <a:cubicBezTo>
                    <a:pt x="899" y="757"/>
                    <a:pt x="899" y="756"/>
                    <a:pt x="899" y="756"/>
                  </a:cubicBezTo>
                  <a:cubicBezTo>
                    <a:pt x="899" y="756"/>
                    <a:pt x="905" y="758"/>
                    <a:pt x="902" y="750"/>
                  </a:cubicBezTo>
                  <a:cubicBezTo>
                    <a:pt x="900" y="742"/>
                    <a:pt x="896" y="737"/>
                    <a:pt x="896" y="737"/>
                  </a:cubicBezTo>
                  <a:cubicBezTo>
                    <a:pt x="896" y="737"/>
                    <a:pt x="883" y="722"/>
                    <a:pt x="883" y="722"/>
                  </a:cubicBezTo>
                  <a:cubicBezTo>
                    <a:pt x="883" y="721"/>
                    <a:pt x="885" y="717"/>
                    <a:pt x="881" y="715"/>
                  </a:cubicBezTo>
                  <a:cubicBezTo>
                    <a:pt x="877" y="712"/>
                    <a:pt x="875" y="710"/>
                    <a:pt x="875" y="710"/>
                  </a:cubicBezTo>
                  <a:cubicBezTo>
                    <a:pt x="873" y="705"/>
                    <a:pt x="873" y="705"/>
                    <a:pt x="873" y="705"/>
                  </a:cubicBezTo>
                  <a:cubicBezTo>
                    <a:pt x="873" y="705"/>
                    <a:pt x="893" y="713"/>
                    <a:pt x="900" y="718"/>
                  </a:cubicBezTo>
                  <a:cubicBezTo>
                    <a:pt x="908" y="722"/>
                    <a:pt x="914" y="726"/>
                    <a:pt x="914" y="726"/>
                  </a:cubicBezTo>
                  <a:cubicBezTo>
                    <a:pt x="914" y="726"/>
                    <a:pt x="919" y="733"/>
                    <a:pt x="923" y="733"/>
                  </a:cubicBezTo>
                  <a:cubicBezTo>
                    <a:pt x="923" y="733"/>
                    <a:pt x="915" y="747"/>
                    <a:pt x="914" y="748"/>
                  </a:cubicBezTo>
                  <a:cubicBezTo>
                    <a:pt x="914" y="749"/>
                    <a:pt x="912" y="751"/>
                    <a:pt x="910" y="753"/>
                  </a:cubicBezTo>
                  <a:cubicBezTo>
                    <a:pt x="909" y="755"/>
                    <a:pt x="908" y="757"/>
                    <a:pt x="906" y="759"/>
                  </a:cubicBezTo>
                  <a:cubicBezTo>
                    <a:pt x="905" y="761"/>
                    <a:pt x="904" y="765"/>
                    <a:pt x="904" y="765"/>
                  </a:cubicBezTo>
                  <a:cubicBezTo>
                    <a:pt x="904" y="765"/>
                    <a:pt x="902" y="767"/>
                    <a:pt x="901" y="768"/>
                  </a:cubicBezTo>
                  <a:cubicBezTo>
                    <a:pt x="899" y="769"/>
                    <a:pt x="899" y="773"/>
                    <a:pt x="898" y="774"/>
                  </a:cubicBezTo>
                  <a:cubicBezTo>
                    <a:pt x="897" y="775"/>
                    <a:pt x="894" y="777"/>
                    <a:pt x="894" y="778"/>
                  </a:cubicBezTo>
                  <a:close/>
                  <a:moveTo>
                    <a:pt x="983" y="808"/>
                  </a:moveTo>
                  <a:cubicBezTo>
                    <a:pt x="984" y="811"/>
                    <a:pt x="982" y="812"/>
                    <a:pt x="982" y="815"/>
                  </a:cubicBezTo>
                  <a:cubicBezTo>
                    <a:pt x="983" y="819"/>
                    <a:pt x="985" y="824"/>
                    <a:pt x="985" y="825"/>
                  </a:cubicBezTo>
                  <a:cubicBezTo>
                    <a:pt x="985" y="826"/>
                    <a:pt x="984" y="828"/>
                    <a:pt x="984" y="831"/>
                  </a:cubicBezTo>
                  <a:cubicBezTo>
                    <a:pt x="984" y="833"/>
                    <a:pt x="987" y="844"/>
                    <a:pt x="989" y="845"/>
                  </a:cubicBezTo>
                  <a:cubicBezTo>
                    <a:pt x="990" y="847"/>
                    <a:pt x="989" y="848"/>
                    <a:pt x="988" y="851"/>
                  </a:cubicBezTo>
                  <a:cubicBezTo>
                    <a:pt x="988" y="855"/>
                    <a:pt x="988" y="859"/>
                    <a:pt x="988" y="859"/>
                  </a:cubicBezTo>
                  <a:cubicBezTo>
                    <a:pt x="988" y="859"/>
                    <a:pt x="988" y="860"/>
                    <a:pt x="986" y="860"/>
                  </a:cubicBezTo>
                  <a:cubicBezTo>
                    <a:pt x="984" y="860"/>
                    <a:pt x="979" y="857"/>
                    <a:pt x="978" y="857"/>
                  </a:cubicBezTo>
                  <a:cubicBezTo>
                    <a:pt x="977" y="857"/>
                    <a:pt x="973" y="857"/>
                    <a:pt x="971" y="855"/>
                  </a:cubicBezTo>
                  <a:cubicBezTo>
                    <a:pt x="968" y="853"/>
                    <a:pt x="966" y="853"/>
                    <a:pt x="963" y="852"/>
                  </a:cubicBezTo>
                  <a:cubicBezTo>
                    <a:pt x="960" y="851"/>
                    <a:pt x="961" y="852"/>
                    <a:pt x="958" y="850"/>
                  </a:cubicBezTo>
                  <a:cubicBezTo>
                    <a:pt x="955" y="847"/>
                    <a:pt x="956" y="848"/>
                    <a:pt x="953" y="847"/>
                  </a:cubicBezTo>
                  <a:cubicBezTo>
                    <a:pt x="950" y="845"/>
                    <a:pt x="948" y="842"/>
                    <a:pt x="948" y="842"/>
                  </a:cubicBezTo>
                  <a:cubicBezTo>
                    <a:pt x="945" y="841"/>
                    <a:pt x="945" y="841"/>
                    <a:pt x="945" y="841"/>
                  </a:cubicBezTo>
                  <a:cubicBezTo>
                    <a:pt x="945" y="841"/>
                    <a:pt x="952" y="837"/>
                    <a:pt x="952" y="836"/>
                  </a:cubicBezTo>
                  <a:cubicBezTo>
                    <a:pt x="951" y="834"/>
                    <a:pt x="947" y="834"/>
                    <a:pt x="947" y="834"/>
                  </a:cubicBezTo>
                  <a:cubicBezTo>
                    <a:pt x="947" y="834"/>
                    <a:pt x="955" y="834"/>
                    <a:pt x="956" y="833"/>
                  </a:cubicBezTo>
                  <a:cubicBezTo>
                    <a:pt x="956" y="831"/>
                    <a:pt x="956" y="829"/>
                    <a:pt x="954" y="829"/>
                  </a:cubicBezTo>
                  <a:cubicBezTo>
                    <a:pt x="952" y="828"/>
                    <a:pt x="951" y="827"/>
                    <a:pt x="953" y="827"/>
                  </a:cubicBezTo>
                  <a:cubicBezTo>
                    <a:pt x="954" y="827"/>
                    <a:pt x="957" y="824"/>
                    <a:pt x="958" y="823"/>
                  </a:cubicBezTo>
                  <a:cubicBezTo>
                    <a:pt x="958" y="822"/>
                    <a:pt x="958" y="821"/>
                    <a:pt x="957" y="821"/>
                  </a:cubicBezTo>
                  <a:cubicBezTo>
                    <a:pt x="956" y="820"/>
                    <a:pt x="960" y="817"/>
                    <a:pt x="963" y="814"/>
                  </a:cubicBezTo>
                  <a:cubicBezTo>
                    <a:pt x="966" y="811"/>
                    <a:pt x="966" y="810"/>
                    <a:pt x="966" y="808"/>
                  </a:cubicBezTo>
                  <a:cubicBezTo>
                    <a:pt x="966" y="805"/>
                    <a:pt x="967" y="805"/>
                    <a:pt x="965" y="802"/>
                  </a:cubicBezTo>
                  <a:cubicBezTo>
                    <a:pt x="963" y="799"/>
                    <a:pt x="960" y="800"/>
                    <a:pt x="963" y="799"/>
                  </a:cubicBezTo>
                  <a:cubicBezTo>
                    <a:pt x="966" y="798"/>
                    <a:pt x="968" y="798"/>
                    <a:pt x="969" y="797"/>
                  </a:cubicBezTo>
                  <a:cubicBezTo>
                    <a:pt x="969" y="795"/>
                    <a:pt x="969" y="793"/>
                    <a:pt x="969" y="793"/>
                  </a:cubicBezTo>
                  <a:cubicBezTo>
                    <a:pt x="969" y="793"/>
                    <a:pt x="965" y="794"/>
                    <a:pt x="968" y="792"/>
                  </a:cubicBezTo>
                  <a:cubicBezTo>
                    <a:pt x="971" y="790"/>
                    <a:pt x="973" y="787"/>
                    <a:pt x="973" y="787"/>
                  </a:cubicBezTo>
                  <a:cubicBezTo>
                    <a:pt x="972" y="784"/>
                    <a:pt x="972" y="784"/>
                    <a:pt x="972" y="784"/>
                  </a:cubicBezTo>
                  <a:cubicBezTo>
                    <a:pt x="974" y="784"/>
                    <a:pt x="974" y="784"/>
                    <a:pt x="974" y="784"/>
                  </a:cubicBezTo>
                  <a:cubicBezTo>
                    <a:pt x="976" y="786"/>
                    <a:pt x="976" y="786"/>
                    <a:pt x="976" y="786"/>
                  </a:cubicBezTo>
                  <a:cubicBezTo>
                    <a:pt x="976" y="786"/>
                    <a:pt x="976" y="785"/>
                    <a:pt x="976" y="788"/>
                  </a:cubicBezTo>
                  <a:cubicBezTo>
                    <a:pt x="976" y="790"/>
                    <a:pt x="977" y="789"/>
                    <a:pt x="977" y="793"/>
                  </a:cubicBezTo>
                  <a:cubicBezTo>
                    <a:pt x="977" y="796"/>
                    <a:pt x="982" y="806"/>
                    <a:pt x="983" y="808"/>
                  </a:cubicBezTo>
                  <a:close/>
                  <a:moveTo>
                    <a:pt x="950" y="727"/>
                  </a:moveTo>
                  <a:cubicBezTo>
                    <a:pt x="950" y="726"/>
                    <a:pt x="953" y="726"/>
                    <a:pt x="953" y="726"/>
                  </a:cubicBezTo>
                  <a:cubicBezTo>
                    <a:pt x="956" y="725"/>
                    <a:pt x="956" y="725"/>
                    <a:pt x="956" y="725"/>
                  </a:cubicBezTo>
                  <a:cubicBezTo>
                    <a:pt x="956" y="725"/>
                    <a:pt x="960" y="728"/>
                    <a:pt x="961" y="728"/>
                  </a:cubicBezTo>
                  <a:cubicBezTo>
                    <a:pt x="962" y="729"/>
                    <a:pt x="965" y="730"/>
                    <a:pt x="965" y="731"/>
                  </a:cubicBezTo>
                  <a:cubicBezTo>
                    <a:pt x="965" y="732"/>
                    <a:pt x="964" y="736"/>
                    <a:pt x="966" y="736"/>
                  </a:cubicBezTo>
                  <a:cubicBezTo>
                    <a:pt x="968" y="737"/>
                    <a:pt x="973" y="734"/>
                    <a:pt x="973" y="734"/>
                  </a:cubicBezTo>
                  <a:cubicBezTo>
                    <a:pt x="973" y="734"/>
                    <a:pt x="973" y="729"/>
                    <a:pt x="972" y="728"/>
                  </a:cubicBezTo>
                  <a:cubicBezTo>
                    <a:pt x="971" y="727"/>
                    <a:pt x="968" y="724"/>
                    <a:pt x="967" y="723"/>
                  </a:cubicBezTo>
                  <a:cubicBezTo>
                    <a:pt x="966" y="722"/>
                    <a:pt x="962" y="719"/>
                    <a:pt x="962" y="719"/>
                  </a:cubicBezTo>
                  <a:cubicBezTo>
                    <a:pt x="962" y="719"/>
                    <a:pt x="966" y="716"/>
                    <a:pt x="968" y="715"/>
                  </a:cubicBezTo>
                  <a:cubicBezTo>
                    <a:pt x="970" y="714"/>
                    <a:pt x="972" y="714"/>
                    <a:pt x="972" y="713"/>
                  </a:cubicBezTo>
                  <a:cubicBezTo>
                    <a:pt x="972" y="712"/>
                    <a:pt x="972" y="709"/>
                    <a:pt x="972" y="709"/>
                  </a:cubicBezTo>
                  <a:cubicBezTo>
                    <a:pt x="972" y="709"/>
                    <a:pt x="972" y="707"/>
                    <a:pt x="973" y="707"/>
                  </a:cubicBezTo>
                  <a:cubicBezTo>
                    <a:pt x="974" y="707"/>
                    <a:pt x="976" y="710"/>
                    <a:pt x="978" y="710"/>
                  </a:cubicBezTo>
                  <a:cubicBezTo>
                    <a:pt x="980" y="711"/>
                    <a:pt x="980" y="713"/>
                    <a:pt x="980" y="714"/>
                  </a:cubicBezTo>
                  <a:cubicBezTo>
                    <a:pt x="980" y="719"/>
                    <a:pt x="980" y="719"/>
                    <a:pt x="980" y="719"/>
                  </a:cubicBezTo>
                  <a:cubicBezTo>
                    <a:pt x="980" y="721"/>
                    <a:pt x="978" y="723"/>
                    <a:pt x="978" y="726"/>
                  </a:cubicBezTo>
                  <a:cubicBezTo>
                    <a:pt x="977" y="729"/>
                    <a:pt x="976" y="730"/>
                    <a:pt x="975" y="733"/>
                  </a:cubicBezTo>
                  <a:cubicBezTo>
                    <a:pt x="975" y="735"/>
                    <a:pt x="975" y="737"/>
                    <a:pt x="975" y="738"/>
                  </a:cubicBezTo>
                  <a:cubicBezTo>
                    <a:pt x="975" y="740"/>
                    <a:pt x="972" y="743"/>
                    <a:pt x="971" y="744"/>
                  </a:cubicBezTo>
                  <a:cubicBezTo>
                    <a:pt x="971" y="746"/>
                    <a:pt x="968" y="750"/>
                    <a:pt x="968" y="751"/>
                  </a:cubicBezTo>
                  <a:cubicBezTo>
                    <a:pt x="968" y="753"/>
                    <a:pt x="968" y="753"/>
                    <a:pt x="968" y="753"/>
                  </a:cubicBezTo>
                  <a:cubicBezTo>
                    <a:pt x="968" y="753"/>
                    <a:pt x="966" y="754"/>
                    <a:pt x="964" y="751"/>
                  </a:cubicBezTo>
                  <a:cubicBezTo>
                    <a:pt x="962" y="748"/>
                    <a:pt x="960" y="743"/>
                    <a:pt x="959" y="742"/>
                  </a:cubicBezTo>
                  <a:cubicBezTo>
                    <a:pt x="958" y="742"/>
                    <a:pt x="955" y="739"/>
                    <a:pt x="955" y="739"/>
                  </a:cubicBezTo>
                  <a:cubicBezTo>
                    <a:pt x="955" y="739"/>
                    <a:pt x="952" y="737"/>
                    <a:pt x="952" y="735"/>
                  </a:cubicBezTo>
                  <a:cubicBezTo>
                    <a:pt x="951" y="734"/>
                    <a:pt x="949" y="733"/>
                    <a:pt x="949" y="733"/>
                  </a:cubicBezTo>
                  <a:cubicBezTo>
                    <a:pt x="951" y="730"/>
                    <a:pt x="951" y="730"/>
                    <a:pt x="951" y="730"/>
                  </a:cubicBezTo>
                  <a:cubicBezTo>
                    <a:pt x="951" y="730"/>
                    <a:pt x="950" y="727"/>
                    <a:pt x="950" y="727"/>
                  </a:cubicBezTo>
                  <a:close/>
                  <a:moveTo>
                    <a:pt x="938" y="735"/>
                  </a:moveTo>
                  <a:cubicBezTo>
                    <a:pt x="938" y="735"/>
                    <a:pt x="942" y="735"/>
                    <a:pt x="944" y="735"/>
                  </a:cubicBezTo>
                  <a:cubicBezTo>
                    <a:pt x="945" y="735"/>
                    <a:pt x="946" y="738"/>
                    <a:pt x="948" y="740"/>
                  </a:cubicBezTo>
                  <a:cubicBezTo>
                    <a:pt x="950" y="743"/>
                    <a:pt x="952" y="742"/>
                    <a:pt x="953" y="742"/>
                  </a:cubicBezTo>
                  <a:cubicBezTo>
                    <a:pt x="953" y="743"/>
                    <a:pt x="958" y="749"/>
                    <a:pt x="960" y="752"/>
                  </a:cubicBezTo>
                  <a:cubicBezTo>
                    <a:pt x="961" y="754"/>
                    <a:pt x="964" y="757"/>
                    <a:pt x="966" y="758"/>
                  </a:cubicBezTo>
                  <a:cubicBezTo>
                    <a:pt x="967" y="760"/>
                    <a:pt x="964" y="763"/>
                    <a:pt x="962" y="761"/>
                  </a:cubicBezTo>
                  <a:cubicBezTo>
                    <a:pt x="960" y="760"/>
                    <a:pt x="943" y="746"/>
                    <a:pt x="942" y="745"/>
                  </a:cubicBezTo>
                  <a:cubicBezTo>
                    <a:pt x="941" y="743"/>
                    <a:pt x="938" y="739"/>
                    <a:pt x="938" y="739"/>
                  </a:cubicBezTo>
                  <a:lnTo>
                    <a:pt x="938" y="735"/>
                  </a:lnTo>
                  <a:close/>
                  <a:moveTo>
                    <a:pt x="937" y="747"/>
                  </a:moveTo>
                  <a:cubicBezTo>
                    <a:pt x="940" y="749"/>
                    <a:pt x="961" y="765"/>
                    <a:pt x="962" y="766"/>
                  </a:cubicBezTo>
                  <a:cubicBezTo>
                    <a:pt x="962" y="767"/>
                    <a:pt x="962" y="772"/>
                    <a:pt x="962" y="772"/>
                  </a:cubicBezTo>
                  <a:cubicBezTo>
                    <a:pt x="961" y="773"/>
                    <a:pt x="960" y="778"/>
                    <a:pt x="959" y="780"/>
                  </a:cubicBezTo>
                  <a:cubicBezTo>
                    <a:pt x="957" y="781"/>
                    <a:pt x="955" y="782"/>
                    <a:pt x="955" y="784"/>
                  </a:cubicBezTo>
                  <a:cubicBezTo>
                    <a:pt x="955" y="785"/>
                    <a:pt x="956" y="787"/>
                    <a:pt x="955" y="789"/>
                  </a:cubicBezTo>
                  <a:cubicBezTo>
                    <a:pt x="954" y="791"/>
                    <a:pt x="952" y="796"/>
                    <a:pt x="952" y="796"/>
                  </a:cubicBezTo>
                  <a:cubicBezTo>
                    <a:pt x="952" y="796"/>
                    <a:pt x="946" y="796"/>
                    <a:pt x="944" y="796"/>
                  </a:cubicBezTo>
                  <a:cubicBezTo>
                    <a:pt x="942" y="797"/>
                    <a:pt x="941" y="800"/>
                    <a:pt x="941" y="800"/>
                  </a:cubicBezTo>
                  <a:cubicBezTo>
                    <a:pt x="941" y="800"/>
                    <a:pt x="946" y="807"/>
                    <a:pt x="948" y="809"/>
                  </a:cubicBezTo>
                  <a:cubicBezTo>
                    <a:pt x="949" y="812"/>
                    <a:pt x="949" y="812"/>
                    <a:pt x="947" y="814"/>
                  </a:cubicBezTo>
                  <a:cubicBezTo>
                    <a:pt x="945" y="816"/>
                    <a:pt x="944" y="811"/>
                    <a:pt x="943" y="817"/>
                  </a:cubicBezTo>
                  <a:cubicBezTo>
                    <a:pt x="942" y="822"/>
                    <a:pt x="942" y="821"/>
                    <a:pt x="942" y="823"/>
                  </a:cubicBezTo>
                  <a:cubicBezTo>
                    <a:pt x="942" y="825"/>
                    <a:pt x="942" y="824"/>
                    <a:pt x="940" y="827"/>
                  </a:cubicBezTo>
                  <a:cubicBezTo>
                    <a:pt x="939" y="830"/>
                    <a:pt x="939" y="832"/>
                    <a:pt x="939" y="831"/>
                  </a:cubicBezTo>
                  <a:cubicBezTo>
                    <a:pt x="939" y="830"/>
                    <a:pt x="935" y="829"/>
                    <a:pt x="937" y="823"/>
                  </a:cubicBezTo>
                  <a:cubicBezTo>
                    <a:pt x="940" y="817"/>
                    <a:pt x="941" y="817"/>
                    <a:pt x="941" y="816"/>
                  </a:cubicBezTo>
                  <a:cubicBezTo>
                    <a:pt x="940" y="815"/>
                    <a:pt x="939" y="816"/>
                    <a:pt x="938" y="813"/>
                  </a:cubicBezTo>
                  <a:cubicBezTo>
                    <a:pt x="936" y="809"/>
                    <a:pt x="937" y="805"/>
                    <a:pt x="937" y="804"/>
                  </a:cubicBezTo>
                  <a:cubicBezTo>
                    <a:pt x="937" y="803"/>
                    <a:pt x="934" y="794"/>
                    <a:pt x="932" y="791"/>
                  </a:cubicBezTo>
                  <a:cubicBezTo>
                    <a:pt x="931" y="789"/>
                    <a:pt x="932" y="787"/>
                    <a:pt x="930" y="787"/>
                  </a:cubicBezTo>
                  <a:cubicBezTo>
                    <a:pt x="928" y="788"/>
                    <a:pt x="925" y="788"/>
                    <a:pt x="922" y="788"/>
                  </a:cubicBezTo>
                  <a:cubicBezTo>
                    <a:pt x="920" y="787"/>
                    <a:pt x="920" y="786"/>
                    <a:pt x="916" y="787"/>
                  </a:cubicBezTo>
                  <a:cubicBezTo>
                    <a:pt x="912" y="789"/>
                    <a:pt x="909" y="789"/>
                    <a:pt x="909" y="789"/>
                  </a:cubicBezTo>
                  <a:cubicBezTo>
                    <a:pt x="909" y="789"/>
                    <a:pt x="909" y="788"/>
                    <a:pt x="908" y="788"/>
                  </a:cubicBezTo>
                  <a:cubicBezTo>
                    <a:pt x="906" y="789"/>
                    <a:pt x="905" y="791"/>
                    <a:pt x="905" y="792"/>
                  </a:cubicBezTo>
                  <a:cubicBezTo>
                    <a:pt x="905" y="793"/>
                    <a:pt x="902" y="793"/>
                    <a:pt x="900" y="795"/>
                  </a:cubicBezTo>
                  <a:cubicBezTo>
                    <a:pt x="898" y="797"/>
                    <a:pt x="896" y="798"/>
                    <a:pt x="896" y="798"/>
                  </a:cubicBezTo>
                  <a:cubicBezTo>
                    <a:pt x="896" y="798"/>
                    <a:pt x="898" y="793"/>
                    <a:pt x="896" y="792"/>
                  </a:cubicBezTo>
                  <a:cubicBezTo>
                    <a:pt x="895" y="791"/>
                    <a:pt x="899" y="788"/>
                    <a:pt x="900" y="788"/>
                  </a:cubicBezTo>
                  <a:cubicBezTo>
                    <a:pt x="901" y="788"/>
                    <a:pt x="904" y="787"/>
                    <a:pt x="907" y="786"/>
                  </a:cubicBezTo>
                  <a:cubicBezTo>
                    <a:pt x="909" y="785"/>
                    <a:pt x="912" y="784"/>
                    <a:pt x="913" y="784"/>
                  </a:cubicBezTo>
                  <a:cubicBezTo>
                    <a:pt x="915" y="784"/>
                    <a:pt x="915" y="785"/>
                    <a:pt x="919" y="784"/>
                  </a:cubicBezTo>
                  <a:cubicBezTo>
                    <a:pt x="922" y="784"/>
                    <a:pt x="924" y="781"/>
                    <a:pt x="924" y="781"/>
                  </a:cubicBezTo>
                  <a:cubicBezTo>
                    <a:pt x="924" y="781"/>
                    <a:pt x="925" y="781"/>
                    <a:pt x="928" y="781"/>
                  </a:cubicBezTo>
                  <a:cubicBezTo>
                    <a:pt x="930" y="781"/>
                    <a:pt x="938" y="781"/>
                    <a:pt x="940" y="779"/>
                  </a:cubicBezTo>
                  <a:cubicBezTo>
                    <a:pt x="942" y="778"/>
                    <a:pt x="945" y="778"/>
                    <a:pt x="945" y="776"/>
                  </a:cubicBezTo>
                  <a:cubicBezTo>
                    <a:pt x="945" y="769"/>
                    <a:pt x="945" y="769"/>
                    <a:pt x="945" y="769"/>
                  </a:cubicBezTo>
                  <a:cubicBezTo>
                    <a:pt x="945" y="768"/>
                    <a:pt x="942" y="767"/>
                    <a:pt x="941" y="765"/>
                  </a:cubicBezTo>
                  <a:cubicBezTo>
                    <a:pt x="939" y="764"/>
                    <a:pt x="938" y="762"/>
                    <a:pt x="938" y="760"/>
                  </a:cubicBezTo>
                  <a:cubicBezTo>
                    <a:pt x="937" y="759"/>
                    <a:pt x="936" y="759"/>
                    <a:pt x="934" y="758"/>
                  </a:cubicBezTo>
                  <a:cubicBezTo>
                    <a:pt x="932" y="757"/>
                    <a:pt x="932" y="756"/>
                    <a:pt x="930" y="755"/>
                  </a:cubicBezTo>
                  <a:cubicBezTo>
                    <a:pt x="928" y="753"/>
                    <a:pt x="927" y="754"/>
                    <a:pt x="927" y="753"/>
                  </a:cubicBezTo>
                  <a:cubicBezTo>
                    <a:pt x="926" y="751"/>
                    <a:pt x="930" y="748"/>
                    <a:pt x="930" y="748"/>
                  </a:cubicBezTo>
                  <a:cubicBezTo>
                    <a:pt x="930" y="746"/>
                    <a:pt x="930" y="746"/>
                    <a:pt x="930" y="746"/>
                  </a:cubicBezTo>
                  <a:cubicBezTo>
                    <a:pt x="930" y="746"/>
                    <a:pt x="932" y="746"/>
                    <a:pt x="934" y="745"/>
                  </a:cubicBezTo>
                  <a:cubicBezTo>
                    <a:pt x="935" y="743"/>
                    <a:pt x="935" y="746"/>
                    <a:pt x="937" y="747"/>
                  </a:cubicBezTo>
                  <a:close/>
                  <a:moveTo>
                    <a:pt x="837" y="641"/>
                  </a:moveTo>
                  <a:cubicBezTo>
                    <a:pt x="857" y="660"/>
                    <a:pt x="885" y="675"/>
                    <a:pt x="886" y="676"/>
                  </a:cubicBezTo>
                  <a:cubicBezTo>
                    <a:pt x="886" y="677"/>
                    <a:pt x="879" y="683"/>
                    <a:pt x="871" y="685"/>
                  </a:cubicBezTo>
                  <a:cubicBezTo>
                    <a:pt x="864" y="686"/>
                    <a:pt x="865" y="691"/>
                    <a:pt x="865" y="691"/>
                  </a:cubicBezTo>
                  <a:cubicBezTo>
                    <a:pt x="865" y="691"/>
                    <a:pt x="869" y="692"/>
                    <a:pt x="872" y="689"/>
                  </a:cubicBezTo>
                  <a:cubicBezTo>
                    <a:pt x="876" y="688"/>
                    <a:pt x="890" y="684"/>
                    <a:pt x="892" y="679"/>
                  </a:cubicBezTo>
                  <a:cubicBezTo>
                    <a:pt x="894" y="675"/>
                    <a:pt x="925" y="714"/>
                    <a:pt x="930" y="719"/>
                  </a:cubicBezTo>
                  <a:cubicBezTo>
                    <a:pt x="932" y="720"/>
                    <a:pt x="933" y="721"/>
                    <a:pt x="933" y="721"/>
                  </a:cubicBezTo>
                  <a:cubicBezTo>
                    <a:pt x="933" y="721"/>
                    <a:pt x="933" y="721"/>
                    <a:pt x="933" y="721"/>
                  </a:cubicBezTo>
                  <a:cubicBezTo>
                    <a:pt x="933" y="721"/>
                    <a:pt x="934" y="722"/>
                    <a:pt x="933" y="721"/>
                  </a:cubicBezTo>
                  <a:cubicBezTo>
                    <a:pt x="932" y="723"/>
                    <a:pt x="926" y="730"/>
                    <a:pt x="925" y="730"/>
                  </a:cubicBezTo>
                  <a:cubicBezTo>
                    <a:pt x="924" y="730"/>
                    <a:pt x="922" y="727"/>
                    <a:pt x="921" y="726"/>
                  </a:cubicBezTo>
                  <a:cubicBezTo>
                    <a:pt x="920" y="726"/>
                    <a:pt x="914" y="722"/>
                    <a:pt x="912" y="721"/>
                  </a:cubicBezTo>
                  <a:cubicBezTo>
                    <a:pt x="911" y="720"/>
                    <a:pt x="884" y="705"/>
                    <a:pt x="876" y="702"/>
                  </a:cubicBezTo>
                  <a:cubicBezTo>
                    <a:pt x="868" y="699"/>
                    <a:pt x="865" y="696"/>
                    <a:pt x="865" y="696"/>
                  </a:cubicBezTo>
                  <a:cubicBezTo>
                    <a:pt x="865" y="696"/>
                    <a:pt x="860" y="688"/>
                    <a:pt x="859" y="685"/>
                  </a:cubicBezTo>
                  <a:cubicBezTo>
                    <a:pt x="859" y="682"/>
                    <a:pt x="866" y="685"/>
                    <a:pt x="866" y="682"/>
                  </a:cubicBezTo>
                  <a:cubicBezTo>
                    <a:pt x="867" y="679"/>
                    <a:pt x="868" y="677"/>
                    <a:pt x="866" y="677"/>
                  </a:cubicBezTo>
                  <a:cubicBezTo>
                    <a:pt x="865" y="677"/>
                    <a:pt x="860" y="674"/>
                    <a:pt x="860" y="674"/>
                  </a:cubicBezTo>
                  <a:cubicBezTo>
                    <a:pt x="860" y="674"/>
                    <a:pt x="853" y="675"/>
                    <a:pt x="852" y="676"/>
                  </a:cubicBezTo>
                  <a:cubicBezTo>
                    <a:pt x="852" y="677"/>
                    <a:pt x="850" y="676"/>
                    <a:pt x="849" y="674"/>
                  </a:cubicBezTo>
                  <a:cubicBezTo>
                    <a:pt x="848" y="673"/>
                    <a:pt x="832" y="652"/>
                    <a:pt x="831" y="648"/>
                  </a:cubicBezTo>
                  <a:cubicBezTo>
                    <a:pt x="830" y="644"/>
                    <a:pt x="827" y="643"/>
                    <a:pt x="825" y="642"/>
                  </a:cubicBezTo>
                  <a:cubicBezTo>
                    <a:pt x="823" y="641"/>
                    <a:pt x="819" y="635"/>
                    <a:pt x="819" y="635"/>
                  </a:cubicBezTo>
                  <a:cubicBezTo>
                    <a:pt x="812" y="630"/>
                    <a:pt x="812" y="630"/>
                    <a:pt x="812" y="630"/>
                  </a:cubicBezTo>
                  <a:cubicBezTo>
                    <a:pt x="812" y="630"/>
                    <a:pt x="806" y="626"/>
                    <a:pt x="805" y="625"/>
                  </a:cubicBezTo>
                  <a:cubicBezTo>
                    <a:pt x="803" y="624"/>
                    <a:pt x="798" y="619"/>
                    <a:pt x="798" y="619"/>
                  </a:cubicBezTo>
                  <a:cubicBezTo>
                    <a:pt x="794" y="618"/>
                    <a:pt x="794" y="618"/>
                    <a:pt x="794" y="618"/>
                  </a:cubicBezTo>
                  <a:cubicBezTo>
                    <a:pt x="790" y="614"/>
                    <a:pt x="790" y="614"/>
                    <a:pt x="790" y="614"/>
                  </a:cubicBezTo>
                  <a:cubicBezTo>
                    <a:pt x="790" y="614"/>
                    <a:pt x="817" y="622"/>
                    <a:pt x="837" y="641"/>
                  </a:cubicBezTo>
                  <a:close/>
                  <a:moveTo>
                    <a:pt x="683" y="562"/>
                  </a:moveTo>
                  <a:cubicBezTo>
                    <a:pt x="679" y="562"/>
                    <a:pt x="674" y="560"/>
                    <a:pt x="673" y="560"/>
                  </a:cubicBezTo>
                  <a:cubicBezTo>
                    <a:pt x="672" y="559"/>
                    <a:pt x="667" y="558"/>
                    <a:pt x="663" y="559"/>
                  </a:cubicBezTo>
                  <a:cubicBezTo>
                    <a:pt x="658" y="561"/>
                    <a:pt x="656" y="559"/>
                    <a:pt x="655" y="557"/>
                  </a:cubicBezTo>
                  <a:cubicBezTo>
                    <a:pt x="654" y="555"/>
                    <a:pt x="651" y="551"/>
                    <a:pt x="648" y="544"/>
                  </a:cubicBezTo>
                  <a:cubicBezTo>
                    <a:pt x="646" y="537"/>
                    <a:pt x="643" y="537"/>
                    <a:pt x="641" y="532"/>
                  </a:cubicBezTo>
                  <a:cubicBezTo>
                    <a:pt x="638" y="527"/>
                    <a:pt x="635" y="529"/>
                    <a:pt x="635" y="523"/>
                  </a:cubicBezTo>
                  <a:cubicBezTo>
                    <a:pt x="635" y="523"/>
                    <a:pt x="635" y="523"/>
                    <a:pt x="636" y="522"/>
                  </a:cubicBezTo>
                  <a:cubicBezTo>
                    <a:pt x="636" y="520"/>
                    <a:pt x="638" y="518"/>
                    <a:pt x="639" y="518"/>
                  </a:cubicBezTo>
                  <a:cubicBezTo>
                    <a:pt x="642" y="519"/>
                    <a:pt x="657" y="525"/>
                    <a:pt x="659" y="526"/>
                  </a:cubicBezTo>
                  <a:cubicBezTo>
                    <a:pt x="660" y="527"/>
                    <a:pt x="669" y="528"/>
                    <a:pt x="669" y="528"/>
                  </a:cubicBezTo>
                  <a:cubicBezTo>
                    <a:pt x="673" y="533"/>
                    <a:pt x="673" y="533"/>
                    <a:pt x="673" y="533"/>
                  </a:cubicBezTo>
                  <a:cubicBezTo>
                    <a:pt x="673" y="533"/>
                    <a:pt x="680" y="550"/>
                    <a:pt x="680" y="553"/>
                  </a:cubicBezTo>
                  <a:cubicBezTo>
                    <a:pt x="680" y="555"/>
                    <a:pt x="687" y="561"/>
                    <a:pt x="683" y="562"/>
                  </a:cubicBezTo>
                  <a:close/>
                  <a:moveTo>
                    <a:pt x="639" y="462"/>
                  </a:moveTo>
                  <a:cubicBezTo>
                    <a:pt x="639" y="460"/>
                    <a:pt x="641" y="457"/>
                    <a:pt x="641" y="457"/>
                  </a:cubicBezTo>
                  <a:cubicBezTo>
                    <a:pt x="644" y="459"/>
                    <a:pt x="644" y="459"/>
                    <a:pt x="644" y="459"/>
                  </a:cubicBezTo>
                  <a:cubicBezTo>
                    <a:pt x="644" y="459"/>
                    <a:pt x="647" y="466"/>
                    <a:pt x="647" y="468"/>
                  </a:cubicBezTo>
                  <a:cubicBezTo>
                    <a:pt x="648" y="470"/>
                    <a:pt x="651" y="476"/>
                    <a:pt x="653" y="478"/>
                  </a:cubicBezTo>
                  <a:cubicBezTo>
                    <a:pt x="654" y="480"/>
                    <a:pt x="653" y="484"/>
                    <a:pt x="653" y="484"/>
                  </a:cubicBezTo>
                  <a:cubicBezTo>
                    <a:pt x="653" y="484"/>
                    <a:pt x="645" y="479"/>
                    <a:pt x="642" y="477"/>
                  </a:cubicBezTo>
                  <a:cubicBezTo>
                    <a:pt x="638" y="475"/>
                    <a:pt x="641" y="472"/>
                    <a:pt x="641" y="471"/>
                  </a:cubicBezTo>
                  <a:cubicBezTo>
                    <a:pt x="641" y="470"/>
                    <a:pt x="639" y="463"/>
                    <a:pt x="639" y="462"/>
                  </a:cubicBezTo>
                  <a:close/>
                  <a:moveTo>
                    <a:pt x="642" y="486"/>
                  </a:moveTo>
                  <a:cubicBezTo>
                    <a:pt x="642" y="486"/>
                    <a:pt x="648" y="489"/>
                    <a:pt x="652" y="491"/>
                  </a:cubicBezTo>
                  <a:cubicBezTo>
                    <a:pt x="655" y="492"/>
                    <a:pt x="659" y="496"/>
                    <a:pt x="659" y="497"/>
                  </a:cubicBezTo>
                  <a:cubicBezTo>
                    <a:pt x="659" y="499"/>
                    <a:pt x="659" y="501"/>
                    <a:pt x="661" y="504"/>
                  </a:cubicBezTo>
                  <a:cubicBezTo>
                    <a:pt x="662" y="507"/>
                    <a:pt x="665" y="509"/>
                    <a:pt x="665" y="512"/>
                  </a:cubicBezTo>
                  <a:cubicBezTo>
                    <a:pt x="665" y="514"/>
                    <a:pt x="665" y="516"/>
                    <a:pt x="665" y="516"/>
                  </a:cubicBezTo>
                  <a:cubicBezTo>
                    <a:pt x="665" y="516"/>
                    <a:pt x="661" y="514"/>
                    <a:pt x="655" y="512"/>
                  </a:cubicBezTo>
                  <a:cubicBezTo>
                    <a:pt x="649" y="509"/>
                    <a:pt x="649" y="508"/>
                    <a:pt x="647" y="508"/>
                  </a:cubicBezTo>
                  <a:cubicBezTo>
                    <a:pt x="644" y="508"/>
                    <a:pt x="641" y="508"/>
                    <a:pt x="641" y="508"/>
                  </a:cubicBezTo>
                  <a:cubicBezTo>
                    <a:pt x="638" y="506"/>
                    <a:pt x="638" y="506"/>
                    <a:pt x="638" y="506"/>
                  </a:cubicBezTo>
                  <a:cubicBezTo>
                    <a:pt x="638" y="506"/>
                    <a:pt x="637" y="495"/>
                    <a:pt x="638" y="493"/>
                  </a:cubicBezTo>
                  <a:cubicBezTo>
                    <a:pt x="639" y="490"/>
                    <a:pt x="642" y="486"/>
                    <a:pt x="642" y="486"/>
                  </a:cubicBezTo>
                  <a:close/>
                  <a:moveTo>
                    <a:pt x="683" y="412"/>
                  </a:moveTo>
                  <a:cubicBezTo>
                    <a:pt x="683" y="413"/>
                    <a:pt x="690" y="416"/>
                    <a:pt x="680" y="419"/>
                  </a:cubicBezTo>
                  <a:cubicBezTo>
                    <a:pt x="680" y="419"/>
                    <a:pt x="677" y="437"/>
                    <a:pt x="677" y="439"/>
                  </a:cubicBezTo>
                  <a:cubicBezTo>
                    <a:pt x="677" y="441"/>
                    <a:pt x="674" y="444"/>
                    <a:pt x="673" y="443"/>
                  </a:cubicBezTo>
                  <a:cubicBezTo>
                    <a:pt x="672" y="443"/>
                    <a:pt x="665" y="440"/>
                    <a:pt x="662" y="440"/>
                  </a:cubicBezTo>
                  <a:cubicBezTo>
                    <a:pt x="659" y="440"/>
                    <a:pt x="658" y="440"/>
                    <a:pt x="655" y="440"/>
                  </a:cubicBezTo>
                  <a:cubicBezTo>
                    <a:pt x="652" y="440"/>
                    <a:pt x="645" y="437"/>
                    <a:pt x="645" y="437"/>
                  </a:cubicBezTo>
                  <a:cubicBezTo>
                    <a:pt x="645" y="437"/>
                    <a:pt x="645" y="439"/>
                    <a:pt x="641" y="436"/>
                  </a:cubicBezTo>
                  <a:cubicBezTo>
                    <a:pt x="637" y="433"/>
                    <a:pt x="636" y="430"/>
                    <a:pt x="636" y="428"/>
                  </a:cubicBezTo>
                  <a:cubicBezTo>
                    <a:pt x="636" y="426"/>
                    <a:pt x="634" y="416"/>
                    <a:pt x="634" y="412"/>
                  </a:cubicBezTo>
                  <a:cubicBezTo>
                    <a:pt x="634" y="409"/>
                    <a:pt x="633" y="400"/>
                    <a:pt x="632" y="397"/>
                  </a:cubicBezTo>
                  <a:cubicBezTo>
                    <a:pt x="632" y="395"/>
                    <a:pt x="631" y="387"/>
                    <a:pt x="631" y="387"/>
                  </a:cubicBezTo>
                  <a:cubicBezTo>
                    <a:pt x="631" y="387"/>
                    <a:pt x="683" y="411"/>
                    <a:pt x="683" y="412"/>
                  </a:cubicBezTo>
                  <a:close/>
                  <a:moveTo>
                    <a:pt x="579" y="347"/>
                  </a:moveTo>
                  <a:cubicBezTo>
                    <a:pt x="579" y="345"/>
                    <a:pt x="582" y="346"/>
                    <a:pt x="583" y="346"/>
                  </a:cubicBezTo>
                  <a:cubicBezTo>
                    <a:pt x="585" y="346"/>
                    <a:pt x="589" y="348"/>
                    <a:pt x="589" y="348"/>
                  </a:cubicBezTo>
                  <a:cubicBezTo>
                    <a:pt x="589" y="348"/>
                    <a:pt x="592" y="351"/>
                    <a:pt x="592" y="353"/>
                  </a:cubicBezTo>
                  <a:cubicBezTo>
                    <a:pt x="592" y="354"/>
                    <a:pt x="592" y="358"/>
                    <a:pt x="592" y="358"/>
                  </a:cubicBezTo>
                  <a:cubicBezTo>
                    <a:pt x="592" y="358"/>
                    <a:pt x="593" y="360"/>
                    <a:pt x="590" y="360"/>
                  </a:cubicBezTo>
                  <a:cubicBezTo>
                    <a:pt x="587" y="360"/>
                    <a:pt x="582" y="359"/>
                    <a:pt x="581" y="358"/>
                  </a:cubicBezTo>
                  <a:cubicBezTo>
                    <a:pt x="580" y="357"/>
                    <a:pt x="577" y="358"/>
                    <a:pt x="577" y="356"/>
                  </a:cubicBezTo>
                  <a:cubicBezTo>
                    <a:pt x="576" y="355"/>
                    <a:pt x="575" y="353"/>
                    <a:pt x="575" y="353"/>
                  </a:cubicBezTo>
                  <a:cubicBezTo>
                    <a:pt x="575" y="353"/>
                    <a:pt x="579" y="350"/>
                    <a:pt x="579" y="347"/>
                  </a:cubicBezTo>
                  <a:close/>
                  <a:moveTo>
                    <a:pt x="545" y="324"/>
                  </a:moveTo>
                  <a:cubicBezTo>
                    <a:pt x="546" y="323"/>
                    <a:pt x="548" y="319"/>
                    <a:pt x="548" y="319"/>
                  </a:cubicBezTo>
                  <a:cubicBezTo>
                    <a:pt x="548" y="319"/>
                    <a:pt x="551" y="317"/>
                    <a:pt x="551" y="316"/>
                  </a:cubicBezTo>
                  <a:cubicBezTo>
                    <a:pt x="551" y="316"/>
                    <a:pt x="550" y="312"/>
                    <a:pt x="550" y="312"/>
                  </a:cubicBezTo>
                  <a:cubicBezTo>
                    <a:pt x="550" y="312"/>
                    <a:pt x="552" y="309"/>
                    <a:pt x="554" y="308"/>
                  </a:cubicBezTo>
                  <a:cubicBezTo>
                    <a:pt x="556" y="308"/>
                    <a:pt x="557" y="307"/>
                    <a:pt x="560" y="306"/>
                  </a:cubicBezTo>
                  <a:cubicBezTo>
                    <a:pt x="563" y="305"/>
                    <a:pt x="563" y="303"/>
                    <a:pt x="565" y="305"/>
                  </a:cubicBezTo>
                  <a:cubicBezTo>
                    <a:pt x="567" y="308"/>
                    <a:pt x="572" y="309"/>
                    <a:pt x="572" y="311"/>
                  </a:cubicBezTo>
                  <a:cubicBezTo>
                    <a:pt x="573" y="312"/>
                    <a:pt x="575" y="315"/>
                    <a:pt x="575" y="317"/>
                  </a:cubicBezTo>
                  <a:cubicBezTo>
                    <a:pt x="575" y="319"/>
                    <a:pt x="579" y="319"/>
                    <a:pt x="573" y="319"/>
                  </a:cubicBezTo>
                  <a:cubicBezTo>
                    <a:pt x="567" y="320"/>
                    <a:pt x="566" y="321"/>
                    <a:pt x="563" y="322"/>
                  </a:cubicBezTo>
                  <a:cubicBezTo>
                    <a:pt x="561" y="323"/>
                    <a:pt x="558" y="323"/>
                    <a:pt x="557" y="324"/>
                  </a:cubicBezTo>
                  <a:cubicBezTo>
                    <a:pt x="555" y="324"/>
                    <a:pt x="550" y="326"/>
                    <a:pt x="549" y="326"/>
                  </a:cubicBezTo>
                  <a:cubicBezTo>
                    <a:pt x="548" y="326"/>
                    <a:pt x="546" y="327"/>
                    <a:pt x="546" y="327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45" y="328"/>
                    <a:pt x="544" y="326"/>
                    <a:pt x="545" y="324"/>
                  </a:cubicBezTo>
                  <a:close/>
                  <a:moveTo>
                    <a:pt x="566" y="361"/>
                  </a:moveTo>
                  <a:cubicBezTo>
                    <a:pt x="564" y="363"/>
                    <a:pt x="563" y="363"/>
                    <a:pt x="562" y="363"/>
                  </a:cubicBezTo>
                  <a:cubicBezTo>
                    <a:pt x="561" y="363"/>
                    <a:pt x="558" y="363"/>
                    <a:pt x="557" y="363"/>
                  </a:cubicBezTo>
                  <a:cubicBezTo>
                    <a:pt x="556" y="363"/>
                    <a:pt x="554" y="362"/>
                    <a:pt x="554" y="362"/>
                  </a:cubicBezTo>
                  <a:cubicBezTo>
                    <a:pt x="554" y="362"/>
                    <a:pt x="555" y="359"/>
                    <a:pt x="557" y="359"/>
                  </a:cubicBezTo>
                  <a:cubicBezTo>
                    <a:pt x="559" y="359"/>
                    <a:pt x="559" y="360"/>
                    <a:pt x="561" y="360"/>
                  </a:cubicBezTo>
                  <a:cubicBezTo>
                    <a:pt x="563" y="360"/>
                    <a:pt x="565" y="359"/>
                    <a:pt x="565" y="359"/>
                  </a:cubicBezTo>
                  <a:cubicBezTo>
                    <a:pt x="565" y="359"/>
                    <a:pt x="567" y="360"/>
                    <a:pt x="566" y="361"/>
                  </a:cubicBezTo>
                  <a:close/>
                  <a:moveTo>
                    <a:pt x="549" y="365"/>
                  </a:moveTo>
                  <a:cubicBezTo>
                    <a:pt x="549" y="365"/>
                    <a:pt x="553" y="374"/>
                    <a:pt x="563" y="372"/>
                  </a:cubicBezTo>
                  <a:cubicBezTo>
                    <a:pt x="563" y="372"/>
                    <a:pt x="565" y="373"/>
                    <a:pt x="563" y="379"/>
                  </a:cubicBezTo>
                  <a:cubicBezTo>
                    <a:pt x="562" y="384"/>
                    <a:pt x="563" y="388"/>
                    <a:pt x="563" y="388"/>
                  </a:cubicBezTo>
                  <a:cubicBezTo>
                    <a:pt x="561" y="391"/>
                    <a:pt x="561" y="391"/>
                    <a:pt x="561" y="391"/>
                  </a:cubicBezTo>
                  <a:cubicBezTo>
                    <a:pt x="561" y="391"/>
                    <a:pt x="557" y="391"/>
                    <a:pt x="556" y="391"/>
                  </a:cubicBezTo>
                  <a:cubicBezTo>
                    <a:pt x="555" y="391"/>
                    <a:pt x="553" y="391"/>
                    <a:pt x="552" y="391"/>
                  </a:cubicBezTo>
                  <a:cubicBezTo>
                    <a:pt x="550" y="391"/>
                    <a:pt x="545" y="390"/>
                    <a:pt x="546" y="385"/>
                  </a:cubicBezTo>
                  <a:cubicBezTo>
                    <a:pt x="547" y="379"/>
                    <a:pt x="550" y="378"/>
                    <a:pt x="550" y="377"/>
                  </a:cubicBezTo>
                  <a:cubicBezTo>
                    <a:pt x="550" y="376"/>
                    <a:pt x="547" y="374"/>
                    <a:pt x="547" y="373"/>
                  </a:cubicBezTo>
                  <a:cubicBezTo>
                    <a:pt x="546" y="372"/>
                    <a:pt x="545" y="370"/>
                    <a:pt x="544" y="370"/>
                  </a:cubicBezTo>
                  <a:cubicBezTo>
                    <a:pt x="543" y="370"/>
                    <a:pt x="541" y="369"/>
                    <a:pt x="541" y="369"/>
                  </a:cubicBezTo>
                  <a:cubicBezTo>
                    <a:pt x="541" y="369"/>
                    <a:pt x="547" y="366"/>
                    <a:pt x="549" y="365"/>
                  </a:cubicBezTo>
                  <a:close/>
                  <a:moveTo>
                    <a:pt x="554" y="440"/>
                  </a:moveTo>
                  <a:cubicBezTo>
                    <a:pt x="555" y="441"/>
                    <a:pt x="555" y="441"/>
                    <a:pt x="555" y="441"/>
                  </a:cubicBezTo>
                  <a:cubicBezTo>
                    <a:pt x="555" y="441"/>
                    <a:pt x="554" y="442"/>
                    <a:pt x="553" y="442"/>
                  </a:cubicBezTo>
                  <a:cubicBezTo>
                    <a:pt x="551" y="442"/>
                    <a:pt x="549" y="441"/>
                    <a:pt x="547" y="441"/>
                  </a:cubicBezTo>
                  <a:cubicBezTo>
                    <a:pt x="545" y="440"/>
                    <a:pt x="543" y="438"/>
                    <a:pt x="540" y="438"/>
                  </a:cubicBezTo>
                  <a:cubicBezTo>
                    <a:pt x="537" y="438"/>
                    <a:pt x="533" y="438"/>
                    <a:pt x="532" y="437"/>
                  </a:cubicBezTo>
                  <a:cubicBezTo>
                    <a:pt x="531" y="436"/>
                    <a:pt x="536" y="434"/>
                    <a:pt x="538" y="433"/>
                  </a:cubicBezTo>
                  <a:cubicBezTo>
                    <a:pt x="540" y="432"/>
                    <a:pt x="541" y="433"/>
                    <a:pt x="544" y="432"/>
                  </a:cubicBezTo>
                  <a:cubicBezTo>
                    <a:pt x="546" y="431"/>
                    <a:pt x="547" y="431"/>
                    <a:pt x="547" y="431"/>
                  </a:cubicBezTo>
                  <a:cubicBezTo>
                    <a:pt x="555" y="427"/>
                    <a:pt x="555" y="427"/>
                    <a:pt x="555" y="427"/>
                  </a:cubicBezTo>
                  <a:cubicBezTo>
                    <a:pt x="557" y="428"/>
                    <a:pt x="557" y="428"/>
                    <a:pt x="557" y="428"/>
                  </a:cubicBezTo>
                  <a:cubicBezTo>
                    <a:pt x="557" y="428"/>
                    <a:pt x="556" y="431"/>
                    <a:pt x="555" y="434"/>
                  </a:cubicBezTo>
                  <a:cubicBezTo>
                    <a:pt x="554" y="436"/>
                    <a:pt x="554" y="440"/>
                    <a:pt x="554" y="440"/>
                  </a:cubicBezTo>
                  <a:close/>
                  <a:moveTo>
                    <a:pt x="554" y="409"/>
                  </a:moveTo>
                  <a:cubicBezTo>
                    <a:pt x="552" y="411"/>
                    <a:pt x="552" y="412"/>
                    <a:pt x="549" y="412"/>
                  </a:cubicBezTo>
                  <a:cubicBezTo>
                    <a:pt x="546" y="413"/>
                    <a:pt x="545" y="413"/>
                    <a:pt x="543" y="414"/>
                  </a:cubicBezTo>
                  <a:cubicBezTo>
                    <a:pt x="541" y="414"/>
                    <a:pt x="544" y="415"/>
                    <a:pt x="538" y="416"/>
                  </a:cubicBezTo>
                  <a:cubicBezTo>
                    <a:pt x="532" y="416"/>
                    <a:pt x="537" y="416"/>
                    <a:pt x="529" y="416"/>
                  </a:cubicBezTo>
                  <a:cubicBezTo>
                    <a:pt x="521" y="416"/>
                    <a:pt x="519" y="416"/>
                    <a:pt x="519" y="416"/>
                  </a:cubicBezTo>
                  <a:cubicBezTo>
                    <a:pt x="519" y="414"/>
                    <a:pt x="519" y="414"/>
                    <a:pt x="519" y="414"/>
                  </a:cubicBezTo>
                  <a:cubicBezTo>
                    <a:pt x="529" y="409"/>
                    <a:pt x="529" y="409"/>
                    <a:pt x="529" y="409"/>
                  </a:cubicBezTo>
                  <a:cubicBezTo>
                    <a:pt x="529" y="409"/>
                    <a:pt x="531" y="409"/>
                    <a:pt x="536" y="408"/>
                  </a:cubicBezTo>
                  <a:cubicBezTo>
                    <a:pt x="540" y="408"/>
                    <a:pt x="542" y="405"/>
                    <a:pt x="543" y="405"/>
                  </a:cubicBezTo>
                  <a:cubicBezTo>
                    <a:pt x="545" y="404"/>
                    <a:pt x="550" y="403"/>
                    <a:pt x="552" y="402"/>
                  </a:cubicBezTo>
                  <a:cubicBezTo>
                    <a:pt x="555" y="401"/>
                    <a:pt x="558" y="397"/>
                    <a:pt x="559" y="397"/>
                  </a:cubicBezTo>
                  <a:cubicBezTo>
                    <a:pt x="560" y="397"/>
                    <a:pt x="562" y="403"/>
                    <a:pt x="560" y="404"/>
                  </a:cubicBezTo>
                  <a:cubicBezTo>
                    <a:pt x="559" y="406"/>
                    <a:pt x="557" y="407"/>
                    <a:pt x="554" y="409"/>
                  </a:cubicBezTo>
                  <a:close/>
                  <a:moveTo>
                    <a:pt x="523" y="402"/>
                  </a:moveTo>
                  <a:cubicBezTo>
                    <a:pt x="523" y="402"/>
                    <a:pt x="528" y="401"/>
                    <a:pt x="528" y="396"/>
                  </a:cubicBezTo>
                  <a:cubicBezTo>
                    <a:pt x="528" y="396"/>
                    <a:pt x="526" y="395"/>
                    <a:pt x="531" y="396"/>
                  </a:cubicBezTo>
                  <a:cubicBezTo>
                    <a:pt x="536" y="397"/>
                    <a:pt x="536" y="390"/>
                    <a:pt x="536" y="390"/>
                  </a:cubicBezTo>
                  <a:cubicBezTo>
                    <a:pt x="536" y="390"/>
                    <a:pt x="539" y="393"/>
                    <a:pt x="541" y="394"/>
                  </a:cubicBezTo>
                  <a:cubicBezTo>
                    <a:pt x="542" y="394"/>
                    <a:pt x="548" y="395"/>
                    <a:pt x="549" y="395"/>
                  </a:cubicBezTo>
                  <a:cubicBezTo>
                    <a:pt x="550" y="395"/>
                    <a:pt x="550" y="395"/>
                    <a:pt x="550" y="395"/>
                  </a:cubicBezTo>
                  <a:cubicBezTo>
                    <a:pt x="550" y="395"/>
                    <a:pt x="550" y="395"/>
                    <a:pt x="549" y="395"/>
                  </a:cubicBezTo>
                  <a:cubicBezTo>
                    <a:pt x="549" y="396"/>
                    <a:pt x="547" y="396"/>
                    <a:pt x="547" y="397"/>
                  </a:cubicBezTo>
                  <a:cubicBezTo>
                    <a:pt x="545" y="398"/>
                    <a:pt x="531" y="404"/>
                    <a:pt x="531" y="404"/>
                  </a:cubicBezTo>
                  <a:cubicBezTo>
                    <a:pt x="531" y="404"/>
                    <a:pt x="527" y="405"/>
                    <a:pt x="525" y="406"/>
                  </a:cubicBezTo>
                  <a:cubicBezTo>
                    <a:pt x="523" y="407"/>
                    <a:pt x="520" y="408"/>
                    <a:pt x="519" y="408"/>
                  </a:cubicBezTo>
                  <a:cubicBezTo>
                    <a:pt x="518" y="408"/>
                    <a:pt x="515" y="410"/>
                    <a:pt x="515" y="408"/>
                  </a:cubicBezTo>
                  <a:cubicBezTo>
                    <a:pt x="515" y="408"/>
                    <a:pt x="523" y="406"/>
                    <a:pt x="523" y="402"/>
                  </a:cubicBezTo>
                  <a:close/>
                  <a:moveTo>
                    <a:pt x="510" y="387"/>
                  </a:moveTo>
                  <a:cubicBezTo>
                    <a:pt x="510" y="385"/>
                    <a:pt x="511" y="383"/>
                    <a:pt x="512" y="382"/>
                  </a:cubicBezTo>
                  <a:cubicBezTo>
                    <a:pt x="513" y="381"/>
                    <a:pt x="518" y="379"/>
                    <a:pt x="518" y="379"/>
                  </a:cubicBezTo>
                  <a:cubicBezTo>
                    <a:pt x="518" y="379"/>
                    <a:pt x="517" y="380"/>
                    <a:pt x="516" y="382"/>
                  </a:cubicBezTo>
                  <a:cubicBezTo>
                    <a:pt x="514" y="385"/>
                    <a:pt x="514" y="385"/>
                    <a:pt x="514" y="387"/>
                  </a:cubicBezTo>
                  <a:cubicBezTo>
                    <a:pt x="515" y="388"/>
                    <a:pt x="516" y="388"/>
                    <a:pt x="514" y="390"/>
                  </a:cubicBezTo>
                  <a:cubicBezTo>
                    <a:pt x="512" y="391"/>
                    <a:pt x="511" y="393"/>
                    <a:pt x="510" y="393"/>
                  </a:cubicBezTo>
                  <a:cubicBezTo>
                    <a:pt x="509" y="393"/>
                    <a:pt x="508" y="389"/>
                    <a:pt x="508" y="389"/>
                  </a:cubicBezTo>
                  <a:cubicBezTo>
                    <a:pt x="508" y="389"/>
                    <a:pt x="510" y="389"/>
                    <a:pt x="510" y="387"/>
                  </a:cubicBezTo>
                  <a:close/>
                  <a:moveTo>
                    <a:pt x="422" y="327"/>
                  </a:moveTo>
                  <a:cubicBezTo>
                    <a:pt x="425" y="326"/>
                    <a:pt x="426" y="325"/>
                    <a:pt x="428" y="325"/>
                  </a:cubicBezTo>
                  <a:cubicBezTo>
                    <a:pt x="430" y="324"/>
                    <a:pt x="432" y="322"/>
                    <a:pt x="434" y="323"/>
                  </a:cubicBezTo>
                  <a:cubicBezTo>
                    <a:pt x="435" y="324"/>
                    <a:pt x="440" y="326"/>
                    <a:pt x="441" y="329"/>
                  </a:cubicBezTo>
                  <a:cubicBezTo>
                    <a:pt x="442" y="332"/>
                    <a:pt x="443" y="336"/>
                    <a:pt x="445" y="337"/>
                  </a:cubicBezTo>
                  <a:cubicBezTo>
                    <a:pt x="448" y="337"/>
                    <a:pt x="450" y="337"/>
                    <a:pt x="450" y="337"/>
                  </a:cubicBezTo>
                  <a:cubicBezTo>
                    <a:pt x="450" y="338"/>
                    <a:pt x="446" y="342"/>
                    <a:pt x="445" y="343"/>
                  </a:cubicBezTo>
                  <a:cubicBezTo>
                    <a:pt x="444" y="345"/>
                    <a:pt x="444" y="347"/>
                    <a:pt x="444" y="349"/>
                  </a:cubicBezTo>
                  <a:cubicBezTo>
                    <a:pt x="444" y="352"/>
                    <a:pt x="443" y="351"/>
                    <a:pt x="444" y="354"/>
                  </a:cubicBezTo>
                  <a:cubicBezTo>
                    <a:pt x="445" y="356"/>
                    <a:pt x="445" y="357"/>
                    <a:pt x="446" y="357"/>
                  </a:cubicBezTo>
                  <a:cubicBezTo>
                    <a:pt x="447" y="357"/>
                    <a:pt x="447" y="353"/>
                    <a:pt x="447" y="357"/>
                  </a:cubicBezTo>
                  <a:cubicBezTo>
                    <a:pt x="446" y="360"/>
                    <a:pt x="446" y="360"/>
                    <a:pt x="445" y="363"/>
                  </a:cubicBezTo>
                  <a:cubicBezTo>
                    <a:pt x="443" y="366"/>
                    <a:pt x="443" y="368"/>
                    <a:pt x="441" y="369"/>
                  </a:cubicBezTo>
                  <a:cubicBezTo>
                    <a:pt x="439" y="371"/>
                    <a:pt x="439" y="370"/>
                    <a:pt x="438" y="372"/>
                  </a:cubicBezTo>
                  <a:cubicBezTo>
                    <a:pt x="437" y="374"/>
                    <a:pt x="430" y="373"/>
                    <a:pt x="426" y="377"/>
                  </a:cubicBezTo>
                  <a:cubicBezTo>
                    <a:pt x="421" y="380"/>
                    <a:pt x="423" y="380"/>
                    <a:pt x="415" y="379"/>
                  </a:cubicBezTo>
                  <a:cubicBezTo>
                    <a:pt x="408" y="378"/>
                    <a:pt x="414" y="379"/>
                    <a:pt x="405" y="381"/>
                  </a:cubicBezTo>
                  <a:cubicBezTo>
                    <a:pt x="396" y="383"/>
                    <a:pt x="397" y="381"/>
                    <a:pt x="395" y="383"/>
                  </a:cubicBezTo>
                  <a:cubicBezTo>
                    <a:pt x="392" y="386"/>
                    <a:pt x="388" y="384"/>
                    <a:pt x="386" y="385"/>
                  </a:cubicBezTo>
                  <a:cubicBezTo>
                    <a:pt x="383" y="387"/>
                    <a:pt x="384" y="388"/>
                    <a:pt x="376" y="388"/>
                  </a:cubicBezTo>
                  <a:cubicBezTo>
                    <a:pt x="369" y="389"/>
                    <a:pt x="363" y="391"/>
                    <a:pt x="361" y="392"/>
                  </a:cubicBezTo>
                  <a:cubicBezTo>
                    <a:pt x="359" y="393"/>
                    <a:pt x="359" y="392"/>
                    <a:pt x="356" y="394"/>
                  </a:cubicBezTo>
                  <a:cubicBezTo>
                    <a:pt x="354" y="395"/>
                    <a:pt x="360" y="394"/>
                    <a:pt x="353" y="395"/>
                  </a:cubicBezTo>
                  <a:cubicBezTo>
                    <a:pt x="346" y="396"/>
                    <a:pt x="345" y="394"/>
                    <a:pt x="343" y="396"/>
                  </a:cubicBezTo>
                  <a:cubicBezTo>
                    <a:pt x="341" y="397"/>
                    <a:pt x="339" y="398"/>
                    <a:pt x="338" y="397"/>
                  </a:cubicBezTo>
                  <a:cubicBezTo>
                    <a:pt x="338" y="396"/>
                    <a:pt x="325" y="384"/>
                    <a:pt x="326" y="381"/>
                  </a:cubicBezTo>
                  <a:cubicBezTo>
                    <a:pt x="326" y="381"/>
                    <a:pt x="334" y="378"/>
                    <a:pt x="335" y="376"/>
                  </a:cubicBezTo>
                  <a:cubicBezTo>
                    <a:pt x="336" y="374"/>
                    <a:pt x="346" y="371"/>
                    <a:pt x="348" y="369"/>
                  </a:cubicBezTo>
                  <a:cubicBezTo>
                    <a:pt x="350" y="368"/>
                    <a:pt x="354" y="362"/>
                    <a:pt x="357" y="361"/>
                  </a:cubicBezTo>
                  <a:cubicBezTo>
                    <a:pt x="360" y="360"/>
                    <a:pt x="374" y="355"/>
                    <a:pt x="375" y="355"/>
                  </a:cubicBezTo>
                  <a:cubicBezTo>
                    <a:pt x="376" y="355"/>
                    <a:pt x="380" y="356"/>
                    <a:pt x="382" y="355"/>
                  </a:cubicBezTo>
                  <a:cubicBezTo>
                    <a:pt x="385" y="355"/>
                    <a:pt x="385" y="353"/>
                    <a:pt x="385" y="351"/>
                  </a:cubicBezTo>
                  <a:cubicBezTo>
                    <a:pt x="384" y="350"/>
                    <a:pt x="378" y="350"/>
                    <a:pt x="384" y="347"/>
                  </a:cubicBezTo>
                  <a:cubicBezTo>
                    <a:pt x="389" y="345"/>
                    <a:pt x="395" y="341"/>
                    <a:pt x="395" y="341"/>
                  </a:cubicBezTo>
                  <a:cubicBezTo>
                    <a:pt x="395" y="341"/>
                    <a:pt x="398" y="339"/>
                    <a:pt x="399" y="339"/>
                  </a:cubicBezTo>
                  <a:cubicBezTo>
                    <a:pt x="401" y="339"/>
                    <a:pt x="402" y="339"/>
                    <a:pt x="404" y="339"/>
                  </a:cubicBezTo>
                  <a:cubicBezTo>
                    <a:pt x="405" y="339"/>
                    <a:pt x="407" y="340"/>
                    <a:pt x="408" y="337"/>
                  </a:cubicBezTo>
                  <a:cubicBezTo>
                    <a:pt x="410" y="335"/>
                    <a:pt x="409" y="332"/>
                    <a:pt x="412" y="331"/>
                  </a:cubicBezTo>
                  <a:cubicBezTo>
                    <a:pt x="415" y="329"/>
                    <a:pt x="419" y="329"/>
                    <a:pt x="422" y="327"/>
                  </a:cubicBezTo>
                  <a:close/>
                  <a:moveTo>
                    <a:pt x="342" y="285"/>
                  </a:moveTo>
                  <a:cubicBezTo>
                    <a:pt x="349" y="282"/>
                    <a:pt x="351" y="283"/>
                    <a:pt x="351" y="283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50" y="278"/>
                    <a:pt x="347" y="278"/>
                    <a:pt x="347" y="279"/>
                  </a:cubicBezTo>
                  <a:cubicBezTo>
                    <a:pt x="346" y="280"/>
                    <a:pt x="343" y="279"/>
                    <a:pt x="343" y="279"/>
                  </a:cubicBezTo>
                  <a:cubicBezTo>
                    <a:pt x="343" y="279"/>
                    <a:pt x="342" y="277"/>
                    <a:pt x="342" y="274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2" y="270"/>
                    <a:pt x="342" y="268"/>
                    <a:pt x="342" y="266"/>
                  </a:cubicBezTo>
                  <a:cubicBezTo>
                    <a:pt x="342" y="264"/>
                    <a:pt x="343" y="263"/>
                    <a:pt x="343" y="262"/>
                  </a:cubicBezTo>
                  <a:cubicBezTo>
                    <a:pt x="343" y="257"/>
                    <a:pt x="343" y="257"/>
                    <a:pt x="343" y="257"/>
                  </a:cubicBezTo>
                  <a:cubicBezTo>
                    <a:pt x="343" y="256"/>
                    <a:pt x="342" y="253"/>
                    <a:pt x="342" y="253"/>
                  </a:cubicBezTo>
                  <a:cubicBezTo>
                    <a:pt x="342" y="253"/>
                    <a:pt x="346" y="253"/>
                    <a:pt x="347" y="253"/>
                  </a:cubicBezTo>
                  <a:cubicBezTo>
                    <a:pt x="347" y="254"/>
                    <a:pt x="351" y="257"/>
                    <a:pt x="351" y="258"/>
                  </a:cubicBezTo>
                  <a:cubicBezTo>
                    <a:pt x="351" y="259"/>
                    <a:pt x="354" y="261"/>
                    <a:pt x="355" y="262"/>
                  </a:cubicBezTo>
                  <a:cubicBezTo>
                    <a:pt x="356" y="263"/>
                    <a:pt x="359" y="265"/>
                    <a:pt x="359" y="266"/>
                  </a:cubicBezTo>
                  <a:cubicBezTo>
                    <a:pt x="359" y="266"/>
                    <a:pt x="361" y="270"/>
                    <a:pt x="363" y="271"/>
                  </a:cubicBezTo>
                  <a:cubicBezTo>
                    <a:pt x="365" y="272"/>
                    <a:pt x="367" y="273"/>
                    <a:pt x="368" y="273"/>
                  </a:cubicBezTo>
                  <a:cubicBezTo>
                    <a:pt x="369" y="273"/>
                    <a:pt x="371" y="274"/>
                    <a:pt x="369" y="274"/>
                  </a:cubicBezTo>
                  <a:cubicBezTo>
                    <a:pt x="367" y="274"/>
                    <a:pt x="367" y="275"/>
                    <a:pt x="364" y="275"/>
                  </a:cubicBezTo>
                  <a:cubicBezTo>
                    <a:pt x="362" y="275"/>
                    <a:pt x="360" y="275"/>
                    <a:pt x="360" y="277"/>
                  </a:cubicBezTo>
                  <a:cubicBezTo>
                    <a:pt x="360" y="278"/>
                    <a:pt x="359" y="278"/>
                    <a:pt x="361" y="279"/>
                  </a:cubicBezTo>
                  <a:cubicBezTo>
                    <a:pt x="362" y="280"/>
                    <a:pt x="364" y="281"/>
                    <a:pt x="365" y="280"/>
                  </a:cubicBezTo>
                  <a:cubicBezTo>
                    <a:pt x="366" y="279"/>
                    <a:pt x="368" y="278"/>
                    <a:pt x="369" y="279"/>
                  </a:cubicBezTo>
                  <a:cubicBezTo>
                    <a:pt x="371" y="279"/>
                    <a:pt x="372" y="277"/>
                    <a:pt x="374" y="277"/>
                  </a:cubicBezTo>
                  <a:cubicBezTo>
                    <a:pt x="375" y="277"/>
                    <a:pt x="376" y="278"/>
                    <a:pt x="378" y="280"/>
                  </a:cubicBezTo>
                  <a:cubicBezTo>
                    <a:pt x="380" y="282"/>
                    <a:pt x="387" y="284"/>
                    <a:pt x="387" y="285"/>
                  </a:cubicBezTo>
                  <a:cubicBezTo>
                    <a:pt x="388" y="285"/>
                    <a:pt x="390" y="286"/>
                    <a:pt x="387" y="286"/>
                  </a:cubicBezTo>
                  <a:cubicBezTo>
                    <a:pt x="384" y="286"/>
                    <a:pt x="382" y="286"/>
                    <a:pt x="382" y="287"/>
                  </a:cubicBezTo>
                  <a:cubicBezTo>
                    <a:pt x="382" y="287"/>
                    <a:pt x="377" y="287"/>
                    <a:pt x="377" y="287"/>
                  </a:cubicBezTo>
                  <a:cubicBezTo>
                    <a:pt x="376" y="287"/>
                    <a:pt x="373" y="287"/>
                    <a:pt x="370" y="287"/>
                  </a:cubicBezTo>
                  <a:cubicBezTo>
                    <a:pt x="367" y="287"/>
                    <a:pt x="368" y="288"/>
                    <a:pt x="366" y="287"/>
                  </a:cubicBezTo>
                  <a:cubicBezTo>
                    <a:pt x="365" y="287"/>
                    <a:pt x="364" y="286"/>
                    <a:pt x="363" y="287"/>
                  </a:cubicBezTo>
                  <a:cubicBezTo>
                    <a:pt x="361" y="287"/>
                    <a:pt x="361" y="287"/>
                    <a:pt x="361" y="288"/>
                  </a:cubicBezTo>
                  <a:cubicBezTo>
                    <a:pt x="361" y="288"/>
                    <a:pt x="361" y="290"/>
                    <a:pt x="362" y="290"/>
                  </a:cubicBezTo>
                  <a:cubicBezTo>
                    <a:pt x="364" y="291"/>
                    <a:pt x="367" y="291"/>
                    <a:pt x="369" y="291"/>
                  </a:cubicBezTo>
                  <a:cubicBezTo>
                    <a:pt x="372" y="291"/>
                    <a:pt x="378" y="291"/>
                    <a:pt x="378" y="290"/>
                  </a:cubicBezTo>
                  <a:cubicBezTo>
                    <a:pt x="378" y="290"/>
                    <a:pt x="379" y="289"/>
                    <a:pt x="381" y="290"/>
                  </a:cubicBezTo>
                  <a:cubicBezTo>
                    <a:pt x="384" y="291"/>
                    <a:pt x="387" y="292"/>
                    <a:pt x="388" y="291"/>
                  </a:cubicBezTo>
                  <a:cubicBezTo>
                    <a:pt x="389" y="290"/>
                    <a:pt x="388" y="290"/>
                    <a:pt x="390" y="290"/>
                  </a:cubicBezTo>
                  <a:cubicBezTo>
                    <a:pt x="391" y="290"/>
                    <a:pt x="395" y="291"/>
                    <a:pt x="397" y="293"/>
                  </a:cubicBezTo>
                  <a:cubicBezTo>
                    <a:pt x="399" y="296"/>
                    <a:pt x="401" y="295"/>
                    <a:pt x="402" y="297"/>
                  </a:cubicBezTo>
                  <a:cubicBezTo>
                    <a:pt x="404" y="299"/>
                    <a:pt x="405" y="301"/>
                    <a:pt x="408" y="302"/>
                  </a:cubicBezTo>
                  <a:cubicBezTo>
                    <a:pt x="411" y="303"/>
                    <a:pt x="412" y="300"/>
                    <a:pt x="414" y="303"/>
                  </a:cubicBezTo>
                  <a:cubicBezTo>
                    <a:pt x="416" y="307"/>
                    <a:pt x="415" y="307"/>
                    <a:pt x="417" y="308"/>
                  </a:cubicBezTo>
                  <a:cubicBezTo>
                    <a:pt x="418" y="310"/>
                    <a:pt x="419" y="311"/>
                    <a:pt x="419" y="311"/>
                  </a:cubicBezTo>
                  <a:cubicBezTo>
                    <a:pt x="419" y="311"/>
                    <a:pt x="421" y="312"/>
                    <a:pt x="420" y="313"/>
                  </a:cubicBezTo>
                  <a:cubicBezTo>
                    <a:pt x="419" y="314"/>
                    <a:pt x="416" y="316"/>
                    <a:pt x="416" y="316"/>
                  </a:cubicBezTo>
                  <a:cubicBezTo>
                    <a:pt x="415" y="317"/>
                    <a:pt x="414" y="318"/>
                    <a:pt x="411" y="319"/>
                  </a:cubicBezTo>
                  <a:cubicBezTo>
                    <a:pt x="408" y="320"/>
                    <a:pt x="406" y="320"/>
                    <a:pt x="406" y="320"/>
                  </a:cubicBezTo>
                  <a:cubicBezTo>
                    <a:pt x="406" y="320"/>
                    <a:pt x="404" y="319"/>
                    <a:pt x="402" y="321"/>
                  </a:cubicBezTo>
                  <a:cubicBezTo>
                    <a:pt x="399" y="322"/>
                    <a:pt x="400" y="323"/>
                    <a:pt x="397" y="323"/>
                  </a:cubicBezTo>
                  <a:cubicBezTo>
                    <a:pt x="394" y="323"/>
                    <a:pt x="392" y="322"/>
                    <a:pt x="391" y="322"/>
                  </a:cubicBezTo>
                  <a:cubicBezTo>
                    <a:pt x="390" y="322"/>
                    <a:pt x="390" y="322"/>
                    <a:pt x="390" y="322"/>
                  </a:cubicBezTo>
                  <a:cubicBezTo>
                    <a:pt x="390" y="322"/>
                    <a:pt x="390" y="322"/>
                    <a:pt x="391" y="322"/>
                  </a:cubicBezTo>
                  <a:cubicBezTo>
                    <a:pt x="391" y="322"/>
                    <a:pt x="391" y="322"/>
                    <a:pt x="387" y="321"/>
                  </a:cubicBezTo>
                  <a:cubicBezTo>
                    <a:pt x="380" y="320"/>
                    <a:pt x="379" y="320"/>
                    <a:pt x="378" y="321"/>
                  </a:cubicBezTo>
                  <a:cubicBezTo>
                    <a:pt x="377" y="322"/>
                    <a:pt x="375" y="321"/>
                    <a:pt x="375" y="323"/>
                  </a:cubicBezTo>
                  <a:cubicBezTo>
                    <a:pt x="374" y="325"/>
                    <a:pt x="371" y="326"/>
                    <a:pt x="371" y="329"/>
                  </a:cubicBezTo>
                  <a:cubicBezTo>
                    <a:pt x="371" y="331"/>
                    <a:pt x="373" y="333"/>
                    <a:pt x="374" y="334"/>
                  </a:cubicBezTo>
                  <a:cubicBezTo>
                    <a:pt x="376" y="335"/>
                    <a:pt x="378" y="333"/>
                    <a:pt x="377" y="335"/>
                  </a:cubicBezTo>
                  <a:cubicBezTo>
                    <a:pt x="375" y="336"/>
                    <a:pt x="371" y="338"/>
                    <a:pt x="371" y="338"/>
                  </a:cubicBezTo>
                  <a:cubicBezTo>
                    <a:pt x="369" y="338"/>
                    <a:pt x="369" y="338"/>
                    <a:pt x="369" y="338"/>
                  </a:cubicBezTo>
                  <a:cubicBezTo>
                    <a:pt x="367" y="338"/>
                    <a:pt x="367" y="338"/>
                    <a:pt x="367" y="338"/>
                  </a:cubicBezTo>
                  <a:cubicBezTo>
                    <a:pt x="367" y="338"/>
                    <a:pt x="365" y="338"/>
                    <a:pt x="367" y="336"/>
                  </a:cubicBezTo>
                  <a:cubicBezTo>
                    <a:pt x="369" y="334"/>
                    <a:pt x="370" y="334"/>
                    <a:pt x="369" y="332"/>
                  </a:cubicBezTo>
                  <a:cubicBezTo>
                    <a:pt x="367" y="330"/>
                    <a:pt x="366" y="331"/>
                    <a:pt x="366" y="330"/>
                  </a:cubicBezTo>
                  <a:cubicBezTo>
                    <a:pt x="366" y="330"/>
                    <a:pt x="365" y="327"/>
                    <a:pt x="363" y="324"/>
                  </a:cubicBezTo>
                  <a:cubicBezTo>
                    <a:pt x="361" y="322"/>
                    <a:pt x="360" y="321"/>
                    <a:pt x="358" y="319"/>
                  </a:cubicBezTo>
                  <a:cubicBezTo>
                    <a:pt x="356" y="316"/>
                    <a:pt x="356" y="315"/>
                    <a:pt x="355" y="313"/>
                  </a:cubicBezTo>
                  <a:cubicBezTo>
                    <a:pt x="354" y="311"/>
                    <a:pt x="354" y="309"/>
                    <a:pt x="354" y="308"/>
                  </a:cubicBezTo>
                  <a:cubicBezTo>
                    <a:pt x="353" y="307"/>
                    <a:pt x="352" y="304"/>
                    <a:pt x="349" y="301"/>
                  </a:cubicBezTo>
                  <a:cubicBezTo>
                    <a:pt x="345" y="299"/>
                    <a:pt x="344" y="298"/>
                    <a:pt x="343" y="297"/>
                  </a:cubicBezTo>
                  <a:cubicBezTo>
                    <a:pt x="342" y="295"/>
                    <a:pt x="342" y="295"/>
                    <a:pt x="342" y="293"/>
                  </a:cubicBezTo>
                  <a:cubicBezTo>
                    <a:pt x="342" y="290"/>
                    <a:pt x="342" y="288"/>
                    <a:pt x="341" y="288"/>
                  </a:cubicBezTo>
                  <a:cubicBezTo>
                    <a:pt x="339" y="288"/>
                    <a:pt x="336" y="287"/>
                    <a:pt x="342" y="285"/>
                  </a:cubicBezTo>
                  <a:close/>
                  <a:moveTo>
                    <a:pt x="323" y="306"/>
                  </a:moveTo>
                  <a:cubicBezTo>
                    <a:pt x="326" y="304"/>
                    <a:pt x="324" y="302"/>
                    <a:pt x="324" y="302"/>
                  </a:cubicBezTo>
                  <a:cubicBezTo>
                    <a:pt x="325" y="299"/>
                    <a:pt x="325" y="299"/>
                    <a:pt x="325" y="299"/>
                  </a:cubicBezTo>
                  <a:cubicBezTo>
                    <a:pt x="325" y="299"/>
                    <a:pt x="325" y="297"/>
                    <a:pt x="327" y="297"/>
                  </a:cubicBezTo>
                  <a:cubicBezTo>
                    <a:pt x="327" y="297"/>
                    <a:pt x="328" y="299"/>
                    <a:pt x="329" y="300"/>
                  </a:cubicBezTo>
                  <a:cubicBezTo>
                    <a:pt x="330" y="301"/>
                    <a:pt x="331" y="302"/>
                    <a:pt x="332" y="303"/>
                  </a:cubicBezTo>
                  <a:cubicBezTo>
                    <a:pt x="333" y="303"/>
                    <a:pt x="335" y="307"/>
                    <a:pt x="336" y="309"/>
                  </a:cubicBezTo>
                  <a:cubicBezTo>
                    <a:pt x="338" y="311"/>
                    <a:pt x="340" y="315"/>
                    <a:pt x="341" y="316"/>
                  </a:cubicBezTo>
                  <a:cubicBezTo>
                    <a:pt x="342" y="317"/>
                    <a:pt x="343" y="317"/>
                    <a:pt x="343" y="317"/>
                  </a:cubicBezTo>
                  <a:cubicBezTo>
                    <a:pt x="343" y="317"/>
                    <a:pt x="341" y="319"/>
                    <a:pt x="342" y="320"/>
                  </a:cubicBezTo>
                  <a:cubicBezTo>
                    <a:pt x="343" y="322"/>
                    <a:pt x="343" y="319"/>
                    <a:pt x="346" y="322"/>
                  </a:cubicBezTo>
                  <a:cubicBezTo>
                    <a:pt x="349" y="325"/>
                    <a:pt x="350" y="326"/>
                    <a:pt x="350" y="327"/>
                  </a:cubicBezTo>
                  <a:cubicBezTo>
                    <a:pt x="350" y="328"/>
                    <a:pt x="350" y="328"/>
                    <a:pt x="350" y="329"/>
                  </a:cubicBezTo>
                  <a:cubicBezTo>
                    <a:pt x="349" y="331"/>
                    <a:pt x="351" y="332"/>
                    <a:pt x="348" y="332"/>
                  </a:cubicBezTo>
                  <a:cubicBezTo>
                    <a:pt x="346" y="332"/>
                    <a:pt x="344" y="332"/>
                    <a:pt x="343" y="332"/>
                  </a:cubicBezTo>
                  <a:cubicBezTo>
                    <a:pt x="342" y="333"/>
                    <a:pt x="345" y="334"/>
                    <a:pt x="341" y="334"/>
                  </a:cubicBezTo>
                  <a:cubicBezTo>
                    <a:pt x="338" y="333"/>
                    <a:pt x="338" y="332"/>
                    <a:pt x="336" y="333"/>
                  </a:cubicBezTo>
                  <a:cubicBezTo>
                    <a:pt x="335" y="334"/>
                    <a:pt x="336" y="335"/>
                    <a:pt x="336" y="335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8" y="337"/>
                    <a:pt x="341" y="342"/>
                    <a:pt x="343" y="342"/>
                  </a:cubicBezTo>
                  <a:cubicBezTo>
                    <a:pt x="344" y="342"/>
                    <a:pt x="346" y="341"/>
                    <a:pt x="347" y="342"/>
                  </a:cubicBezTo>
                  <a:cubicBezTo>
                    <a:pt x="348" y="342"/>
                    <a:pt x="346" y="346"/>
                    <a:pt x="345" y="346"/>
                  </a:cubicBezTo>
                  <a:cubicBezTo>
                    <a:pt x="344" y="346"/>
                    <a:pt x="342" y="345"/>
                    <a:pt x="340" y="347"/>
                  </a:cubicBezTo>
                  <a:cubicBezTo>
                    <a:pt x="339" y="349"/>
                    <a:pt x="340" y="348"/>
                    <a:pt x="337" y="350"/>
                  </a:cubicBezTo>
                  <a:cubicBezTo>
                    <a:pt x="334" y="353"/>
                    <a:pt x="332" y="353"/>
                    <a:pt x="331" y="355"/>
                  </a:cubicBezTo>
                  <a:cubicBezTo>
                    <a:pt x="329" y="357"/>
                    <a:pt x="327" y="358"/>
                    <a:pt x="327" y="358"/>
                  </a:cubicBezTo>
                  <a:cubicBezTo>
                    <a:pt x="327" y="358"/>
                    <a:pt x="327" y="360"/>
                    <a:pt x="324" y="361"/>
                  </a:cubicBezTo>
                  <a:cubicBezTo>
                    <a:pt x="321" y="362"/>
                    <a:pt x="321" y="361"/>
                    <a:pt x="319" y="362"/>
                  </a:cubicBezTo>
                  <a:cubicBezTo>
                    <a:pt x="318" y="363"/>
                    <a:pt x="318" y="364"/>
                    <a:pt x="316" y="364"/>
                  </a:cubicBezTo>
                  <a:cubicBezTo>
                    <a:pt x="314" y="364"/>
                    <a:pt x="313" y="363"/>
                    <a:pt x="313" y="362"/>
                  </a:cubicBezTo>
                  <a:cubicBezTo>
                    <a:pt x="313" y="360"/>
                    <a:pt x="310" y="359"/>
                    <a:pt x="310" y="357"/>
                  </a:cubicBezTo>
                  <a:cubicBezTo>
                    <a:pt x="310" y="356"/>
                    <a:pt x="310" y="354"/>
                    <a:pt x="310" y="352"/>
                  </a:cubicBezTo>
                  <a:cubicBezTo>
                    <a:pt x="311" y="350"/>
                    <a:pt x="312" y="333"/>
                    <a:pt x="313" y="332"/>
                  </a:cubicBezTo>
                  <a:cubicBezTo>
                    <a:pt x="315" y="330"/>
                    <a:pt x="317" y="329"/>
                    <a:pt x="317" y="325"/>
                  </a:cubicBezTo>
                  <a:cubicBezTo>
                    <a:pt x="317" y="322"/>
                    <a:pt x="316" y="323"/>
                    <a:pt x="317" y="321"/>
                  </a:cubicBezTo>
                  <a:cubicBezTo>
                    <a:pt x="317" y="320"/>
                    <a:pt x="318" y="320"/>
                    <a:pt x="318" y="319"/>
                  </a:cubicBezTo>
                  <a:cubicBezTo>
                    <a:pt x="319" y="317"/>
                    <a:pt x="318" y="315"/>
                    <a:pt x="319" y="314"/>
                  </a:cubicBezTo>
                  <a:cubicBezTo>
                    <a:pt x="319" y="313"/>
                    <a:pt x="319" y="313"/>
                    <a:pt x="320" y="312"/>
                  </a:cubicBezTo>
                  <a:cubicBezTo>
                    <a:pt x="321" y="310"/>
                    <a:pt x="321" y="308"/>
                    <a:pt x="323" y="306"/>
                  </a:cubicBezTo>
                  <a:close/>
                  <a:moveTo>
                    <a:pt x="313" y="257"/>
                  </a:moveTo>
                  <a:cubicBezTo>
                    <a:pt x="314" y="255"/>
                    <a:pt x="314" y="254"/>
                    <a:pt x="316" y="254"/>
                  </a:cubicBezTo>
                  <a:cubicBezTo>
                    <a:pt x="317" y="254"/>
                    <a:pt x="318" y="254"/>
                    <a:pt x="318" y="254"/>
                  </a:cubicBezTo>
                  <a:cubicBezTo>
                    <a:pt x="318" y="254"/>
                    <a:pt x="317" y="256"/>
                    <a:pt x="319" y="257"/>
                  </a:cubicBezTo>
                  <a:cubicBezTo>
                    <a:pt x="320" y="257"/>
                    <a:pt x="320" y="256"/>
                    <a:pt x="320" y="260"/>
                  </a:cubicBezTo>
                  <a:cubicBezTo>
                    <a:pt x="319" y="263"/>
                    <a:pt x="320" y="263"/>
                    <a:pt x="319" y="264"/>
                  </a:cubicBezTo>
                  <a:cubicBezTo>
                    <a:pt x="318" y="265"/>
                    <a:pt x="319" y="267"/>
                    <a:pt x="316" y="265"/>
                  </a:cubicBezTo>
                  <a:cubicBezTo>
                    <a:pt x="314" y="263"/>
                    <a:pt x="312" y="262"/>
                    <a:pt x="311" y="261"/>
                  </a:cubicBezTo>
                  <a:cubicBezTo>
                    <a:pt x="311" y="259"/>
                    <a:pt x="311" y="259"/>
                    <a:pt x="313" y="257"/>
                  </a:cubicBezTo>
                  <a:close/>
                  <a:moveTo>
                    <a:pt x="275" y="255"/>
                  </a:moveTo>
                  <a:cubicBezTo>
                    <a:pt x="276" y="255"/>
                    <a:pt x="280" y="255"/>
                    <a:pt x="280" y="256"/>
                  </a:cubicBezTo>
                  <a:cubicBezTo>
                    <a:pt x="280" y="256"/>
                    <a:pt x="283" y="257"/>
                    <a:pt x="285" y="258"/>
                  </a:cubicBezTo>
                  <a:cubicBezTo>
                    <a:pt x="286" y="259"/>
                    <a:pt x="292" y="265"/>
                    <a:pt x="293" y="266"/>
                  </a:cubicBezTo>
                  <a:cubicBezTo>
                    <a:pt x="293" y="267"/>
                    <a:pt x="303" y="273"/>
                    <a:pt x="304" y="274"/>
                  </a:cubicBezTo>
                  <a:cubicBezTo>
                    <a:pt x="305" y="275"/>
                    <a:pt x="308" y="277"/>
                    <a:pt x="309" y="280"/>
                  </a:cubicBezTo>
                  <a:cubicBezTo>
                    <a:pt x="310" y="282"/>
                    <a:pt x="313" y="286"/>
                    <a:pt x="313" y="286"/>
                  </a:cubicBezTo>
                  <a:cubicBezTo>
                    <a:pt x="314" y="290"/>
                    <a:pt x="314" y="290"/>
                    <a:pt x="314" y="290"/>
                  </a:cubicBezTo>
                  <a:cubicBezTo>
                    <a:pt x="314" y="290"/>
                    <a:pt x="314" y="300"/>
                    <a:pt x="313" y="304"/>
                  </a:cubicBezTo>
                  <a:cubicBezTo>
                    <a:pt x="312" y="307"/>
                    <a:pt x="312" y="309"/>
                    <a:pt x="312" y="312"/>
                  </a:cubicBezTo>
                  <a:cubicBezTo>
                    <a:pt x="311" y="314"/>
                    <a:pt x="305" y="349"/>
                    <a:pt x="305" y="350"/>
                  </a:cubicBezTo>
                  <a:cubicBezTo>
                    <a:pt x="305" y="351"/>
                    <a:pt x="301" y="346"/>
                    <a:pt x="300" y="344"/>
                  </a:cubicBezTo>
                  <a:cubicBezTo>
                    <a:pt x="299" y="343"/>
                    <a:pt x="294" y="338"/>
                    <a:pt x="293" y="337"/>
                  </a:cubicBezTo>
                  <a:cubicBezTo>
                    <a:pt x="292" y="335"/>
                    <a:pt x="291" y="334"/>
                    <a:pt x="290" y="333"/>
                  </a:cubicBezTo>
                  <a:cubicBezTo>
                    <a:pt x="289" y="332"/>
                    <a:pt x="290" y="331"/>
                    <a:pt x="289" y="331"/>
                  </a:cubicBezTo>
                  <a:cubicBezTo>
                    <a:pt x="287" y="330"/>
                    <a:pt x="285" y="330"/>
                    <a:pt x="283" y="328"/>
                  </a:cubicBezTo>
                  <a:cubicBezTo>
                    <a:pt x="282" y="326"/>
                    <a:pt x="283" y="325"/>
                    <a:pt x="280" y="324"/>
                  </a:cubicBezTo>
                  <a:cubicBezTo>
                    <a:pt x="277" y="323"/>
                    <a:pt x="275" y="320"/>
                    <a:pt x="274" y="320"/>
                  </a:cubicBezTo>
                  <a:cubicBezTo>
                    <a:pt x="274" y="319"/>
                    <a:pt x="273" y="320"/>
                    <a:pt x="273" y="318"/>
                  </a:cubicBezTo>
                  <a:cubicBezTo>
                    <a:pt x="272" y="316"/>
                    <a:pt x="273" y="313"/>
                    <a:pt x="273" y="311"/>
                  </a:cubicBezTo>
                  <a:cubicBezTo>
                    <a:pt x="272" y="310"/>
                    <a:pt x="273" y="309"/>
                    <a:pt x="273" y="308"/>
                  </a:cubicBezTo>
                  <a:cubicBezTo>
                    <a:pt x="274" y="307"/>
                    <a:pt x="274" y="301"/>
                    <a:pt x="274" y="301"/>
                  </a:cubicBezTo>
                  <a:cubicBezTo>
                    <a:pt x="274" y="301"/>
                    <a:pt x="278" y="300"/>
                    <a:pt x="279" y="299"/>
                  </a:cubicBezTo>
                  <a:cubicBezTo>
                    <a:pt x="280" y="299"/>
                    <a:pt x="285" y="296"/>
                    <a:pt x="287" y="297"/>
                  </a:cubicBezTo>
                  <a:cubicBezTo>
                    <a:pt x="289" y="297"/>
                    <a:pt x="290" y="298"/>
                    <a:pt x="291" y="297"/>
                  </a:cubicBezTo>
                  <a:cubicBezTo>
                    <a:pt x="292" y="297"/>
                    <a:pt x="294" y="295"/>
                    <a:pt x="295" y="295"/>
                  </a:cubicBezTo>
                  <a:cubicBezTo>
                    <a:pt x="297" y="295"/>
                    <a:pt x="299" y="294"/>
                    <a:pt x="300" y="293"/>
                  </a:cubicBezTo>
                  <a:cubicBezTo>
                    <a:pt x="301" y="292"/>
                    <a:pt x="301" y="292"/>
                    <a:pt x="304" y="292"/>
                  </a:cubicBezTo>
                  <a:cubicBezTo>
                    <a:pt x="307" y="292"/>
                    <a:pt x="307" y="291"/>
                    <a:pt x="308" y="291"/>
                  </a:cubicBezTo>
                  <a:cubicBezTo>
                    <a:pt x="308" y="290"/>
                    <a:pt x="311" y="291"/>
                    <a:pt x="312" y="290"/>
                  </a:cubicBezTo>
                  <a:cubicBezTo>
                    <a:pt x="312" y="289"/>
                    <a:pt x="311" y="286"/>
                    <a:pt x="310" y="286"/>
                  </a:cubicBezTo>
                  <a:cubicBezTo>
                    <a:pt x="309" y="287"/>
                    <a:pt x="308" y="287"/>
                    <a:pt x="306" y="288"/>
                  </a:cubicBezTo>
                  <a:cubicBezTo>
                    <a:pt x="304" y="288"/>
                    <a:pt x="303" y="288"/>
                    <a:pt x="302" y="289"/>
                  </a:cubicBezTo>
                  <a:cubicBezTo>
                    <a:pt x="301" y="290"/>
                    <a:pt x="299" y="291"/>
                    <a:pt x="297" y="291"/>
                  </a:cubicBezTo>
                  <a:cubicBezTo>
                    <a:pt x="295" y="291"/>
                    <a:pt x="294" y="291"/>
                    <a:pt x="293" y="292"/>
                  </a:cubicBezTo>
                  <a:cubicBezTo>
                    <a:pt x="293" y="293"/>
                    <a:pt x="290" y="293"/>
                    <a:pt x="287" y="294"/>
                  </a:cubicBezTo>
                  <a:cubicBezTo>
                    <a:pt x="284" y="294"/>
                    <a:pt x="283" y="293"/>
                    <a:pt x="280" y="294"/>
                  </a:cubicBezTo>
                  <a:cubicBezTo>
                    <a:pt x="278" y="296"/>
                    <a:pt x="277" y="296"/>
                    <a:pt x="277" y="296"/>
                  </a:cubicBezTo>
                  <a:cubicBezTo>
                    <a:pt x="277" y="296"/>
                    <a:pt x="274" y="265"/>
                    <a:pt x="269" y="259"/>
                  </a:cubicBezTo>
                  <a:cubicBezTo>
                    <a:pt x="269" y="259"/>
                    <a:pt x="273" y="255"/>
                    <a:pt x="275" y="255"/>
                  </a:cubicBezTo>
                  <a:close/>
                  <a:moveTo>
                    <a:pt x="243" y="404"/>
                  </a:moveTo>
                  <a:cubicBezTo>
                    <a:pt x="243" y="400"/>
                    <a:pt x="243" y="398"/>
                    <a:pt x="244" y="396"/>
                  </a:cubicBezTo>
                  <a:cubicBezTo>
                    <a:pt x="246" y="393"/>
                    <a:pt x="245" y="389"/>
                    <a:pt x="246" y="388"/>
                  </a:cubicBezTo>
                  <a:cubicBezTo>
                    <a:pt x="247" y="387"/>
                    <a:pt x="248" y="384"/>
                    <a:pt x="248" y="382"/>
                  </a:cubicBezTo>
                  <a:cubicBezTo>
                    <a:pt x="247" y="381"/>
                    <a:pt x="247" y="380"/>
                    <a:pt x="251" y="381"/>
                  </a:cubicBezTo>
                  <a:cubicBezTo>
                    <a:pt x="254" y="381"/>
                    <a:pt x="255" y="380"/>
                    <a:pt x="255" y="379"/>
                  </a:cubicBezTo>
                  <a:cubicBezTo>
                    <a:pt x="256" y="378"/>
                    <a:pt x="257" y="373"/>
                    <a:pt x="257" y="372"/>
                  </a:cubicBezTo>
                  <a:cubicBezTo>
                    <a:pt x="257" y="371"/>
                    <a:pt x="258" y="372"/>
                    <a:pt x="259" y="370"/>
                  </a:cubicBezTo>
                  <a:cubicBezTo>
                    <a:pt x="259" y="369"/>
                    <a:pt x="260" y="367"/>
                    <a:pt x="260" y="366"/>
                  </a:cubicBezTo>
                  <a:cubicBezTo>
                    <a:pt x="260" y="365"/>
                    <a:pt x="262" y="364"/>
                    <a:pt x="262" y="361"/>
                  </a:cubicBezTo>
                  <a:cubicBezTo>
                    <a:pt x="262" y="358"/>
                    <a:pt x="261" y="355"/>
                    <a:pt x="263" y="353"/>
                  </a:cubicBezTo>
                  <a:cubicBezTo>
                    <a:pt x="265" y="352"/>
                    <a:pt x="266" y="351"/>
                    <a:pt x="265" y="350"/>
                  </a:cubicBezTo>
                  <a:cubicBezTo>
                    <a:pt x="265" y="349"/>
                    <a:pt x="264" y="346"/>
                    <a:pt x="264" y="346"/>
                  </a:cubicBezTo>
                  <a:cubicBezTo>
                    <a:pt x="265" y="348"/>
                    <a:pt x="265" y="349"/>
                    <a:pt x="268" y="350"/>
                  </a:cubicBezTo>
                  <a:cubicBezTo>
                    <a:pt x="270" y="351"/>
                    <a:pt x="272" y="352"/>
                    <a:pt x="273" y="353"/>
                  </a:cubicBezTo>
                  <a:cubicBezTo>
                    <a:pt x="275" y="355"/>
                    <a:pt x="275" y="355"/>
                    <a:pt x="277" y="356"/>
                  </a:cubicBezTo>
                  <a:cubicBezTo>
                    <a:pt x="279" y="357"/>
                    <a:pt x="282" y="361"/>
                    <a:pt x="285" y="364"/>
                  </a:cubicBezTo>
                  <a:cubicBezTo>
                    <a:pt x="289" y="367"/>
                    <a:pt x="289" y="367"/>
                    <a:pt x="292" y="369"/>
                  </a:cubicBezTo>
                  <a:cubicBezTo>
                    <a:pt x="295" y="371"/>
                    <a:pt x="295" y="371"/>
                    <a:pt x="296" y="371"/>
                  </a:cubicBezTo>
                  <a:cubicBezTo>
                    <a:pt x="296" y="372"/>
                    <a:pt x="298" y="371"/>
                    <a:pt x="296" y="374"/>
                  </a:cubicBezTo>
                  <a:cubicBezTo>
                    <a:pt x="294" y="376"/>
                    <a:pt x="293" y="378"/>
                    <a:pt x="290" y="380"/>
                  </a:cubicBezTo>
                  <a:cubicBezTo>
                    <a:pt x="288" y="382"/>
                    <a:pt x="286" y="384"/>
                    <a:pt x="285" y="384"/>
                  </a:cubicBezTo>
                  <a:cubicBezTo>
                    <a:pt x="284" y="384"/>
                    <a:pt x="282" y="384"/>
                    <a:pt x="280" y="385"/>
                  </a:cubicBezTo>
                  <a:cubicBezTo>
                    <a:pt x="278" y="387"/>
                    <a:pt x="277" y="387"/>
                    <a:pt x="275" y="390"/>
                  </a:cubicBezTo>
                  <a:cubicBezTo>
                    <a:pt x="273" y="393"/>
                    <a:pt x="272" y="393"/>
                    <a:pt x="271" y="393"/>
                  </a:cubicBezTo>
                  <a:cubicBezTo>
                    <a:pt x="269" y="393"/>
                    <a:pt x="269" y="395"/>
                    <a:pt x="267" y="396"/>
                  </a:cubicBezTo>
                  <a:cubicBezTo>
                    <a:pt x="265" y="398"/>
                    <a:pt x="262" y="399"/>
                    <a:pt x="262" y="399"/>
                  </a:cubicBezTo>
                  <a:cubicBezTo>
                    <a:pt x="262" y="399"/>
                    <a:pt x="255" y="400"/>
                    <a:pt x="254" y="403"/>
                  </a:cubicBezTo>
                  <a:cubicBezTo>
                    <a:pt x="253" y="405"/>
                    <a:pt x="253" y="405"/>
                    <a:pt x="251" y="406"/>
                  </a:cubicBezTo>
                  <a:cubicBezTo>
                    <a:pt x="250" y="406"/>
                    <a:pt x="251" y="404"/>
                    <a:pt x="249" y="407"/>
                  </a:cubicBezTo>
                  <a:cubicBezTo>
                    <a:pt x="247" y="409"/>
                    <a:pt x="247" y="409"/>
                    <a:pt x="246" y="411"/>
                  </a:cubicBezTo>
                  <a:cubicBezTo>
                    <a:pt x="245" y="412"/>
                    <a:pt x="243" y="411"/>
                    <a:pt x="242" y="411"/>
                  </a:cubicBezTo>
                  <a:cubicBezTo>
                    <a:pt x="242" y="410"/>
                    <a:pt x="243" y="407"/>
                    <a:pt x="243" y="404"/>
                  </a:cubicBezTo>
                  <a:close/>
                  <a:moveTo>
                    <a:pt x="214" y="310"/>
                  </a:moveTo>
                  <a:cubicBezTo>
                    <a:pt x="215" y="308"/>
                    <a:pt x="215" y="307"/>
                    <a:pt x="217" y="306"/>
                  </a:cubicBezTo>
                  <a:cubicBezTo>
                    <a:pt x="219" y="305"/>
                    <a:pt x="223" y="302"/>
                    <a:pt x="225" y="302"/>
                  </a:cubicBezTo>
                  <a:cubicBezTo>
                    <a:pt x="227" y="302"/>
                    <a:pt x="228" y="300"/>
                    <a:pt x="228" y="300"/>
                  </a:cubicBezTo>
                  <a:cubicBezTo>
                    <a:pt x="228" y="299"/>
                    <a:pt x="228" y="297"/>
                    <a:pt x="228" y="297"/>
                  </a:cubicBezTo>
                  <a:cubicBezTo>
                    <a:pt x="228" y="297"/>
                    <a:pt x="231" y="296"/>
                    <a:pt x="232" y="295"/>
                  </a:cubicBezTo>
                  <a:cubicBezTo>
                    <a:pt x="233" y="294"/>
                    <a:pt x="234" y="292"/>
                    <a:pt x="235" y="291"/>
                  </a:cubicBezTo>
                  <a:cubicBezTo>
                    <a:pt x="236" y="291"/>
                    <a:pt x="237" y="294"/>
                    <a:pt x="237" y="294"/>
                  </a:cubicBezTo>
                  <a:cubicBezTo>
                    <a:pt x="237" y="295"/>
                    <a:pt x="238" y="299"/>
                    <a:pt x="238" y="299"/>
                  </a:cubicBezTo>
                  <a:cubicBezTo>
                    <a:pt x="238" y="300"/>
                    <a:pt x="237" y="301"/>
                    <a:pt x="235" y="301"/>
                  </a:cubicBezTo>
                  <a:cubicBezTo>
                    <a:pt x="234" y="301"/>
                    <a:pt x="233" y="300"/>
                    <a:pt x="231" y="302"/>
                  </a:cubicBezTo>
                  <a:cubicBezTo>
                    <a:pt x="229" y="304"/>
                    <a:pt x="228" y="304"/>
                    <a:pt x="227" y="305"/>
                  </a:cubicBezTo>
                  <a:cubicBezTo>
                    <a:pt x="226" y="306"/>
                    <a:pt x="226" y="307"/>
                    <a:pt x="224" y="308"/>
                  </a:cubicBezTo>
                  <a:cubicBezTo>
                    <a:pt x="222" y="310"/>
                    <a:pt x="222" y="309"/>
                    <a:pt x="220" y="310"/>
                  </a:cubicBezTo>
                  <a:cubicBezTo>
                    <a:pt x="219" y="311"/>
                    <a:pt x="217" y="311"/>
                    <a:pt x="216" y="313"/>
                  </a:cubicBezTo>
                  <a:cubicBezTo>
                    <a:pt x="215" y="315"/>
                    <a:pt x="215" y="316"/>
                    <a:pt x="214" y="316"/>
                  </a:cubicBezTo>
                  <a:cubicBezTo>
                    <a:pt x="213" y="317"/>
                    <a:pt x="207" y="318"/>
                    <a:pt x="207" y="314"/>
                  </a:cubicBezTo>
                  <a:cubicBezTo>
                    <a:pt x="207" y="314"/>
                    <a:pt x="213" y="312"/>
                    <a:pt x="214" y="310"/>
                  </a:cubicBezTo>
                  <a:close/>
                  <a:moveTo>
                    <a:pt x="226" y="417"/>
                  </a:moveTo>
                  <a:cubicBezTo>
                    <a:pt x="224" y="416"/>
                    <a:pt x="224" y="417"/>
                    <a:pt x="221" y="418"/>
                  </a:cubicBezTo>
                  <a:cubicBezTo>
                    <a:pt x="218" y="420"/>
                    <a:pt x="217" y="419"/>
                    <a:pt x="217" y="422"/>
                  </a:cubicBezTo>
                  <a:cubicBezTo>
                    <a:pt x="216" y="425"/>
                    <a:pt x="218" y="425"/>
                    <a:pt x="217" y="428"/>
                  </a:cubicBezTo>
                  <a:cubicBezTo>
                    <a:pt x="215" y="431"/>
                    <a:pt x="216" y="433"/>
                    <a:pt x="213" y="433"/>
                  </a:cubicBezTo>
                  <a:cubicBezTo>
                    <a:pt x="210" y="433"/>
                    <a:pt x="212" y="433"/>
                    <a:pt x="208" y="435"/>
                  </a:cubicBezTo>
                  <a:cubicBezTo>
                    <a:pt x="204" y="436"/>
                    <a:pt x="204" y="439"/>
                    <a:pt x="203" y="436"/>
                  </a:cubicBezTo>
                  <a:cubicBezTo>
                    <a:pt x="202" y="434"/>
                    <a:pt x="202" y="432"/>
                    <a:pt x="202" y="430"/>
                  </a:cubicBezTo>
                  <a:cubicBezTo>
                    <a:pt x="202" y="429"/>
                    <a:pt x="200" y="430"/>
                    <a:pt x="200" y="429"/>
                  </a:cubicBezTo>
                  <a:cubicBezTo>
                    <a:pt x="200" y="428"/>
                    <a:pt x="198" y="426"/>
                    <a:pt x="202" y="426"/>
                  </a:cubicBezTo>
                  <a:cubicBezTo>
                    <a:pt x="205" y="426"/>
                    <a:pt x="208" y="425"/>
                    <a:pt x="205" y="422"/>
                  </a:cubicBezTo>
                  <a:cubicBezTo>
                    <a:pt x="201" y="420"/>
                    <a:pt x="197" y="423"/>
                    <a:pt x="200" y="418"/>
                  </a:cubicBezTo>
                  <a:cubicBezTo>
                    <a:pt x="203" y="414"/>
                    <a:pt x="204" y="413"/>
                    <a:pt x="205" y="413"/>
                  </a:cubicBezTo>
                  <a:cubicBezTo>
                    <a:pt x="206" y="413"/>
                    <a:pt x="208" y="409"/>
                    <a:pt x="208" y="406"/>
                  </a:cubicBezTo>
                  <a:cubicBezTo>
                    <a:pt x="208" y="404"/>
                    <a:pt x="207" y="402"/>
                    <a:pt x="210" y="402"/>
                  </a:cubicBezTo>
                  <a:cubicBezTo>
                    <a:pt x="212" y="401"/>
                    <a:pt x="216" y="401"/>
                    <a:pt x="213" y="399"/>
                  </a:cubicBezTo>
                  <a:cubicBezTo>
                    <a:pt x="211" y="397"/>
                    <a:pt x="208" y="400"/>
                    <a:pt x="210" y="397"/>
                  </a:cubicBezTo>
                  <a:cubicBezTo>
                    <a:pt x="212" y="394"/>
                    <a:pt x="213" y="396"/>
                    <a:pt x="214" y="393"/>
                  </a:cubicBezTo>
                  <a:cubicBezTo>
                    <a:pt x="215" y="391"/>
                    <a:pt x="214" y="391"/>
                    <a:pt x="216" y="389"/>
                  </a:cubicBezTo>
                  <a:cubicBezTo>
                    <a:pt x="217" y="388"/>
                    <a:pt x="223" y="381"/>
                    <a:pt x="224" y="379"/>
                  </a:cubicBezTo>
                  <a:cubicBezTo>
                    <a:pt x="225" y="376"/>
                    <a:pt x="228" y="372"/>
                    <a:pt x="228" y="369"/>
                  </a:cubicBezTo>
                  <a:cubicBezTo>
                    <a:pt x="229" y="367"/>
                    <a:pt x="230" y="361"/>
                    <a:pt x="231" y="358"/>
                  </a:cubicBezTo>
                  <a:cubicBezTo>
                    <a:pt x="231" y="355"/>
                    <a:pt x="232" y="348"/>
                    <a:pt x="232" y="346"/>
                  </a:cubicBezTo>
                  <a:cubicBezTo>
                    <a:pt x="231" y="343"/>
                    <a:pt x="233" y="340"/>
                    <a:pt x="233" y="340"/>
                  </a:cubicBezTo>
                  <a:cubicBezTo>
                    <a:pt x="233" y="339"/>
                    <a:pt x="235" y="339"/>
                    <a:pt x="233" y="336"/>
                  </a:cubicBezTo>
                  <a:cubicBezTo>
                    <a:pt x="230" y="334"/>
                    <a:pt x="230" y="335"/>
                    <a:pt x="228" y="332"/>
                  </a:cubicBezTo>
                  <a:cubicBezTo>
                    <a:pt x="227" y="329"/>
                    <a:pt x="223" y="325"/>
                    <a:pt x="223" y="325"/>
                  </a:cubicBezTo>
                  <a:cubicBezTo>
                    <a:pt x="222" y="323"/>
                    <a:pt x="222" y="323"/>
                    <a:pt x="222" y="323"/>
                  </a:cubicBezTo>
                  <a:cubicBezTo>
                    <a:pt x="222" y="323"/>
                    <a:pt x="221" y="322"/>
                    <a:pt x="223" y="322"/>
                  </a:cubicBezTo>
                  <a:cubicBezTo>
                    <a:pt x="226" y="323"/>
                    <a:pt x="228" y="321"/>
                    <a:pt x="228" y="322"/>
                  </a:cubicBezTo>
                  <a:cubicBezTo>
                    <a:pt x="228" y="324"/>
                    <a:pt x="234" y="324"/>
                    <a:pt x="235" y="324"/>
                  </a:cubicBezTo>
                  <a:cubicBezTo>
                    <a:pt x="237" y="323"/>
                    <a:pt x="238" y="327"/>
                    <a:pt x="238" y="327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38" y="333"/>
                    <a:pt x="236" y="345"/>
                    <a:pt x="237" y="347"/>
                  </a:cubicBezTo>
                  <a:cubicBezTo>
                    <a:pt x="237" y="348"/>
                    <a:pt x="237" y="352"/>
                    <a:pt x="236" y="354"/>
                  </a:cubicBezTo>
                  <a:cubicBezTo>
                    <a:pt x="236" y="356"/>
                    <a:pt x="236" y="359"/>
                    <a:pt x="236" y="362"/>
                  </a:cubicBezTo>
                  <a:cubicBezTo>
                    <a:pt x="236" y="365"/>
                    <a:pt x="236" y="368"/>
                    <a:pt x="236" y="370"/>
                  </a:cubicBezTo>
                  <a:cubicBezTo>
                    <a:pt x="236" y="372"/>
                    <a:pt x="236" y="377"/>
                    <a:pt x="236" y="380"/>
                  </a:cubicBezTo>
                  <a:cubicBezTo>
                    <a:pt x="236" y="384"/>
                    <a:pt x="238" y="389"/>
                    <a:pt x="238" y="390"/>
                  </a:cubicBezTo>
                  <a:cubicBezTo>
                    <a:pt x="238" y="392"/>
                    <a:pt x="238" y="393"/>
                    <a:pt x="238" y="397"/>
                  </a:cubicBezTo>
                  <a:cubicBezTo>
                    <a:pt x="238" y="401"/>
                    <a:pt x="238" y="403"/>
                    <a:pt x="238" y="405"/>
                  </a:cubicBezTo>
                  <a:cubicBezTo>
                    <a:pt x="238" y="407"/>
                    <a:pt x="238" y="410"/>
                    <a:pt x="238" y="410"/>
                  </a:cubicBezTo>
                  <a:cubicBezTo>
                    <a:pt x="238" y="410"/>
                    <a:pt x="237" y="415"/>
                    <a:pt x="235" y="415"/>
                  </a:cubicBezTo>
                  <a:cubicBezTo>
                    <a:pt x="233" y="416"/>
                    <a:pt x="231" y="417"/>
                    <a:pt x="230" y="417"/>
                  </a:cubicBezTo>
                  <a:cubicBezTo>
                    <a:pt x="229" y="417"/>
                    <a:pt x="227" y="417"/>
                    <a:pt x="226" y="417"/>
                  </a:cubicBezTo>
                  <a:close/>
                  <a:moveTo>
                    <a:pt x="297" y="399"/>
                  </a:moveTo>
                  <a:cubicBezTo>
                    <a:pt x="296" y="400"/>
                    <a:pt x="295" y="400"/>
                    <a:pt x="295" y="403"/>
                  </a:cubicBezTo>
                  <a:cubicBezTo>
                    <a:pt x="295" y="406"/>
                    <a:pt x="296" y="407"/>
                    <a:pt x="296" y="408"/>
                  </a:cubicBezTo>
                  <a:cubicBezTo>
                    <a:pt x="296" y="410"/>
                    <a:pt x="297" y="413"/>
                    <a:pt x="294" y="413"/>
                  </a:cubicBezTo>
                  <a:cubicBezTo>
                    <a:pt x="291" y="413"/>
                    <a:pt x="289" y="413"/>
                    <a:pt x="288" y="413"/>
                  </a:cubicBezTo>
                  <a:cubicBezTo>
                    <a:pt x="287" y="414"/>
                    <a:pt x="286" y="416"/>
                    <a:pt x="284" y="416"/>
                  </a:cubicBezTo>
                  <a:cubicBezTo>
                    <a:pt x="282" y="416"/>
                    <a:pt x="280" y="414"/>
                    <a:pt x="280" y="416"/>
                  </a:cubicBezTo>
                  <a:cubicBezTo>
                    <a:pt x="279" y="418"/>
                    <a:pt x="282" y="419"/>
                    <a:pt x="280" y="420"/>
                  </a:cubicBezTo>
                  <a:cubicBezTo>
                    <a:pt x="277" y="421"/>
                    <a:pt x="275" y="421"/>
                    <a:pt x="275" y="421"/>
                  </a:cubicBezTo>
                  <a:cubicBezTo>
                    <a:pt x="275" y="421"/>
                    <a:pt x="273" y="420"/>
                    <a:pt x="272" y="420"/>
                  </a:cubicBezTo>
                  <a:cubicBezTo>
                    <a:pt x="270" y="420"/>
                    <a:pt x="265" y="422"/>
                    <a:pt x="264" y="424"/>
                  </a:cubicBezTo>
                  <a:cubicBezTo>
                    <a:pt x="263" y="425"/>
                    <a:pt x="263" y="426"/>
                    <a:pt x="261" y="426"/>
                  </a:cubicBezTo>
                  <a:cubicBezTo>
                    <a:pt x="259" y="426"/>
                    <a:pt x="261" y="425"/>
                    <a:pt x="257" y="426"/>
                  </a:cubicBezTo>
                  <a:cubicBezTo>
                    <a:pt x="253" y="427"/>
                    <a:pt x="254" y="429"/>
                    <a:pt x="252" y="431"/>
                  </a:cubicBezTo>
                  <a:cubicBezTo>
                    <a:pt x="249" y="432"/>
                    <a:pt x="249" y="432"/>
                    <a:pt x="247" y="432"/>
                  </a:cubicBezTo>
                  <a:cubicBezTo>
                    <a:pt x="245" y="432"/>
                    <a:pt x="244" y="434"/>
                    <a:pt x="242" y="435"/>
                  </a:cubicBezTo>
                  <a:cubicBezTo>
                    <a:pt x="240" y="436"/>
                    <a:pt x="237" y="437"/>
                    <a:pt x="236" y="437"/>
                  </a:cubicBezTo>
                  <a:cubicBezTo>
                    <a:pt x="236" y="437"/>
                    <a:pt x="233" y="437"/>
                    <a:pt x="234" y="435"/>
                  </a:cubicBezTo>
                  <a:cubicBezTo>
                    <a:pt x="234" y="435"/>
                    <a:pt x="238" y="433"/>
                    <a:pt x="240" y="429"/>
                  </a:cubicBezTo>
                  <a:cubicBezTo>
                    <a:pt x="242" y="426"/>
                    <a:pt x="247" y="423"/>
                    <a:pt x="247" y="423"/>
                  </a:cubicBezTo>
                  <a:cubicBezTo>
                    <a:pt x="248" y="422"/>
                    <a:pt x="254" y="419"/>
                    <a:pt x="256" y="418"/>
                  </a:cubicBezTo>
                  <a:cubicBezTo>
                    <a:pt x="258" y="417"/>
                    <a:pt x="266" y="416"/>
                    <a:pt x="270" y="411"/>
                  </a:cubicBezTo>
                  <a:cubicBezTo>
                    <a:pt x="275" y="406"/>
                    <a:pt x="278" y="408"/>
                    <a:pt x="280" y="405"/>
                  </a:cubicBezTo>
                  <a:cubicBezTo>
                    <a:pt x="283" y="403"/>
                    <a:pt x="290" y="400"/>
                    <a:pt x="290" y="400"/>
                  </a:cubicBezTo>
                  <a:cubicBezTo>
                    <a:pt x="290" y="400"/>
                    <a:pt x="294" y="397"/>
                    <a:pt x="297" y="396"/>
                  </a:cubicBezTo>
                  <a:cubicBezTo>
                    <a:pt x="301" y="394"/>
                    <a:pt x="304" y="392"/>
                    <a:pt x="306" y="391"/>
                  </a:cubicBezTo>
                  <a:cubicBezTo>
                    <a:pt x="308" y="391"/>
                    <a:pt x="311" y="389"/>
                    <a:pt x="313" y="389"/>
                  </a:cubicBezTo>
                  <a:cubicBezTo>
                    <a:pt x="314" y="389"/>
                    <a:pt x="318" y="390"/>
                    <a:pt x="319" y="392"/>
                  </a:cubicBezTo>
                  <a:cubicBezTo>
                    <a:pt x="320" y="393"/>
                    <a:pt x="324" y="396"/>
                    <a:pt x="324" y="397"/>
                  </a:cubicBezTo>
                  <a:cubicBezTo>
                    <a:pt x="324" y="398"/>
                    <a:pt x="327" y="398"/>
                    <a:pt x="327" y="400"/>
                  </a:cubicBezTo>
                  <a:cubicBezTo>
                    <a:pt x="326" y="401"/>
                    <a:pt x="324" y="402"/>
                    <a:pt x="322" y="403"/>
                  </a:cubicBezTo>
                  <a:cubicBezTo>
                    <a:pt x="320" y="403"/>
                    <a:pt x="317" y="404"/>
                    <a:pt x="315" y="405"/>
                  </a:cubicBezTo>
                  <a:cubicBezTo>
                    <a:pt x="313" y="406"/>
                    <a:pt x="312" y="405"/>
                    <a:pt x="310" y="407"/>
                  </a:cubicBezTo>
                  <a:cubicBezTo>
                    <a:pt x="309" y="408"/>
                    <a:pt x="308" y="409"/>
                    <a:pt x="308" y="409"/>
                  </a:cubicBezTo>
                  <a:cubicBezTo>
                    <a:pt x="308" y="404"/>
                    <a:pt x="308" y="404"/>
                    <a:pt x="308" y="404"/>
                  </a:cubicBezTo>
                  <a:cubicBezTo>
                    <a:pt x="308" y="404"/>
                    <a:pt x="309" y="403"/>
                    <a:pt x="306" y="402"/>
                  </a:cubicBezTo>
                  <a:cubicBezTo>
                    <a:pt x="304" y="401"/>
                    <a:pt x="303" y="401"/>
                    <a:pt x="302" y="399"/>
                  </a:cubicBezTo>
                  <a:cubicBezTo>
                    <a:pt x="301" y="398"/>
                    <a:pt x="297" y="398"/>
                    <a:pt x="297" y="399"/>
                  </a:cubicBezTo>
                  <a:close/>
                  <a:moveTo>
                    <a:pt x="430" y="460"/>
                  </a:moveTo>
                  <a:cubicBezTo>
                    <a:pt x="426" y="460"/>
                    <a:pt x="419" y="459"/>
                    <a:pt x="417" y="459"/>
                  </a:cubicBezTo>
                  <a:cubicBezTo>
                    <a:pt x="415" y="458"/>
                    <a:pt x="411" y="458"/>
                    <a:pt x="410" y="456"/>
                  </a:cubicBezTo>
                  <a:cubicBezTo>
                    <a:pt x="409" y="455"/>
                    <a:pt x="407" y="453"/>
                    <a:pt x="407" y="453"/>
                  </a:cubicBezTo>
                  <a:cubicBezTo>
                    <a:pt x="407" y="453"/>
                    <a:pt x="407" y="454"/>
                    <a:pt x="406" y="454"/>
                  </a:cubicBezTo>
                  <a:cubicBezTo>
                    <a:pt x="405" y="454"/>
                    <a:pt x="404" y="453"/>
                    <a:pt x="404" y="453"/>
                  </a:cubicBezTo>
                  <a:cubicBezTo>
                    <a:pt x="404" y="453"/>
                    <a:pt x="403" y="447"/>
                    <a:pt x="404" y="446"/>
                  </a:cubicBezTo>
                  <a:cubicBezTo>
                    <a:pt x="404" y="444"/>
                    <a:pt x="406" y="444"/>
                    <a:pt x="408" y="444"/>
                  </a:cubicBezTo>
                  <a:cubicBezTo>
                    <a:pt x="410" y="444"/>
                    <a:pt x="410" y="444"/>
                    <a:pt x="411" y="444"/>
                  </a:cubicBezTo>
                  <a:cubicBezTo>
                    <a:pt x="413" y="444"/>
                    <a:pt x="417" y="447"/>
                    <a:pt x="419" y="448"/>
                  </a:cubicBezTo>
                  <a:cubicBezTo>
                    <a:pt x="421" y="448"/>
                    <a:pt x="425" y="447"/>
                    <a:pt x="425" y="449"/>
                  </a:cubicBezTo>
                  <a:cubicBezTo>
                    <a:pt x="426" y="450"/>
                    <a:pt x="425" y="451"/>
                    <a:pt x="427" y="452"/>
                  </a:cubicBezTo>
                  <a:cubicBezTo>
                    <a:pt x="430" y="453"/>
                    <a:pt x="433" y="457"/>
                    <a:pt x="434" y="457"/>
                  </a:cubicBezTo>
                  <a:cubicBezTo>
                    <a:pt x="436" y="457"/>
                    <a:pt x="437" y="460"/>
                    <a:pt x="437" y="460"/>
                  </a:cubicBezTo>
                  <a:cubicBezTo>
                    <a:pt x="437" y="460"/>
                    <a:pt x="433" y="461"/>
                    <a:pt x="430" y="460"/>
                  </a:cubicBezTo>
                  <a:close/>
                  <a:moveTo>
                    <a:pt x="465" y="452"/>
                  </a:moveTo>
                  <a:cubicBezTo>
                    <a:pt x="464" y="451"/>
                    <a:pt x="460" y="450"/>
                    <a:pt x="460" y="448"/>
                  </a:cubicBezTo>
                  <a:cubicBezTo>
                    <a:pt x="459" y="447"/>
                    <a:pt x="459" y="443"/>
                    <a:pt x="457" y="443"/>
                  </a:cubicBezTo>
                  <a:cubicBezTo>
                    <a:pt x="454" y="443"/>
                    <a:pt x="452" y="444"/>
                    <a:pt x="452" y="444"/>
                  </a:cubicBezTo>
                  <a:cubicBezTo>
                    <a:pt x="452" y="444"/>
                    <a:pt x="448" y="445"/>
                    <a:pt x="446" y="444"/>
                  </a:cubicBezTo>
                  <a:cubicBezTo>
                    <a:pt x="445" y="443"/>
                    <a:pt x="444" y="442"/>
                    <a:pt x="445" y="441"/>
                  </a:cubicBezTo>
                  <a:cubicBezTo>
                    <a:pt x="445" y="440"/>
                    <a:pt x="446" y="438"/>
                    <a:pt x="446" y="438"/>
                  </a:cubicBezTo>
                  <a:cubicBezTo>
                    <a:pt x="446" y="438"/>
                    <a:pt x="444" y="436"/>
                    <a:pt x="443" y="437"/>
                  </a:cubicBezTo>
                  <a:cubicBezTo>
                    <a:pt x="442" y="439"/>
                    <a:pt x="440" y="440"/>
                    <a:pt x="440" y="440"/>
                  </a:cubicBezTo>
                  <a:cubicBezTo>
                    <a:pt x="440" y="440"/>
                    <a:pt x="440" y="440"/>
                    <a:pt x="440" y="439"/>
                  </a:cubicBezTo>
                  <a:cubicBezTo>
                    <a:pt x="440" y="438"/>
                    <a:pt x="441" y="436"/>
                    <a:pt x="444" y="436"/>
                  </a:cubicBezTo>
                  <a:cubicBezTo>
                    <a:pt x="448" y="436"/>
                    <a:pt x="452" y="437"/>
                    <a:pt x="452" y="436"/>
                  </a:cubicBezTo>
                  <a:cubicBezTo>
                    <a:pt x="452" y="435"/>
                    <a:pt x="453" y="434"/>
                    <a:pt x="453" y="434"/>
                  </a:cubicBezTo>
                  <a:cubicBezTo>
                    <a:pt x="453" y="434"/>
                    <a:pt x="457" y="443"/>
                    <a:pt x="459" y="443"/>
                  </a:cubicBezTo>
                  <a:cubicBezTo>
                    <a:pt x="461" y="444"/>
                    <a:pt x="462" y="448"/>
                    <a:pt x="464" y="449"/>
                  </a:cubicBezTo>
                  <a:cubicBezTo>
                    <a:pt x="465" y="450"/>
                    <a:pt x="467" y="452"/>
                    <a:pt x="467" y="452"/>
                  </a:cubicBezTo>
                  <a:cubicBezTo>
                    <a:pt x="467" y="452"/>
                    <a:pt x="466" y="453"/>
                    <a:pt x="465" y="452"/>
                  </a:cubicBezTo>
                  <a:close/>
                  <a:moveTo>
                    <a:pt x="467" y="420"/>
                  </a:moveTo>
                  <a:cubicBezTo>
                    <a:pt x="465" y="420"/>
                    <a:pt x="465" y="420"/>
                    <a:pt x="461" y="421"/>
                  </a:cubicBezTo>
                  <a:cubicBezTo>
                    <a:pt x="457" y="421"/>
                    <a:pt x="457" y="421"/>
                    <a:pt x="455" y="421"/>
                  </a:cubicBezTo>
                  <a:cubicBezTo>
                    <a:pt x="452" y="421"/>
                    <a:pt x="450" y="422"/>
                    <a:pt x="448" y="422"/>
                  </a:cubicBezTo>
                  <a:cubicBezTo>
                    <a:pt x="446" y="422"/>
                    <a:pt x="438" y="422"/>
                    <a:pt x="437" y="422"/>
                  </a:cubicBezTo>
                  <a:cubicBezTo>
                    <a:pt x="435" y="422"/>
                    <a:pt x="432" y="422"/>
                    <a:pt x="430" y="422"/>
                  </a:cubicBezTo>
                  <a:cubicBezTo>
                    <a:pt x="428" y="422"/>
                    <a:pt x="419" y="425"/>
                    <a:pt x="416" y="425"/>
                  </a:cubicBezTo>
                  <a:cubicBezTo>
                    <a:pt x="413" y="425"/>
                    <a:pt x="406" y="425"/>
                    <a:pt x="403" y="427"/>
                  </a:cubicBezTo>
                  <a:cubicBezTo>
                    <a:pt x="400" y="428"/>
                    <a:pt x="401" y="429"/>
                    <a:pt x="397" y="430"/>
                  </a:cubicBezTo>
                  <a:cubicBezTo>
                    <a:pt x="393" y="431"/>
                    <a:pt x="393" y="434"/>
                    <a:pt x="390" y="434"/>
                  </a:cubicBezTo>
                  <a:cubicBezTo>
                    <a:pt x="386" y="435"/>
                    <a:pt x="382" y="435"/>
                    <a:pt x="379" y="437"/>
                  </a:cubicBezTo>
                  <a:cubicBezTo>
                    <a:pt x="376" y="438"/>
                    <a:pt x="372" y="441"/>
                    <a:pt x="371" y="441"/>
                  </a:cubicBezTo>
                  <a:cubicBezTo>
                    <a:pt x="369" y="442"/>
                    <a:pt x="364" y="441"/>
                    <a:pt x="368" y="442"/>
                  </a:cubicBezTo>
                  <a:cubicBezTo>
                    <a:pt x="372" y="444"/>
                    <a:pt x="374" y="445"/>
                    <a:pt x="379" y="445"/>
                  </a:cubicBezTo>
                  <a:cubicBezTo>
                    <a:pt x="389" y="445"/>
                    <a:pt x="389" y="445"/>
                    <a:pt x="389" y="445"/>
                  </a:cubicBezTo>
                  <a:cubicBezTo>
                    <a:pt x="390" y="445"/>
                    <a:pt x="393" y="445"/>
                    <a:pt x="393" y="445"/>
                  </a:cubicBezTo>
                  <a:cubicBezTo>
                    <a:pt x="393" y="445"/>
                    <a:pt x="393" y="445"/>
                    <a:pt x="394" y="448"/>
                  </a:cubicBezTo>
                  <a:cubicBezTo>
                    <a:pt x="395" y="450"/>
                    <a:pt x="396" y="453"/>
                    <a:pt x="396" y="453"/>
                  </a:cubicBezTo>
                  <a:cubicBezTo>
                    <a:pt x="396" y="453"/>
                    <a:pt x="391" y="454"/>
                    <a:pt x="390" y="454"/>
                  </a:cubicBezTo>
                  <a:cubicBezTo>
                    <a:pt x="389" y="454"/>
                    <a:pt x="393" y="455"/>
                    <a:pt x="387" y="455"/>
                  </a:cubicBezTo>
                  <a:cubicBezTo>
                    <a:pt x="380" y="455"/>
                    <a:pt x="375" y="453"/>
                    <a:pt x="372" y="453"/>
                  </a:cubicBezTo>
                  <a:cubicBezTo>
                    <a:pt x="368" y="453"/>
                    <a:pt x="368" y="450"/>
                    <a:pt x="361" y="454"/>
                  </a:cubicBezTo>
                  <a:cubicBezTo>
                    <a:pt x="339" y="451"/>
                    <a:pt x="339" y="451"/>
                    <a:pt x="339" y="451"/>
                  </a:cubicBezTo>
                  <a:cubicBezTo>
                    <a:pt x="339" y="451"/>
                    <a:pt x="332" y="449"/>
                    <a:pt x="329" y="448"/>
                  </a:cubicBezTo>
                  <a:cubicBezTo>
                    <a:pt x="326" y="447"/>
                    <a:pt x="321" y="446"/>
                    <a:pt x="319" y="446"/>
                  </a:cubicBezTo>
                  <a:cubicBezTo>
                    <a:pt x="316" y="446"/>
                    <a:pt x="307" y="441"/>
                    <a:pt x="303" y="443"/>
                  </a:cubicBezTo>
                  <a:cubicBezTo>
                    <a:pt x="303" y="443"/>
                    <a:pt x="333" y="433"/>
                    <a:pt x="336" y="430"/>
                  </a:cubicBezTo>
                  <a:cubicBezTo>
                    <a:pt x="340" y="427"/>
                    <a:pt x="344" y="427"/>
                    <a:pt x="345" y="427"/>
                  </a:cubicBezTo>
                  <a:cubicBezTo>
                    <a:pt x="346" y="427"/>
                    <a:pt x="359" y="424"/>
                    <a:pt x="362" y="423"/>
                  </a:cubicBezTo>
                  <a:cubicBezTo>
                    <a:pt x="365" y="422"/>
                    <a:pt x="373" y="420"/>
                    <a:pt x="379" y="418"/>
                  </a:cubicBezTo>
                  <a:cubicBezTo>
                    <a:pt x="385" y="416"/>
                    <a:pt x="397" y="413"/>
                    <a:pt x="399" y="413"/>
                  </a:cubicBezTo>
                  <a:cubicBezTo>
                    <a:pt x="402" y="412"/>
                    <a:pt x="415" y="406"/>
                    <a:pt x="421" y="405"/>
                  </a:cubicBezTo>
                  <a:cubicBezTo>
                    <a:pt x="426" y="403"/>
                    <a:pt x="440" y="400"/>
                    <a:pt x="440" y="400"/>
                  </a:cubicBezTo>
                  <a:cubicBezTo>
                    <a:pt x="440" y="400"/>
                    <a:pt x="449" y="397"/>
                    <a:pt x="450" y="398"/>
                  </a:cubicBezTo>
                  <a:cubicBezTo>
                    <a:pt x="451" y="399"/>
                    <a:pt x="458" y="398"/>
                    <a:pt x="461" y="397"/>
                  </a:cubicBezTo>
                  <a:cubicBezTo>
                    <a:pt x="464" y="396"/>
                    <a:pt x="468" y="393"/>
                    <a:pt x="471" y="392"/>
                  </a:cubicBezTo>
                  <a:cubicBezTo>
                    <a:pt x="474" y="391"/>
                    <a:pt x="480" y="387"/>
                    <a:pt x="481" y="384"/>
                  </a:cubicBezTo>
                  <a:cubicBezTo>
                    <a:pt x="482" y="382"/>
                    <a:pt x="485" y="378"/>
                    <a:pt x="485" y="378"/>
                  </a:cubicBezTo>
                  <a:cubicBezTo>
                    <a:pt x="485" y="378"/>
                    <a:pt x="487" y="378"/>
                    <a:pt x="488" y="378"/>
                  </a:cubicBezTo>
                  <a:cubicBezTo>
                    <a:pt x="489" y="378"/>
                    <a:pt x="492" y="384"/>
                    <a:pt x="492" y="386"/>
                  </a:cubicBezTo>
                  <a:cubicBezTo>
                    <a:pt x="492" y="388"/>
                    <a:pt x="492" y="391"/>
                    <a:pt x="492" y="391"/>
                  </a:cubicBezTo>
                  <a:cubicBezTo>
                    <a:pt x="492" y="391"/>
                    <a:pt x="489" y="393"/>
                    <a:pt x="488" y="393"/>
                  </a:cubicBezTo>
                  <a:cubicBezTo>
                    <a:pt x="486" y="393"/>
                    <a:pt x="481" y="394"/>
                    <a:pt x="478" y="394"/>
                  </a:cubicBezTo>
                  <a:cubicBezTo>
                    <a:pt x="476" y="395"/>
                    <a:pt x="472" y="396"/>
                    <a:pt x="471" y="396"/>
                  </a:cubicBezTo>
                  <a:cubicBezTo>
                    <a:pt x="470" y="397"/>
                    <a:pt x="470" y="398"/>
                    <a:pt x="468" y="399"/>
                  </a:cubicBezTo>
                  <a:cubicBezTo>
                    <a:pt x="466" y="400"/>
                    <a:pt x="462" y="401"/>
                    <a:pt x="460" y="401"/>
                  </a:cubicBezTo>
                  <a:cubicBezTo>
                    <a:pt x="458" y="401"/>
                    <a:pt x="457" y="404"/>
                    <a:pt x="455" y="405"/>
                  </a:cubicBezTo>
                  <a:cubicBezTo>
                    <a:pt x="454" y="407"/>
                    <a:pt x="452" y="404"/>
                    <a:pt x="452" y="407"/>
                  </a:cubicBezTo>
                  <a:cubicBezTo>
                    <a:pt x="453" y="411"/>
                    <a:pt x="453" y="416"/>
                    <a:pt x="455" y="416"/>
                  </a:cubicBezTo>
                  <a:cubicBezTo>
                    <a:pt x="457" y="415"/>
                    <a:pt x="460" y="415"/>
                    <a:pt x="460" y="415"/>
                  </a:cubicBezTo>
                  <a:cubicBezTo>
                    <a:pt x="461" y="414"/>
                    <a:pt x="466" y="413"/>
                    <a:pt x="467" y="412"/>
                  </a:cubicBezTo>
                  <a:cubicBezTo>
                    <a:pt x="468" y="411"/>
                    <a:pt x="472" y="410"/>
                    <a:pt x="472" y="410"/>
                  </a:cubicBezTo>
                  <a:cubicBezTo>
                    <a:pt x="473" y="412"/>
                    <a:pt x="473" y="412"/>
                    <a:pt x="473" y="412"/>
                  </a:cubicBezTo>
                  <a:cubicBezTo>
                    <a:pt x="476" y="412"/>
                    <a:pt x="476" y="412"/>
                    <a:pt x="476" y="412"/>
                  </a:cubicBezTo>
                  <a:cubicBezTo>
                    <a:pt x="476" y="412"/>
                    <a:pt x="481" y="405"/>
                    <a:pt x="483" y="405"/>
                  </a:cubicBezTo>
                  <a:cubicBezTo>
                    <a:pt x="485" y="404"/>
                    <a:pt x="485" y="407"/>
                    <a:pt x="486" y="407"/>
                  </a:cubicBezTo>
                  <a:cubicBezTo>
                    <a:pt x="487" y="407"/>
                    <a:pt x="496" y="405"/>
                    <a:pt x="496" y="405"/>
                  </a:cubicBezTo>
                  <a:cubicBezTo>
                    <a:pt x="497" y="405"/>
                    <a:pt x="500" y="404"/>
                    <a:pt x="500" y="405"/>
                  </a:cubicBezTo>
                  <a:cubicBezTo>
                    <a:pt x="500" y="406"/>
                    <a:pt x="498" y="407"/>
                    <a:pt x="499" y="410"/>
                  </a:cubicBezTo>
                  <a:cubicBezTo>
                    <a:pt x="501" y="414"/>
                    <a:pt x="496" y="418"/>
                    <a:pt x="495" y="418"/>
                  </a:cubicBezTo>
                  <a:cubicBezTo>
                    <a:pt x="493" y="419"/>
                    <a:pt x="489" y="419"/>
                    <a:pt x="487" y="419"/>
                  </a:cubicBezTo>
                  <a:cubicBezTo>
                    <a:pt x="476" y="419"/>
                    <a:pt x="476" y="419"/>
                    <a:pt x="476" y="419"/>
                  </a:cubicBezTo>
                  <a:cubicBezTo>
                    <a:pt x="475" y="419"/>
                    <a:pt x="470" y="420"/>
                    <a:pt x="467" y="420"/>
                  </a:cubicBezTo>
                  <a:close/>
                  <a:moveTo>
                    <a:pt x="483" y="448"/>
                  </a:moveTo>
                  <a:cubicBezTo>
                    <a:pt x="483" y="447"/>
                    <a:pt x="483" y="445"/>
                    <a:pt x="483" y="444"/>
                  </a:cubicBezTo>
                  <a:cubicBezTo>
                    <a:pt x="483" y="443"/>
                    <a:pt x="479" y="440"/>
                    <a:pt x="476" y="438"/>
                  </a:cubicBezTo>
                  <a:cubicBezTo>
                    <a:pt x="472" y="437"/>
                    <a:pt x="472" y="431"/>
                    <a:pt x="472" y="431"/>
                  </a:cubicBezTo>
                  <a:cubicBezTo>
                    <a:pt x="473" y="430"/>
                    <a:pt x="473" y="430"/>
                    <a:pt x="473" y="430"/>
                  </a:cubicBezTo>
                  <a:cubicBezTo>
                    <a:pt x="474" y="432"/>
                    <a:pt x="474" y="432"/>
                    <a:pt x="474" y="432"/>
                  </a:cubicBezTo>
                  <a:cubicBezTo>
                    <a:pt x="474" y="432"/>
                    <a:pt x="476" y="432"/>
                    <a:pt x="482" y="431"/>
                  </a:cubicBezTo>
                  <a:cubicBezTo>
                    <a:pt x="489" y="429"/>
                    <a:pt x="483" y="430"/>
                    <a:pt x="485" y="431"/>
                  </a:cubicBezTo>
                  <a:cubicBezTo>
                    <a:pt x="486" y="432"/>
                    <a:pt x="487" y="431"/>
                    <a:pt x="488" y="430"/>
                  </a:cubicBezTo>
                  <a:cubicBezTo>
                    <a:pt x="489" y="429"/>
                    <a:pt x="490" y="430"/>
                    <a:pt x="490" y="431"/>
                  </a:cubicBezTo>
                  <a:cubicBezTo>
                    <a:pt x="490" y="432"/>
                    <a:pt x="488" y="435"/>
                    <a:pt x="487" y="436"/>
                  </a:cubicBezTo>
                  <a:cubicBezTo>
                    <a:pt x="487" y="438"/>
                    <a:pt x="487" y="441"/>
                    <a:pt x="487" y="443"/>
                  </a:cubicBezTo>
                  <a:cubicBezTo>
                    <a:pt x="487" y="446"/>
                    <a:pt x="483" y="449"/>
                    <a:pt x="483" y="448"/>
                  </a:cubicBezTo>
                  <a:close/>
                  <a:moveTo>
                    <a:pt x="497" y="466"/>
                  </a:moveTo>
                  <a:cubicBezTo>
                    <a:pt x="494" y="466"/>
                    <a:pt x="489" y="466"/>
                    <a:pt x="489" y="466"/>
                  </a:cubicBezTo>
                  <a:cubicBezTo>
                    <a:pt x="489" y="466"/>
                    <a:pt x="490" y="463"/>
                    <a:pt x="490" y="461"/>
                  </a:cubicBezTo>
                  <a:cubicBezTo>
                    <a:pt x="491" y="459"/>
                    <a:pt x="489" y="457"/>
                    <a:pt x="487" y="457"/>
                  </a:cubicBezTo>
                  <a:cubicBezTo>
                    <a:pt x="485" y="458"/>
                    <a:pt x="486" y="452"/>
                    <a:pt x="488" y="450"/>
                  </a:cubicBezTo>
                  <a:cubicBezTo>
                    <a:pt x="491" y="448"/>
                    <a:pt x="492" y="444"/>
                    <a:pt x="493" y="442"/>
                  </a:cubicBezTo>
                  <a:cubicBezTo>
                    <a:pt x="494" y="440"/>
                    <a:pt x="494" y="435"/>
                    <a:pt x="494" y="435"/>
                  </a:cubicBezTo>
                  <a:cubicBezTo>
                    <a:pt x="494" y="435"/>
                    <a:pt x="497" y="434"/>
                    <a:pt x="498" y="433"/>
                  </a:cubicBezTo>
                  <a:cubicBezTo>
                    <a:pt x="500" y="431"/>
                    <a:pt x="503" y="428"/>
                    <a:pt x="503" y="426"/>
                  </a:cubicBezTo>
                  <a:cubicBezTo>
                    <a:pt x="506" y="427"/>
                    <a:pt x="506" y="427"/>
                    <a:pt x="506" y="427"/>
                  </a:cubicBezTo>
                  <a:cubicBezTo>
                    <a:pt x="506" y="427"/>
                    <a:pt x="510" y="426"/>
                    <a:pt x="511" y="426"/>
                  </a:cubicBezTo>
                  <a:cubicBezTo>
                    <a:pt x="512" y="425"/>
                    <a:pt x="514" y="425"/>
                    <a:pt x="514" y="425"/>
                  </a:cubicBezTo>
                  <a:cubicBezTo>
                    <a:pt x="514" y="425"/>
                    <a:pt x="518" y="426"/>
                    <a:pt x="519" y="426"/>
                  </a:cubicBezTo>
                  <a:cubicBezTo>
                    <a:pt x="520" y="425"/>
                    <a:pt x="525" y="424"/>
                    <a:pt x="525" y="424"/>
                  </a:cubicBezTo>
                  <a:cubicBezTo>
                    <a:pt x="525" y="424"/>
                    <a:pt x="528" y="422"/>
                    <a:pt x="530" y="423"/>
                  </a:cubicBezTo>
                  <a:cubicBezTo>
                    <a:pt x="532" y="423"/>
                    <a:pt x="533" y="423"/>
                    <a:pt x="532" y="423"/>
                  </a:cubicBezTo>
                  <a:cubicBezTo>
                    <a:pt x="532" y="424"/>
                    <a:pt x="523" y="431"/>
                    <a:pt x="522" y="432"/>
                  </a:cubicBezTo>
                  <a:cubicBezTo>
                    <a:pt x="521" y="433"/>
                    <a:pt x="517" y="436"/>
                    <a:pt x="516" y="437"/>
                  </a:cubicBezTo>
                  <a:cubicBezTo>
                    <a:pt x="515" y="438"/>
                    <a:pt x="512" y="440"/>
                    <a:pt x="512" y="441"/>
                  </a:cubicBezTo>
                  <a:cubicBezTo>
                    <a:pt x="512" y="442"/>
                    <a:pt x="513" y="443"/>
                    <a:pt x="514" y="443"/>
                  </a:cubicBezTo>
                  <a:cubicBezTo>
                    <a:pt x="515" y="443"/>
                    <a:pt x="526" y="440"/>
                    <a:pt x="526" y="440"/>
                  </a:cubicBezTo>
                  <a:cubicBezTo>
                    <a:pt x="529" y="440"/>
                    <a:pt x="529" y="440"/>
                    <a:pt x="529" y="440"/>
                  </a:cubicBezTo>
                  <a:cubicBezTo>
                    <a:pt x="534" y="443"/>
                    <a:pt x="534" y="443"/>
                    <a:pt x="534" y="443"/>
                  </a:cubicBezTo>
                  <a:cubicBezTo>
                    <a:pt x="534" y="443"/>
                    <a:pt x="539" y="444"/>
                    <a:pt x="541" y="444"/>
                  </a:cubicBezTo>
                  <a:cubicBezTo>
                    <a:pt x="544" y="445"/>
                    <a:pt x="548" y="446"/>
                    <a:pt x="549" y="446"/>
                  </a:cubicBezTo>
                  <a:cubicBezTo>
                    <a:pt x="549" y="446"/>
                    <a:pt x="552" y="448"/>
                    <a:pt x="552" y="448"/>
                  </a:cubicBezTo>
                  <a:cubicBezTo>
                    <a:pt x="552" y="448"/>
                    <a:pt x="551" y="452"/>
                    <a:pt x="553" y="454"/>
                  </a:cubicBezTo>
                  <a:cubicBezTo>
                    <a:pt x="555" y="455"/>
                    <a:pt x="552" y="456"/>
                    <a:pt x="552" y="457"/>
                  </a:cubicBezTo>
                  <a:cubicBezTo>
                    <a:pt x="552" y="458"/>
                    <a:pt x="556" y="459"/>
                    <a:pt x="556" y="459"/>
                  </a:cubicBezTo>
                  <a:cubicBezTo>
                    <a:pt x="556" y="459"/>
                    <a:pt x="559" y="455"/>
                    <a:pt x="559" y="454"/>
                  </a:cubicBezTo>
                  <a:cubicBezTo>
                    <a:pt x="560" y="452"/>
                    <a:pt x="562" y="450"/>
                    <a:pt x="565" y="451"/>
                  </a:cubicBezTo>
                  <a:cubicBezTo>
                    <a:pt x="567" y="452"/>
                    <a:pt x="578" y="456"/>
                    <a:pt x="579" y="456"/>
                  </a:cubicBezTo>
                  <a:cubicBezTo>
                    <a:pt x="580" y="456"/>
                    <a:pt x="583" y="459"/>
                    <a:pt x="584" y="460"/>
                  </a:cubicBezTo>
                  <a:cubicBezTo>
                    <a:pt x="586" y="461"/>
                    <a:pt x="594" y="469"/>
                    <a:pt x="594" y="470"/>
                  </a:cubicBezTo>
                  <a:cubicBezTo>
                    <a:pt x="594" y="470"/>
                    <a:pt x="595" y="476"/>
                    <a:pt x="595" y="477"/>
                  </a:cubicBezTo>
                  <a:cubicBezTo>
                    <a:pt x="595" y="478"/>
                    <a:pt x="596" y="482"/>
                    <a:pt x="596" y="483"/>
                  </a:cubicBezTo>
                  <a:cubicBezTo>
                    <a:pt x="596" y="484"/>
                    <a:pt x="599" y="489"/>
                    <a:pt x="596" y="489"/>
                  </a:cubicBezTo>
                  <a:cubicBezTo>
                    <a:pt x="593" y="489"/>
                    <a:pt x="593" y="487"/>
                    <a:pt x="590" y="487"/>
                  </a:cubicBezTo>
                  <a:cubicBezTo>
                    <a:pt x="587" y="487"/>
                    <a:pt x="575" y="483"/>
                    <a:pt x="569" y="482"/>
                  </a:cubicBezTo>
                  <a:cubicBezTo>
                    <a:pt x="563" y="481"/>
                    <a:pt x="560" y="479"/>
                    <a:pt x="557" y="478"/>
                  </a:cubicBezTo>
                  <a:cubicBezTo>
                    <a:pt x="554" y="477"/>
                    <a:pt x="556" y="476"/>
                    <a:pt x="552" y="476"/>
                  </a:cubicBezTo>
                  <a:cubicBezTo>
                    <a:pt x="548" y="477"/>
                    <a:pt x="546" y="477"/>
                    <a:pt x="546" y="477"/>
                  </a:cubicBezTo>
                  <a:cubicBezTo>
                    <a:pt x="546" y="477"/>
                    <a:pt x="547" y="474"/>
                    <a:pt x="544" y="474"/>
                  </a:cubicBezTo>
                  <a:cubicBezTo>
                    <a:pt x="540" y="474"/>
                    <a:pt x="538" y="475"/>
                    <a:pt x="534" y="473"/>
                  </a:cubicBezTo>
                  <a:cubicBezTo>
                    <a:pt x="530" y="471"/>
                    <a:pt x="538" y="470"/>
                    <a:pt x="528" y="470"/>
                  </a:cubicBezTo>
                  <a:cubicBezTo>
                    <a:pt x="518" y="470"/>
                    <a:pt x="513" y="468"/>
                    <a:pt x="509" y="468"/>
                  </a:cubicBezTo>
                  <a:cubicBezTo>
                    <a:pt x="505" y="467"/>
                    <a:pt x="499" y="467"/>
                    <a:pt x="497" y="466"/>
                  </a:cubicBezTo>
                  <a:close/>
                  <a:moveTo>
                    <a:pt x="597" y="513"/>
                  </a:moveTo>
                  <a:cubicBezTo>
                    <a:pt x="594" y="512"/>
                    <a:pt x="590" y="511"/>
                    <a:pt x="588" y="511"/>
                  </a:cubicBezTo>
                  <a:cubicBezTo>
                    <a:pt x="586" y="511"/>
                    <a:pt x="581" y="508"/>
                    <a:pt x="579" y="511"/>
                  </a:cubicBezTo>
                  <a:cubicBezTo>
                    <a:pt x="577" y="513"/>
                    <a:pt x="575" y="516"/>
                    <a:pt x="575" y="518"/>
                  </a:cubicBezTo>
                  <a:cubicBezTo>
                    <a:pt x="575" y="521"/>
                    <a:pt x="575" y="525"/>
                    <a:pt x="575" y="525"/>
                  </a:cubicBezTo>
                  <a:cubicBezTo>
                    <a:pt x="575" y="525"/>
                    <a:pt x="573" y="521"/>
                    <a:pt x="571" y="522"/>
                  </a:cubicBezTo>
                  <a:cubicBezTo>
                    <a:pt x="568" y="524"/>
                    <a:pt x="566" y="529"/>
                    <a:pt x="566" y="530"/>
                  </a:cubicBezTo>
                  <a:cubicBezTo>
                    <a:pt x="566" y="532"/>
                    <a:pt x="558" y="540"/>
                    <a:pt x="557" y="541"/>
                  </a:cubicBezTo>
                  <a:cubicBezTo>
                    <a:pt x="556" y="542"/>
                    <a:pt x="550" y="547"/>
                    <a:pt x="548" y="550"/>
                  </a:cubicBezTo>
                  <a:cubicBezTo>
                    <a:pt x="546" y="552"/>
                    <a:pt x="544" y="553"/>
                    <a:pt x="540" y="557"/>
                  </a:cubicBezTo>
                  <a:cubicBezTo>
                    <a:pt x="536" y="562"/>
                    <a:pt x="531" y="568"/>
                    <a:pt x="528" y="570"/>
                  </a:cubicBezTo>
                  <a:cubicBezTo>
                    <a:pt x="525" y="571"/>
                    <a:pt x="521" y="575"/>
                    <a:pt x="521" y="575"/>
                  </a:cubicBezTo>
                  <a:cubicBezTo>
                    <a:pt x="521" y="575"/>
                    <a:pt x="521" y="575"/>
                    <a:pt x="520" y="571"/>
                  </a:cubicBezTo>
                  <a:cubicBezTo>
                    <a:pt x="519" y="567"/>
                    <a:pt x="516" y="563"/>
                    <a:pt x="515" y="561"/>
                  </a:cubicBezTo>
                  <a:cubicBezTo>
                    <a:pt x="515" y="560"/>
                    <a:pt x="513" y="560"/>
                    <a:pt x="513" y="559"/>
                  </a:cubicBezTo>
                  <a:cubicBezTo>
                    <a:pt x="513" y="558"/>
                    <a:pt x="515" y="556"/>
                    <a:pt x="515" y="556"/>
                  </a:cubicBezTo>
                  <a:cubicBezTo>
                    <a:pt x="515" y="556"/>
                    <a:pt x="514" y="554"/>
                    <a:pt x="513" y="553"/>
                  </a:cubicBezTo>
                  <a:cubicBezTo>
                    <a:pt x="512" y="552"/>
                    <a:pt x="510" y="544"/>
                    <a:pt x="510" y="537"/>
                  </a:cubicBezTo>
                  <a:cubicBezTo>
                    <a:pt x="510" y="530"/>
                    <a:pt x="507" y="528"/>
                    <a:pt x="508" y="525"/>
                  </a:cubicBezTo>
                  <a:cubicBezTo>
                    <a:pt x="509" y="521"/>
                    <a:pt x="506" y="518"/>
                    <a:pt x="509" y="518"/>
                  </a:cubicBezTo>
                  <a:cubicBezTo>
                    <a:pt x="511" y="518"/>
                    <a:pt x="517" y="525"/>
                    <a:pt x="520" y="526"/>
                  </a:cubicBezTo>
                  <a:cubicBezTo>
                    <a:pt x="523" y="527"/>
                    <a:pt x="534" y="537"/>
                    <a:pt x="534" y="537"/>
                  </a:cubicBezTo>
                  <a:cubicBezTo>
                    <a:pt x="535" y="537"/>
                    <a:pt x="538" y="542"/>
                    <a:pt x="538" y="542"/>
                  </a:cubicBezTo>
                  <a:cubicBezTo>
                    <a:pt x="538" y="542"/>
                    <a:pt x="543" y="543"/>
                    <a:pt x="539" y="537"/>
                  </a:cubicBezTo>
                  <a:cubicBezTo>
                    <a:pt x="534" y="531"/>
                    <a:pt x="527" y="517"/>
                    <a:pt x="527" y="517"/>
                  </a:cubicBezTo>
                  <a:cubicBezTo>
                    <a:pt x="527" y="517"/>
                    <a:pt x="525" y="509"/>
                    <a:pt x="522" y="507"/>
                  </a:cubicBezTo>
                  <a:cubicBezTo>
                    <a:pt x="518" y="504"/>
                    <a:pt x="517" y="505"/>
                    <a:pt x="516" y="503"/>
                  </a:cubicBezTo>
                  <a:cubicBezTo>
                    <a:pt x="516" y="501"/>
                    <a:pt x="515" y="496"/>
                    <a:pt x="515" y="496"/>
                  </a:cubicBezTo>
                  <a:cubicBezTo>
                    <a:pt x="515" y="496"/>
                    <a:pt x="513" y="497"/>
                    <a:pt x="513" y="498"/>
                  </a:cubicBezTo>
                  <a:cubicBezTo>
                    <a:pt x="512" y="499"/>
                    <a:pt x="511" y="498"/>
                    <a:pt x="507" y="493"/>
                  </a:cubicBezTo>
                  <a:cubicBezTo>
                    <a:pt x="503" y="488"/>
                    <a:pt x="501" y="483"/>
                    <a:pt x="501" y="483"/>
                  </a:cubicBezTo>
                  <a:cubicBezTo>
                    <a:pt x="499" y="480"/>
                    <a:pt x="499" y="480"/>
                    <a:pt x="499" y="480"/>
                  </a:cubicBezTo>
                  <a:cubicBezTo>
                    <a:pt x="499" y="480"/>
                    <a:pt x="503" y="482"/>
                    <a:pt x="505" y="481"/>
                  </a:cubicBezTo>
                  <a:cubicBezTo>
                    <a:pt x="506" y="481"/>
                    <a:pt x="513" y="481"/>
                    <a:pt x="514" y="481"/>
                  </a:cubicBezTo>
                  <a:cubicBezTo>
                    <a:pt x="515" y="481"/>
                    <a:pt x="530" y="482"/>
                    <a:pt x="532" y="482"/>
                  </a:cubicBezTo>
                  <a:cubicBezTo>
                    <a:pt x="535" y="482"/>
                    <a:pt x="548" y="488"/>
                    <a:pt x="551" y="488"/>
                  </a:cubicBezTo>
                  <a:cubicBezTo>
                    <a:pt x="554" y="488"/>
                    <a:pt x="554" y="488"/>
                    <a:pt x="554" y="488"/>
                  </a:cubicBezTo>
                  <a:cubicBezTo>
                    <a:pt x="554" y="488"/>
                    <a:pt x="581" y="494"/>
                    <a:pt x="584" y="495"/>
                  </a:cubicBezTo>
                  <a:cubicBezTo>
                    <a:pt x="586" y="495"/>
                    <a:pt x="595" y="496"/>
                    <a:pt x="596" y="498"/>
                  </a:cubicBezTo>
                  <a:cubicBezTo>
                    <a:pt x="596" y="499"/>
                    <a:pt x="597" y="510"/>
                    <a:pt x="597" y="510"/>
                  </a:cubicBezTo>
                  <a:cubicBezTo>
                    <a:pt x="597" y="510"/>
                    <a:pt x="599" y="513"/>
                    <a:pt x="597" y="513"/>
                  </a:cubicBezTo>
                  <a:close/>
                  <a:moveTo>
                    <a:pt x="607" y="400"/>
                  </a:moveTo>
                  <a:cubicBezTo>
                    <a:pt x="608" y="401"/>
                    <a:pt x="611" y="408"/>
                    <a:pt x="612" y="411"/>
                  </a:cubicBezTo>
                  <a:cubicBezTo>
                    <a:pt x="612" y="413"/>
                    <a:pt x="613" y="419"/>
                    <a:pt x="615" y="420"/>
                  </a:cubicBezTo>
                  <a:cubicBezTo>
                    <a:pt x="617" y="422"/>
                    <a:pt x="618" y="426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6" y="427"/>
                    <a:pt x="611" y="426"/>
                  </a:cubicBezTo>
                  <a:cubicBezTo>
                    <a:pt x="606" y="424"/>
                    <a:pt x="599" y="424"/>
                    <a:pt x="599" y="424"/>
                  </a:cubicBezTo>
                  <a:cubicBezTo>
                    <a:pt x="593" y="426"/>
                    <a:pt x="593" y="426"/>
                    <a:pt x="593" y="426"/>
                  </a:cubicBezTo>
                  <a:cubicBezTo>
                    <a:pt x="593" y="426"/>
                    <a:pt x="593" y="430"/>
                    <a:pt x="593" y="434"/>
                  </a:cubicBezTo>
                  <a:cubicBezTo>
                    <a:pt x="593" y="437"/>
                    <a:pt x="593" y="438"/>
                    <a:pt x="593" y="440"/>
                  </a:cubicBezTo>
                  <a:cubicBezTo>
                    <a:pt x="594" y="442"/>
                    <a:pt x="594" y="444"/>
                    <a:pt x="594" y="446"/>
                  </a:cubicBezTo>
                  <a:cubicBezTo>
                    <a:pt x="594" y="448"/>
                    <a:pt x="592" y="450"/>
                    <a:pt x="594" y="452"/>
                  </a:cubicBezTo>
                  <a:cubicBezTo>
                    <a:pt x="596" y="454"/>
                    <a:pt x="594" y="457"/>
                    <a:pt x="593" y="456"/>
                  </a:cubicBezTo>
                  <a:cubicBezTo>
                    <a:pt x="593" y="456"/>
                    <a:pt x="592" y="454"/>
                    <a:pt x="590" y="454"/>
                  </a:cubicBezTo>
                  <a:cubicBezTo>
                    <a:pt x="587" y="454"/>
                    <a:pt x="585" y="452"/>
                    <a:pt x="583" y="451"/>
                  </a:cubicBezTo>
                  <a:cubicBezTo>
                    <a:pt x="580" y="450"/>
                    <a:pt x="577" y="448"/>
                    <a:pt x="576" y="448"/>
                  </a:cubicBezTo>
                  <a:cubicBezTo>
                    <a:pt x="575" y="447"/>
                    <a:pt x="570" y="447"/>
                    <a:pt x="568" y="447"/>
                  </a:cubicBezTo>
                  <a:cubicBezTo>
                    <a:pt x="566" y="447"/>
                    <a:pt x="563" y="447"/>
                    <a:pt x="563" y="447"/>
                  </a:cubicBezTo>
                  <a:cubicBezTo>
                    <a:pt x="566" y="447"/>
                    <a:pt x="565" y="442"/>
                    <a:pt x="565" y="440"/>
                  </a:cubicBezTo>
                  <a:cubicBezTo>
                    <a:pt x="565" y="439"/>
                    <a:pt x="569" y="436"/>
                    <a:pt x="569" y="434"/>
                  </a:cubicBezTo>
                  <a:cubicBezTo>
                    <a:pt x="570" y="432"/>
                    <a:pt x="570" y="431"/>
                    <a:pt x="573" y="431"/>
                  </a:cubicBezTo>
                  <a:cubicBezTo>
                    <a:pt x="577" y="430"/>
                    <a:pt x="576" y="427"/>
                    <a:pt x="576" y="427"/>
                  </a:cubicBezTo>
                  <a:cubicBezTo>
                    <a:pt x="576" y="427"/>
                    <a:pt x="573" y="427"/>
                    <a:pt x="571" y="425"/>
                  </a:cubicBezTo>
                  <a:cubicBezTo>
                    <a:pt x="569" y="423"/>
                    <a:pt x="575" y="424"/>
                    <a:pt x="577" y="424"/>
                  </a:cubicBezTo>
                  <a:cubicBezTo>
                    <a:pt x="579" y="424"/>
                    <a:pt x="584" y="423"/>
                    <a:pt x="588" y="423"/>
                  </a:cubicBezTo>
                  <a:cubicBezTo>
                    <a:pt x="591" y="423"/>
                    <a:pt x="590" y="420"/>
                    <a:pt x="591" y="417"/>
                  </a:cubicBezTo>
                  <a:cubicBezTo>
                    <a:pt x="593" y="414"/>
                    <a:pt x="591" y="414"/>
                    <a:pt x="590" y="412"/>
                  </a:cubicBezTo>
                  <a:cubicBezTo>
                    <a:pt x="588" y="410"/>
                    <a:pt x="585" y="412"/>
                    <a:pt x="585" y="410"/>
                  </a:cubicBezTo>
                  <a:cubicBezTo>
                    <a:pt x="584" y="408"/>
                    <a:pt x="589" y="409"/>
                    <a:pt x="590" y="407"/>
                  </a:cubicBezTo>
                  <a:cubicBezTo>
                    <a:pt x="592" y="405"/>
                    <a:pt x="593" y="407"/>
                    <a:pt x="594" y="406"/>
                  </a:cubicBezTo>
                  <a:cubicBezTo>
                    <a:pt x="595" y="406"/>
                    <a:pt x="598" y="403"/>
                    <a:pt x="601" y="402"/>
                  </a:cubicBezTo>
                  <a:cubicBezTo>
                    <a:pt x="604" y="401"/>
                    <a:pt x="605" y="400"/>
                    <a:pt x="606" y="399"/>
                  </a:cubicBezTo>
                  <a:cubicBezTo>
                    <a:pt x="607" y="399"/>
                    <a:pt x="607" y="399"/>
                    <a:pt x="607" y="400"/>
                  </a:cubicBezTo>
                  <a:close/>
                  <a:moveTo>
                    <a:pt x="603" y="381"/>
                  </a:moveTo>
                  <a:cubicBezTo>
                    <a:pt x="603" y="382"/>
                    <a:pt x="603" y="387"/>
                    <a:pt x="603" y="387"/>
                  </a:cubicBezTo>
                  <a:cubicBezTo>
                    <a:pt x="603" y="387"/>
                    <a:pt x="606" y="392"/>
                    <a:pt x="603" y="389"/>
                  </a:cubicBezTo>
                  <a:cubicBezTo>
                    <a:pt x="600" y="386"/>
                    <a:pt x="600" y="385"/>
                    <a:pt x="599" y="385"/>
                  </a:cubicBezTo>
                  <a:cubicBezTo>
                    <a:pt x="598" y="384"/>
                    <a:pt x="593" y="384"/>
                    <a:pt x="593" y="384"/>
                  </a:cubicBezTo>
                  <a:cubicBezTo>
                    <a:pt x="590" y="381"/>
                    <a:pt x="590" y="381"/>
                    <a:pt x="590" y="381"/>
                  </a:cubicBezTo>
                  <a:cubicBezTo>
                    <a:pt x="590" y="381"/>
                    <a:pt x="586" y="377"/>
                    <a:pt x="592" y="377"/>
                  </a:cubicBezTo>
                  <a:cubicBezTo>
                    <a:pt x="597" y="377"/>
                    <a:pt x="603" y="380"/>
                    <a:pt x="603" y="381"/>
                  </a:cubicBezTo>
                  <a:close/>
                  <a:moveTo>
                    <a:pt x="983" y="261"/>
                  </a:moveTo>
                  <a:cubicBezTo>
                    <a:pt x="983" y="262"/>
                    <a:pt x="982" y="264"/>
                    <a:pt x="981" y="265"/>
                  </a:cubicBezTo>
                  <a:cubicBezTo>
                    <a:pt x="979" y="266"/>
                    <a:pt x="979" y="267"/>
                    <a:pt x="978" y="267"/>
                  </a:cubicBezTo>
                  <a:cubicBezTo>
                    <a:pt x="976" y="267"/>
                    <a:pt x="974" y="266"/>
                    <a:pt x="972" y="265"/>
                  </a:cubicBezTo>
                  <a:cubicBezTo>
                    <a:pt x="970" y="265"/>
                    <a:pt x="968" y="265"/>
                    <a:pt x="967" y="264"/>
                  </a:cubicBezTo>
                  <a:cubicBezTo>
                    <a:pt x="966" y="263"/>
                    <a:pt x="963" y="262"/>
                    <a:pt x="965" y="261"/>
                  </a:cubicBezTo>
                  <a:cubicBezTo>
                    <a:pt x="965" y="261"/>
                    <a:pt x="969" y="261"/>
                    <a:pt x="972" y="261"/>
                  </a:cubicBezTo>
                  <a:cubicBezTo>
                    <a:pt x="975" y="260"/>
                    <a:pt x="976" y="260"/>
                    <a:pt x="980" y="260"/>
                  </a:cubicBezTo>
                  <a:cubicBezTo>
                    <a:pt x="984" y="259"/>
                    <a:pt x="983" y="259"/>
                    <a:pt x="983" y="261"/>
                  </a:cubicBezTo>
                  <a:close/>
                  <a:moveTo>
                    <a:pt x="988" y="269"/>
                  </a:moveTo>
                  <a:cubicBezTo>
                    <a:pt x="988" y="269"/>
                    <a:pt x="993" y="265"/>
                    <a:pt x="993" y="263"/>
                  </a:cubicBezTo>
                  <a:cubicBezTo>
                    <a:pt x="994" y="262"/>
                    <a:pt x="992" y="260"/>
                    <a:pt x="992" y="260"/>
                  </a:cubicBezTo>
                  <a:cubicBezTo>
                    <a:pt x="992" y="260"/>
                    <a:pt x="991" y="260"/>
                    <a:pt x="995" y="260"/>
                  </a:cubicBezTo>
                  <a:cubicBezTo>
                    <a:pt x="998" y="260"/>
                    <a:pt x="1000" y="260"/>
                    <a:pt x="999" y="261"/>
                  </a:cubicBezTo>
                  <a:cubicBezTo>
                    <a:pt x="999" y="262"/>
                    <a:pt x="995" y="265"/>
                    <a:pt x="995" y="267"/>
                  </a:cubicBezTo>
                  <a:cubicBezTo>
                    <a:pt x="996" y="269"/>
                    <a:pt x="996" y="270"/>
                    <a:pt x="997" y="270"/>
                  </a:cubicBezTo>
                  <a:cubicBezTo>
                    <a:pt x="998" y="269"/>
                    <a:pt x="1000" y="266"/>
                    <a:pt x="1001" y="264"/>
                  </a:cubicBezTo>
                  <a:cubicBezTo>
                    <a:pt x="1002" y="262"/>
                    <a:pt x="1003" y="260"/>
                    <a:pt x="1006" y="258"/>
                  </a:cubicBezTo>
                  <a:cubicBezTo>
                    <a:pt x="1008" y="256"/>
                    <a:pt x="1009" y="254"/>
                    <a:pt x="1012" y="253"/>
                  </a:cubicBezTo>
                  <a:cubicBezTo>
                    <a:pt x="1014" y="253"/>
                    <a:pt x="1014" y="251"/>
                    <a:pt x="1016" y="252"/>
                  </a:cubicBezTo>
                  <a:cubicBezTo>
                    <a:pt x="1017" y="253"/>
                    <a:pt x="1019" y="254"/>
                    <a:pt x="1020" y="254"/>
                  </a:cubicBezTo>
                  <a:cubicBezTo>
                    <a:pt x="1021" y="255"/>
                    <a:pt x="1021" y="257"/>
                    <a:pt x="1023" y="257"/>
                  </a:cubicBezTo>
                  <a:cubicBezTo>
                    <a:pt x="1025" y="256"/>
                    <a:pt x="1029" y="255"/>
                    <a:pt x="1031" y="255"/>
                  </a:cubicBezTo>
                  <a:cubicBezTo>
                    <a:pt x="1033" y="255"/>
                    <a:pt x="1036" y="255"/>
                    <a:pt x="1038" y="255"/>
                  </a:cubicBezTo>
                  <a:cubicBezTo>
                    <a:pt x="1039" y="255"/>
                    <a:pt x="1042" y="255"/>
                    <a:pt x="1044" y="255"/>
                  </a:cubicBezTo>
                  <a:cubicBezTo>
                    <a:pt x="1046" y="255"/>
                    <a:pt x="1047" y="257"/>
                    <a:pt x="1050" y="257"/>
                  </a:cubicBezTo>
                  <a:cubicBezTo>
                    <a:pt x="1053" y="257"/>
                    <a:pt x="1055" y="256"/>
                    <a:pt x="1055" y="257"/>
                  </a:cubicBezTo>
                  <a:cubicBezTo>
                    <a:pt x="1055" y="257"/>
                    <a:pt x="1057" y="258"/>
                    <a:pt x="1057" y="258"/>
                  </a:cubicBezTo>
                  <a:cubicBezTo>
                    <a:pt x="1057" y="258"/>
                    <a:pt x="1057" y="262"/>
                    <a:pt x="1057" y="263"/>
                  </a:cubicBezTo>
                  <a:cubicBezTo>
                    <a:pt x="1057" y="265"/>
                    <a:pt x="1058" y="266"/>
                    <a:pt x="1056" y="267"/>
                  </a:cubicBezTo>
                  <a:cubicBezTo>
                    <a:pt x="1055" y="268"/>
                    <a:pt x="1054" y="268"/>
                    <a:pt x="1052" y="268"/>
                  </a:cubicBezTo>
                  <a:cubicBezTo>
                    <a:pt x="1050" y="268"/>
                    <a:pt x="1047" y="268"/>
                    <a:pt x="1044" y="268"/>
                  </a:cubicBezTo>
                  <a:cubicBezTo>
                    <a:pt x="1040" y="268"/>
                    <a:pt x="1032" y="268"/>
                    <a:pt x="1030" y="268"/>
                  </a:cubicBezTo>
                  <a:cubicBezTo>
                    <a:pt x="1029" y="269"/>
                    <a:pt x="1027" y="267"/>
                    <a:pt x="1024" y="269"/>
                  </a:cubicBezTo>
                  <a:cubicBezTo>
                    <a:pt x="1021" y="270"/>
                    <a:pt x="1020" y="271"/>
                    <a:pt x="1017" y="271"/>
                  </a:cubicBezTo>
                  <a:cubicBezTo>
                    <a:pt x="1015" y="271"/>
                    <a:pt x="1008" y="271"/>
                    <a:pt x="1007" y="273"/>
                  </a:cubicBezTo>
                  <a:cubicBezTo>
                    <a:pt x="1005" y="274"/>
                    <a:pt x="1005" y="274"/>
                    <a:pt x="1004" y="274"/>
                  </a:cubicBezTo>
                  <a:cubicBezTo>
                    <a:pt x="1002" y="274"/>
                    <a:pt x="1000" y="273"/>
                    <a:pt x="997" y="273"/>
                  </a:cubicBezTo>
                  <a:cubicBezTo>
                    <a:pt x="995" y="273"/>
                    <a:pt x="995" y="271"/>
                    <a:pt x="992" y="271"/>
                  </a:cubicBezTo>
                  <a:cubicBezTo>
                    <a:pt x="990" y="270"/>
                    <a:pt x="988" y="270"/>
                    <a:pt x="988" y="270"/>
                  </a:cubicBezTo>
                  <a:lnTo>
                    <a:pt x="988" y="269"/>
                  </a:lnTo>
                  <a:close/>
                  <a:moveTo>
                    <a:pt x="991" y="279"/>
                  </a:moveTo>
                  <a:cubicBezTo>
                    <a:pt x="989" y="279"/>
                    <a:pt x="987" y="279"/>
                    <a:pt x="987" y="278"/>
                  </a:cubicBezTo>
                  <a:cubicBezTo>
                    <a:pt x="987" y="277"/>
                    <a:pt x="988" y="276"/>
                    <a:pt x="988" y="276"/>
                  </a:cubicBezTo>
                  <a:cubicBezTo>
                    <a:pt x="988" y="276"/>
                    <a:pt x="988" y="275"/>
                    <a:pt x="991" y="275"/>
                  </a:cubicBezTo>
                  <a:cubicBezTo>
                    <a:pt x="994" y="275"/>
                    <a:pt x="996" y="275"/>
                    <a:pt x="994" y="276"/>
                  </a:cubicBezTo>
                  <a:cubicBezTo>
                    <a:pt x="992" y="277"/>
                    <a:pt x="992" y="279"/>
                    <a:pt x="991" y="279"/>
                  </a:cubicBezTo>
                  <a:close/>
                  <a:moveTo>
                    <a:pt x="1059" y="316"/>
                  </a:moveTo>
                  <a:cubicBezTo>
                    <a:pt x="1057" y="318"/>
                    <a:pt x="1056" y="319"/>
                    <a:pt x="1056" y="319"/>
                  </a:cubicBezTo>
                  <a:cubicBezTo>
                    <a:pt x="1055" y="319"/>
                    <a:pt x="1032" y="307"/>
                    <a:pt x="1030" y="305"/>
                  </a:cubicBezTo>
                  <a:cubicBezTo>
                    <a:pt x="1027" y="303"/>
                    <a:pt x="1019" y="298"/>
                    <a:pt x="1017" y="298"/>
                  </a:cubicBezTo>
                  <a:cubicBezTo>
                    <a:pt x="1016" y="297"/>
                    <a:pt x="1006" y="291"/>
                    <a:pt x="1005" y="290"/>
                  </a:cubicBezTo>
                  <a:cubicBezTo>
                    <a:pt x="1003" y="289"/>
                    <a:pt x="997" y="285"/>
                    <a:pt x="997" y="285"/>
                  </a:cubicBezTo>
                  <a:cubicBezTo>
                    <a:pt x="993" y="283"/>
                    <a:pt x="993" y="283"/>
                    <a:pt x="993" y="283"/>
                  </a:cubicBezTo>
                  <a:cubicBezTo>
                    <a:pt x="993" y="283"/>
                    <a:pt x="995" y="279"/>
                    <a:pt x="998" y="279"/>
                  </a:cubicBezTo>
                  <a:cubicBezTo>
                    <a:pt x="1002" y="279"/>
                    <a:pt x="1014" y="286"/>
                    <a:pt x="1015" y="287"/>
                  </a:cubicBezTo>
                  <a:cubicBezTo>
                    <a:pt x="1017" y="287"/>
                    <a:pt x="1029" y="291"/>
                    <a:pt x="1029" y="291"/>
                  </a:cubicBezTo>
                  <a:cubicBezTo>
                    <a:pt x="1030" y="291"/>
                    <a:pt x="1039" y="294"/>
                    <a:pt x="1040" y="295"/>
                  </a:cubicBezTo>
                  <a:cubicBezTo>
                    <a:pt x="1041" y="295"/>
                    <a:pt x="1046" y="298"/>
                    <a:pt x="1046" y="298"/>
                  </a:cubicBezTo>
                  <a:cubicBezTo>
                    <a:pt x="1047" y="299"/>
                    <a:pt x="1049" y="299"/>
                    <a:pt x="1050" y="297"/>
                  </a:cubicBezTo>
                  <a:cubicBezTo>
                    <a:pt x="1052" y="295"/>
                    <a:pt x="1052" y="293"/>
                    <a:pt x="1051" y="292"/>
                  </a:cubicBezTo>
                  <a:cubicBezTo>
                    <a:pt x="1050" y="291"/>
                    <a:pt x="1047" y="290"/>
                    <a:pt x="1046" y="289"/>
                  </a:cubicBezTo>
                  <a:cubicBezTo>
                    <a:pt x="1045" y="289"/>
                    <a:pt x="1040" y="287"/>
                    <a:pt x="1039" y="287"/>
                  </a:cubicBezTo>
                  <a:cubicBezTo>
                    <a:pt x="1038" y="286"/>
                    <a:pt x="1030" y="284"/>
                    <a:pt x="1029" y="283"/>
                  </a:cubicBezTo>
                  <a:cubicBezTo>
                    <a:pt x="1029" y="283"/>
                    <a:pt x="1027" y="282"/>
                    <a:pt x="1026" y="282"/>
                  </a:cubicBezTo>
                  <a:cubicBezTo>
                    <a:pt x="1025" y="281"/>
                    <a:pt x="1022" y="281"/>
                    <a:pt x="1021" y="280"/>
                  </a:cubicBezTo>
                  <a:cubicBezTo>
                    <a:pt x="1020" y="279"/>
                    <a:pt x="1013" y="278"/>
                    <a:pt x="1013" y="278"/>
                  </a:cubicBezTo>
                  <a:cubicBezTo>
                    <a:pt x="1009" y="278"/>
                    <a:pt x="1009" y="278"/>
                    <a:pt x="1009" y="278"/>
                  </a:cubicBezTo>
                  <a:cubicBezTo>
                    <a:pt x="1009" y="278"/>
                    <a:pt x="1009" y="276"/>
                    <a:pt x="1011" y="275"/>
                  </a:cubicBezTo>
                  <a:cubicBezTo>
                    <a:pt x="1012" y="274"/>
                    <a:pt x="1016" y="274"/>
                    <a:pt x="1019" y="274"/>
                  </a:cubicBezTo>
                  <a:cubicBezTo>
                    <a:pt x="1022" y="274"/>
                    <a:pt x="1025" y="272"/>
                    <a:pt x="1029" y="272"/>
                  </a:cubicBezTo>
                  <a:cubicBezTo>
                    <a:pt x="1033" y="272"/>
                    <a:pt x="1038" y="271"/>
                    <a:pt x="1042" y="271"/>
                  </a:cubicBezTo>
                  <a:cubicBezTo>
                    <a:pt x="1045" y="271"/>
                    <a:pt x="1053" y="271"/>
                    <a:pt x="1053" y="271"/>
                  </a:cubicBezTo>
                  <a:cubicBezTo>
                    <a:pt x="1056" y="271"/>
                    <a:pt x="1056" y="271"/>
                    <a:pt x="1056" y="271"/>
                  </a:cubicBezTo>
                  <a:cubicBezTo>
                    <a:pt x="1056" y="271"/>
                    <a:pt x="1057" y="281"/>
                    <a:pt x="1057" y="282"/>
                  </a:cubicBezTo>
                  <a:cubicBezTo>
                    <a:pt x="1057" y="284"/>
                    <a:pt x="1058" y="286"/>
                    <a:pt x="1058" y="290"/>
                  </a:cubicBezTo>
                  <a:cubicBezTo>
                    <a:pt x="1058" y="295"/>
                    <a:pt x="1058" y="300"/>
                    <a:pt x="1058" y="302"/>
                  </a:cubicBezTo>
                  <a:cubicBezTo>
                    <a:pt x="1058" y="304"/>
                    <a:pt x="1058" y="308"/>
                    <a:pt x="1059" y="310"/>
                  </a:cubicBezTo>
                  <a:cubicBezTo>
                    <a:pt x="1059" y="312"/>
                    <a:pt x="1060" y="315"/>
                    <a:pt x="1059" y="316"/>
                  </a:cubicBezTo>
                  <a:close/>
                  <a:moveTo>
                    <a:pt x="1076" y="242"/>
                  </a:moveTo>
                  <a:cubicBezTo>
                    <a:pt x="1076" y="242"/>
                    <a:pt x="1077" y="238"/>
                    <a:pt x="1077" y="237"/>
                  </a:cubicBezTo>
                  <a:cubicBezTo>
                    <a:pt x="1078" y="236"/>
                    <a:pt x="1079" y="236"/>
                    <a:pt x="1079" y="235"/>
                  </a:cubicBezTo>
                  <a:cubicBezTo>
                    <a:pt x="1079" y="234"/>
                    <a:pt x="1079" y="233"/>
                    <a:pt x="1078" y="232"/>
                  </a:cubicBezTo>
                  <a:cubicBezTo>
                    <a:pt x="1077" y="231"/>
                    <a:pt x="1078" y="229"/>
                    <a:pt x="1080" y="229"/>
                  </a:cubicBezTo>
                  <a:cubicBezTo>
                    <a:pt x="1082" y="229"/>
                    <a:pt x="1084" y="229"/>
                    <a:pt x="1085" y="229"/>
                  </a:cubicBezTo>
                  <a:cubicBezTo>
                    <a:pt x="1086" y="230"/>
                    <a:pt x="1086" y="230"/>
                    <a:pt x="1087" y="232"/>
                  </a:cubicBezTo>
                  <a:cubicBezTo>
                    <a:pt x="1087" y="233"/>
                    <a:pt x="1089" y="233"/>
                    <a:pt x="1089" y="235"/>
                  </a:cubicBezTo>
                  <a:cubicBezTo>
                    <a:pt x="1089" y="237"/>
                    <a:pt x="1089" y="237"/>
                    <a:pt x="1089" y="239"/>
                  </a:cubicBezTo>
                  <a:cubicBezTo>
                    <a:pt x="1089" y="241"/>
                    <a:pt x="1090" y="242"/>
                    <a:pt x="1090" y="243"/>
                  </a:cubicBezTo>
                  <a:cubicBezTo>
                    <a:pt x="1090" y="245"/>
                    <a:pt x="1090" y="245"/>
                    <a:pt x="1089" y="245"/>
                  </a:cubicBezTo>
                  <a:cubicBezTo>
                    <a:pt x="1088" y="245"/>
                    <a:pt x="1085" y="244"/>
                    <a:pt x="1083" y="244"/>
                  </a:cubicBezTo>
                  <a:cubicBezTo>
                    <a:pt x="1080" y="243"/>
                    <a:pt x="1078" y="243"/>
                    <a:pt x="1078" y="243"/>
                  </a:cubicBezTo>
                  <a:cubicBezTo>
                    <a:pt x="1077" y="243"/>
                    <a:pt x="1076" y="243"/>
                    <a:pt x="1076" y="243"/>
                  </a:cubicBezTo>
                  <a:lnTo>
                    <a:pt x="1076" y="242"/>
                  </a:lnTo>
                  <a:close/>
                  <a:moveTo>
                    <a:pt x="1071" y="253"/>
                  </a:moveTo>
                  <a:cubicBezTo>
                    <a:pt x="1071" y="253"/>
                    <a:pt x="1073" y="252"/>
                    <a:pt x="1074" y="252"/>
                  </a:cubicBezTo>
                  <a:cubicBezTo>
                    <a:pt x="1076" y="251"/>
                    <a:pt x="1077" y="249"/>
                    <a:pt x="1077" y="249"/>
                  </a:cubicBezTo>
                  <a:cubicBezTo>
                    <a:pt x="1077" y="249"/>
                    <a:pt x="1079" y="251"/>
                    <a:pt x="1080" y="252"/>
                  </a:cubicBezTo>
                  <a:cubicBezTo>
                    <a:pt x="1081" y="253"/>
                    <a:pt x="1084" y="251"/>
                    <a:pt x="1084" y="251"/>
                  </a:cubicBezTo>
                  <a:cubicBezTo>
                    <a:pt x="1084" y="251"/>
                    <a:pt x="1085" y="251"/>
                    <a:pt x="1086" y="251"/>
                  </a:cubicBezTo>
                  <a:cubicBezTo>
                    <a:pt x="1087" y="252"/>
                    <a:pt x="1087" y="252"/>
                    <a:pt x="1089" y="251"/>
                  </a:cubicBezTo>
                  <a:cubicBezTo>
                    <a:pt x="1091" y="251"/>
                    <a:pt x="1090" y="250"/>
                    <a:pt x="1092" y="250"/>
                  </a:cubicBezTo>
                  <a:cubicBezTo>
                    <a:pt x="1093" y="250"/>
                    <a:pt x="1094" y="250"/>
                    <a:pt x="1094" y="251"/>
                  </a:cubicBezTo>
                  <a:cubicBezTo>
                    <a:pt x="1095" y="251"/>
                    <a:pt x="1095" y="257"/>
                    <a:pt x="1096" y="258"/>
                  </a:cubicBezTo>
                  <a:cubicBezTo>
                    <a:pt x="1096" y="259"/>
                    <a:pt x="1096" y="260"/>
                    <a:pt x="1096" y="261"/>
                  </a:cubicBezTo>
                  <a:cubicBezTo>
                    <a:pt x="1096" y="262"/>
                    <a:pt x="1099" y="263"/>
                    <a:pt x="1096" y="263"/>
                  </a:cubicBezTo>
                  <a:cubicBezTo>
                    <a:pt x="1094" y="262"/>
                    <a:pt x="1089" y="262"/>
                    <a:pt x="1087" y="261"/>
                  </a:cubicBezTo>
                  <a:cubicBezTo>
                    <a:pt x="1085" y="260"/>
                    <a:pt x="1082" y="259"/>
                    <a:pt x="1080" y="259"/>
                  </a:cubicBezTo>
                  <a:cubicBezTo>
                    <a:pt x="1078" y="259"/>
                    <a:pt x="1077" y="259"/>
                    <a:pt x="1076" y="259"/>
                  </a:cubicBezTo>
                  <a:cubicBezTo>
                    <a:pt x="1074" y="259"/>
                    <a:pt x="1073" y="259"/>
                    <a:pt x="1073" y="259"/>
                  </a:cubicBezTo>
                  <a:cubicBezTo>
                    <a:pt x="1073" y="258"/>
                    <a:pt x="1073" y="256"/>
                    <a:pt x="1074" y="255"/>
                  </a:cubicBezTo>
                  <a:cubicBezTo>
                    <a:pt x="1074" y="255"/>
                    <a:pt x="1071" y="255"/>
                    <a:pt x="1071" y="255"/>
                  </a:cubicBezTo>
                  <a:lnTo>
                    <a:pt x="1071" y="253"/>
                  </a:lnTo>
                  <a:close/>
                  <a:moveTo>
                    <a:pt x="1072" y="262"/>
                  </a:moveTo>
                  <a:cubicBezTo>
                    <a:pt x="1073" y="262"/>
                    <a:pt x="1075" y="263"/>
                    <a:pt x="1076" y="263"/>
                  </a:cubicBezTo>
                  <a:cubicBezTo>
                    <a:pt x="1077" y="263"/>
                    <a:pt x="1080" y="264"/>
                    <a:pt x="1082" y="264"/>
                  </a:cubicBezTo>
                  <a:cubicBezTo>
                    <a:pt x="1084" y="264"/>
                    <a:pt x="1088" y="265"/>
                    <a:pt x="1089" y="265"/>
                  </a:cubicBezTo>
                  <a:cubicBezTo>
                    <a:pt x="1089" y="265"/>
                    <a:pt x="1093" y="265"/>
                    <a:pt x="1094" y="266"/>
                  </a:cubicBezTo>
                  <a:cubicBezTo>
                    <a:pt x="1095" y="266"/>
                    <a:pt x="1097" y="267"/>
                    <a:pt x="1097" y="267"/>
                  </a:cubicBezTo>
                  <a:cubicBezTo>
                    <a:pt x="1098" y="268"/>
                    <a:pt x="1103" y="269"/>
                    <a:pt x="1100" y="270"/>
                  </a:cubicBezTo>
                  <a:cubicBezTo>
                    <a:pt x="1096" y="271"/>
                    <a:pt x="1095" y="270"/>
                    <a:pt x="1095" y="270"/>
                  </a:cubicBezTo>
                  <a:cubicBezTo>
                    <a:pt x="1095" y="270"/>
                    <a:pt x="1093" y="270"/>
                    <a:pt x="1091" y="270"/>
                  </a:cubicBezTo>
                  <a:cubicBezTo>
                    <a:pt x="1089" y="270"/>
                    <a:pt x="1088" y="270"/>
                    <a:pt x="1086" y="270"/>
                  </a:cubicBezTo>
                  <a:cubicBezTo>
                    <a:pt x="1085" y="270"/>
                    <a:pt x="1083" y="268"/>
                    <a:pt x="1081" y="268"/>
                  </a:cubicBezTo>
                  <a:cubicBezTo>
                    <a:pt x="1078" y="268"/>
                    <a:pt x="1076" y="268"/>
                    <a:pt x="1074" y="268"/>
                  </a:cubicBezTo>
                  <a:cubicBezTo>
                    <a:pt x="1072" y="268"/>
                    <a:pt x="1070" y="269"/>
                    <a:pt x="1070" y="268"/>
                  </a:cubicBezTo>
                  <a:cubicBezTo>
                    <a:pt x="1069" y="267"/>
                    <a:pt x="1068" y="265"/>
                    <a:pt x="1068" y="265"/>
                  </a:cubicBezTo>
                  <a:cubicBezTo>
                    <a:pt x="1068" y="265"/>
                    <a:pt x="1070" y="262"/>
                    <a:pt x="1072" y="262"/>
                  </a:cubicBezTo>
                  <a:close/>
                  <a:moveTo>
                    <a:pt x="1111" y="317"/>
                  </a:moveTo>
                  <a:cubicBezTo>
                    <a:pt x="1110" y="317"/>
                    <a:pt x="1108" y="318"/>
                    <a:pt x="1107" y="318"/>
                  </a:cubicBezTo>
                  <a:cubicBezTo>
                    <a:pt x="1105" y="317"/>
                    <a:pt x="1105" y="315"/>
                    <a:pt x="1103" y="314"/>
                  </a:cubicBezTo>
                  <a:cubicBezTo>
                    <a:pt x="1102" y="313"/>
                    <a:pt x="1099" y="311"/>
                    <a:pt x="1099" y="310"/>
                  </a:cubicBezTo>
                  <a:cubicBezTo>
                    <a:pt x="1099" y="308"/>
                    <a:pt x="1098" y="306"/>
                    <a:pt x="1097" y="305"/>
                  </a:cubicBezTo>
                  <a:cubicBezTo>
                    <a:pt x="1096" y="305"/>
                    <a:pt x="1094" y="306"/>
                    <a:pt x="1093" y="306"/>
                  </a:cubicBezTo>
                  <a:cubicBezTo>
                    <a:pt x="1093" y="306"/>
                    <a:pt x="1091" y="304"/>
                    <a:pt x="1089" y="305"/>
                  </a:cubicBezTo>
                  <a:cubicBezTo>
                    <a:pt x="1088" y="305"/>
                    <a:pt x="1087" y="305"/>
                    <a:pt x="1086" y="306"/>
                  </a:cubicBezTo>
                  <a:cubicBezTo>
                    <a:pt x="1084" y="306"/>
                    <a:pt x="1084" y="306"/>
                    <a:pt x="1082" y="307"/>
                  </a:cubicBezTo>
                  <a:cubicBezTo>
                    <a:pt x="1080" y="308"/>
                    <a:pt x="1079" y="308"/>
                    <a:pt x="1079" y="309"/>
                  </a:cubicBezTo>
                  <a:cubicBezTo>
                    <a:pt x="1079" y="311"/>
                    <a:pt x="1081" y="309"/>
                    <a:pt x="1078" y="312"/>
                  </a:cubicBezTo>
                  <a:cubicBezTo>
                    <a:pt x="1075" y="314"/>
                    <a:pt x="1073" y="314"/>
                    <a:pt x="1073" y="315"/>
                  </a:cubicBezTo>
                  <a:cubicBezTo>
                    <a:pt x="1072" y="316"/>
                    <a:pt x="1072" y="317"/>
                    <a:pt x="1072" y="319"/>
                  </a:cubicBezTo>
                  <a:cubicBezTo>
                    <a:pt x="1072" y="324"/>
                    <a:pt x="1072" y="324"/>
                    <a:pt x="1072" y="324"/>
                  </a:cubicBezTo>
                  <a:cubicBezTo>
                    <a:pt x="1072" y="325"/>
                    <a:pt x="1072" y="324"/>
                    <a:pt x="1072" y="325"/>
                  </a:cubicBezTo>
                  <a:cubicBezTo>
                    <a:pt x="1072" y="327"/>
                    <a:pt x="1073" y="327"/>
                    <a:pt x="1072" y="327"/>
                  </a:cubicBezTo>
                  <a:cubicBezTo>
                    <a:pt x="1070" y="326"/>
                    <a:pt x="1068" y="326"/>
                    <a:pt x="1068" y="325"/>
                  </a:cubicBezTo>
                  <a:cubicBezTo>
                    <a:pt x="1067" y="324"/>
                    <a:pt x="1066" y="325"/>
                    <a:pt x="1066" y="323"/>
                  </a:cubicBezTo>
                  <a:cubicBezTo>
                    <a:pt x="1066" y="321"/>
                    <a:pt x="1070" y="316"/>
                    <a:pt x="1071" y="315"/>
                  </a:cubicBezTo>
                  <a:cubicBezTo>
                    <a:pt x="1071" y="313"/>
                    <a:pt x="1073" y="311"/>
                    <a:pt x="1074" y="310"/>
                  </a:cubicBezTo>
                  <a:cubicBezTo>
                    <a:pt x="1076" y="309"/>
                    <a:pt x="1078" y="309"/>
                    <a:pt x="1079" y="307"/>
                  </a:cubicBezTo>
                  <a:cubicBezTo>
                    <a:pt x="1081" y="306"/>
                    <a:pt x="1081" y="303"/>
                    <a:pt x="1081" y="302"/>
                  </a:cubicBezTo>
                  <a:cubicBezTo>
                    <a:pt x="1081" y="301"/>
                    <a:pt x="1082" y="301"/>
                    <a:pt x="1086" y="298"/>
                  </a:cubicBezTo>
                  <a:cubicBezTo>
                    <a:pt x="1090" y="295"/>
                    <a:pt x="1092" y="290"/>
                    <a:pt x="1092" y="290"/>
                  </a:cubicBezTo>
                  <a:cubicBezTo>
                    <a:pt x="1092" y="290"/>
                    <a:pt x="1092" y="286"/>
                    <a:pt x="1090" y="285"/>
                  </a:cubicBezTo>
                  <a:cubicBezTo>
                    <a:pt x="1089" y="285"/>
                    <a:pt x="1086" y="284"/>
                    <a:pt x="1085" y="284"/>
                  </a:cubicBezTo>
                  <a:cubicBezTo>
                    <a:pt x="1083" y="284"/>
                    <a:pt x="1081" y="283"/>
                    <a:pt x="1081" y="283"/>
                  </a:cubicBezTo>
                  <a:cubicBezTo>
                    <a:pt x="1080" y="282"/>
                    <a:pt x="1080" y="282"/>
                    <a:pt x="1077" y="282"/>
                  </a:cubicBezTo>
                  <a:cubicBezTo>
                    <a:pt x="1073" y="283"/>
                    <a:pt x="1073" y="283"/>
                    <a:pt x="1072" y="283"/>
                  </a:cubicBezTo>
                  <a:cubicBezTo>
                    <a:pt x="1071" y="283"/>
                    <a:pt x="1070" y="284"/>
                    <a:pt x="1069" y="282"/>
                  </a:cubicBezTo>
                  <a:cubicBezTo>
                    <a:pt x="1069" y="281"/>
                    <a:pt x="1068" y="280"/>
                    <a:pt x="1068" y="279"/>
                  </a:cubicBezTo>
                  <a:cubicBezTo>
                    <a:pt x="1068" y="279"/>
                    <a:pt x="1068" y="277"/>
                    <a:pt x="1068" y="277"/>
                  </a:cubicBezTo>
                  <a:cubicBezTo>
                    <a:pt x="1068" y="277"/>
                    <a:pt x="1067" y="273"/>
                    <a:pt x="1070" y="273"/>
                  </a:cubicBezTo>
                  <a:cubicBezTo>
                    <a:pt x="1073" y="273"/>
                    <a:pt x="1077" y="272"/>
                    <a:pt x="1079" y="272"/>
                  </a:cubicBezTo>
                  <a:cubicBezTo>
                    <a:pt x="1081" y="273"/>
                    <a:pt x="1087" y="273"/>
                    <a:pt x="1089" y="273"/>
                  </a:cubicBezTo>
                  <a:cubicBezTo>
                    <a:pt x="1091" y="273"/>
                    <a:pt x="1095" y="274"/>
                    <a:pt x="1097" y="274"/>
                  </a:cubicBezTo>
                  <a:cubicBezTo>
                    <a:pt x="1098" y="274"/>
                    <a:pt x="1101" y="275"/>
                    <a:pt x="1101" y="275"/>
                  </a:cubicBezTo>
                  <a:cubicBezTo>
                    <a:pt x="1101" y="276"/>
                    <a:pt x="1103" y="284"/>
                    <a:pt x="1103" y="285"/>
                  </a:cubicBezTo>
                  <a:cubicBezTo>
                    <a:pt x="1103" y="287"/>
                    <a:pt x="1106" y="290"/>
                    <a:pt x="1106" y="291"/>
                  </a:cubicBezTo>
                  <a:cubicBezTo>
                    <a:pt x="1106" y="292"/>
                    <a:pt x="1105" y="292"/>
                    <a:pt x="1106" y="294"/>
                  </a:cubicBezTo>
                  <a:cubicBezTo>
                    <a:pt x="1106" y="296"/>
                    <a:pt x="1107" y="297"/>
                    <a:pt x="1107" y="298"/>
                  </a:cubicBezTo>
                  <a:cubicBezTo>
                    <a:pt x="1107" y="299"/>
                    <a:pt x="1106" y="301"/>
                    <a:pt x="1104" y="302"/>
                  </a:cubicBezTo>
                  <a:cubicBezTo>
                    <a:pt x="1103" y="303"/>
                    <a:pt x="1100" y="303"/>
                    <a:pt x="1101" y="304"/>
                  </a:cubicBezTo>
                  <a:cubicBezTo>
                    <a:pt x="1101" y="306"/>
                    <a:pt x="1103" y="305"/>
                    <a:pt x="1104" y="306"/>
                  </a:cubicBezTo>
                  <a:cubicBezTo>
                    <a:pt x="1106" y="308"/>
                    <a:pt x="1107" y="310"/>
                    <a:pt x="1107" y="310"/>
                  </a:cubicBezTo>
                  <a:cubicBezTo>
                    <a:pt x="1108" y="310"/>
                    <a:pt x="1109" y="309"/>
                    <a:pt x="1110" y="310"/>
                  </a:cubicBezTo>
                  <a:cubicBezTo>
                    <a:pt x="1111" y="310"/>
                    <a:pt x="1111" y="312"/>
                    <a:pt x="1111" y="314"/>
                  </a:cubicBezTo>
                  <a:cubicBezTo>
                    <a:pt x="1111" y="315"/>
                    <a:pt x="1111" y="316"/>
                    <a:pt x="1111" y="317"/>
                  </a:cubicBezTo>
                  <a:close/>
                  <a:moveTo>
                    <a:pt x="1160" y="326"/>
                  </a:moveTo>
                  <a:cubicBezTo>
                    <a:pt x="1158" y="326"/>
                    <a:pt x="1150" y="327"/>
                    <a:pt x="1148" y="329"/>
                  </a:cubicBezTo>
                  <a:cubicBezTo>
                    <a:pt x="1146" y="330"/>
                    <a:pt x="1142" y="332"/>
                    <a:pt x="1140" y="332"/>
                  </a:cubicBezTo>
                  <a:cubicBezTo>
                    <a:pt x="1131" y="332"/>
                    <a:pt x="1131" y="332"/>
                    <a:pt x="1131" y="332"/>
                  </a:cubicBezTo>
                  <a:cubicBezTo>
                    <a:pt x="1130" y="332"/>
                    <a:pt x="1129" y="333"/>
                    <a:pt x="1128" y="332"/>
                  </a:cubicBezTo>
                  <a:cubicBezTo>
                    <a:pt x="1127" y="331"/>
                    <a:pt x="1126" y="328"/>
                    <a:pt x="1126" y="327"/>
                  </a:cubicBezTo>
                  <a:cubicBezTo>
                    <a:pt x="1127" y="326"/>
                    <a:pt x="1129" y="325"/>
                    <a:pt x="1127" y="322"/>
                  </a:cubicBezTo>
                  <a:cubicBezTo>
                    <a:pt x="1125" y="319"/>
                    <a:pt x="1125" y="320"/>
                    <a:pt x="1124" y="317"/>
                  </a:cubicBezTo>
                  <a:cubicBezTo>
                    <a:pt x="1123" y="315"/>
                    <a:pt x="1122" y="315"/>
                    <a:pt x="1122" y="314"/>
                  </a:cubicBezTo>
                  <a:cubicBezTo>
                    <a:pt x="1122" y="313"/>
                    <a:pt x="1122" y="309"/>
                    <a:pt x="1122" y="308"/>
                  </a:cubicBezTo>
                  <a:cubicBezTo>
                    <a:pt x="1123" y="307"/>
                    <a:pt x="1123" y="305"/>
                    <a:pt x="1121" y="302"/>
                  </a:cubicBezTo>
                  <a:cubicBezTo>
                    <a:pt x="1119" y="299"/>
                    <a:pt x="1119" y="298"/>
                    <a:pt x="1118" y="298"/>
                  </a:cubicBezTo>
                  <a:cubicBezTo>
                    <a:pt x="1117" y="298"/>
                    <a:pt x="1115" y="298"/>
                    <a:pt x="1115" y="297"/>
                  </a:cubicBezTo>
                  <a:cubicBezTo>
                    <a:pt x="1115" y="296"/>
                    <a:pt x="1116" y="294"/>
                    <a:pt x="1118" y="293"/>
                  </a:cubicBezTo>
                  <a:cubicBezTo>
                    <a:pt x="1120" y="291"/>
                    <a:pt x="1121" y="290"/>
                    <a:pt x="1120" y="290"/>
                  </a:cubicBezTo>
                  <a:cubicBezTo>
                    <a:pt x="1118" y="289"/>
                    <a:pt x="1117" y="290"/>
                    <a:pt x="1117" y="287"/>
                  </a:cubicBezTo>
                  <a:cubicBezTo>
                    <a:pt x="1117" y="285"/>
                    <a:pt x="1118" y="282"/>
                    <a:pt x="1118" y="282"/>
                  </a:cubicBezTo>
                  <a:cubicBezTo>
                    <a:pt x="1119" y="283"/>
                    <a:pt x="1123" y="285"/>
                    <a:pt x="1124" y="286"/>
                  </a:cubicBezTo>
                  <a:cubicBezTo>
                    <a:pt x="1124" y="287"/>
                    <a:pt x="1132" y="293"/>
                    <a:pt x="1134" y="293"/>
                  </a:cubicBezTo>
                  <a:cubicBezTo>
                    <a:pt x="1135" y="293"/>
                    <a:pt x="1135" y="297"/>
                    <a:pt x="1141" y="300"/>
                  </a:cubicBezTo>
                  <a:cubicBezTo>
                    <a:pt x="1146" y="302"/>
                    <a:pt x="1146" y="303"/>
                    <a:pt x="1146" y="305"/>
                  </a:cubicBezTo>
                  <a:cubicBezTo>
                    <a:pt x="1146" y="307"/>
                    <a:pt x="1150" y="312"/>
                    <a:pt x="1150" y="312"/>
                  </a:cubicBezTo>
                  <a:cubicBezTo>
                    <a:pt x="1150" y="312"/>
                    <a:pt x="1159" y="317"/>
                    <a:pt x="1159" y="318"/>
                  </a:cubicBezTo>
                  <a:cubicBezTo>
                    <a:pt x="1160" y="320"/>
                    <a:pt x="1162" y="322"/>
                    <a:pt x="1162" y="323"/>
                  </a:cubicBezTo>
                  <a:cubicBezTo>
                    <a:pt x="1162" y="324"/>
                    <a:pt x="1163" y="326"/>
                    <a:pt x="1160" y="326"/>
                  </a:cubicBezTo>
                  <a:close/>
                  <a:moveTo>
                    <a:pt x="1274" y="336"/>
                  </a:moveTo>
                  <a:cubicBezTo>
                    <a:pt x="1274" y="336"/>
                    <a:pt x="1272" y="335"/>
                    <a:pt x="1271" y="334"/>
                  </a:cubicBezTo>
                  <a:cubicBezTo>
                    <a:pt x="1270" y="333"/>
                    <a:pt x="1268" y="333"/>
                    <a:pt x="1267" y="334"/>
                  </a:cubicBezTo>
                  <a:cubicBezTo>
                    <a:pt x="1267" y="334"/>
                    <a:pt x="1265" y="334"/>
                    <a:pt x="1264" y="334"/>
                  </a:cubicBezTo>
                  <a:cubicBezTo>
                    <a:pt x="1263" y="333"/>
                    <a:pt x="1259" y="332"/>
                    <a:pt x="1258" y="331"/>
                  </a:cubicBezTo>
                  <a:cubicBezTo>
                    <a:pt x="1257" y="330"/>
                    <a:pt x="1256" y="330"/>
                    <a:pt x="1253" y="330"/>
                  </a:cubicBezTo>
                  <a:cubicBezTo>
                    <a:pt x="1251" y="330"/>
                    <a:pt x="1251" y="330"/>
                    <a:pt x="1249" y="330"/>
                  </a:cubicBezTo>
                  <a:cubicBezTo>
                    <a:pt x="1247" y="330"/>
                    <a:pt x="1253" y="329"/>
                    <a:pt x="1246" y="328"/>
                  </a:cubicBezTo>
                  <a:cubicBezTo>
                    <a:pt x="1240" y="328"/>
                    <a:pt x="1237" y="328"/>
                    <a:pt x="1237" y="328"/>
                  </a:cubicBezTo>
                  <a:cubicBezTo>
                    <a:pt x="1236" y="328"/>
                    <a:pt x="1233" y="328"/>
                    <a:pt x="1231" y="327"/>
                  </a:cubicBezTo>
                  <a:cubicBezTo>
                    <a:pt x="1230" y="327"/>
                    <a:pt x="1227" y="326"/>
                    <a:pt x="1227" y="326"/>
                  </a:cubicBezTo>
                  <a:cubicBezTo>
                    <a:pt x="1226" y="326"/>
                    <a:pt x="1226" y="323"/>
                    <a:pt x="1225" y="323"/>
                  </a:cubicBezTo>
                  <a:cubicBezTo>
                    <a:pt x="1225" y="323"/>
                    <a:pt x="1224" y="323"/>
                    <a:pt x="1222" y="324"/>
                  </a:cubicBezTo>
                  <a:cubicBezTo>
                    <a:pt x="1221" y="324"/>
                    <a:pt x="1220" y="325"/>
                    <a:pt x="1219" y="323"/>
                  </a:cubicBezTo>
                  <a:cubicBezTo>
                    <a:pt x="1219" y="321"/>
                    <a:pt x="1219" y="312"/>
                    <a:pt x="1218" y="310"/>
                  </a:cubicBezTo>
                  <a:cubicBezTo>
                    <a:pt x="1217" y="308"/>
                    <a:pt x="1215" y="305"/>
                    <a:pt x="1215" y="305"/>
                  </a:cubicBezTo>
                  <a:cubicBezTo>
                    <a:pt x="1215" y="305"/>
                    <a:pt x="1214" y="305"/>
                    <a:pt x="1214" y="306"/>
                  </a:cubicBezTo>
                  <a:cubicBezTo>
                    <a:pt x="1214" y="308"/>
                    <a:pt x="1214" y="310"/>
                    <a:pt x="1214" y="312"/>
                  </a:cubicBezTo>
                  <a:cubicBezTo>
                    <a:pt x="1214" y="314"/>
                    <a:pt x="1215" y="316"/>
                    <a:pt x="1215" y="317"/>
                  </a:cubicBezTo>
                  <a:cubicBezTo>
                    <a:pt x="1215" y="319"/>
                    <a:pt x="1214" y="321"/>
                    <a:pt x="1214" y="320"/>
                  </a:cubicBezTo>
                  <a:cubicBezTo>
                    <a:pt x="1213" y="319"/>
                    <a:pt x="1213" y="316"/>
                    <a:pt x="1213" y="316"/>
                  </a:cubicBezTo>
                  <a:cubicBezTo>
                    <a:pt x="1213" y="315"/>
                    <a:pt x="1211" y="314"/>
                    <a:pt x="1210" y="314"/>
                  </a:cubicBezTo>
                  <a:cubicBezTo>
                    <a:pt x="1210" y="315"/>
                    <a:pt x="1208" y="315"/>
                    <a:pt x="1208" y="315"/>
                  </a:cubicBezTo>
                  <a:cubicBezTo>
                    <a:pt x="1208" y="315"/>
                    <a:pt x="1201" y="308"/>
                    <a:pt x="1200" y="306"/>
                  </a:cubicBezTo>
                  <a:cubicBezTo>
                    <a:pt x="1199" y="304"/>
                    <a:pt x="1198" y="305"/>
                    <a:pt x="1197" y="304"/>
                  </a:cubicBezTo>
                  <a:cubicBezTo>
                    <a:pt x="1196" y="304"/>
                    <a:pt x="1195" y="301"/>
                    <a:pt x="1193" y="299"/>
                  </a:cubicBezTo>
                  <a:cubicBezTo>
                    <a:pt x="1191" y="297"/>
                    <a:pt x="1188" y="295"/>
                    <a:pt x="1188" y="293"/>
                  </a:cubicBezTo>
                  <a:cubicBezTo>
                    <a:pt x="1188" y="291"/>
                    <a:pt x="1188" y="289"/>
                    <a:pt x="1187" y="288"/>
                  </a:cubicBezTo>
                  <a:cubicBezTo>
                    <a:pt x="1187" y="287"/>
                    <a:pt x="1189" y="286"/>
                    <a:pt x="1189" y="286"/>
                  </a:cubicBezTo>
                  <a:cubicBezTo>
                    <a:pt x="1189" y="285"/>
                    <a:pt x="1186" y="282"/>
                    <a:pt x="1186" y="281"/>
                  </a:cubicBezTo>
                  <a:cubicBezTo>
                    <a:pt x="1185" y="281"/>
                    <a:pt x="1182" y="280"/>
                    <a:pt x="1180" y="280"/>
                  </a:cubicBezTo>
                  <a:cubicBezTo>
                    <a:pt x="1178" y="280"/>
                    <a:pt x="1177" y="280"/>
                    <a:pt x="1176" y="279"/>
                  </a:cubicBezTo>
                  <a:cubicBezTo>
                    <a:pt x="1176" y="279"/>
                    <a:pt x="1173" y="275"/>
                    <a:pt x="1173" y="275"/>
                  </a:cubicBezTo>
                  <a:cubicBezTo>
                    <a:pt x="1173" y="275"/>
                    <a:pt x="1178" y="271"/>
                    <a:pt x="1175" y="269"/>
                  </a:cubicBezTo>
                  <a:cubicBezTo>
                    <a:pt x="1171" y="268"/>
                    <a:pt x="1170" y="267"/>
                    <a:pt x="1168" y="266"/>
                  </a:cubicBezTo>
                  <a:cubicBezTo>
                    <a:pt x="1167" y="265"/>
                    <a:pt x="1166" y="265"/>
                    <a:pt x="1166" y="265"/>
                  </a:cubicBezTo>
                  <a:cubicBezTo>
                    <a:pt x="1166" y="264"/>
                    <a:pt x="1166" y="264"/>
                    <a:pt x="1166" y="264"/>
                  </a:cubicBezTo>
                  <a:cubicBezTo>
                    <a:pt x="1166" y="264"/>
                    <a:pt x="1176" y="264"/>
                    <a:pt x="1179" y="266"/>
                  </a:cubicBezTo>
                  <a:cubicBezTo>
                    <a:pt x="1181" y="269"/>
                    <a:pt x="1180" y="271"/>
                    <a:pt x="1182" y="271"/>
                  </a:cubicBezTo>
                  <a:cubicBezTo>
                    <a:pt x="1184" y="271"/>
                    <a:pt x="1186" y="270"/>
                    <a:pt x="1187" y="272"/>
                  </a:cubicBezTo>
                  <a:cubicBezTo>
                    <a:pt x="1189" y="273"/>
                    <a:pt x="1192" y="276"/>
                    <a:pt x="1195" y="277"/>
                  </a:cubicBezTo>
                  <a:cubicBezTo>
                    <a:pt x="1198" y="278"/>
                    <a:pt x="1201" y="280"/>
                    <a:pt x="1202" y="282"/>
                  </a:cubicBezTo>
                  <a:cubicBezTo>
                    <a:pt x="1204" y="283"/>
                    <a:pt x="1205" y="283"/>
                    <a:pt x="1205" y="284"/>
                  </a:cubicBezTo>
                  <a:cubicBezTo>
                    <a:pt x="1206" y="285"/>
                    <a:pt x="1210" y="293"/>
                    <a:pt x="1210" y="295"/>
                  </a:cubicBezTo>
                  <a:cubicBezTo>
                    <a:pt x="1210" y="296"/>
                    <a:pt x="1211" y="296"/>
                    <a:pt x="1211" y="300"/>
                  </a:cubicBezTo>
                  <a:cubicBezTo>
                    <a:pt x="1211" y="303"/>
                    <a:pt x="1214" y="304"/>
                    <a:pt x="1214" y="304"/>
                  </a:cubicBezTo>
                  <a:cubicBezTo>
                    <a:pt x="1214" y="304"/>
                    <a:pt x="1215" y="303"/>
                    <a:pt x="1215" y="302"/>
                  </a:cubicBezTo>
                  <a:cubicBezTo>
                    <a:pt x="1215" y="300"/>
                    <a:pt x="1215" y="297"/>
                    <a:pt x="1215" y="297"/>
                  </a:cubicBezTo>
                  <a:cubicBezTo>
                    <a:pt x="1215" y="297"/>
                    <a:pt x="1220" y="297"/>
                    <a:pt x="1220" y="298"/>
                  </a:cubicBezTo>
                  <a:cubicBezTo>
                    <a:pt x="1221" y="299"/>
                    <a:pt x="1223" y="300"/>
                    <a:pt x="1223" y="299"/>
                  </a:cubicBezTo>
                  <a:cubicBezTo>
                    <a:pt x="1223" y="297"/>
                    <a:pt x="1220" y="295"/>
                    <a:pt x="1220" y="294"/>
                  </a:cubicBezTo>
                  <a:cubicBezTo>
                    <a:pt x="1220" y="292"/>
                    <a:pt x="1220" y="291"/>
                    <a:pt x="1221" y="291"/>
                  </a:cubicBezTo>
                  <a:cubicBezTo>
                    <a:pt x="1222" y="291"/>
                    <a:pt x="1230" y="296"/>
                    <a:pt x="1232" y="297"/>
                  </a:cubicBezTo>
                  <a:cubicBezTo>
                    <a:pt x="1234" y="299"/>
                    <a:pt x="1235" y="301"/>
                    <a:pt x="1238" y="301"/>
                  </a:cubicBezTo>
                  <a:cubicBezTo>
                    <a:pt x="1242" y="301"/>
                    <a:pt x="1248" y="304"/>
                    <a:pt x="1248" y="304"/>
                  </a:cubicBezTo>
                  <a:cubicBezTo>
                    <a:pt x="1248" y="304"/>
                    <a:pt x="1250" y="306"/>
                    <a:pt x="1252" y="306"/>
                  </a:cubicBezTo>
                  <a:cubicBezTo>
                    <a:pt x="1254" y="307"/>
                    <a:pt x="1266" y="313"/>
                    <a:pt x="1267" y="314"/>
                  </a:cubicBezTo>
                  <a:cubicBezTo>
                    <a:pt x="1268" y="315"/>
                    <a:pt x="1270" y="316"/>
                    <a:pt x="1270" y="316"/>
                  </a:cubicBezTo>
                  <a:cubicBezTo>
                    <a:pt x="1270" y="316"/>
                    <a:pt x="1271" y="325"/>
                    <a:pt x="1272" y="325"/>
                  </a:cubicBezTo>
                  <a:cubicBezTo>
                    <a:pt x="1273" y="326"/>
                    <a:pt x="1273" y="327"/>
                    <a:pt x="1273" y="329"/>
                  </a:cubicBezTo>
                  <a:cubicBezTo>
                    <a:pt x="1273" y="331"/>
                    <a:pt x="1274" y="332"/>
                    <a:pt x="1274" y="333"/>
                  </a:cubicBezTo>
                  <a:cubicBezTo>
                    <a:pt x="1274" y="334"/>
                    <a:pt x="1274" y="336"/>
                    <a:pt x="1274" y="33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11" name="组合 10"/>
            <p:cNvGrpSpPr/>
            <p:nvPr userDrawn="1"/>
          </p:nvGrpSpPr>
          <p:grpSpPr>
            <a:xfrm>
              <a:off x="-35" y="-100"/>
              <a:ext cx="19235" cy="12206"/>
              <a:chOff x="-35" y="-100"/>
              <a:chExt cx="19235" cy="1220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0" y="-100"/>
                <a:ext cx="19200" cy="1524"/>
                <a:chOff x="0" y="-100"/>
                <a:chExt cx="19200" cy="1524"/>
              </a:xfrm>
            </p:grpSpPr>
            <p:graphicFrame>
              <p:nvGraphicFramePr>
                <p:cNvPr id="14" name="对象 13"/>
                <p:cNvGraphicFramePr/>
                <p:nvPr/>
              </p:nvGraphicFramePr>
              <p:xfrm>
                <a:off x="0" y="0"/>
                <a:ext cx="1822" cy="14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" name="" r:id="rId6" imgW="1600200" imgH="1495425" progId="Paint.Picture">
                        <p:embed/>
                      </p:oleObj>
                    </mc:Choice>
                    <mc:Fallback>
                      <p:oleObj name="" r:id="rId6" imgW="1600200" imgH="1495425" progId="Paint.Picture">
                        <p:embed/>
                        <p:pic>
                          <p:nvPicPr>
                            <p:cNvPr id="0" name="图片 9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0" y="0"/>
                              <a:ext cx="1822" cy="142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8" name="组合 17"/>
                <p:cNvGrpSpPr/>
                <p:nvPr/>
              </p:nvGrpSpPr>
              <p:grpSpPr>
                <a:xfrm>
                  <a:off x="8187" y="-100"/>
                  <a:ext cx="11013" cy="1016"/>
                  <a:chOff x="8187" y="-100"/>
                  <a:chExt cx="11013" cy="1016"/>
                </a:xfrm>
              </p:grpSpPr>
              <p:sp>
                <p:nvSpPr>
                  <p:cNvPr id="19" name="任意多边形: 形状 20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8187" y="0"/>
                    <a:ext cx="11013" cy="877"/>
                  </a:xfrm>
                  <a:custGeom>
                    <a:avLst/>
                    <a:gdLst>
                      <a:gd name="connsiteX0" fmla="*/ 342570 w 6993507"/>
                      <a:gd name="connsiteY0" fmla="*/ 0 h 556590"/>
                      <a:gd name="connsiteX1" fmla="*/ 6993507 w 6993507"/>
                      <a:gd name="connsiteY1" fmla="*/ 0 h 556590"/>
                      <a:gd name="connsiteX2" fmla="*/ 6993507 w 6993507"/>
                      <a:gd name="connsiteY2" fmla="*/ 556590 h 556590"/>
                      <a:gd name="connsiteX3" fmla="*/ 0 w 6993507"/>
                      <a:gd name="connsiteY3" fmla="*/ 556590 h 556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93507" h="556590">
                        <a:moveTo>
                          <a:pt x="342570" y="0"/>
                        </a:moveTo>
                        <a:lnTo>
                          <a:pt x="6993507" y="0"/>
                        </a:lnTo>
                        <a:lnTo>
                          <a:pt x="6993507" y="556590"/>
                        </a:lnTo>
                        <a:lnTo>
                          <a:pt x="0" y="55659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3">
                          <a:alpha val="5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0" name="矩形 19"/>
                  <p:cNvSpPr/>
                  <p:nvPr/>
                </p:nvSpPr>
                <p:spPr>
                  <a:xfrm>
                    <a:off x="11166" y="-100"/>
                    <a:ext cx="8035" cy="10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t">
                    <a:spAutoFit/>
                    <a:scene3d>
                      <a:camera prst="orthographicFront">
                        <a:rot lat="0" lon="19800000" rev="0"/>
                      </a:camera>
                      <a:lightRig rig="threePt" dir="t"/>
                    </a:scene3d>
                  </a:bodyPr>
                  <a:p>
                    <a:pPr algn="dist"/>
                    <a:r>
                      <a:rPr lang="zh-CN" altLang="en-US" sz="3600" b="1">
                        <a:solidFill>
                          <a:srgbClr val="7030A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楷体" panose="02010609060101010101" charset="-122"/>
                        <a:ea typeface="楷体" panose="02010609060101010101" charset="-122"/>
                      </a:rPr>
                      <a:t>愿做那束光</a:t>
                    </a:r>
                    <a:endParaRPr lang="zh-CN" altLang="en-US" sz="3600" b="1">
                      <a:solidFill>
                        <a:srgbClr val="7030A0"/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</p:grpSp>
          </p:grpSp>
          <p:sp>
            <p:nvSpPr>
              <p:cNvPr id="22" name="矩形 21"/>
              <p:cNvSpPr/>
              <p:nvPr/>
            </p:nvSpPr>
            <p:spPr>
              <a:xfrm rot="6540000">
                <a:off x="-2447" y="8678"/>
                <a:ext cx="5840" cy="1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  <a:scene3d>
                  <a:camera prst="isometricOffAxis1Top">
                    <a:rot lat="378000" lon="18990000" rev="756000"/>
                  </a:camera>
                  <a:lightRig rig="threePt" dir="t"/>
                </a:scene3d>
              </a:bodyPr>
              <a:p>
                <a:pPr algn="l"/>
                <a:r>
                  <a:rPr lang="en-US" altLang="zh-CN" sz="3600"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  <a:sym typeface="+mn-ea"/>
                  </a:rPr>
                  <a:t>physicalstation</a:t>
                </a:r>
                <a:endParaRPr lang="en-US" altLang="zh-CN" sz="3600" b="1">
                  <a:ln>
                    <a:solidFill>
                      <a:schemeClr val="bg2">
                        <a:lumMod val="75000"/>
                      </a:schemeClr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endParaRPr>
              </a:p>
            </p:txBody>
          </p:sp>
        </p:grpSp>
      </p:grpSp>
      <p:graphicFrame>
        <p:nvGraphicFramePr>
          <p:cNvPr id="332802" name="对象 332801"/>
          <p:cNvGraphicFramePr/>
          <p:nvPr/>
        </p:nvGraphicFramePr>
        <p:xfrm>
          <a:off x="696595" y="904240"/>
          <a:ext cx="11030585" cy="537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9" imgW="11664950" imgH="5647690" progId="Word.Document.8">
                  <p:embed/>
                </p:oleObj>
              </mc:Choice>
              <mc:Fallback>
                <p:oleObj name="" r:id="rId9" imgW="11664950" imgH="5647690" progId="Word.Document.8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6595" y="904240"/>
                        <a:ext cx="11030585" cy="5372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 userDrawn="1"/>
        </p:nvGrpSpPr>
        <p:grpSpPr>
          <a:xfrm>
            <a:off x="-22225" y="-63500"/>
            <a:ext cx="12214225" cy="7750810"/>
            <a:chOff x="-35" y="-100"/>
            <a:chExt cx="19235" cy="12206"/>
          </a:xfrm>
        </p:grpSpPr>
        <p:pic>
          <p:nvPicPr>
            <p:cNvPr id="3" name="图片 2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8" y="8890"/>
              <a:ext cx="2503" cy="19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970" y="1339"/>
              <a:ext cx="2429" cy="1353"/>
            </a:xfrm>
            <a:prstGeom prst="rect">
              <a:avLst/>
            </a:prstGeom>
          </p:spPr>
        </p:pic>
        <p:sp>
          <p:nvSpPr>
            <p:cNvPr id="10" name="Freeform 5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822" y="0"/>
              <a:ext cx="2511" cy="1632"/>
            </a:xfrm>
            <a:custGeom>
              <a:avLst/>
              <a:gdLst>
                <a:gd name="T0" fmla="*/ 222 w 1596"/>
                <a:gd name="T1" fmla="*/ 617 h 1147"/>
                <a:gd name="T2" fmla="*/ 286 w 1596"/>
                <a:gd name="T3" fmla="*/ 527 h 1147"/>
                <a:gd name="T4" fmla="*/ 551 w 1596"/>
                <a:gd name="T5" fmla="*/ 462 h 1147"/>
                <a:gd name="T6" fmla="*/ 1223 w 1596"/>
                <a:gd name="T7" fmla="*/ 876 h 1147"/>
                <a:gd name="T8" fmla="*/ 1315 w 1596"/>
                <a:gd name="T9" fmla="*/ 264 h 1147"/>
                <a:gd name="T10" fmla="*/ 612 w 1596"/>
                <a:gd name="T11" fmla="*/ 156 h 1147"/>
                <a:gd name="T12" fmla="*/ 1372 w 1596"/>
                <a:gd name="T13" fmla="*/ 264 h 1147"/>
                <a:gd name="T14" fmla="*/ 1215 w 1596"/>
                <a:gd name="T15" fmla="*/ 253 h 1147"/>
                <a:gd name="T16" fmla="*/ 1093 w 1596"/>
                <a:gd name="T17" fmla="*/ 219 h 1147"/>
                <a:gd name="T18" fmla="*/ 1004 w 1596"/>
                <a:gd name="T19" fmla="*/ 241 h 1147"/>
                <a:gd name="T20" fmla="*/ 859 w 1596"/>
                <a:gd name="T21" fmla="*/ 165 h 1147"/>
                <a:gd name="T22" fmla="*/ 907 w 1596"/>
                <a:gd name="T23" fmla="*/ 120 h 1147"/>
                <a:gd name="T24" fmla="*/ 979 w 1596"/>
                <a:gd name="T25" fmla="*/ 106 h 1147"/>
                <a:gd name="T26" fmla="*/ 863 w 1596"/>
                <a:gd name="T27" fmla="*/ 144 h 1147"/>
                <a:gd name="T28" fmla="*/ 842 w 1596"/>
                <a:gd name="T29" fmla="*/ 115 h 1147"/>
                <a:gd name="T30" fmla="*/ 897 w 1596"/>
                <a:gd name="T31" fmla="*/ 6 h 1147"/>
                <a:gd name="T32" fmla="*/ 889 w 1596"/>
                <a:gd name="T33" fmla="*/ 30 h 1147"/>
                <a:gd name="T34" fmla="*/ 761 w 1596"/>
                <a:gd name="T35" fmla="*/ 261 h 1147"/>
                <a:gd name="T36" fmla="*/ 450 w 1596"/>
                <a:gd name="T37" fmla="*/ 309 h 1147"/>
                <a:gd name="T38" fmla="*/ 631 w 1596"/>
                <a:gd name="T39" fmla="*/ 219 h 1147"/>
                <a:gd name="T40" fmla="*/ 630 w 1596"/>
                <a:gd name="T41" fmla="*/ 178 h 1147"/>
                <a:gd name="T42" fmla="*/ 405 w 1596"/>
                <a:gd name="T43" fmla="*/ 270 h 1147"/>
                <a:gd name="T44" fmla="*/ 313 w 1596"/>
                <a:gd name="T45" fmla="*/ 252 h 1147"/>
                <a:gd name="T46" fmla="*/ 143 w 1596"/>
                <a:gd name="T47" fmla="*/ 229 h 1147"/>
                <a:gd name="T48" fmla="*/ 158 w 1596"/>
                <a:gd name="T49" fmla="*/ 304 h 1147"/>
                <a:gd name="T50" fmla="*/ 237 w 1596"/>
                <a:gd name="T51" fmla="*/ 260 h 1147"/>
                <a:gd name="T52" fmla="*/ 33 w 1596"/>
                <a:gd name="T53" fmla="*/ 487 h 1147"/>
                <a:gd name="T54" fmla="*/ 11 w 1596"/>
                <a:gd name="T55" fmla="*/ 628 h 1147"/>
                <a:gd name="T56" fmla="*/ 206 w 1596"/>
                <a:gd name="T57" fmla="*/ 569 h 1147"/>
                <a:gd name="T58" fmla="*/ 212 w 1596"/>
                <a:gd name="T59" fmla="*/ 499 h 1147"/>
                <a:gd name="T60" fmla="*/ 456 w 1596"/>
                <a:gd name="T61" fmla="*/ 477 h 1147"/>
                <a:gd name="T62" fmla="*/ 666 w 1596"/>
                <a:gd name="T63" fmla="*/ 696 h 1147"/>
                <a:gd name="T64" fmla="*/ 768 w 1596"/>
                <a:gd name="T65" fmla="*/ 709 h 1147"/>
                <a:gd name="T66" fmla="*/ 930 w 1596"/>
                <a:gd name="T67" fmla="*/ 962 h 1147"/>
                <a:gd name="T68" fmla="*/ 1050 w 1596"/>
                <a:gd name="T69" fmla="*/ 1046 h 1147"/>
                <a:gd name="T70" fmla="*/ 1133 w 1596"/>
                <a:gd name="T71" fmla="*/ 874 h 1147"/>
                <a:gd name="T72" fmla="*/ 981 w 1596"/>
                <a:gd name="T73" fmla="*/ 655 h 1147"/>
                <a:gd name="T74" fmla="*/ 961 w 1596"/>
                <a:gd name="T75" fmla="*/ 561 h 1147"/>
                <a:gd name="T76" fmla="*/ 886 w 1596"/>
                <a:gd name="T77" fmla="*/ 352 h 1147"/>
                <a:gd name="T78" fmla="*/ 1047 w 1596"/>
                <a:gd name="T79" fmla="*/ 343 h 1147"/>
                <a:gd name="T80" fmla="*/ 1146 w 1596"/>
                <a:gd name="T81" fmla="*/ 340 h 1147"/>
                <a:gd name="T82" fmla="*/ 1257 w 1596"/>
                <a:gd name="T83" fmla="*/ 345 h 1147"/>
                <a:gd name="T84" fmla="*/ 1404 w 1596"/>
                <a:gd name="T85" fmla="*/ 384 h 1147"/>
                <a:gd name="T86" fmla="*/ 181 w 1596"/>
                <a:gd name="T87" fmla="*/ 457 h 1147"/>
                <a:gd name="T88" fmla="*/ 77 w 1596"/>
                <a:gd name="T89" fmla="*/ 443 h 1147"/>
                <a:gd name="T90" fmla="*/ 1079 w 1596"/>
                <a:gd name="T91" fmla="*/ 939 h 1147"/>
                <a:gd name="T92" fmla="*/ 875 w 1596"/>
                <a:gd name="T93" fmla="*/ 710 h 1147"/>
                <a:gd name="T94" fmla="*/ 968 w 1596"/>
                <a:gd name="T95" fmla="*/ 753 h 1147"/>
                <a:gd name="T96" fmla="*/ 892 w 1596"/>
                <a:gd name="T97" fmla="*/ 679 h 1147"/>
                <a:gd name="T98" fmla="*/ 632 w 1596"/>
                <a:gd name="T99" fmla="*/ 397 h 1147"/>
                <a:gd name="T100" fmla="*/ 529 w 1596"/>
                <a:gd name="T101" fmla="*/ 409 h 1147"/>
                <a:gd name="T102" fmla="*/ 351 w 1596"/>
                <a:gd name="T103" fmla="*/ 283 h 1147"/>
                <a:gd name="T104" fmla="*/ 343 w 1596"/>
                <a:gd name="T105" fmla="*/ 297 h 1147"/>
                <a:gd name="T106" fmla="*/ 273 w 1596"/>
                <a:gd name="T107" fmla="*/ 318 h 1147"/>
                <a:gd name="T108" fmla="*/ 214 w 1596"/>
                <a:gd name="T109" fmla="*/ 316 h 1147"/>
                <a:gd name="T110" fmla="*/ 280 w 1596"/>
                <a:gd name="T111" fmla="*/ 405 h 1147"/>
                <a:gd name="T112" fmla="*/ 339 w 1596"/>
                <a:gd name="T113" fmla="*/ 451 h 1147"/>
                <a:gd name="T114" fmla="*/ 522 w 1596"/>
                <a:gd name="T115" fmla="*/ 432 h 1147"/>
                <a:gd name="T116" fmla="*/ 597 w 1596"/>
                <a:gd name="T117" fmla="*/ 510 h 1147"/>
                <a:gd name="T118" fmla="*/ 1055 w 1596"/>
                <a:gd name="T119" fmla="*/ 257 h 1147"/>
                <a:gd name="T120" fmla="*/ 1077 w 1596"/>
                <a:gd name="T121" fmla="*/ 249 h 1147"/>
                <a:gd name="T122" fmla="*/ 1106 w 1596"/>
                <a:gd name="T123" fmla="*/ 291 h 1147"/>
                <a:gd name="T124" fmla="*/ 1166 w 1596"/>
                <a:gd name="T125" fmla="*/ 265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96" h="1147">
                  <a:moveTo>
                    <a:pt x="67" y="591"/>
                  </a:moveTo>
                  <a:cubicBezTo>
                    <a:pt x="64" y="593"/>
                    <a:pt x="53" y="601"/>
                    <a:pt x="53" y="601"/>
                  </a:cubicBezTo>
                  <a:cubicBezTo>
                    <a:pt x="50" y="606"/>
                    <a:pt x="50" y="606"/>
                    <a:pt x="50" y="606"/>
                  </a:cubicBezTo>
                  <a:cubicBezTo>
                    <a:pt x="50" y="606"/>
                    <a:pt x="45" y="609"/>
                    <a:pt x="45" y="609"/>
                  </a:cubicBezTo>
                  <a:cubicBezTo>
                    <a:pt x="44" y="610"/>
                    <a:pt x="42" y="612"/>
                    <a:pt x="42" y="612"/>
                  </a:cubicBezTo>
                  <a:cubicBezTo>
                    <a:pt x="42" y="612"/>
                    <a:pt x="38" y="615"/>
                    <a:pt x="38" y="616"/>
                  </a:cubicBezTo>
                  <a:cubicBezTo>
                    <a:pt x="37" y="617"/>
                    <a:pt x="36" y="618"/>
                    <a:pt x="36" y="618"/>
                  </a:cubicBezTo>
                  <a:cubicBezTo>
                    <a:pt x="36" y="618"/>
                    <a:pt x="33" y="617"/>
                    <a:pt x="32" y="622"/>
                  </a:cubicBezTo>
                  <a:cubicBezTo>
                    <a:pt x="29" y="623"/>
                    <a:pt x="29" y="623"/>
                    <a:pt x="29" y="623"/>
                  </a:cubicBezTo>
                  <a:cubicBezTo>
                    <a:pt x="29" y="623"/>
                    <a:pt x="26" y="626"/>
                    <a:pt x="26" y="627"/>
                  </a:cubicBezTo>
                  <a:cubicBezTo>
                    <a:pt x="26" y="628"/>
                    <a:pt x="24" y="630"/>
                    <a:pt x="24" y="631"/>
                  </a:cubicBezTo>
                  <a:cubicBezTo>
                    <a:pt x="24" y="631"/>
                    <a:pt x="22" y="633"/>
                    <a:pt x="21" y="633"/>
                  </a:cubicBezTo>
                  <a:cubicBezTo>
                    <a:pt x="21" y="633"/>
                    <a:pt x="19" y="636"/>
                    <a:pt x="19" y="636"/>
                  </a:cubicBezTo>
                  <a:cubicBezTo>
                    <a:pt x="18" y="637"/>
                    <a:pt x="16" y="639"/>
                    <a:pt x="16" y="639"/>
                  </a:cubicBezTo>
                  <a:cubicBezTo>
                    <a:pt x="16" y="639"/>
                    <a:pt x="13" y="640"/>
                    <a:pt x="13" y="641"/>
                  </a:cubicBezTo>
                  <a:cubicBezTo>
                    <a:pt x="13" y="643"/>
                    <a:pt x="10" y="645"/>
                    <a:pt x="10" y="645"/>
                  </a:cubicBezTo>
                  <a:cubicBezTo>
                    <a:pt x="10" y="646"/>
                    <a:pt x="7" y="649"/>
                    <a:pt x="7" y="649"/>
                  </a:cubicBezTo>
                  <a:cubicBezTo>
                    <a:pt x="7" y="650"/>
                    <a:pt x="5" y="653"/>
                    <a:pt x="5" y="653"/>
                  </a:cubicBezTo>
                  <a:cubicBezTo>
                    <a:pt x="4" y="654"/>
                    <a:pt x="3" y="656"/>
                    <a:pt x="3" y="656"/>
                  </a:cubicBezTo>
                  <a:cubicBezTo>
                    <a:pt x="3" y="657"/>
                    <a:pt x="2" y="657"/>
                    <a:pt x="2" y="657"/>
                  </a:cubicBezTo>
                  <a:cubicBezTo>
                    <a:pt x="2" y="674"/>
                    <a:pt x="2" y="674"/>
                    <a:pt x="2" y="674"/>
                  </a:cubicBezTo>
                  <a:cubicBezTo>
                    <a:pt x="2" y="674"/>
                    <a:pt x="4" y="675"/>
                    <a:pt x="7" y="673"/>
                  </a:cubicBezTo>
                  <a:cubicBezTo>
                    <a:pt x="10" y="671"/>
                    <a:pt x="12" y="667"/>
                    <a:pt x="12" y="667"/>
                  </a:cubicBezTo>
                  <a:cubicBezTo>
                    <a:pt x="12" y="664"/>
                    <a:pt x="12" y="664"/>
                    <a:pt x="12" y="664"/>
                  </a:cubicBezTo>
                  <a:cubicBezTo>
                    <a:pt x="15" y="664"/>
                    <a:pt x="15" y="664"/>
                    <a:pt x="15" y="664"/>
                  </a:cubicBezTo>
                  <a:cubicBezTo>
                    <a:pt x="18" y="660"/>
                    <a:pt x="18" y="660"/>
                    <a:pt x="18" y="660"/>
                  </a:cubicBezTo>
                  <a:cubicBezTo>
                    <a:pt x="21" y="658"/>
                    <a:pt x="21" y="658"/>
                    <a:pt x="21" y="658"/>
                  </a:cubicBezTo>
                  <a:cubicBezTo>
                    <a:pt x="23" y="656"/>
                    <a:pt x="23" y="656"/>
                    <a:pt x="23" y="656"/>
                  </a:cubicBezTo>
                  <a:cubicBezTo>
                    <a:pt x="23" y="654"/>
                    <a:pt x="23" y="654"/>
                    <a:pt x="23" y="654"/>
                  </a:cubicBezTo>
                  <a:cubicBezTo>
                    <a:pt x="23" y="652"/>
                    <a:pt x="23" y="652"/>
                    <a:pt x="23" y="652"/>
                  </a:cubicBezTo>
                  <a:cubicBezTo>
                    <a:pt x="25" y="649"/>
                    <a:pt x="25" y="649"/>
                    <a:pt x="25" y="649"/>
                  </a:cubicBezTo>
                  <a:cubicBezTo>
                    <a:pt x="28" y="646"/>
                    <a:pt x="28" y="646"/>
                    <a:pt x="28" y="646"/>
                  </a:cubicBezTo>
                  <a:cubicBezTo>
                    <a:pt x="31" y="645"/>
                    <a:pt x="31" y="645"/>
                    <a:pt x="31" y="645"/>
                  </a:cubicBezTo>
                  <a:cubicBezTo>
                    <a:pt x="33" y="642"/>
                    <a:pt x="33" y="642"/>
                    <a:pt x="33" y="642"/>
                  </a:cubicBezTo>
                  <a:cubicBezTo>
                    <a:pt x="32" y="640"/>
                    <a:pt x="32" y="640"/>
                    <a:pt x="32" y="640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34"/>
                    <a:pt x="36" y="634"/>
                    <a:pt x="36" y="634"/>
                  </a:cubicBezTo>
                  <a:cubicBezTo>
                    <a:pt x="38" y="633"/>
                    <a:pt x="38" y="633"/>
                    <a:pt x="38" y="633"/>
                  </a:cubicBezTo>
                  <a:cubicBezTo>
                    <a:pt x="38" y="633"/>
                    <a:pt x="40" y="631"/>
                    <a:pt x="40" y="629"/>
                  </a:cubicBezTo>
                  <a:cubicBezTo>
                    <a:pt x="40" y="628"/>
                    <a:pt x="42" y="629"/>
                    <a:pt x="43" y="624"/>
                  </a:cubicBezTo>
                  <a:cubicBezTo>
                    <a:pt x="48" y="620"/>
                    <a:pt x="48" y="620"/>
                    <a:pt x="48" y="620"/>
                  </a:cubicBezTo>
                  <a:cubicBezTo>
                    <a:pt x="50" y="617"/>
                    <a:pt x="50" y="617"/>
                    <a:pt x="50" y="617"/>
                  </a:cubicBezTo>
                  <a:cubicBezTo>
                    <a:pt x="54" y="617"/>
                    <a:pt x="54" y="617"/>
                    <a:pt x="54" y="617"/>
                  </a:cubicBezTo>
                  <a:cubicBezTo>
                    <a:pt x="56" y="613"/>
                    <a:pt x="56" y="613"/>
                    <a:pt x="56" y="613"/>
                  </a:cubicBezTo>
                  <a:cubicBezTo>
                    <a:pt x="57" y="612"/>
                    <a:pt x="57" y="612"/>
                    <a:pt x="57" y="612"/>
                  </a:cubicBezTo>
                  <a:cubicBezTo>
                    <a:pt x="57" y="612"/>
                    <a:pt x="62" y="608"/>
                    <a:pt x="63" y="607"/>
                  </a:cubicBezTo>
                  <a:cubicBezTo>
                    <a:pt x="64" y="607"/>
                    <a:pt x="64" y="605"/>
                    <a:pt x="64" y="605"/>
                  </a:cubicBezTo>
                  <a:cubicBezTo>
                    <a:pt x="64" y="605"/>
                    <a:pt x="66" y="604"/>
                    <a:pt x="66" y="604"/>
                  </a:cubicBezTo>
                  <a:cubicBezTo>
                    <a:pt x="66" y="603"/>
                    <a:pt x="69" y="604"/>
                    <a:pt x="70" y="603"/>
                  </a:cubicBezTo>
                  <a:cubicBezTo>
                    <a:pt x="71" y="602"/>
                    <a:pt x="71" y="600"/>
                    <a:pt x="71" y="600"/>
                  </a:cubicBezTo>
                  <a:cubicBezTo>
                    <a:pt x="74" y="600"/>
                    <a:pt x="74" y="600"/>
                    <a:pt x="74" y="600"/>
                  </a:cubicBezTo>
                  <a:cubicBezTo>
                    <a:pt x="75" y="597"/>
                    <a:pt x="75" y="597"/>
                    <a:pt x="75" y="597"/>
                  </a:cubicBezTo>
                  <a:cubicBezTo>
                    <a:pt x="77" y="597"/>
                    <a:pt x="77" y="597"/>
                    <a:pt x="77" y="597"/>
                  </a:cubicBezTo>
                  <a:cubicBezTo>
                    <a:pt x="77" y="597"/>
                    <a:pt x="77" y="592"/>
                    <a:pt x="75" y="590"/>
                  </a:cubicBezTo>
                  <a:cubicBezTo>
                    <a:pt x="73" y="589"/>
                    <a:pt x="70" y="588"/>
                    <a:pt x="67" y="591"/>
                  </a:cubicBezTo>
                  <a:close/>
                  <a:moveTo>
                    <a:pt x="226" y="596"/>
                  </a:moveTo>
                  <a:cubicBezTo>
                    <a:pt x="226" y="597"/>
                    <a:pt x="223" y="600"/>
                    <a:pt x="223" y="601"/>
                  </a:cubicBezTo>
                  <a:cubicBezTo>
                    <a:pt x="222" y="601"/>
                    <a:pt x="223" y="602"/>
                    <a:pt x="223" y="602"/>
                  </a:cubicBezTo>
                  <a:cubicBezTo>
                    <a:pt x="223" y="603"/>
                    <a:pt x="223" y="603"/>
                    <a:pt x="223" y="603"/>
                  </a:cubicBezTo>
                  <a:cubicBezTo>
                    <a:pt x="223" y="603"/>
                    <a:pt x="227" y="605"/>
                    <a:pt x="227" y="603"/>
                  </a:cubicBezTo>
                  <a:cubicBezTo>
                    <a:pt x="228" y="602"/>
                    <a:pt x="228" y="600"/>
                    <a:pt x="229" y="599"/>
                  </a:cubicBezTo>
                  <a:cubicBezTo>
                    <a:pt x="230" y="598"/>
                    <a:pt x="231" y="595"/>
                    <a:pt x="231" y="595"/>
                  </a:cubicBezTo>
                  <a:cubicBezTo>
                    <a:pt x="228" y="593"/>
                    <a:pt x="228" y="593"/>
                    <a:pt x="228" y="593"/>
                  </a:cubicBezTo>
                  <a:cubicBezTo>
                    <a:pt x="228" y="593"/>
                    <a:pt x="226" y="595"/>
                    <a:pt x="226" y="596"/>
                  </a:cubicBezTo>
                  <a:close/>
                  <a:moveTo>
                    <a:pt x="227" y="619"/>
                  </a:moveTo>
                  <a:cubicBezTo>
                    <a:pt x="228" y="618"/>
                    <a:pt x="227" y="616"/>
                    <a:pt x="227" y="615"/>
                  </a:cubicBezTo>
                  <a:cubicBezTo>
                    <a:pt x="227" y="614"/>
                    <a:pt x="226" y="613"/>
                    <a:pt x="225" y="613"/>
                  </a:cubicBezTo>
                  <a:cubicBezTo>
                    <a:pt x="225" y="612"/>
                    <a:pt x="223" y="613"/>
                    <a:pt x="223" y="613"/>
                  </a:cubicBezTo>
                  <a:cubicBezTo>
                    <a:pt x="222" y="614"/>
                    <a:pt x="222" y="614"/>
                    <a:pt x="222" y="614"/>
                  </a:cubicBezTo>
                  <a:cubicBezTo>
                    <a:pt x="222" y="614"/>
                    <a:pt x="222" y="616"/>
                    <a:pt x="222" y="617"/>
                  </a:cubicBezTo>
                  <a:cubicBezTo>
                    <a:pt x="222" y="618"/>
                    <a:pt x="222" y="620"/>
                    <a:pt x="222" y="621"/>
                  </a:cubicBezTo>
                  <a:cubicBezTo>
                    <a:pt x="223" y="622"/>
                    <a:pt x="224" y="621"/>
                    <a:pt x="225" y="621"/>
                  </a:cubicBezTo>
                  <a:cubicBezTo>
                    <a:pt x="227" y="621"/>
                    <a:pt x="226" y="620"/>
                    <a:pt x="227" y="619"/>
                  </a:cubicBezTo>
                  <a:close/>
                  <a:moveTo>
                    <a:pt x="228" y="610"/>
                  </a:moveTo>
                  <a:cubicBezTo>
                    <a:pt x="227" y="609"/>
                    <a:pt x="228" y="610"/>
                    <a:pt x="228" y="610"/>
                  </a:cubicBezTo>
                  <a:cubicBezTo>
                    <a:pt x="227" y="611"/>
                    <a:pt x="228" y="611"/>
                    <a:pt x="228" y="613"/>
                  </a:cubicBezTo>
                  <a:cubicBezTo>
                    <a:pt x="228" y="614"/>
                    <a:pt x="230" y="612"/>
                    <a:pt x="230" y="612"/>
                  </a:cubicBezTo>
                  <a:cubicBezTo>
                    <a:pt x="230" y="611"/>
                    <a:pt x="230" y="611"/>
                    <a:pt x="230" y="611"/>
                  </a:cubicBezTo>
                  <a:cubicBezTo>
                    <a:pt x="230" y="611"/>
                    <a:pt x="229" y="610"/>
                    <a:pt x="228" y="610"/>
                  </a:cubicBezTo>
                  <a:close/>
                  <a:moveTo>
                    <a:pt x="227" y="623"/>
                  </a:moveTo>
                  <a:cubicBezTo>
                    <a:pt x="226" y="623"/>
                    <a:pt x="224" y="623"/>
                    <a:pt x="224" y="623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4" y="625"/>
                    <a:pt x="224" y="627"/>
                    <a:pt x="225" y="627"/>
                  </a:cubicBezTo>
                  <a:cubicBezTo>
                    <a:pt x="226" y="627"/>
                    <a:pt x="226" y="626"/>
                    <a:pt x="227" y="625"/>
                  </a:cubicBezTo>
                  <a:cubicBezTo>
                    <a:pt x="229" y="624"/>
                    <a:pt x="227" y="625"/>
                    <a:pt x="228" y="623"/>
                  </a:cubicBezTo>
                  <a:cubicBezTo>
                    <a:pt x="229" y="620"/>
                    <a:pt x="228" y="623"/>
                    <a:pt x="227" y="623"/>
                  </a:cubicBezTo>
                  <a:close/>
                  <a:moveTo>
                    <a:pt x="227" y="632"/>
                  </a:moveTo>
                  <a:cubicBezTo>
                    <a:pt x="227" y="631"/>
                    <a:pt x="226" y="632"/>
                    <a:pt x="225" y="632"/>
                  </a:cubicBezTo>
                  <a:cubicBezTo>
                    <a:pt x="224" y="633"/>
                    <a:pt x="224" y="635"/>
                    <a:pt x="224" y="635"/>
                  </a:cubicBezTo>
                  <a:cubicBezTo>
                    <a:pt x="224" y="635"/>
                    <a:pt x="224" y="635"/>
                    <a:pt x="223" y="635"/>
                  </a:cubicBezTo>
                  <a:cubicBezTo>
                    <a:pt x="222" y="636"/>
                    <a:pt x="223" y="636"/>
                    <a:pt x="223" y="638"/>
                  </a:cubicBezTo>
                  <a:cubicBezTo>
                    <a:pt x="222" y="639"/>
                    <a:pt x="223" y="640"/>
                    <a:pt x="224" y="641"/>
                  </a:cubicBezTo>
                  <a:cubicBezTo>
                    <a:pt x="225" y="642"/>
                    <a:pt x="224" y="641"/>
                    <a:pt x="225" y="641"/>
                  </a:cubicBezTo>
                  <a:cubicBezTo>
                    <a:pt x="226" y="641"/>
                    <a:pt x="226" y="640"/>
                    <a:pt x="226" y="639"/>
                  </a:cubicBezTo>
                  <a:cubicBezTo>
                    <a:pt x="226" y="638"/>
                    <a:pt x="226" y="637"/>
                    <a:pt x="226" y="636"/>
                  </a:cubicBezTo>
                  <a:cubicBezTo>
                    <a:pt x="227" y="635"/>
                    <a:pt x="227" y="633"/>
                    <a:pt x="227" y="632"/>
                  </a:cubicBezTo>
                  <a:close/>
                  <a:moveTo>
                    <a:pt x="223" y="650"/>
                  </a:moveTo>
                  <a:cubicBezTo>
                    <a:pt x="224" y="650"/>
                    <a:pt x="224" y="649"/>
                    <a:pt x="225" y="648"/>
                  </a:cubicBezTo>
                  <a:cubicBezTo>
                    <a:pt x="226" y="647"/>
                    <a:pt x="225" y="647"/>
                    <a:pt x="224" y="645"/>
                  </a:cubicBezTo>
                  <a:cubicBezTo>
                    <a:pt x="224" y="644"/>
                    <a:pt x="223" y="645"/>
                    <a:pt x="223" y="645"/>
                  </a:cubicBezTo>
                  <a:cubicBezTo>
                    <a:pt x="222" y="645"/>
                    <a:pt x="222" y="647"/>
                    <a:pt x="222" y="647"/>
                  </a:cubicBezTo>
                  <a:cubicBezTo>
                    <a:pt x="222" y="647"/>
                    <a:pt x="222" y="650"/>
                    <a:pt x="223" y="650"/>
                  </a:cubicBezTo>
                  <a:close/>
                  <a:moveTo>
                    <a:pt x="226" y="658"/>
                  </a:moveTo>
                  <a:cubicBezTo>
                    <a:pt x="225" y="658"/>
                    <a:pt x="224" y="658"/>
                    <a:pt x="224" y="658"/>
                  </a:cubicBezTo>
                  <a:cubicBezTo>
                    <a:pt x="223" y="659"/>
                    <a:pt x="222" y="661"/>
                    <a:pt x="223" y="663"/>
                  </a:cubicBezTo>
                  <a:cubicBezTo>
                    <a:pt x="223" y="665"/>
                    <a:pt x="222" y="666"/>
                    <a:pt x="223" y="666"/>
                  </a:cubicBezTo>
                  <a:cubicBezTo>
                    <a:pt x="224" y="667"/>
                    <a:pt x="224" y="667"/>
                    <a:pt x="225" y="666"/>
                  </a:cubicBezTo>
                  <a:cubicBezTo>
                    <a:pt x="226" y="665"/>
                    <a:pt x="227" y="664"/>
                    <a:pt x="227" y="663"/>
                  </a:cubicBezTo>
                  <a:cubicBezTo>
                    <a:pt x="227" y="661"/>
                    <a:pt x="228" y="662"/>
                    <a:pt x="227" y="660"/>
                  </a:cubicBezTo>
                  <a:cubicBezTo>
                    <a:pt x="227" y="659"/>
                    <a:pt x="227" y="659"/>
                    <a:pt x="226" y="658"/>
                  </a:cubicBezTo>
                  <a:close/>
                  <a:moveTo>
                    <a:pt x="216" y="662"/>
                  </a:moveTo>
                  <a:cubicBezTo>
                    <a:pt x="215" y="661"/>
                    <a:pt x="215" y="661"/>
                    <a:pt x="215" y="661"/>
                  </a:cubicBezTo>
                  <a:cubicBezTo>
                    <a:pt x="215" y="661"/>
                    <a:pt x="213" y="664"/>
                    <a:pt x="212" y="665"/>
                  </a:cubicBezTo>
                  <a:cubicBezTo>
                    <a:pt x="212" y="666"/>
                    <a:pt x="211" y="666"/>
                    <a:pt x="212" y="667"/>
                  </a:cubicBezTo>
                  <a:cubicBezTo>
                    <a:pt x="213" y="667"/>
                    <a:pt x="212" y="667"/>
                    <a:pt x="213" y="668"/>
                  </a:cubicBezTo>
                  <a:cubicBezTo>
                    <a:pt x="214" y="668"/>
                    <a:pt x="212" y="669"/>
                    <a:pt x="214" y="668"/>
                  </a:cubicBezTo>
                  <a:cubicBezTo>
                    <a:pt x="216" y="668"/>
                    <a:pt x="216" y="667"/>
                    <a:pt x="216" y="666"/>
                  </a:cubicBezTo>
                  <a:cubicBezTo>
                    <a:pt x="216" y="664"/>
                    <a:pt x="216" y="664"/>
                    <a:pt x="216" y="663"/>
                  </a:cubicBezTo>
                  <a:cubicBezTo>
                    <a:pt x="216" y="662"/>
                    <a:pt x="216" y="662"/>
                    <a:pt x="216" y="662"/>
                  </a:cubicBezTo>
                  <a:close/>
                  <a:moveTo>
                    <a:pt x="213" y="652"/>
                  </a:moveTo>
                  <a:cubicBezTo>
                    <a:pt x="213" y="651"/>
                    <a:pt x="213" y="651"/>
                    <a:pt x="212" y="650"/>
                  </a:cubicBezTo>
                  <a:cubicBezTo>
                    <a:pt x="212" y="649"/>
                    <a:pt x="211" y="651"/>
                    <a:pt x="211" y="651"/>
                  </a:cubicBezTo>
                  <a:cubicBezTo>
                    <a:pt x="211" y="651"/>
                    <a:pt x="211" y="652"/>
                    <a:pt x="213" y="654"/>
                  </a:cubicBezTo>
                  <a:cubicBezTo>
                    <a:pt x="214" y="655"/>
                    <a:pt x="213" y="653"/>
                    <a:pt x="213" y="652"/>
                  </a:cubicBezTo>
                  <a:close/>
                  <a:moveTo>
                    <a:pt x="248" y="510"/>
                  </a:moveTo>
                  <a:cubicBezTo>
                    <a:pt x="246" y="510"/>
                    <a:pt x="245" y="509"/>
                    <a:pt x="245" y="509"/>
                  </a:cubicBezTo>
                  <a:cubicBezTo>
                    <a:pt x="243" y="515"/>
                    <a:pt x="243" y="515"/>
                    <a:pt x="243" y="515"/>
                  </a:cubicBezTo>
                  <a:cubicBezTo>
                    <a:pt x="242" y="515"/>
                    <a:pt x="242" y="515"/>
                    <a:pt x="242" y="515"/>
                  </a:cubicBezTo>
                  <a:cubicBezTo>
                    <a:pt x="242" y="515"/>
                    <a:pt x="244" y="519"/>
                    <a:pt x="245" y="520"/>
                  </a:cubicBezTo>
                  <a:cubicBezTo>
                    <a:pt x="245" y="521"/>
                    <a:pt x="248" y="522"/>
                    <a:pt x="248" y="522"/>
                  </a:cubicBezTo>
                  <a:cubicBezTo>
                    <a:pt x="248" y="522"/>
                    <a:pt x="249" y="521"/>
                    <a:pt x="251" y="521"/>
                  </a:cubicBezTo>
                  <a:cubicBezTo>
                    <a:pt x="253" y="521"/>
                    <a:pt x="251" y="518"/>
                    <a:pt x="251" y="517"/>
                  </a:cubicBezTo>
                  <a:cubicBezTo>
                    <a:pt x="251" y="515"/>
                    <a:pt x="252" y="514"/>
                    <a:pt x="252" y="512"/>
                  </a:cubicBezTo>
                  <a:cubicBezTo>
                    <a:pt x="252" y="510"/>
                    <a:pt x="249" y="510"/>
                    <a:pt x="248" y="510"/>
                  </a:cubicBezTo>
                  <a:close/>
                  <a:moveTo>
                    <a:pt x="285" y="532"/>
                  </a:moveTo>
                  <a:cubicBezTo>
                    <a:pt x="285" y="537"/>
                    <a:pt x="285" y="537"/>
                    <a:pt x="286" y="537"/>
                  </a:cubicBezTo>
                  <a:cubicBezTo>
                    <a:pt x="287" y="537"/>
                    <a:pt x="288" y="542"/>
                    <a:pt x="288" y="537"/>
                  </a:cubicBezTo>
                  <a:cubicBezTo>
                    <a:pt x="288" y="531"/>
                    <a:pt x="287" y="528"/>
                    <a:pt x="287" y="528"/>
                  </a:cubicBezTo>
                  <a:cubicBezTo>
                    <a:pt x="287" y="527"/>
                    <a:pt x="287" y="527"/>
                    <a:pt x="287" y="527"/>
                  </a:cubicBezTo>
                  <a:cubicBezTo>
                    <a:pt x="286" y="527"/>
                    <a:pt x="286" y="527"/>
                    <a:pt x="286" y="527"/>
                  </a:cubicBezTo>
                  <a:cubicBezTo>
                    <a:pt x="286" y="528"/>
                    <a:pt x="286" y="528"/>
                    <a:pt x="286" y="528"/>
                  </a:cubicBezTo>
                  <a:cubicBezTo>
                    <a:pt x="286" y="528"/>
                    <a:pt x="285" y="527"/>
                    <a:pt x="285" y="532"/>
                  </a:cubicBezTo>
                  <a:close/>
                  <a:moveTo>
                    <a:pt x="313" y="532"/>
                  </a:moveTo>
                  <a:cubicBezTo>
                    <a:pt x="312" y="533"/>
                    <a:pt x="312" y="537"/>
                    <a:pt x="312" y="537"/>
                  </a:cubicBezTo>
                  <a:cubicBezTo>
                    <a:pt x="312" y="537"/>
                    <a:pt x="316" y="537"/>
                    <a:pt x="316" y="532"/>
                  </a:cubicBezTo>
                  <a:cubicBezTo>
                    <a:pt x="316" y="528"/>
                    <a:pt x="313" y="532"/>
                    <a:pt x="313" y="532"/>
                  </a:cubicBezTo>
                  <a:close/>
                  <a:moveTo>
                    <a:pt x="445" y="615"/>
                  </a:moveTo>
                  <a:cubicBezTo>
                    <a:pt x="444" y="614"/>
                    <a:pt x="437" y="607"/>
                    <a:pt x="436" y="606"/>
                  </a:cubicBezTo>
                  <a:cubicBezTo>
                    <a:pt x="436" y="604"/>
                    <a:pt x="430" y="602"/>
                    <a:pt x="430" y="601"/>
                  </a:cubicBezTo>
                  <a:cubicBezTo>
                    <a:pt x="430" y="600"/>
                    <a:pt x="425" y="596"/>
                    <a:pt x="423" y="594"/>
                  </a:cubicBezTo>
                  <a:cubicBezTo>
                    <a:pt x="421" y="593"/>
                    <a:pt x="420" y="594"/>
                    <a:pt x="420" y="593"/>
                  </a:cubicBezTo>
                  <a:cubicBezTo>
                    <a:pt x="420" y="592"/>
                    <a:pt x="418" y="589"/>
                    <a:pt x="418" y="588"/>
                  </a:cubicBezTo>
                  <a:cubicBezTo>
                    <a:pt x="419" y="587"/>
                    <a:pt x="412" y="584"/>
                    <a:pt x="412" y="583"/>
                  </a:cubicBezTo>
                  <a:cubicBezTo>
                    <a:pt x="412" y="582"/>
                    <a:pt x="407" y="578"/>
                    <a:pt x="407" y="576"/>
                  </a:cubicBezTo>
                  <a:cubicBezTo>
                    <a:pt x="407" y="575"/>
                    <a:pt x="401" y="574"/>
                    <a:pt x="399" y="574"/>
                  </a:cubicBezTo>
                  <a:cubicBezTo>
                    <a:pt x="398" y="574"/>
                    <a:pt x="393" y="567"/>
                    <a:pt x="392" y="567"/>
                  </a:cubicBezTo>
                  <a:cubicBezTo>
                    <a:pt x="391" y="566"/>
                    <a:pt x="385" y="567"/>
                    <a:pt x="385" y="567"/>
                  </a:cubicBezTo>
                  <a:cubicBezTo>
                    <a:pt x="385" y="567"/>
                    <a:pt x="381" y="564"/>
                    <a:pt x="381" y="563"/>
                  </a:cubicBezTo>
                  <a:cubicBezTo>
                    <a:pt x="380" y="562"/>
                    <a:pt x="371" y="556"/>
                    <a:pt x="370" y="556"/>
                  </a:cubicBezTo>
                  <a:cubicBezTo>
                    <a:pt x="369" y="556"/>
                    <a:pt x="361" y="553"/>
                    <a:pt x="360" y="551"/>
                  </a:cubicBezTo>
                  <a:cubicBezTo>
                    <a:pt x="359" y="550"/>
                    <a:pt x="350" y="546"/>
                    <a:pt x="349" y="546"/>
                  </a:cubicBezTo>
                  <a:cubicBezTo>
                    <a:pt x="349" y="545"/>
                    <a:pt x="348" y="544"/>
                    <a:pt x="335" y="537"/>
                  </a:cubicBezTo>
                  <a:cubicBezTo>
                    <a:pt x="322" y="530"/>
                    <a:pt x="322" y="537"/>
                    <a:pt x="322" y="537"/>
                  </a:cubicBezTo>
                  <a:cubicBezTo>
                    <a:pt x="322" y="537"/>
                    <a:pt x="322" y="537"/>
                    <a:pt x="322" y="537"/>
                  </a:cubicBezTo>
                  <a:cubicBezTo>
                    <a:pt x="322" y="537"/>
                    <a:pt x="324" y="541"/>
                    <a:pt x="327" y="543"/>
                  </a:cubicBezTo>
                  <a:cubicBezTo>
                    <a:pt x="328" y="543"/>
                    <a:pt x="329" y="543"/>
                    <a:pt x="330" y="544"/>
                  </a:cubicBezTo>
                  <a:cubicBezTo>
                    <a:pt x="330" y="543"/>
                    <a:pt x="331" y="544"/>
                    <a:pt x="330" y="544"/>
                  </a:cubicBezTo>
                  <a:cubicBezTo>
                    <a:pt x="329" y="544"/>
                    <a:pt x="329" y="544"/>
                    <a:pt x="329" y="544"/>
                  </a:cubicBezTo>
                  <a:cubicBezTo>
                    <a:pt x="329" y="545"/>
                    <a:pt x="330" y="545"/>
                    <a:pt x="333" y="545"/>
                  </a:cubicBezTo>
                  <a:cubicBezTo>
                    <a:pt x="335" y="546"/>
                    <a:pt x="333" y="544"/>
                    <a:pt x="335" y="544"/>
                  </a:cubicBezTo>
                  <a:cubicBezTo>
                    <a:pt x="336" y="545"/>
                    <a:pt x="337" y="545"/>
                    <a:pt x="339" y="547"/>
                  </a:cubicBezTo>
                  <a:cubicBezTo>
                    <a:pt x="342" y="549"/>
                    <a:pt x="338" y="548"/>
                    <a:pt x="339" y="551"/>
                  </a:cubicBezTo>
                  <a:cubicBezTo>
                    <a:pt x="340" y="554"/>
                    <a:pt x="341" y="550"/>
                    <a:pt x="343" y="549"/>
                  </a:cubicBezTo>
                  <a:cubicBezTo>
                    <a:pt x="344" y="547"/>
                    <a:pt x="345" y="548"/>
                    <a:pt x="347" y="550"/>
                  </a:cubicBezTo>
                  <a:cubicBezTo>
                    <a:pt x="349" y="552"/>
                    <a:pt x="349" y="554"/>
                    <a:pt x="350" y="554"/>
                  </a:cubicBezTo>
                  <a:cubicBezTo>
                    <a:pt x="351" y="554"/>
                    <a:pt x="353" y="554"/>
                    <a:pt x="353" y="555"/>
                  </a:cubicBezTo>
                  <a:cubicBezTo>
                    <a:pt x="353" y="557"/>
                    <a:pt x="355" y="557"/>
                    <a:pt x="358" y="558"/>
                  </a:cubicBezTo>
                  <a:cubicBezTo>
                    <a:pt x="361" y="558"/>
                    <a:pt x="360" y="558"/>
                    <a:pt x="363" y="562"/>
                  </a:cubicBezTo>
                  <a:cubicBezTo>
                    <a:pt x="366" y="565"/>
                    <a:pt x="364" y="563"/>
                    <a:pt x="366" y="565"/>
                  </a:cubicBezTo>
                  <a:cubicBezTo>
                    <a:pt x="368" y="567"/>
                    <a:pt x="368" y="565"/>
                    <a:pt x="370" y="565"/>
                  </a:cubicBezTo>
                  <a:cubicBezTo>
                    <a:pt x="372" y="565"/>
                    <a:pt x="372" y="566"/>
                    <a:pt x="373" y="568"/>
                  </a:cubicBezTo>
                  <a:cubicBezTo>
                    <a:pt x="375" y="570"/>
                    <a:pt x="375" y="571"/>
                    <a:pt x="377" y="571"/>
                  </a:cubicBezTo>
                  <a:cubicBezTo>
                    <a:pt x="379" y="572"/>
                    <a:pt x="378" y="570"/>
                    <a:pt x="381" y="570"/>
                  </a:cubicBezTo>
                  <a:cubicBezTo>
                    <a:pt x="383" y="570"/>
                    <a:pt x="382" y="570"/>
                    <a:pt x="384" y="571"/>
                  </a:cubicBezTo>
                  <a:cubicBezTo>
                    <a:pt x="385" y="572"/>
                    <a:pt x="386" y="572"/>
                    <a:pt x="389" y="574"/>
                  </a:cubicBezTo>
                  <a:cubicBezTo>
                    <a:pt x="391" y="576"/>
                    <a:pt x="390" y="575"/>
                    <a:pt x="393" y="576"/>
                  </a:cubicBezTo>
                  <a:cubicBezTo>
                    <a:pt x="396" y="578"/>
                    <a:pt x="395" y="579"/>
                    <a:pt x="395" y="580"/>
                  </a:cubicBezTo>
                  <a:cubicBezTo>
                    <a:pt x="396" y="581"/>
                    <a:pt x="397" y="582"/>
                    <a:pt x="400" y="582"/>
                  </a:cubicBezTo>
                  <a:cubicBezTo>
                    <a:pt x="403" y="581"/>
                    <a:pt x="402" y="581"/>
                    <a:pt x="404" y="581"/>
                  </a:cubicBezTo>
                  <a:cubicBezTo>
                    <a:pt x="405" y="581"/>
                    <a:pt x="404" y="582"/>
                    <a:pt x="404" y="585"/>
                  </a:cubicBezTo>
                  <a:cubicBezTo>
                    <a:pt x="404" y="587"/>
                    <a:pt x="405" y="587"/>
                    <a:pt x="408" y="588"/>
                  </a:cubicBezTo>
                  <a:cubicBezTo>
                    <a:pt x="410" y="589"/>
                    <a:pt x="409" y="587"/>
                    <a:pt x="412" y="588"/>
                  </a:cubicBezTo>
                  <a:cubicBezTo>
                    <a:pt x="415" y="589"/>
                    <a:pt x="412" y="589"/>
                    <a:pt x="412" y="592"/>
                  </a:cubicBezTo>
                  <a:cubicBezTo>
                    <a:pt x="412" y="594"/>
                    <a:pt x="414" y="595"/>
                    <a:pt x="415" y="595"/>
                  </a:cubicBezTo>
                  <a:cubicBezTo>
                    <a:pt x="417" y="595"/>
                    <a:pt x="419" y="595"/>
                    <a:pt x="419" y="597"/>
                  </a:cubicBezTo>
                  <a:cubicBezTo>
                    <a:pt x="420" y="598"/>
                    <a:pt x="423" y="601"/>
                    <a:pt x="423" y="602"/>
                  </a:cubicBezTo>
                  <a:cubicBezTo>
                    <a:pt x="424" y="602"/>
                    <a:pt x="426" y="603"/>
                    <a:pt x="428" y="605"/>
                  </a:cubicBezTo>
                  <a:cubicBezTo>
                    <a:pt x="430" y="607"/>
                    <a:pt x="430" y="607"/>
                    <a:pt x="431" y="608"/>
                  </a:cubicBezTo>
                  <a:cubicBezTo>
                    <a:pt x="432" y="609"/>
                    <a:pt x="432" y="609"/>
                    <a:pt x="432" y="610"/>
                  </a:cubicBezTo>
                  <a:cubicBezTo>
                    <a:pt x="432" y="612"/>
                    <a:pt x="433" y="612"/>
                    <a:pt x="433" y="613"/>
                  </a:cubicBezTo>
                  <a:cubicBezTo>
                    <a:pt x="434" y="614"/>
                    <a:pt x="436" y="613"/>
                    <a:pt x="437" y="614"/>
                  </a:cubicBezTo>
                  <a:cubicBezTo>
                    <a:pt x="439" y="614"/>
                    <a:pt x="440" y="616"/>
                    <a:pt x="440" y="618"/>
                  </a:cubicBezTo>
                  <a:cubicBezTo>
                    <a:pt x="441" y="620"/>
                    <a:pt x="445" y="620"/>
                    <a:pt x="445" y="621"/>
                  </a:cubicBezTo>
                  <a:cubicBezTo>
                    <a:pt x="444" y="623"/>
                    <a:pt x="448" y="623"/>
                    <a:pt x="449" y="623"/>
                  </a:cubicBezTo>
                  <a:cubicBezTo>
                    <a:pt x="450" y="623"/>
                    <a:pt x="449" y="621"/>
                    <a:pt x="449" y="621"/>
                  </a:cubicBezTo>
                  <a:cubicBezTo>
                    <a:pt x="449" y="621"/>
                    <a:pt x="446" y="616"/>
                    <a:pt x="445" y="615"/>
                  </a:cubicBezTo>
                  <a:close/>
                  <a:moveTo>
                    <a:pt x="550" y="472"/>
                  </a:moveTo>
                  <a:cubicBezTo>
                    <a:pt x="551" y="471"/>
                    <a:pt x="553" y="467"/>
                    <a:pt x="553" y="465"/>
                  </a:cubicBezTo>
                  <a:cubicBezTo>
                    <a:pt x="554" y="464"/>
                    <a:pt x="553" y="461"/>
                    <a:pt x="552" y="462"/>
                  </a:cubicBezTo>
                  <a:cubicBezTo>
                    <a:pt x="551" y="462"/>
                    <a:pt x="551" y="462"/>
                    <a:pt x="551" y="462"/>
                  </a:cubicBezTo>
                  <a:cubicBezTo>
                    <a:pt x="551" y="462"/>
                    <a:pt x="549" y="463"/>
                    <a:pt x="549" y="466"/>
                  </a:cubicBezTo>
                  <a:cubicBezTo>
                    <a:pt x="549" y="469"/>
                    <a:pt x="547" y="470"/>
                    <a:pt x="547" y="471"/>
                  </a:cubicBezTo>
                  <a:cubicBezTo>
                    <a:pt x="547" y="473"/>
                    <a:pt x="549" y="474"/>
                    <a:pt x="550" y="472"/>
                  </a:cubicBezTo>
                  <a:close/>
                  <a:moveTo>
                    <a:pt x="1010" y="716"/>
                  </a:moveTo>
                  <a:cubicBezTo>
                    <a:pt x="1009" y="715"/>
                    <a:pt x="1008" y="715"/>
                    <a:pt x="1008" y="715"/>
                  </a:cubicBezTo>
                  <a:cubicBezTo>
                    <a:pt x="1005" y="717"/>
                    <a:pt x="1005" y="717"/>
                    <a:pt x="1005" y="717"/>
                  </a:cubicBezTo>
                  <a:cubicBezTo>
                    <a:pt x="1005" y="717"/>
                    <a:pt x="1005" y="721"/>
                    <a:pt x="1005" y="723"/>
                  </a:cubicBezTo>
                  <a:cubicBezTo>
                    <a:pt x="1005" y="728"/>
                    <a:pt x="1005" y="728"/>
                    <a:pt x="1005" y="728"/>
                  </a:cubicBezTo>
                  <a:cubicBezTo>
                    <a:pt x="1005" y="729"/>
                    <a:pt x="1008" y="736"/>
                    <a:pt x="1009" y="737"/>
                  </a:cubicBezTo>
                  <a:cubicBezTo>
                    <a:pt x="1011" y="737"/>
                    <a:pt x="1015" y="737"/>
                    <a:pt x="1015" y="737"/>
                  </a:cubicBezTo>
                  <a:cubicBezTo>
                    <a:pt x="1015" y="737"/>
                    <a:pt x="1015" y="734"/>
                    <a:pt x="1015" y="730"/>
                  </a:cubicBezTo>
                  <a:cubicBezTo>
                    <a:pt x="1014" y="726"/>
                    <a:pt x="1013" y="725"/>
                    <a:pt x="1013" y="722"/>
                  </a:cubicBezTo>
                  <a:cubicBezTo>
                    <a:pt x="1012" y="720"/>
                    <a:pt x="1011" y="717"/>
                    <a:pt x="1010" y="716"/>
                  </a:cubicBezTo>
                  <a:close/>
                  <a:moveTo>
                    <a:pt x="1082" y="763"/>
                  </a:moveTo>
                  <a:cubicBezTo>
                    <a:pt x="1100" y="767"/>
                    <a:pt x="1201" y="805"/>
                    <a:pt x="1201" y="805"/>
                  </a:cubicBezTo>
                  <a:cubicBezTo>
                    <a:pt x="1201" y="805"/>
                    <a:pt x="1212" y="811"/>
                    <a:pt x="1213" y="812"/>
                  </a:cubicBezTo>
                  <a:cubicBezTo>
                    <a:pt x="1214" y="814"/>
                    <a:pt x="1218" y="811"/>
                    <a:pt x="1218" y="811"/>
                  </a:cubicBezTo>
                  <a:cubicBezTo>
                    <a:pt x="1218" y="811"/>
                    <a:pt x="1223" y="819"/>
                    <a:pt x="1229" y="818"/>
                  </a:cubicBezTo>
                  <a:cubicBezTo>
                    <a:pt x="1235" y="816"/>
                    <a:pt x="1242" y="822"/>
                    <a:pt x="1242" y="822"/>
                  </a:cubicBezTo>
                  <a:cubicBezTo>
                    <a:pt x="1242" y="822"/>
                    <a:pt x="1255" y="828"/>
                    <a:pt x="1257" y="829"/>
                  </a:cubicBezTo>
                  <a:cubicBezTo>
                    <a:pt x="1258" y="830"/>
                    <a:pt x="1272" y="830"/>
                    <a:pt x="1272" y="830"/>
                  </a:cubicBezTo>
                  <a:cubicBezTo>
                    <a:pt x="1272" y="830"/>
                    <a:pt x="1281" y="835"/>
                    <a:pt x="1288" y="841"/>
                  </a:cubicBezTo>
                  <a:cubicBezTo>
                    <a:pt x="1295" y="846"/>
                    <a:pt x="1294" y="841"/>
                    <a:pt x="1294" y="841"/>
                  </a:cubicBezTo>
                  <a:cubicBezTo>
                    <a:pt x="1286" y="826"/>
                    <a:pt x="1202" y="774"/>
                    <a:pt x="1173" y="764"/>
                  </a:cubicBezTo>
                  <a:cubicBezTo>
                    <a:pt x="1143" y="753"/>
                    <a:pt x="1071" y="749"/>
                    <a:pt x="1071" y="749"/>
                  </a:cubicBezTo>
                  <a:cubicBezTo>
                    <a:pt x="1052" y="708"/>
                    <a:pt x="1027" y="690"/>
                    <a:pt x="1020" y="686"/>
                  </a:cubicBezTo>
                  <a:cubicBezTo>
                    <a:pt x="1013" y="683"/>
                    <a:pt x="1003" y="684"/>
                    <a:pt x="1003" y="684"/>
                  </a:cubicBezTo>
                  <a:cubicBezTo>
                    <a:pt x="1002" y="691"/>
                    <a:pt x="1002" y="691"/>
                    <a:pt x="1002" y="691"/>
                  </a:cubicBezTo>
                  <a:cubicBezTo>
                    <a:pt x="1033" y="698"/>
                    <a:pt x="1056" y="746"/>
                    <a:pt x="1056" y="746"/>
                  </a:cubicBezTo>
                  <a:cubicBezTo>
                    <a:pt x="1056" y="746"/>
                    <a:pt x="1058" y="749"/>
                    <a:pt x="1063" y="757"/>
                  </a:cubicBezTo>
                  <a:cubicBezTo>
                    <a:pt x="1066" y="770"/>
                    <a:pt x="1051" y="775"/>
                    <a:pt x="1051" y="775"/>
                  </a:cubicBezTo>
                  <a:cubicBezTo>
                    <a:pt x="1053" y="777"/>
                    <a:pt x="1053" y="777"/>
                    <a:pt x="1053" y="777"/>
                  </a:cubicBezTo>
                  <a:cubicBezTo>
                    <a:pt x="1053" y="777"/>
                    <a:pt x="1054" y="779"/>
                    <a:pt x="1056" y="780"/>
                  </a:cubicBezTo>
                  <a:cubicBezTo>
                    <a:pt x="1058" y="781"/>
                    <a:pt x="1059" y="788"/>
                    <a:pt x="1061" y="789"/>
                  </a:cubicBezTo>
                  <a:cubicBezTo>
                    <a:pt x="1063" y="789"/>
                    <a:pt x="1070" y="793"/>
                    <a:pt x="1073" y="794"/>
                  </a:cubicBezTo>
                  <a:cubicBezTo>
                    <a:pt x="1075" y="794"/>
                    <a:pt x="1075" y="792"/>
                    <a:pt x="1075" y="792"/>
                  </a:cubicBezTo>
                  <a:cubicBezTo>
                    <a:pt x="1075" y="792"/>
                    <a:pt x="1075" y="786"/>
                    <a:pt x="1075" y="785"/>
                  </a:cubicBezTo>
                  <a:cubicBezTo>
                    <a:pt x="1075" y="783"/>
                    <a:pt x="1078" y="780"/>
                    <a:pt x="1078" y="780"/>
                  </a:cubicBezTo>
                  <a:cubicBezTo>
                    <a:pt x="1078" y="780"/>
                    <a:pt x="1079" y="783"/>
                    <a:pt x="1081" y="785"/>
                  </a:cubicBezTo>
                  <a:cubicBezTo>
                    <a:pt x="1082" y="787"/>
                    <a:pt x="1088" y="793"/>
                    <a:pt x="1089" y="793"/>
                  </a:cubicBezTo>
                  <a:cubicBezTo>
                    <a:pt x="1090" y="793"/>
                    <a:pt x="1092" y="793"/>
                    <a:pt x="1093" y="792"/>
                  </a:cubicBezTo>
                  <a:cubicBezTo>
                    <a:pt x="1094" y="791"/>
                    <a:pt x="1087" y="782"/>
                    <a:pt x="1087" y="780"/>
                  </a:cubicBezTo>
                  <a:cubicBezTo>
                    <a:pt x="1086" y="777"/>
                    <a:pt x="1082" y="773"/>
                    <a:pt x="1080" y="769"/>
                  </a:cubicBezTo>
                  <a:cubicBezTo>
                    <a:pt x="1079" y="764"/>
                    <a:pt x="1082" y="763"/>
                    <a:pt x="1082" y="763"/>
                  </a:cubicBezTo>
                  <a:close/>
                  <a:moveTo>
                    <a:pt x="1186" y="893"/>
                  </a:moveTo>
                  <a:cubicBezTo>
                    <a:pt x="1187" y="893"/>
                    <a:pt x="1207" y="897"/>
                    <a:pt x="1209" y="897"/>
                  </a:cubicBezTo>
                  <a:cubicBezTo>
                    <a:pt x="1210" y="897"/>
                    <a:pt x="1219" y="898"/>
                    <a:pt x="1220" y="898"/>
                  </a:cubicBezTo>
                  <a:cubicBezTo>
                    <a:pt x="1221" y="898"/>
                    <a:pt x="1252" y="906"/>
                    <a:pt x="1253" y="906"/>
                  </a:cubicBezTo>
                  <a:cubicBezTo>
                    <a:pt x="1254" y="906"/>
                    <a:pt x="1262" y="910"/>
                    <a:pt x="1262" y="910"/>
                  </a:cubicBezTo>
                  <a:cubicBezTo>
                    <a:pt x="1268" y="910"/>
                    <a:pt x="1268" y="910"/>
                    <a:pt x="1268" y="910"/>
                  </a:cubicBezTo>
                  <a:cubicBezTo>
                    <a:pt x="1268" y="910"/>
                    <a:pt x="1272" y="916"/>
                    <a:pt x="1279" y="914"/>
                  </a:cubicBezTo>
                  <a:cubicBezTo>
                    <a:pt x="1286" y="913"/>
                    <a:pt x="1286" y="916"/>
                    <a:pt x="1286" y="916"/>
                  </a:cubicBezTo>
                  <a:cubicBezTo>
                    <a:pt x="1286" y="917"/>
                    <a:pt x="1293" y="919"/>
                    <a:pt x="1296" y="919"/>
                  </a:cubicBezTo>
                  <a:cubicBezTo>
                    <a:pt x="1298" y="920"/>
                    <a:pt x="1298" y="922"/>
                    <a:pt x="1301" y="923"/>
                  </a:cubicBezTo>
                  <a:cubicBezTo>
                    <a:pt x="1304" y="924"/>
                    <a:pt x="1307" y="923"/>
                    <a:pt x="1307" y="923"/>
                  </a:cubicBezTo>
                  <a:cubicBezTo>
                    <a:pt x="1307" y="923"/>
                    <a:pt x="1311" y="922"/>
                    <a:pt x="1310" y="921"/>
                  </a:cubicBezTo>
                  <a:cubicBezTo>
                    <a:pt x="1310" y="920"/>
                    <a:pt x="1307" y="916"/>
                    <a:pt x="1307" y="916"/>
                  </a:cubicBezTo>
                  <a:cubicBezTo>
                    <a:pt x="1306" y="916"/>
                    <a:pt x="1307" y="914"/>
                    <a:pt x="1305" y="913"/>
                  </a:cubicBezTo>
                  <a:cubicBezTo>
                    <a:pt x="1304" y="912"/>
                    <a:pt x="1302" y="912"/>
                    <a:pt x="1300" y="911"/>
                  </a:cubicBezTo>
                  <a:cubicBezTo>
                    <a:pt x="1299" y="910"/>
                    <a:pt x="1295" y="905"/>
                    <a:pt x="1294" y="904"/>
                  </a:cubicBezTo>
                  <a:cubicBezTo>
                    <a:pt x="1293" y="904"/>
                    <a:pt x="1293" y="902"/>
                    <a:pt x="1291" y="901"/>
                  </a:cubicBezTo>
                  <a:cubicBezTo>
                    <a:pt x="1290" y="900"/>
                    <a:pt x="1285" y="900"/>
                    <a:pt x="1284" y="900"/>
                  </a:cubicBezTo>
                  <a:cubicBezTo>
                    <a:pt x="1283" y="899"/>
                    <a:pt x="1274" y="888"/>
                    <a:pt x="1272" y="888"/>
                  </a:cubicBezTo>
                  <a:cubicBezTo>
                    <a:pt x="1271" y="888"/>
                    <a:pt x="1269" y="889"/>
                    <a:pt x="1269" y="889"/>
                  </a:cubicBezTo>
                  <a:cubicBezTo>
                    <a:pt x="1269" y="889"/>
                    <a:pt x="1263" y="888"/>
                    <a:pt x="1260" y="888"/>
                  </a:cubicBezTo>
                  <a:cubicBezTo>
                    <a:pt x="1257" y="888"/>
                    <a:pt x="1256" y="884"/>
                    <a:pt x="1253" y="884"/>
                  </a:cubicBezTo>
                  <a:cubicBezTo>
                    <a:pt x="1250" y="884"/>
                    <a:pt x="1246" y="883"/>
                    <a:pt x="1245" y="882"/>
                  </a:cubicBezTo>
                  <a:cubicBezTo>
                    <a:pt x="1244" y="882"/>
                    <a:pt x="1240" y="880"/>
                    <a:pt x="1238" y="879"/>
                  </a:cubicBezTo>
                  <a:cubicBezTo>
                    <a:pt x="1236" y="879"/>
                    <a:pt x="1231" y="877"/>
                    <a:pt x="1230" y="877"/>
                  </a:cubicBezTo>
                  <a:cubicBezTo>
                    <a:pt x="1228" y="878"/>
                    <a:pt x="1225" y="877"/>
                    <a:pt x="1223" y="876"/>
                  </a:cubicBezTo>
                  <a:cubicBezTo>
                    <a:pt x="1221" y="876"/>
                    <a:pt x="1217" y="874"/>
                    <a:pt x="1216" y="874"/>
                  </a:cubicBezTo>
                  <a:cubicBezTo>
                    <a:pt x="1215" y="874"/>
                    <a:pt x="1211" y="872"/>
                    <a:pt x="1210" y="872"/>
                  </a:cubicBezTo>
                  <a:cubicBezTo>
                    <a:pt x="1209" y="873"/>
                    <a:pt x="1207" y="873"/>
                    <a:pt x="1205" y="873"/>
                  </a:cubicBezTo>
                  <a:cubicBezTo>
                    <a:pt x="1202" y="872"/>
                    <a:pt x="1200" y="872"/>
                    <a:pt x="1200" y="872"/>
                  </a:cubicBezTo>
                  <a:cubicBezTo>
                    <a:pt x="1200" y="872"/>
                    <a:pt x="1201" y="866"/>
                    <a:pt x="1199" y="866"/>
                  </a:cubicBezTo>
                  <a:cubicBezTo>
                    <a:pt x="1198" y="866"/>
                    <a:pt x="1195" y="871"/>
                    <a:pt x="1195" y="871"/>
                  </a:cubicBezTo>
                  <a:cubicBezTo>
                    <a:pt x="1195" y="871"/>
                    <a:pt x="1194" y="868"/>
                    <a:pt x="1193" y="867"/>
                  </a:cubicBezTo>
                  <a:cubicBezTo>
                    <a:pt x="1191" y="866"/>
                    <a:pt x="1188" y="868"/>
                    <a:pt x="1188" y="868"/>
                  </a:cubicBezTo>
                  <a:cubicBezTo>
                    <a:pt x="1188" y="868"/>
                    <a:pt x="1184" y="868"/>
                    <a:pt x="1183" y="867"/>
                  </a:cubicBezTo>
                  <a:cubicBezTo>
                    <a:pt x="1182" y="867"/>
                    <a:pt x="1179" y="863"/>
                    <a:pt x="1179" y="863"/>
                  </a:cubicBezTo>
                  <a:cubicBezTo>
                    <a:pt x="1179" y="863"/>
                    <a:pt x="1177" y="866"/>
                    <a:pt x="1176" y="867"/>
                  </a:cubicBezTo>
                  <a:cubicBezTo>
                    <a:pt x="1175" y="869"/>
                    <a:pt x="1169" y="865"/>
                    <a:pt x="1167" y="866"/>
                  </a:cubicBezTo>
                  <a:cubicBezTo>
                    <a:pt x="1165" y="866"/>
                    <a:pt x="1163" y="870"/>
                    <a:pt x="1162" y="872"/>
                  </a:cubicBezTo>
                  <a:cubicBezTo>
                    <a:pt x="1160" y="874"/>
                    <a:pt x="1161" y="878"/>
                    <a:pt x="1161" y="880"/>
                  </a:cubicBezTo>
                  <a:cubicBezTo>
                    <a:pt x="1162" y="883"/>
                    <a:pt x="1165" y="893"/>
                    <a:pt x="1176" y="900"/>
                  </a:cubicBezTo>
                  <a:cubicBezTo>
                    <a:pt x="1181" y="908"/>
                    <a:pt x="1183" y="915"/>
                    <a:pt x="1183" y="915"/>
                  </a:cubicBezTo>
                  <a:cubicBezTo>
                    <a:pt x="1183" y="915"/>
                    <a:pt x="1187" y="916"/>
                    <a:pt x="1187" y="912"/>
                  </a:cubicBezTo>
                  <a:cubicBezTo>
                    <a:pt x="1187" y="907"/>
                    <a:pt x="1181" y="897"/>
                    <a:pt x="1182" y="895"/>
                  </a:cubicBezTo>
                  <a:cubicBezTo>
                    <a:pt x="1182" y="893"/>
                    <a:pt x="1184" y="893"/>
                    <a:pt x="1186" y="893"/>
                  </a:cubicBezTo>
                  <a:close/>
                  <a:moveTo>
                    <a:pt x="1091" y="206"/>
                  </a:moveTo>
                  <a:cubicBezTo>
                    <a:pt x="1094" y="204"/>
                    <a:pt x="1094" y="204"/>
                    <a:pt x="1094" y="204"/>
                  </a:cubicBezTo>
                  <a:cubicBezTo>
                    <a:pt x="1098" y="204"/>
                    <a:pt x="1098" y="204"/>
                    <a:pt x="1098" y="204"/>
                  </a:cubicBezTo>
                  <a:cubicBezTo>
                    <a:pt x="1098" y="204"/>
                    <a:pt x="1098" y="204"/>
                    <a:pt x="1111" y="203"/>
                  </a:cubicBezTo>
                  <a:cubicBezTo>
                    <a:pt x="1123" y="202"/>
                    <a:pt x="1161" y="219"/>
                    <a:pt x="1161" y="219"/>
                  </a:cubicBezTo>
                  <a:cubicBezTo>
                    <a:pt x="1161" y="219"/>
                    <a:pt x="1165" y="222"/>
                    <a:pt x="1166" y="223"/>
                  </a:cubicBezTo>
                  <a:cubicBezTo>
                    <a:pt x="1167" y="225"/>
                    <a:pt x="1167" y="230"/>
                    <a:pt x="1166" y="232"/>
                  </a:cubicBezTo>
                  <a:cubicBezTo>
                    <a:pt x="1166" y="235"/>
                    <a:pt x="1164" y="239"/>
                    <a:pt x="1167" y="239"/>
                  </a:cubicBezTo>
                  <a:cubicBezTo>
                    <a:pt x="1170" y="239"/>
                    <a:pt x="1171" y="238"/>
                    <a:pt x="1173" y="239"/>
                  </a:cubicBezTo>
                  <a:cubicBezTo>
                    <a:pt x="1174" y="241"/>
                    <a:pt x="1185" y="241"/>
                    <a:pt x="1186" y="241"/>
                  </a:cubicBezTo>
                  <a:cubicBezTo>
                    <a:pt x="1187" y="241"/>
                    <a:pt x="1188" y="238"/>
                    <a:pt x="1188" y="236"/>
                  </a:cubicBezTo>
                  <a:cubicBezTo>
                    <a:pt x="1187" y="234"/>
                    <a:pt x="1183" y="226"/>
                    <a:pt x="1186" y="229"/>
                  </a:cubicBezTo>
                  <a:cubicBezTo>
                    <a:pt x="1189" y="232"/>
                    <a:pt x="1196" y="232"/>
                    <a:pt x="1200" y="232"/>
                  </a:cubicBezTo>
                  <a:cubicBezTo>
                    <a:pt x="1204" y="232"/>
                    <a:pt x="1200" y="227"/>
                    <a:pt x="1200" y="227"/>
                  </a:cubicBezTo>
                  <a:cubicBezTo>
                    <a:pt x="1200" y="227"/>
                    <a:pt x="1193" y="226"/>
                    <a:pt x="1191" y="225"/>
                  </a:cubicBezTo>
                  <a:cubicBezTo>
                    <a:pt x="1189" y="225"/>
                    <a:pt x="1180" y="219"/>
                    <a:pt x="1179" y="219"/>
                  </a:cubicBezTo>
                  <a:cubicBezTo>
                    <a:pt x="1178" y="219"/>
                    <a:pt x="1177" y="216"/>
                    <a:pt x="1177" y="216"/>
                  </a:cubicBezTo>
                  <a:cubicBezTo>
                    <a:pt x="1183" y="211"/>
                    <a:pt x="1202" y="210"/>
                    <a:pt x="1204" y="208"/>
                  </a:cubicBezTo>
                  <a:cubicBezTo>
                    <a:pt x="1207" y="206"/>
                    <a:pt x="1210" y="206"/>
                    <a:pt x="1212" y="205"/>
                  </a:cubicBezTo>
                  <a:cubicBezTo>
                    <a:pt x="1213" y="204"/>
                    <a:pt x="1243" y="195"/>
                    <a:pt x="1246" y="194"/>
                  </a:cubicBezTo>
                  <a:cubicBezTo>
                    <a:pt x="1248" y="193"/>
                    <a:pt x="1252" y="192"/>
                    <a:pt x="1254" y="192"/>
                  </a:cubicBezTo>
                  <a:cubicBezTo>
                    <a:pt x="1255" y="192"/>
                    <a:pt x="1261" y="188"/>
                    <a:pt x="1266" y="188"/>
                  </a:cubicBezTo>
                  <a:cubicBezTo>
                    <a:pt x="1270" y="188"/>
                    <a:pt x="1279" y="187"/>
                    <a:pt x="1282" y="187"/>
                  </a:cubicBezTo>
                  <a:cubicBezTo>
                    <a:pt x="1285" y="187"/>
                    <a:pt x="1294" y="184"/>
                    <a:pt x="1294" y="184"/>
                  </a:cubicBezTo>
                  <a:cubicBezTo>
                    <a:pt x="1294" y="184"/>
                    <a:pt x="1300" y="184"/>
                    <a:pt x="1304" y="181"/>
                  </a:cubicBezTo>
                  <a:cubicBezTo>
                    <a:pt x="1309" y="178"/>
                    <a:pt x="1314" y="178"/>
                    <a:pt x="1314" y="178"/>
                  </a:cubicBezTo>
                  <a:cubicBezTo>
                    <a:pt x="1314" y="178"/>
                    <a:pt x="1322" y="179"/>
                    <a:pt x="1335" y="173"/>
                  </a:cubicBezTo>
                  <a:cubicBezTo>
                    <a:pt x="1348" y="167"/>
                    <a:pt x="1362" y="167"/>
                    <a:pt x="1362" y="167"/>
                  </a:cubicBezTo>
                  <a:cubicBezTo>
                    <a:pt x="1362" y="167"/>
                    <a:pt x="1344" y="157"/>
                    <a:pt x="1275" y="166"/>
                  </a:cubicBezTo>
                  <a:cubicBezTo>
                    <a:pt x="1206" y="175"/>
                    <a:pt x="1165" y="211"/>
                    <a:pt x="1165" y="211"/>
                  </a:cubicBezTo>
                  <a:cubicBezTo>
                    <a:pt x="1165" y="211"/>
                    <a:pt x="1134" y="196"/>
                    <a:pt x="1113" y="192"/>
                  </a:cubicBezTo>
                  <a:cubicBezTo>
                    <a:pt x="1093" y="189"/>
                    <a:pt x="1086" y="199"/>
                    <a:pt x="1086" y="199"/>
                  </a:cubicBezTo>
                  <a:cubicBezTo>
                    <a:pt x="1085" y="201"/>
                    <a:pt x="1091" y="206"/>
                    <a:pt x="1091" y="206"/>
                  </a:cubicBezTo>
                  <a:close/>
                  <a:moveTo>
                    <a:pt x="1343" y="219"/>
                  </a:moveTo>
                  <a:cubicBezTo>
                    <a:pt x="1342" y="223"/>
                    <a:pt x="1342" y="223"/>
                    <a:pt x="1342" y="223"/>
                  </a:cubicBezTo>
                  <a:cubicBezTo>
                    <a:pt x="1339" y="219"/>
                    <a:pt x="1339" y="219"/>
                    <a:pt x="1339" y="219"/>
                  </a:cubicBezTo>
                  <a:cubicBezTo>
                    <a:pt x="1339" y="219"/>
                    <a:pt x="1336" y="222"/>
                    <a:pt x="1334" y="223"/>
                  </a:cubicBezTo>
                  <a:cubicBezTo>
                    <a:pt x="1332" y="224"/>
                    <a:pt x="1331" y="224"/>
                    <a:pt x="1328" y="225"/>
                  </a:cubicBezTo>
                  <a:cubicBezTo>
                    <a:pt x="1325" y="225"/>
                    <a:pt x="1322" y="228"/>
                    <a:pt x="1320" y="228"/>
                  </a:cubicBezTo>
                  <a:cubicBezTo>
                    <a:pt x="1318" y="228"/>
                    <a:pt x="1316" y="229"/>
                    <a:pt x="1316" y="229"/>
                  </a:cubicBezTo>
                  <a:cubicBezTo>
                    <a:pt x="1314" y="231"/>
                    <a:pt x="1314" y="231"/>
                    <a:pt x="1314" y="231"/>
                  </a:cubicBezTo>
                  <a:cubicBezTo>
                    <a:pt x="1310" y="230"/>
                    <a:pt x="1310" y="230"/>
                    <a:pt x="1310" y="230"/>
                  </a:cubicBezTo>
                  <a:cubicBezTo>
                    <a:pt x="1310" y="230"/>
                    <a:pt x="1306" y="231"/>
                    <a:pt x="1306" y="232"/>
                  </a:cubicBezTo>
                  <a:cubicBezTo>
                    <a:pt x="1306" y="234"/>
                    <a:pt x="1304" y="229"/>
                    <a:pt x="1303" y="231"/>
                  </a:cubicBezTo>
                  <a:cubicBezTo>
                    <a:pt x="1302" y="232"/>
                    <a:pt x="1299" y="236"/>
                    <a:pt x="1298" y="237"/>
                  </a:cubicBezTo>
                  <a:cubicBezTo>
                    <a:pt x="1298" y="238"/>
                    <a:pt x="1295" y="237"/>
                    <a:pt x="1295" y="237"/>
                  </a:cubicBezTo>
                  <a:cubicBezTo>
                    <a:pt x="1295" y="237"/>
                    <a:pt x="1291" y="238"/>
                    <a:pt x="1293" y="239"/>
                  </a:cubicBezTo>
                  <a:cubicBezTo>
                    <a:pt x="1294" y="239"/>
                    <a:pt x="1293" y="241"/>
                    <a:pt x="1291" y="242"/>
                  </a:cubicBezTo>
                  <a:cubicBezTo>
                    <a:pt x="1290" y="242"/>
                    <a:pt x="1287" y="244"/>
                    <a:pt x="1287" y="245"/>
                  </a:cubicBezTo>
                  <a:cubicBezTo>
                    <a:pt x="1288" y="246"/>
                    <a:pt x="1284" y="257"/>
                    <a:pt x="1294" y="259"/>
                  </a:cubicBezTo>
                  <a:cubicBezTo>
                    <a:pt x="1304" y="261"/>
                    <a:pt x="1313" y="263"/>
                    <a:pt x="1315" y="264"/>
                  </a:cubicBezTo>
                  <a:cubicBezTo>
                    <a:pt x="1317" y="265"/>
                    <a:pt x="1321" y="270"/>
                    <a:pt x="1322" y="270"/>
                  </a:cubicBezTo>
                  <a:cubicBezTo>
                    <a:pt x="1323" y="270"/>
                    <a:pt x="1324" y="269"/>
                    <a:pt x="1324" y="269"/>
                  </a:cubicBezTo>
                  <a:cubicBezTo>
                    <a:pt x="1324" y="269"/>
                    <a:pt x="1323" y="264"/>
                    <a:pt x="1313" y="257"/>
                  </a:cubicBezTo>
                  <a:cubicBezTo>
                    <a:pt x="1313" y="257"/>
                    <a:pt x="1310" y="254"/>
                    <a:pt x="1316" y="251"/>
                  </a:cubicBezTo>
                  <a:cubicBezTo>
                    <a:pt x="1322" y="248"/>
                    <a:pt x="1380" y="224"/>
                    <a:pt x="1407" y="215"/>
                  </a:cubicBezTo>
                  <a:cubicBezTo>
                    <a:pt x="1407" y="215"/>
                    <a:pt x="1413" y="210"/>
                    <a:pt x="1404" y="210"/>
                  </a:cubicBezTo>
                  <a:cubicBezTo>
                    <a:pt x="1394" y="210"/>
                    <a:pt x="1391" y="211"/>
                    <a:pt x="1388" y="210"/>
                  </a:cubicBezTo>
                  <a:cubicBezTo>
                    <a:pt x="1386" y="209"/>
                    <a:pt x="1381" y="209"/>
                    <a:pt x="1378" y="209"/>
                  </a:cubicBezTo>
                  <a:cubicBezTo>
                    <a:pt x="1376" y="209"/>
                    <a:pt x="1375" y="209"/>
                    <a:pt x="1373" y="208"/>
                  </a:cubicBezTo>
                  <a:cubicBezTo>
                    <a:pt x="1372" y="207"/>
                    <a:pt x="1370" y="211"/>
                    <a:pt x="1370" y="211"/>
                  </a:cubicBezTo>
                  <a:cubicBezTo>
                    <a:pt x="1370" y="211"/>
                    <a:pt x="1367" y="212"/>
                    <a:pt x="1364" y="212"/>
                  </a:cubicBezTo>
                  <a:cubicBezTo>
                    <a:pt x="1361" y="212"/>
                    <a:pt x="1357" y="215"/>
                    <a:pt x="1353" y="215"/>
                  </a:cubicBezTo>
                  <a:cubicBezTo>
                    <a:pt x="1349" y="216"/>
                    <a:pt x="1343" y="219"/>
                    <a:pt x="1343" y="219"/>
                  </a:cubicBezTo>
                  <a:close/>
                  <a:moveTo>
                    <a:pt x="639" y="254"/>
                  </a:moveTo>
                  <a:cubicBezTo>
                    <a:pt x="638" y="254"/>
                    <a:pt x="636" y="255"/>
                    <a:pt x="636" y="255"/>
                  </a:cubicBezTo>
                  <a:cubicBezTo>
                    <a:pt x="636" y="256"/>
                    <a:pt x="636" y="260"/>
                    <a:pt x="638" y="262"/>
                  </a:cubicBezTo>
                  <a:cubicBezTo>
                    <a:pt x="640" y="263"/>
                    <a:pt x="640" y="261"/>
                    <a:pt x="641" y="260"/>
                  </a:cubicBezTo>
                  <a:cubicBezTo>
                    <a:pt x="641" y="259"/>
                    <a:pt x="641" y="258"/>
                    <a:pt x="642" y="257"/>
                  </a:cubicBezTo>
                  <a:cubicBezTo>
                    <a:pt x="644" y="256"/>
                    <a:pt x="643" y="254"/>
                    <a:pt x="643" y="254"/>
                  </a:cubicBezTo>
                  <a:cubicBezTo>
                    <a:pt x="643" y="254"/>
                    <a:pt x="640" y="254"/>
                    <a:pt x="639" y="254"/>
                  </a:cubicBezTo>
                  <a:close/>
                  <a:moveTo>
                    <a:pt x="668" y="208"/>
                  </a:moveTo>
                  <a:cubicBezTo>
                    <a:pt x="668" y="208"/>
                    <a:pt x="667" y="208"/>
                    <a:pt x="666" y="208"/>
                  </a:cubicBezTo>
                  <a:cubicBezTo>
                    <a:pt x="665" y="208"/>
                    <a:pt x="667" y="212"/>
                    <a:pt x="667" y="212"/>
                  </a:cubicBezTo>
                  <a:cubicBezTo>
                    <a:pt x="667" y="212"/>
                    <a:pt x="667" y="212"/>
                    <a:pt x="669" y="212"/>
                  </a:cubicBezTo>
                  <a:cubicBezTo>
                    <a:pt x="671" y="211"/>
                    <a:pt x="669" y="212"/>
                    <a:pt x="669" y="209"/>
                  </a:cubicBezTo>
                  <a:cubicBezTo>
                    <a:pt x="670" y="207"/>
                    <a:pt x="668" y="208"/>
                    <a:pt x="668" y="208"/>
                  </a:cubicBezTo>
                  <a:close/>
                  <a:moveTo>
                    <a:pt x="678" y="207"/>
                  </a:moveTo>
                  <a:cubicBezTo>
                    <a:pt x="679" y="207"/>
                    <a:pt x="681" y="206"/>
                    <a:pt x="681" y="205"/>
                  </a:cubicBezTo>
                  <a:cubicBezTo>
                    <a:pt x="680" y="204"/>
                    <a:pt x="680" y="203"/>
                    <a:pt x="678" y="204"/>
                  </a:cubicBezTo>
                  <a:cubicBezTo>
                    <a:pt x="676" y="205"/>
                    <a:pt x="674" y="204"/>
                    <a:pt x="673" y="205"/>
                  </a:cubicBezTo>
                  <a:cubicBezTo>
                    <a:pt x="673" y="206"/>
                    <a:pt x="674" y="208"/>
                    <a:pt x="674" y="208"/>
                  </a:cubicBezTo>
                  <a:cubicBezTo>
                    <a:pt x="674" y="208"/>
                    <a:pt x="676" y="208"/>
                    <a:pt x="678" y="207"/>
                  </a:cubicBezTo>
                  <a:close/>
                  <a:moveTo>
                    <a:pt x="672" y="215"/>
                  </a:moveTo>
                  <a:cubicBezTo>
                    <a:pt x="672" y="215"/>
                    <a:pt x="671" y="219"/>
                    <a:pt x="671" y="220"/>
                  </a:cubicBezTo>
                  <a:cubicBezTo>
                    <a:pt x="671" y="222"/>
                    <a:pt x="671" y="224"/>
                    <a:pt x="672" y="224"/>
                  </a:cubicBezTo>
                  <a:cubicBezTo>
                    <a:pt x="673" y="224"/>
                    <a:pt x="674" y="222"/>
                    <a:pt x="674" y="221"/>
                  </a:cubicBezTo>
                  <a:cubicBezTo>
                    <a:pt x="675" y="219"/>
                    <a:pt x="676" y="216"/>
                    <a:pt x="675" y="215"/>
                  </a:cubicBezTo>
                  <a:cubicBezTo>
                    <a:pt x="673" y="214"/>
                    <a:pt x="673" y="212"/>
                    <a:pt x="672" y="215"/>
                  </a:cubicBezTo>
                  <a:close/>
                  <a:moveTo>
                    <a:pt x="678" y="216"/>
                  </a:moveTo>
                  <a:cubicBezTo>
                    <a:pt x="678" y="216"/>
                    <a:pt x="682" y="216"/>
                    <a:pt x="680" y="213"/>
                  </a:cubicBezTo>
                  <a:cubicBezTo>
                    <a:pt x="679" y="211"/>
                    <a:pt x="678" y="211"/>
                    <a:pt x="677" y="212"/>
                  </a:cubicBezTo>
                  <a:cubicBezTo>
                    <a:pt x="677" y="213"/>
                    <a:pt x="676" y="215"/>
                    <a:pt x="678" y="216"/>
                  </a:cubicBezTo>
                  <a:close/>
                  <a:moveTo>
                    <a:pt x="678" y="220"/>
                  </a:moveTo>
                  <a:cubicBezTo>
                    <a:pt x="679" y="221"/>
                    <a:pt x="681" y="224"/>
                    <a:pt x="681" y="224"/>
                  </a:cubicBezTo>
                  <a:cubicBezTo>
                    <a:pt x="681" y="224"/>
                    <a:pt x="681" y="224"/>
                    <a:pt x="681" y="221"/>
                  </a:cubicBezTo>
                  <a:cubicBezTo>
                    <a:pt x="681" y="218"/>
                    <a:pt x="678" y="220"/>
                    <a:pt x="678" y="220"/>
                  </a:cubicBezTo>
                  <a:close/>
                  <a:moveTo>
                    <a:pt x="674" y="224"/>
                  </a:moveTo>
                  <a:cubicBezTo>
                    <a:pt x="674" y="224"/>
                    <a:pt x="672" y="229"/>
                    <a:pt x="673" y="231"/>
                  </a:cubicBezTo>
                  <a:cubicBezTo>
                    <a:pt x="675" y="233"/>
                    <a:pt x="676" y="234"/>
                    <a:pt x="676" y="233"/>
                  </a:cubicBezTo>
                  <a:cubicBezTo>
                    <a:pt x="676" y="232"/>
                    <a:pt x="678" y="228"/>
                    <a:pt x="676" y="226"/>
                  </a:cubicBezTo>
                  <a:cubicBezTo>
                    <a:pt x="674" y="224"/>
                    <a:pt x="674" y="224"/>
                    <a:pt x="674" y="224"/>
                  </a:cubicBezTo>
                  <a:close/>
                  <a:moveTo>
                    <a:pt x="683" y="251"/>
                  </a:moveTo>
                  <a:cubicBezTo>
                    <a:pt x="683" y="251"/>
                    <a:pt x="683" y="253"/>
                    <a:pt x="683" y="254"/>
                  </a:cubicBezTo>
                  <a:cubicBezTo>
                    <a:pt x="683" y="255"/>
                    <a:pt x="684" y="256"/>
                    <a:pt x="686" y="257"/>
                  </a:cubicBezTo>
                  <a:cubicBezTo>
                    <a:pt x="689" y="257"/>
                    <a:pt x="686" y="254"/>
                    <a:pt x="685" y="251"/>
                  </a:cubicBezTo>
                  <a:cubicBezTo>
                    <a:pt x="688" y="249"/>
                    <a:pt x="687" y="244"/>
                    <a:pt x="687" y="243"/>
                  </a:cubicBezTo>
                  <a:cubicBezTo>
                    <a:pt x="687" y="242"/>
                    <a:pt x="686" y="241"/>
                    <a:pt x="684" y="242"/>
                  </a:cubicBezTo>
                  <a:cubicBezTo>
                    <a:pt x="682" y="243"/>
                    <a:pt x="682" y="246"/>
                    <a:pt x="682" y="246"/>
                  </a:cubicBezTo>
                  <a:cubicBezTo>
                    <a:pt x="681" y="246"/>
                    <a:pt x="682" y="249"/>
                    <a:pt x="683" y="250"/>
                  </a:cubicBezTo>
                  <a:cubicBezTo>
                    <a:pt x="683" y="251"/>
                    <a:pt x="683" y="251"/>
                    <a:pt x="683" y="251"/>
                  </a:cubicBezTo>
                  <a:close/>
                  <a:moveTo>
                    <a:pt x="580" y="175"/>
                  </a:moveTo>
                  <a:cubicBezTo>
                    <a:pt x="581" y="175"/>
                    <a:pt x="581" y="174"/>
                    <a:pt x="583" y="173"/>
                  </a:cubicBezTo>
                  <a:cubicBezTo>
                    <a:pt x="584" y="172"/>
                    <a:pt x="585" y="173"/>
                    <a:pt x="588" y="170"/>
                  </a:cubicBezTo>
                  <a:cubicBezTo>
                    <a:pt x="590" y="168"/>
                    <a:pt x="589" y="169"/>
                    <a:pt x="592" y="167"/>
                  </a:cubicBezTo>
                  <a:cubicBezTo>
                    <a:pt x="595" y="166"/>
                    <a:pt x="596" y="167"/>
                    <a:pt x="596" y="167"/>
                  </a:cubicBezTo>
                  <a:cubicBezTo>
                    <a:pt x="596" y="167"/>
                    <a:pt x="598" y="166"/>
                    <a:pt x="600" y="167"/>
                  </a:cubicBezTo>
                  <a:cubicBezTo>
                    <a:pt x="601" y="168"/>
                    <a:pt x="602" y="168"/>
                    <a:pt x="603" y="167"/>
                  </a:cubicBezTo>
                  <a:cubicBezTo>
                    <a:pt x="604" y="166"/>
                    <a:pt x="605" y="166"/>
                    <a:pt x="609" y="166"/>
                  </a:cubicBezTo>
                  <a:cubicBezTo>
                    <a:pt x="612" y="166"/>
                    <a:pt x="613" y="165"/>
                    <a:pt x="613" y="162"/>
                  </a:cubicBezTo>
                  <a:cubicBezTo>
                    <a:pt x="613" y="159"/>
                    <a:pt x="613" y="159"/>
                    <a:pt x="612" y="156"/>
                  </a:cubicBezTo>
                  <a:cubicBezTo>
                    <a:pt x="612" y="154"/>
                    <a:pt x="610" y="156"/>
                    <a:pt x="608" y="157"/>
                  </a:cubicBezTo>
                  <a:cubicBezTo>
                    <a:pt x="605" y="158"/>
                    <a:pt x="602" y="157"/>
                    <a:pt x="600" y="156"/>
                  </a:cubicBezTo>
                  <a:cubicBezTo>
                    <a:pt x="598" y="155"/>
                    <a:pt x="597" y="156"/>
                    <a:pt x="595" y="157"/>
                  </a:cubicBezTo>
                  <a:cubicBezTo>
                    <a:pt x="593" y="158"/>
                    <a:pt x="588" y="161"/>
                    <a:pt x="586" y="162"/>
                  </a:cubicBezTo>
                  <a:cubicBezTo>
                    <a:pt x="585" y="163"/>
                    <a:pt x="586" y="165"/>
                    <a:pt x="584" y="167"/>
                  </a:cubicBezTo>
                  <a:cubicBezTo>
                    <a:pt x="582" y="168"/>
                    <a:pt x="579" y="170"/>
                    <a:pt x="579" y="171"/>
                  </a:cubicBezTo>
                  <a:cubicBezTo>
                    <a:pt x="577" y="173"/>
                    <a:pt x="579" y="174"/>
                    <a:pt x="580" y="175"/>
                  </a:cubicBezTo>
                  <a:close/>
                  <a:moveTo>
                    <a:pt x="1106" y="218"/>
                  </a:moveTo>
                  <a:cubicBezTo>
                    <a:pt x="1105" y="218"/>
                    <a:pt x="1104" y="220"/>
                    <a:pt x="1104" y="220"/>
                  </a:cubicBezTo>
                  <a:cubicBezTo>
                    <a:pt x="1104" y="220"/>
                    <a:pt x="1106" y="222"/>
                    <a:pt x="1107" y="224"/>
                  </a:cubicBezTo>
                  <a:cubicBezTo>
                    <a:pt x="1108" y="226"/>
                    <a:pt x="1108" y="228"/>
                    <a:pt x="1109" y="230"/>
                  </a:cubicBezTo>
                  <a:cubicBezTo>
                    <a:pt x="1111" y="232"/>
                    <a:pt x="1112" y="230"/>
                    <a:pt x="1113" y="231"/>
                  </a:cubicBezTo>
                  <a:cubicBezTo>
                    <a:pt x="1114" y="233"/>
                    <a:pt x="1116" y="232"/>
                    <a:pt x="1118" y="231"/>
                  </a:cubicBezTo>
                  <a:cubicBezTo>
                    <a:pt x="1121" y="230"/>
                    <a:pt x="1118" y="227"/>
                    <a:pt x="1116" y="224"/>
                  </a:cubicBezTo>
                  <a:cubicBezTo>
                    <a:pt x="1114" y="222"/>
                    <a:pt x="1106" y="218"/>
                    <a:pt x="1106" y="218"/>
                  </a:cubicBezTo>
                  <a:close/>
                  <a:moveTo>
                    <a:pt x="1269" y="401"/>
                  </a:moveTo>
                  <a:cubicBezTo>
                    <a:pt x="1270" y="401"/>
                    <a:pt x="1270" y="401"/>
                    <a:pt x="1270" y="401"/>
                  </a:cubicBezTo>
                  <a:cubicBezTo>
                    <a:pt x="1270" y="401"/>
                    <a:pt x="1269" y="401"/>
                    <a:pt x="1269" y="401"/>
                  </a:cubicBezTo>
                  <a:close/>
                  <a:moveTo>
                    <a:pt x="1589" y="307"/>
                  </a:moveTo>
                  <a:cubicBezTo>
                    <a:pt x="1588" y="305"/>
                    <a:pt x="1585" y="305"/>
                    <a:pt x="1584" y="304"/>
                  </a:cubicBezTo>
                  <a:cubicBezTo>
                    <a:pt x="1582" y="302"/>
                    <a:pt x="1581" y="302"/>
                    <a:pt x="1579" y="300"/>
                  </a:cubicBezTo>
                  <a:cubicBezTo>
                    <a:pt x="1576" y="299"/>
                    <a:pt x="1576" y="298"/>
                    <a:pt x="1573" y="298"/>
                  </a:cubicBezTo>
                  <a:cubicBezTo>
                    <a:pt x="1570" y="297"/>
                    <a:pt x="1569" y="294"/>
                    <a:pt x="1567" y="294"/>
                  </a:cubicBezTo>
                  <a:cubicBezTo>
                    <a:pt x="1566" y="293"/>
                    <a:pt x="1563" y="293"/>
                    <a:pt x="1561" y="292"/>
                  </a:cubicBezTo>
                  <a:cubicBezTo>
                    <a:pt x="1559" y="291"/>
                    <a:pt x="1558" y="290"/>
                    <a:pt x="1555" y="289"/>
                  </a:cubicBezTo>
                  <a:cubicBezTo>
                    <a:pt x="1552" y="289"/>
                    <a:pt x="1549" y="287"/>
                    <a:pt x="1547" y="287"/>
                  </a:cubicBezTo>
                  <a:cubicBezTo>
                    <a:pt x="1545" y="287"/>
                    <a:pt x="1543" y="285"/>
                    <a:pt x="1541" y="284"/>
                  </a:cubicBezTo>
                  <a:cubicBezTo>
                    <a:pt x="1540" y="283"/>
                    <a:pt x="1538" y="284"/>
                    <a:pt x="1537" y="283"/>
                  </a:cubicBezTo>
                  <a:cubicBezTo>
                    <a:pt x="1535" y="282"/>
                    <a:pt x="1532" y="280"/>
                    <a:pt x="1531" y="280"/>
                  </a:cubicBezTo>
                  <a:cubicBezTo>
                    <a:pt x="1529" y="280"/>
                    <a:pt x="1525" y="279"/>
                    <a:pt x="1524" y="280"/>
                  </a:cubicBezTo>
                  <a:cubicBezTo>
                    <a:pt x="1522" y="280"/>
                    <a:pt x="1519" y="278"/>
                    <a:pt x="1519" y="278"/>
                  </a:cubicBezTo>
                  <a:cubicBezTo>
                    <a:pt x="1519" y="278"/>
                    <a:pt x="1516" y="277"/>
                    <a:pt x="1515" y="277"/>
                  </a:cubicBezTo>
                  <a:cubicBezTo>
                    <a:pt x="1514" y="276"/>
                    <a:pt x="1512" y="275"/>
                    <a:pt x="1509" y="275"/>
                  </a:cubicBezTo>
                  <a:cubicBezTo>
                    <a:pt x="1507" y="276"/>
                    <a:pt x="1507" y="276"/>
                    <a:pt x="1507" y="276"/>
                  </a:cubicBezTo>
                  <a:cubicBezTo>
                    <a:pt x="1507" y="276"/>
                    <a:pt x="1507" y="276"/>
                    <a:pt x="1506" y="276"/>
                  </a:cubicBezTo>
                  <a:cubicBezTo>
                    <a:pt x="1506" y="275"/>
                    <a:pt x="1504" y="273"/>
                    <a:pt x="1502" y="273"/>
                  </a:cubicBezTo>
                  <a:cubicBezTo>
                    <a:pt x="1501" y="273"/>
                    <a:pt x="1498" y="273"/>
                    <a:pt x="1497" y="274"/>
                  </a:cubicBezTo>
                  <a:cubicBezTo>
                    <a:pt x="1497" y="275"/>
                    <a:pt x="1496" y="275"/>
                    <a:pt x="1492" y="274"/>
                  </a:cubicBezTo>
                  <a:cubicBezTo>
                    <a:pt x="1489" y="273"/>
                    <a:pt x="1491" y="273"/>
                    <a:pt x="1490" y="273"/>
                  </a:cubicBezTo>
                  <a:cubicBezTo>
                    <a:pt x="1489" y="273"/>
                    <a:pt x="1488" y="273"/>
                    <a:pt x="1486" y="273"/>
                  </a:cubicBezTo>
                  <a:cubicBezTo>
                    <a:pt x="1484" y="272"/>
                    <a:pt x="1484" y="271"/>
                    <a:pt x="1483" y="270"/>
                  </a:cubicBezTo>
                  <a:cubicBezTo>
                    <a:pt x="1481" y="268"/>
                    <a:pt x="1476" y="267"/>
                    <a:pt x="1475" y="267"/>
                  </a:cubicBezTo>
                  <a:cubicBezTo>
                    <a:pt x="1473" y="266"/>
                    <a:pt x="1472" y="266"/>
                    <a:pt x="1470" y="266"/>
                  </a:cubicBezTo>
                  <a:cubicBezTo>
                    <a:pt x="1467" y="266"/>
                    <a:pt x="1467" y="266"/>
                    <a:pt x="1467" y="266"/>
                  </a:cubicBezTo>
                  <a:cubicBezTo>
                    <a:pt x="1466" y="266"/>
                    <a:pt x="1464" y="266"/>
                    <a:pt x="1462" y="267"/>
                  </a:cubicBezTo>
                  <a:cubicBezTo>
                    <a:pt x="1461" y="267"/>
                    <a:pt x="1459" y="267"/>
                    <a:pt x="1458" y="266"/>
                  </a:cubicBezTo>
                  <a:cubicBezTo>
                    <a:pt x="1458" y="265"/>
                    <a:pt x="1456" y="264"/>
                    <a:pt x="1454" y="264"/>
                  </a:cubicBezTo>
                  <a:cubicBezTo>
                    <a:pt x="1453" y="263"/>
                    <a:pt x="1452" y="265"/>
                    <a:pt x="1452" y="264"/>
                  </a:cubicBezTo>
                  <a:cubicBezTo>
                    <a:pt x="1451" y="264"/>
                    <a:pt x="1450" y="262"/>
                    <a:pt x="1447" y="263"/>
                  </a:cubicBezTo>
                  <a:cubicBezTo>
                    <a:pt x="1446" y="263"/>
                    <a:pt x="1446" y="264"/>
                    <a:pt x="1446" y="264"/>
                  </a:cubicBezTo>
                  <a:cubicBezTo>
                    <a:pt x="1447" y="265"/>
                    <a:pt x="1447" y="265"/>
                    <a:pt x="1447" y="265"/>
                  </a:cubicBezTo>
                  <a:cubicBezTo>
                    <a:pt x="1447" y="265"/>
                    <a:pt x="1446" y="265"/>
                    <a:pt x="1446" y="264"/>
                  </a:cubicBezTo>
                  <a:cubicBezTo>
                    <a:pt x="1446" y="264"/>
                    <a:pt x="1445" y="263"/>
                    <a:pt x="1443" y="263"/>
                  </a:cubicBezTo>
                  <a:cubicBezTo>
                    <a:pt x="1441" y="263"/>
                    <a:pt x="1443" y="263"/>
                    <a:pt x="1440" y="265"/>
                  </a:cubicBezTo>
                  <a:cubicBezTo>
                    <a:pt x="1437" y="266"/>
                    <a:pt x="1439" y="264"/>
                    <a:pt x="1438" y="262"/>
                  </a:cubicBezTo>
                  <a:cubicBezTo>
                    <a:pt x="1436" y="261"/>
                    <a:pt x="1435" y="261"/>
                    <a:pt x="1435" y="261"/>
                  </a:cubicBezTo>
                  <a:cubicBezTo>
                    <a:pt x="1435" y="261"/>
                    <a:pt x="1433" y="264"/>
                    <a:pt x="1432" y="264"/>
                  </a:cubicBezTo>
                  <a:cubicBezTo>
                    <a:pt x="1432" y="264"/>
                    <a:pt x="1431" y="263"/>
                    <a:pt x="1430" y="263"/>
                  </a:cubicBezTo>
                  <a:cubicBezTo>
                    <a:pt x="1430" y="263"/>
                    <a:pt x="1428" y="261"/>
                    <a:pt x="1427" y="261"/>
                  </a:cubicBezTo>
                  <a:cubicBezTo>
                    <a:pt x="1426" y="262"/>
                    <a:pt x="1424" y="261"/>
                    <a:pt x="1424" y="261"/>
                  </a:cubicBezTo>
                  <a:cubicBezTo>
                    <a:pt x="1424" y="261"/>
                    <a:pt x="1422" y="260"/>
                    <a:pt x="1421" y="260"/>
                  </a:cubicBezTo>
                  <a:cubicBezTo>
                    <a:pt x="1420" y="260"/>
                    <a:pt x="1420" y="260"/>
                    <a:pt x="1417" y="262"/>
                  </a:cubicBezTo>
                  <a:cubicBezTo>
                    <a:pt x="1413" y="264"/>
                    <a:pt x="1416" y="261"/>
                    <a:pt x="1413" y="261"/>
                  </a:cubicBezTo>
                  <a:cubicBezTo>
                    <a:pt x="1411" y="261"/>
                    <a:pt x="1410" y="261"/>
                    <a:pt x="1409" y="261"/>
                  </a:cubicBezTo>
                  <a:cubicBezTo>
                    <a:pt x="1408" y="261"/>
                    <a:pt x="1404" y="260"/>
                    <a:pt x="1400" y="260"/>
                  </a:cubicBezTo>
                  <a:cubicBezTo>
                    <a:pt x="1396" y="260"/>
                    <a:pt x="1395" y="261"/>
                    <a:pt x="1395" y="261"/>
                  </a:cubicBezTo>
                  <a:cubicBezTo>
                    <a:pt x="1395" y="261"/>
                    <a:pt x="1394" y="261"/>
                    <a:pt x="1391" y="260"/>
                  </a:cubicBezTo>
                  <a:cubicBezTo>
                    <a:pt x="1388" y="260"/>
                    <a:pt x="1383" y="260"/>
                    <a:pt x="1383" y="260"/>
                  </a:cubicBezTo>
                  <a:cubicBezTo>
                    <a:pt x="1382" y="260"/>
                    <a:pt x="1376" y="262"/>
                    <a:pt x="1374" y="262"/>
                  </a:cubicBezTo>
                  <a:cubicBezTo>
                    <a:pt x="1373" y="263"/>
                    <a:pt x="1373" y="265"/>
                    <a:pt x="1372" y="264"/>
                  </a:cubicBezTo>
                  <a:cubicBezTo>
                    <a:pt x="1372" y="264"/>
                    <a:pt x="1371" y="262"/>
                    <a:pt x="1371" y="262"/>
                  </a:cubicBezTo>
                  <a:cubicBezTo>
                    <a:pt x="1371" y="262"/>
                    <a:pt x="1365" y="263"/>
                    <a:pt x="1363" y="264"/>
                  </a:cubicBezTo>
                  <a:cubicBezTo>
                    <a:pt x="1361" y="264"/>
                    <a:pt x="1357" y="265"/>
                    <a:pt x="1353" y="266"/>
                  </a:cubicBezTo>
                  <a:cubicBezTo>
                    <a:pt x="1348" y="267"/>
                    <a:pt x="1346" y="268"/>
                    <a:pt x="1343" y="269"/>
                  </a:cubicBezTo>
                  <a:cubicBezTo>
                    <a:pt x="1340" y="270"/>
                    <a:pt x="1339" y="272"/>
                    <a:pt x="1336" y="272"/>
                  </a:cubicBezTo>
                  <a:cubicBezTo>
                    <a:pt x="1332" y="273"/>
                    <a:pt x="1329" y="273"/>
                    <a:pt x="1328" y="274"/>
                  </a:cubicBezTo>
                  <a:cubicBezTo>
                    <a:pt x="1326" y="274"/>
                    <a:pt x="1325" y="276"/>
                    <a:pt x="1321" y="277"/>
                  </a:cubicBezTo>
                  <a:cubicBezTo>
                    <a:pt x="1316" y="279"/>
                    <a:pt x="1319" y="280"/>
                    <a:pt x="1319" y="280"/>
                  </a:cubicBezTo>
                  <a:cubicBezTo>
                    <a:pt x="1318" y="281"/>
                    <a:pt x="1317" y="281"/>
                    <a:pt x="1315" y="282"/>
                  </a:cubicBezTo>
                  <a:cubicBezTo>
                    <a:pt x="1313" y="284"/>
                    <a:pt x="1312" y="284"/>
                    <a:pt x="1311" y="285"/>
                  </a:cubicBezTo>
                  <a:cubicBezTo>
                    <a:pt x="1309" y="286"/>
                    <a:pt x="1309" y="286"/>
                    <a:pt x="1306" y="287"/>
                  </a:cubicBezTo>
                  <a:cubicBezTo>
                    <a:pt x="1304" y="287"/>
                    <a:pt x="1304" y="287"/>
                    <a:pt x="1304" y="288"/>
                  </a:cubicBezTo>
                  <a:cubicBezTo>
                    <a:pt x="1304" y="290"/>
                    <a:pt x="1304" y="289"/>
                    <a:pt x="1301" y="289"/>
                  </a:cubicBezTo>
                  <a:cubicBezTo>
                    <a:pt x="1299" y="289"/>
                    <a:pt x="1299" y="289"/>
                    <a:pt x="1298" y="290"/>
                  </a:cubicBezTo>
                  <a:cubicBezTo>
                    <a:pt x="1297" y="290"/>
                    <a:pt x="1292" y="290"/>
                    <a:pt x="1292" y="290"/>
                  </a:cubicBezTo>
                  <a:cubicBezTo>
                    <a:pt x="1292" y="290"/>
                    <a:pt x="1292" y="290"/>
                    <a:pt x="1292" y="289"/>
                  </a:cubicBezTo>
                  <a:cubicBezTo>
                    <a:pt x="1291" y="288"/>
                    <a:pt x="1291" y="285"/>
                    <a:pt x="1291" y="283"/>
                  </a:cubicBezTo>
                  <a:cubicBezTo>
                    <a:pt x="1291" y="280"/>
                    <a:pt x="1291" y="280"/>
                    <a:pt x="1290" y="274"/>
                  </a:cubicBezTo>
                  <a:cubicBezTo>
                    <a:pt x="1289" y="268"/>
                    <a:pt x="1286" y="267"/>
                    <a:pt x="1285" y="263"/>
                  </a:cubicBezTo>
                  <a:cubicBezTo>
                    <a:pt x="1284" y="260"/>
                    <a:pt x="1282" y="261"/>
                    <a:pt x="1280" y="261"/>
                  </a:cubicBezTo>
                  <a:cubicBezTo>
                    <a:pt x="1278" y="261"/>
                    <a:pt x="1277" y="260"/>
                    <a:pt x="1275" y="260"/>
                  </a:cubicBezTo>
                  <a:cubicBezTo>
                    <a:pt x="1273" y="260"/>
                    <a:pt x="1269" y="261"/>
                    <a:pt x="1267" y="262"/>
                  </a:cubicBezTo>
                  <a:cubicBezTo>
                    <a:pt x="1265" y="263"/>
                    <a:pt x="1267" y="263"/>
                    <a:pt x="1269" y="266"/>
                  </a:cubicBezTo>
                  <a:cubicBezTo>
                    <a:pt x="1270" y="268"/>
                    <a:pt x="1271" y="268"/>
                    <a:pt x="1272" y="271"/>
                  </a:cubicBezTo>
                  <a:cubicBezTo>
                    <a:pt x="1273" y="273"/>
                    <a:pt x="1269" y="274"/>
                    <a:pt x="1268" y="275"/>
                  </a:cubicBezTo>
                  <a:cubicBezTo>
                    <a:pt x="1267" y="276"/>
                    <a:pt x="1267" y="274"/>
                    <a:pt x="1265" y="273"/>
                  </a:cubicBezTo>
                  <a:cubicBezTo>
                    <a:pt x="1263" y="273"/>
                    <a:pt x="1260" y="271"/>
                    <a:pt x="1256" y="270"/>
                  </a:cubicBezTo>
                  <a:cubicBezTo>
                    <a:pt x="1252" y="268"/>
                    <a:pt x="1250" y="267"/>
                    <a:pt x="1248" y="266"/>
                  </a:cubicBezTo>
                  <a:cubicBezTo>
                    <a:pt x="1247" y="265"/>
                    <a:pt x="1246" y="264"/>
                    <a:pt x="1244" y="263"/>
                  </a:cubicBezTo>
                  <a:cubicBezTo>
                    <a:pt x="1242" y="261"/>
                    <a:pt x="1239" y="261"/>
                    <a:pt x="1238" y="261"/>
                  </a:cubicBezTo>
                  <a:cubicBezTo>
                    <a:pt x="1237" y="261"/>
                    <a:pt x="1231" y="257"/>
                    <a:pt x="1231" y="258"/>
                  </a:cubicBezTo>
                  <a:cubicBezTo>
                    <a:pt x="1230" y="259"/>
                    <a:pt x="1228" y="260"/>
                    <a:pt x="1226" y="259"/>
                  </a:cubicBezTo>
                  <a:cubicBezTo>
                    <a:pt x="1225" y="258"/>
                    <a:pt x="1227" y="256"/>
                    <a:pt x="1226" y="255"/>
                  </a:cubicBezTo>
                  <a:cubicBezTo>
                    <a:pt x="1226" y="255"/>
                    <a:pt x="1225" y="255"/>
                    <a:pt x="1225" y="253"/>
                  </a:cubicBezTo>
                  <a:cubicBezTo>
                    <a:pt x="1225" y="250"/>
                    <a:pt x="1235" y="249"/>
                    <a:pt x="1236" y="248"/>
                  </a:cubicBezTo>
                  <a:cubicBezTo>
                    <a:pt x="1237" y="247"/>
                    <a:pt x="1238" y="246"/>
                    <a:pt x="1239" y="245"/>
                  </a:cubicBezTo>
                  <a:cubicBezTo>
                    <a:pt x="1240" y="243"/>
                    <a:pt x="1242" y="246"/>
                    <a:pt x="1244" y="244"/>
                  </a:cubicBezTo>
                  <a:cubicBezTo>
                    <a:pt x="1246" y="243"/>
                    <a:pt x="1246" y="242"/>
                    <a:pt x="1249" y="242"/>
                  </a:cubicBezTo>
                  <a:cubicBezTo>
                    <a:pt x="1251" y="242"/>
                    <a:pt x="1254" y="244"/>
                    <a:pt x="1256" y="242"/>
                  </a:cubicBezTo>
                  <a:cubicBezTo>
                    <a:pt x="1259" y="239"/>
                    <a:pt x="1258" y="241"/>
                    <a:pt x="1262" y="241"/>
                  </a:cubicBezTo>
                  <a:cubicBezTo>
                    <a:pt x="1265" y="240"/>
                    <a:pt x="1262" y="241"/>
                    <a:pt x="1266" y="239"/>
                  </a:cubicBezTo>
                  <a:cubicBezTo>
                    <a:pt x="1271" y="238"/>
                    <a:pt x="1268" y="239"/>
                    <a:pt x="1269" y="239"/>
                  </a:cubicBezTo>
                  <a:cubicBezTo>
                    <a:pt x="1270" y="239"/>
                    <a:pt x="1273" y="238"/>
                    <a:pt x="1274" y="238"/>
                  </a:cubicBezTo>
                  <a:cubicBezTo>
                    <a:pt x="1275" y="238"/>
                    <a:pt x="1275" y="236"/>
                    <a:pt x="1282" y="239"/>
                  </a:cubicBezTo>
                  <a:cubicBezTo>
                    <a:pt x="1290" y="241"/>
                    <a:pt x="1288" y="238"/>
                    <a:pt x="1289" y="238"/>
                  </a:cubicBezTo>
                  <a:cubicBezTo>
                    <a:pt x="1289" y="238"/>
                    <a:pt x="1290" y="237"/>
                    <a:pt x="1290" y="235"/>
                  </a:cubicBezTo>
                  <a:cubicBezTo>
                    <a:pt x="1288" y="235"/>
                    <a:pt x="1287" y="235"/>
                    <a:pt x="1285" y="235"/>
                  </a:cubicBezTo>
                  <a:cubicBezTo>
                    <a:pt x="1284" y="235"/>
                    <a:pt x="1284" y="234"/>
                    <a:pt x="1283" y="233"/>
                  </a:cubicBezTo>
                  <a:cubicBezTo>
                    <a:pt x="1282" y="233"/>
                    <a:pt x="1283" y="232"/>
                    <a:pt x="1278" y="230"/>
                  </a:cubicBezTo>
                  <a:cubicBezTo>
                    <a:pt x="1274" y="227"/>
                    <a:pt x="1273" y="229"/>
                    <a:pt x="1273" y="229"/>
                  </a:cubicBezTo>
                  <a:cubicBezTo>
                    <a:pt x="1269" y="232"/>
                    <a:pt x="1267" y="229"/>
                    <a:pt x="1267" y="228"/>
                  </a:cubicBezTo>
                  <a:cubicBezTo>
                    <a:pt x="1267" y="227"/>
                    <a:pt x="1265" y="228"/>
                    <a:pt x="1264" y="228"/>
                  </a:cubicBezTo>
                  <a:cubicBezTo>
                    <a:pt x="1264" y="228"/>
                    <a:pt x="1261" y="228"/>
                    <a:pt x="1260" y="229"/>
                  </a:cubicBezTo>
                  <a:cubicBezTo>
                    <a:pt x="1259" y="229"/>
                    <a:pt x="1259" y="229"/>
                    <a:pt x="1256" y="229"/>
                  </a:cubicBezTo>
                  <a:cubicBezTo>
                    <a:pt x="1254" y="229"/>
                    <a:pt x="1251" y="230"/>
                    <a:pt x="1251" y="230"/>
                  </a:cubicBezTo>
                  <a:cubicBezTo>
                    <a:pt x="1251" y="231"/>
                    <a:pt x="1250" y="232"/>
                    <a:pt x="1248" y="232"/>
                  </a:cubicBezTo>
                  <a:cubicBezTo>
                    <a:pt x="1247" y="231"/>
                    <a:pt x="1246" y="230"/>
                    <a:pt x="1244" y="230"/>
                  </a:cubicBezTo>
                  <a:cubicBezTo>
                    <a:pt x="1242" y="230"/>
                    <a:pt x="1241" y="233"/>
                    <a:pt x="1241" y="233"/>
                  </a:cubicBezTo>
                  <a:cubicBezTo>
                    <a:pt x="1241" y="233"/>
                    <a:pt x="1239" y="232"/>
                    <a:pt x="1238" y="233"/>
                  </a:cubicBezTo>
                  <a:cubicBezTo>
                    <a:pt x="1237" y="236"/>
                    <a:pt x="1236" y="235"/>
                    <a:pt x="1235" y="234"/>
                  </a:cubicBezTo>
                  <a:cubicBezTo>
                    <a:pt x="1234" y="233"/>
                    <a:pt x="1232" y="234"/>
                    <a:pt x="1231" y="234"/>
                  </a:cubicBezTo>
                  <a:cubicBezTo>
                    <a:pt x="1230" y="235"/>
                    <a:pt x="1229" y="235"/>
                    <a:pt x="1227" y="237"/>
                  </a:cubicBezTo>
                  <a:cubicBezTo>
                    <a:pt x="1225" y="238"/>
                    <a:pt x="1226" y="238"/>
                    <a:pt x="1221" y="239"/>
                  </a:cubicBezTo>
                  <a:cubicBezTo>
                    <a:pt x="1216" y="241"/>
                    <a:pt x="1218" y="241"/>
                    <a:pt x="1217" y="242"/>
                  </a:cubicBezTo>
                  <a:cubicBezTo>
                    <a:pt x="1216" y="243"/>
                    <a:pt x="1217" y="243"/>
                    <a:pt x="1216" y="243"/>
                  </a:cubicBezTo>
                  <a:cubicBezTo>
                    <a:pt x="1216" y="244"/>
                    <a:pt x="1213" y="245"/>
                    <a:pt x="1212" y="246"/>
                  </a:cubicBezTo>
                  <a:cubicBezTo>
                    <a:pt x="1211" y="246"/>
                    <a:pt x="1212" y="246"/>
                    <a:pt x="1212" y="247"/>
                  </a:cubicBezTo>
                  <a:cubicBezTo>
                    <a:pt x="1211" y="248"/>
                    <a:pt x="1212" y="249"/>
                    <a:pt x="1212" y="250"/>
                  </a:cubicBezTo>
                  <a:cubicBezTo>
                    <a:pt x="1213" y="251"/>
                    <a:pt x="1213" y="251"/>
                    <a:pt x="1215" y="252"/>
                  </a:cubicBezTo>
                  <a:cubicBezTo>
                    <a:pt x="1218" y="252"/>
                    <a:pt x="1215" y="252"/>
                    <a:pt x="1215" y="253"/>
                  </a:cubicBezTo>
                  <a:cubicBezTo>
                    <a:pt x="1215" y="255"/>
                    <a:pt x="1215" y="253"/>
                    <a:pt x="1213" y="253"/>
                  </a:cubicBezTo>
                  <a:cubicBezTo>
                    <a:pt x="1212" y="253"/>
                    <a:pt x="1211" y="252"/>
                    <a:pt x="1210" y="252"/>
                  </a:cubicBezTo>
                  <a:cubicBezTo>
                    <a:pt x="1208" y="251"/>
                    <a:pt x="1208" y="251"/>
                    <a:pt x="1208" y="250"/>
                  </a:cubicBezTo>
                  <a:cubicBezTo>
                    <a:pt x="1209" y="248"/>
                    <a:pt x="1209" y="248"/>
                    <a:pt x="1208" y="247"/>
                  </a:cubicBezTo>
                  <a:cubicBezTo>
                    <a:pt x="1208" y="246"/>
                    <a:pt x="1208" y="247"/>
                    <a:pt x="1208" y="245"/>
                  </a:cubicBezTo>
                  <a:cubicBezTo>
                    <a:pt x="1209" y="243"/>
                    <a:pt x="1206" y="242"/>
                    <a:pt x="1206" y="241"/>
                  </a:cubicBezTo>
                  <a:cubicBezTo>
                    <a:pt x="1206" y="240"/>
                    <a:pt x="1207" y="239"/>
                    <a:pt x="1207" y="239"/>
                  </a:cubicBezTo>
                  <a:cubicBezTo>
                    <a:pt x="1207" y="239"/>
                    <a:pt x="1206" y="237"/>
                    <a:pt x="1206" y="236"/>
                  </a:cubicBezTo>
                  <a:cubicBezTo>
                    <a:pt x="1206" y="235"/>
                    <a:pt x="1203" y="236"/>
                    <a:pt x="1201" y="236"/>
                  </a:cubicBezTo>
                  <a:cubicBezTo>
                    <a:pt x="1199" y="236"/>
                    <a:pt x="1198" y="236"/>
                    <a:pt x="1197" y="238"/>
                  </a:cubicBezTo>
                  <a:cubicBezTo>
                    <a:pt x="1195" y="239"/>
                    <a:pt x="1195" y="241"/>
                    <a:pt x="1195" y="242"/>
                  </a:cubicBezTo>
                  <a:cubicBezTo>
                    <a:pt x="1195" y="243"/>
                    <a:pt x="1196" y="245"/>
                    <a:pt x="1197" y="246"/>
                  </a:cubicBezTo>
                  <a:cubicBezTo>
                    <a:pt x="1198" y="248"/>
                    <a:pt x="1197" y="248"/>
                    <a:pt x="1198" y="249"/>
                  </a:cubicBezTo>
                  <a:cubicBezTo>
                    <a:pt x="1199" y="251"/>
                    <a:pt x="1197" y="250"/>
                    <a:pt x="1196" y="249"/>
                  </a:cubicBezTo>
                  <a:cubicBezTo>
                    <a:pt x="1194" y="248"/>
                    <a:pt x="1193" y="247"/>
                    <a:pt x="1193" y="247"/>
                  </a:cubicBezTo>
                  <a:cubicBezTo>
                    <a:pt x="1192" y="247"/>
                    <a:pt x="1192" y="247"/>
                    <a:pt x="1190" y="248"/>
                  </a:cubicBezTo>
                  <a:cubicBezTo>
                    <a:pt x="1189" y="248"/>
                    <a:pt x="1187" y="247"/>
                    <a:pt x="1186" y="247"/>
                  </a:cubicBezTo>
                  <a:cubicBezTo>
                    <a:pt x="1185" y="247"/>
                    <a:pt x="1184" y="249"/>
                    <a:pt x="1184" y="249"/>
                  </a:cubicBezTo>
                  <a:cubicBezTo>
                    <a:pt x="1184" y="249"/>
                    <a:pt x="1180" y="244"/>
                    <a:pt x="1180" y="247"/>
                  </a:cubicBezTo>
                  <a:cubicBezTo>
                    <a:pt x="1179" y="250"/>
                    <a:pt x="1177" y="249"/>
                    <a:pt x="1175" y="248"/>
                  </a:cubicBezTo>
                  <a:cubicBezTo>
                    <a:pt x="1174" y="247"/>
                    <a:pt x="1173" y="248"/>
                    <a:pt x="1172" y="247"/>
                  </a:cubicBezTo>
                  <a:cubicBezTo>
                    <a:pt x="1172" y="247"/>
                    <a:pt x="1168" y="247"/>
                    <a:pt x="1167" y="247"/>
                  </a:cubicBezTo>
                  <a:cubicBezTo>
                    <a:pt x="1167" y="247"/>
                    <a:pt x="1164" y="248"/>
                    <a:pt x="1164" y="248"/>
                  </a:cubicBezTo>
                  <a:cubicBezTo>
                    <a:pt x="1164" y="249"/>
                    <a:pt x="1161" y="252"/>
                    <a:pt x="1160" y="252"/>
                  </a:cubicBezTo>
                  <a:cubicBezTo>
                    <a:pt x="1159" y="253"/>
                    <a:pt x="1159" y="254"/>
                    <a:pt x="1156" y="255"/>
                  </a:cubicBezTo>
                  <a:cubicBezTo>
                    <a:pt x="1153" y="256"/>
                    <a:pt x="1153" y="257"/>
                    <a:pt x="1152" y="259"/>
                  </a:cubicBezTo>
                  <a:cubicBezTo>
                    <a:pt x="1151" y="260"/>
                    <a:pt x="1150" y="261"/>
                    <a:pt x="1150" y="263"/>
                  </a:cubicBezTo>
                  <a:cubicBezTo>
                    <a:pt x="1151" y="264"/>
                    <a:pt x="1148" y="266"/>
                    <a:pt x="1147" y="268"/>
                  </a:cubicBezTo>
                  <a:cubicBezTo>
                    <a:pt x="1145" y="269"/>
                    <a:pt x="1144" y="269"/>
                    <a:pt x="1142" y="268"/>
                  </a:cubicBezTo>
                  <a:cubicBezTo>
                    <a:pt x="1140" y="267"/>
                    <a:pt x="1139" y="268"/>
                    <a:pt x="1137" y="267"/>
                  </a:cubicBezTo>
                  <a:cubicBezTo>
                    <a:pt x="1134" y="267"/>
                    <a:pt x="1134" y="269"/>
                    <a:pt x="1131" y="269"/>
                  </a:cubicBezTo>
                  <a:cubicBezTo>
                    <a:pt x="1128" y="269"/>
                    <a:pt x="1125" y="271"/>
                    <a:pt x="1125" y="270"/>
                  </a:cubicBezTo>
                  <a:cubicBezTo>
                    <a:pt x="1125" y="269"/>
                    <a:pt x="1122" y="269"/>
                    <a:pt x="1122" y="268"/>
                  </a:cubicBezTo>
                  <a:cubicBezTo>
                    <a:pt x="1121" y="266"/>
                    <a:pt x="1121" y="266"/>
                    <a:pt x="1119" y="266"/>
                  </a:cubicBezTo>
                  <a:cubicBezTo>
                    <a:pt x="1117" y="267"/>
                    <a:pt x="1115" y="267"/>
                    <a:pt x="1111" y="267"/>
                  </a:cubicBezTo>
                  <a:cubicBezTo>
                    <a:pt x="1108" y="268"/>
                    <a:pt x="1109" y="266"/>
                    <a:pt x="1110" y="265"/>
                  </a:cubicBezTo>
                  <a:cubicBezTo>
                    <a:pt x="1111" y="264"/>
                    <a:pt x="1111" y="263"/>
                    <a:pt x="1111" y="262"/>
                  </a:cubicBezTo>
                  <a:cubicBezTo>
                    <a:pt x="1111" y="262"/>
                    <a:pt x="1109" y="257"/>
                    <a:pt x="1108" y="255"/>
                  </a:cubicBezTo>
                  <a:cubicBezTo>
                    <a:pt x="1107" y="254"/>
                    <a:pt x="1107" y="255"/>
                    <a:pt x="1105" y="251"/>
                  </a:cubicBezTo>
                  <a:cubicBezTo>
                    <a:pt x="1103" y="248"/>
                    <a:pt x="1107" y="248"/>
                    <a:pt x="1107" y="248"/>
                  </a:cubicBezTo>
                  <a:cubicBezTo>
                    <a:pt x="1107" y="248"/>
                    <a:pt x="1110" y="248"/>
                    <a:pt x="1112" y="249"/>
                  </a:cubicBezTo>
                  <a:cubicBezTo>
                    <a:pt x="1115" y="250"/>
                    <a:pt x="1115" y="249"/>
                    <a:pt x="1117" y="249"/>
                  </a:cubicBezTo>
                  <a:cubicBezTo>
                    <a:pt x="1119" y="249"/>
                    <a:pt x="1118" y="249"/>
                    <a:pt x="1121" y="248"/>
                  </a:cubicBezTo>
                  <a:cubicBezTo>
                    <a:pt x="1124" y="247"/>
                    <a:pt x="1122" y="248"/>
                    <a:pt x="1124" y="248"/>
                  </a:cubicBezTo>
                  <a:cubicBezTo>
                    <a:pt x="1126" y="248"/>
                    <a:pt x="1127" y="248"/>
                    <a:pt x="1128" y="248"/>
                  </a:cubicBezTo>
                  <a:cubicBezTo>
                    <a:pt x="1129" y="249"/>
                    <a:pt x="1133" y="250"/>
                    <a:pt x="1134" y="250"/>
                  </a:cubicBezTo>
                  <a:cubicBezTo>
                    <a:pt x="1136" y="250"/>
                    <a:pt x="1137" y="249"/>
                    <a:pt x="1138" y="249"/>
                  </a:cubicBezTo>
                  <a:cubicBezTo>
                    <a:pt x="1139" y="250"/>
                    <a:pt x="1140" y="250"/>
                    <a:pt x="1142" y="250"/>
                  </a:cubicBezTo>
                  <a:cubicBezTo>
                    <a:pt x="1145" y="250"/>
                    <a:pt x="1143" y="250"/>
                    <a:pt x="1144" y="250"/>
                  </a:cubicBezTo>
                  <a:cubicBezTo>
                    <a:pt x="1144" y="249"/>
                    <a:pt x="1146" y="249"/>
                    <a:pt x="1148" y="249"/>
                  </a:cubicBezTo>
                  <a:cubicBezTo>
                    <a:pt x="1150" y="249"/>
                    <a:pt x="1150" y="250"/>
                    <a:pt x="1152" y="249"/>
                  </a:cubicBezTo>
                  <a:cubicBezTo>
                    <a:pt x="1155" y="248"/>
                    <a:pt x="1151" y="248"/>
                    <a:pt x="1151" y="246"/>
                  </a:cubicBezTo>
                  <a:cubicBezTo>
                    <a:pt x="1151" y="245"/>
                    <a:pt x="1150" y="245"/>
                    <a:pt x="1149" y="245"/>
                  </a:cubicBezTo>
                  <a:cubicBezTo>
                    <a:pt x="1148" y="244"/>
                    <a:pt x="1146" y="244"/>
                    <a:pt x="1145" y="245"/>
                  </a:cubicBezTo>
                  <a:cubicBezTo>
                    <a:pt x="1143" y="246"/>
                    <a:pt x="1141" y="246"/>
                    <a:pt x="1139" y="245"/>
                  </a:cubicBezTo>
                  <a:cubicBezTo>
                    <a:pt x="1137" y="245"/>
                    <a:pt x="1132" y="245"/>
                    <a:pt x="1132" y="244"/>
                  </a:cubicBezTo>
                  <a:cubicBezTo>
                    <a:pt x="1131" y="244"/>
                    <a:pt x="1131" y="244"/>
                    <a:pt x="1130" y="244"/>
                  </a:cubicBezTo>
                  <a:cubicBezTo>
                    <a:pt x="1129" y="243"/>
                    <a:pt x="1128" y="244"/>
                    <a:pt x="1127" y="244"/>
                  </a:cubicBezTo>
                  <a:cubicBezTo>
                    <a:pt x="1126" y="244"/>
                    <a:pt x="1125" y="244"/>
                    <a:pt x="1124" y="244"/>
                  </a:cubicBezTo>
                  <a:cubicBezTo>
                    <a:pt x="1123" y="245"/>
                    <a:pt x="1122" y="245"/>
                    <a:pt x="1121" y="245"/>
                  </a:cubicBezTo>
                  <a:cubicBezTo>
                    <a:pt x="1120" y="245"/>
                    <a:pt x="1118" y="244"/>
                    <a:pt x="1116" y="244"/>
                  </a:cubicBezTo>
                  <a:cubicBezTo>
                    <a:pt x="1115" y="243"/>
                    <a:pt x="1115" y="243"/>
                    <a:pt x="1113" y="244"/>
                  </a:cubicBezTo>
                  <a:cubicBezTo>
                    <a:pt x="1111" y="245"/>
                    <a:pt x="1109" y="242"/>
                    <a:pt x="1109" y="242"/>
                  </a:cubicBezTo>
                  <a:cubicBezTo>
                    <a:pt x="1108" y="242"/>
                    <a:pt x="1108" y="244"/>
                    <a:pt x="1106" y="243"/>
                  </a:cubicBezTo>
                  <a:cubicBezTo>
                    <a:pt x="1103" y="242"/>
                    <a:pt x="1104" y="239"/>
                    <a:pt x="1104" y="238"/>
                  </a:cubicBezTo>
                  <a:cubicBezTo>
                    <a:pt x="1104" y="238"/>
                    <a:pt x="1102" y="234"/>
                    <a:pt x="1102" y="233"/>
                  </a:cubicBezTo>
                  <a:cubicBezTo>
                    <a:pt x="1101" y="232"/>
                    <a:pt x="1101" y="230"/>
                    <a:pt x="1100" y="227"/>
                  </a:cubicBezTo>
                  <a:cubicBezTo>
                    <a:pt x="1098" y="225"/>
                    <a:pt x="1098" y="226"/>
                    <a:pt x="1098" y="225"/>
                  </a:cubicBezTo>
                  <a:cubicBezTo>
                    <a:pt x="1098" y="224"/>
                    <a:pt x="1098" y="222"/>
                    <a:pt x="1097" y="221"/>
                  </a:cubicBezTo>
                  <a:cubicBezTo>
                    <a:pt x="1096" y="220"/>
                    <a:pt x="1093" y="220"/>
                    <a:pt x="1093" y="219"/>
                  </a:cubicBezTo>
                  <a:cubicBezTo>
                    <a:pt x="1093" y="217"/>
                    <a:pt x="1090" y="218"/>
                    <a:pt x="1089" y="218"/>
                  </a:cubicBezTo>
                  <a:cubicBezTo>
                    <a:pt x="1088" y="218"/>
                    <a:pt x="1086" y="218"/>
                    <a:pt x="1085" y="217"/>
                  </a:cubicBezTo>
                  <a:cubicBezTo>
                    <a:pt x="1084" y="217"/>
                    <a:pt x="1083" y="219"/>
                    <a:pt x="1081" y="220"/>
                  </a:cubicBezTo>
                  <a:cubicBezTo>
                    <a:pt x="1080" y="221"/>
                    <a:pt x="1080" y="223"/>
                    <a:pt x="1080" y="223"/>
                  </a:cubicBezTo>
                  <a:cubicBezTo>
                    <a:pt x="1080" y="223"/>
                    <a:pt x="1078" y="224"/>
                    <a:pt x="1081" y="218"/>
                  </a:cubicBezTo>
                  <a:cubicBezTo>
                    <a:pt x="1084" y="213"/>
                    <a:pt x="1081" y="214"/>
                    <a:pt x="1081" y="210"/>
                  </a:cubicBezTo>
                  <a:cubicBezTo>
                    <a:pt x="1081" y="207"/>
                    <a:pt x="1080" y="204"/>
                    <a:pt x="1078" y="204"/>
                  </a:cubicBezTo>
                  <a:cubicBezTo>
                    <a:pt x="1076" y="203"/>
                    <a:pt x="1076" y="201"/>
                    <a:pt x="1072" y="201"/>
                  </a:cubicBezTo>
                  <a:cubicBezTo>
                    <a:pt x="1067" y="199"/>
                    <a:pt x="1065" y="201"/>
                    <a:pt x="1065" y="201"/>
                  </a:cubicBezTo>
                  <a:cubicBezTo>
                    <a:pt x="1065" y="201"/>
                    <a:pt x="1066" y="205"/>
                    <a:pt x="1065" y="205"/>
                  </a:cubicBezTo>
                  <a:cubicBezTo>
                    <a:pt x="1065" y="206"/>
                    <a:pt x="1065" y="211"/>
                    <a:pt x="1065" y="211"/>
                  </a:cubicBezTo>
                  <a:cubicBezTo>
                    <a:pt x="1062" y="216"/>
                    <a:pt x="1064" y="218"/>
                    <a:pt x="1063" y="220"/>
                  </a:cubicBezTo>
                  <a:cubicBezTo>
                    <a:pt x="1062" y="221"/>
                    <a:pt x="1063" y="224"/>
                    <a:pt x="1063" y="226"/>
                  </a:cubicBezTo>
                  <a:cubicBezTo>
                    <a:pt x="1061" y="228"/>
                    <a:pt x="1062" y="229"/>
                    <a:pt x="1062" y="231"/>
                  </a:cubicBezTo>
                  <a:cubicBezTo>
                    <a:pt x="1060" y="235"/>
                    <a:pt x="1060" y="242"/>
                    <a:pt x="1060" y="245"/>
                  </a:cubicBezTo>
                  <a:cubicBezTo>
                    <a:pt x="1060" y="247"/>
                    <a:pt x="1058" y="246"/>
                    <a:pt x="1055" y="246"/>
                  </a:cubicBezTo>
                  <a:cubicBezTo>
                    <a:pt x="1053" y="246"/>
                    <a:pt x="1055" y="247"/>
                    <a:pt x="1054" y="248"/>
                  </a:cubicBezTo>
                  <a:cubicBezTo>
                    <a:pt x="1053" y="248"/>
                    <a:pt x="1051" y="248"/>
                    <a:pt x="1050" y="247"/>
                  </a:cubicBezTo>
                  <a:cubicBezTo>
                    <a:pt x="1049" y="246"/>
                    <a:pt x="1048" y="243"/>
                    <a:pt x="1048" y="243"/>
                  </a:cubicBezTo>
                  <a:cubicBezTo>
                    <a:pt x="1048" y="243"/>
                    <a:pt x="1043" y="243"/>
                    <a:pt x="1042" y="243"/>
                  </a:cubicBezTo>
                  <a:cubicBezTo>
                    <a:pt x="1042" y="243"/>
                    <a:pt x="1041" y="243"/>
                    <a:pt x="1039" y="245"/>
                  </a:cubicBezTo>
                  <a:cubicBezTo>
                    <a:pt x="1036" y="247"/>
                    <a:pt x="1034" y="244"/>
                    <a:pt x="1033" y="244"/>
                  </a:cubicBezTo>
                  <a:cubicBezTo>
                    <a:pt x="1032" y="244"/>
                    <a:pt x="1030" y="244"/>
                    <a:pt x="1028" y="244"/>
                  </a:cubicBezTo>
                  <a:cubicBezTo>
                    <a:pt x="1025" y="247"/>
                    <a:pt x="1025" y="245"/>
                    <a:pt x="1025" y="245"/>
                  </a:cubicBezTo>
                  <a:cubicBezTo>
                    <a:pt x="1024" y="244"/>
                    <a:pt x="1023" y="243"/>
                    <a:pt x="1021" y="243"/>
                  </a:cubicBezTo>
                  <a:cubicBezTo>
                    <a:pt x="1019" y="243"/>
                    <a:pt x="1018" y="244"/>
                    <a:pt x="1017" y="245"/>
                  </a:cubicBezTo>
                  <a:cubicBezTo>
                    <a:pt x="1016" y="245"/>
                    <a:pt x="1016" y="244"/>
                    <a:pt x="1016" y="242"/>
                  </a:cubicBezTo>
                  <a:cubicBezTo>
                    <a:pt x="1016" y="240"/>
                    <a:pt x="1017" y="240"/>
                    <a:pt x="1017" y="238"/>
                  </a:cubicBezTo>
                  <a:cubicBezTo>
                    <a:pt x="1017" y="237"/>
                    <a:pt x="1017" y="236"/>
                    <a:pt x="1017" y="235"/>
                  </a:cubicBezTo>
                  <a:cubicBezTo>
                    <a:pt x="1017" y="233"/>
                    <a:pt x="1019" y="232"/>
                    <a:pt x="1019" y="231"/>
                  </a:cubicBezTo>
                  <a:cubicBezTo>
                    <a:pt x="1019" y="231"/>
                    <a:pt x="1020" y="229"/>
                    <a:pt x="1020" y="227"/>
                  </a:cubicBezTo>
                  <a:cubicBezTo>
                    <a:pt x="1020" y="226"/>
                    <a:pt x="1023" y="226"/>
                    <a:pt x="1023" y="226"/>
                  </a:cubicBezTo>
                  <a:cubicBezTo>
                    <a:pt x="1023" y="225"/>
                    <a:pt x="1025" y="224"/>
                    <a:pt x="1026" y="223"/>
                  </a:cubicBezTo>
                  <a:cubicBezTo>
                    <a:pt x="1027" y="222"/>
                    <a:pt x="1027" y="221"/>
                    <a:pt x="1028" y="219"/>
                  </a:cubicBezTo>
                  <a:cubicBezTo>
                    <a:pt x="1029" y="218"/>
                    <a:pt x="1029" y="218"/>
                    <a:pt x="1030" y="216"/>
                  </a:cubicBezTo>
                  <a:cubicBezTo>
                    <a:pt x="1032" y="214"/>
                    <a:pt x="1032" y="213"/>
                    <a:pt x="1033" y="212"/>
                  </a:cubicBezTo>
                  <a:cubicBezTo>
                    <a:pt x="1033" y="212"/>
                    <a:pt x="1035" y="210"/>
                    <a:pt x="1035" y="210"/>
                  </a:cubicBezTo>
                  <a:cubicBezTo>
                    <a:pt x="1035" y="210"/>
                    <a:pt x="1036" y="209"/>
                    <a:pt x="1036" y="207"/>
                  </a:cubicBezTo>
                  <a:cubicBezTo>
                    <a:pt x="1037" y="206"/>
                    <a:pt x="1038" y="206"/>
                    <a:pt x="1039" y="205"/>
                  </a:cubicBezTo>
                  <a:cubicBezTo>
                    <a:pt x="1040" y="204"/>
                    <a:pt x="1041" y="205"/>
                    <a:pt x="1042" y="203"/>
                  </a:cubicBezTo>
                  <a:cubicBezTo>
                    <a:pt x="1044" y="201"/>
                    <a:pt x="1043" y="200"/>
                    <a:pt x="1044" y="201"/>
                  </a:cubicBezTo>
                  <a:cubicBezTo>
                    <a:pt x="1045" y="201"/>
                    <a:pt x="1046" y="200"/>
                    <a:pt x="1047" y="199"/>
                  </a:cubicBezTo>
                  <a:cubicBezTo>
                    <a:pt x="1047" y="199"/>
                    <a:pt x="1047" y="199"/>
                    <a:pt x="1051" y="196"/>
                  </a:cubicBezTo>
                  <a:cubicBezTo>
                    <a:pt x="1054" y="194"/>
                    <a:pt x="1053" y="198"/>
                    <a:pt x="1053" y="200"/>
                  </a:cubicBezTo>
                  <a:cubicBezTo>
                    <a:pt x="1054" y="202"/>
                    <a:pt x="1055" y="201"/>
                    <a:pt x="1056" y="199"/>
                  </a:cubicBezTo>
                  <a:cubicBezTo>
                    <a:pt x="1057" y="197"/>
                    <a:pt x="1056" y="197"/>
                    <a:pt x="1056" y="196"/>
                  </a:cubicBezTo>
                  <a:cubicBezTo>
                    <a:pt x="1056" y="194"/>
                    <a:pt x="1056" y="194"/>
                    <a:pt x="1056" y="192"/>
                  </a:cubicBezTo>
                  <a:cubicBezTo>
                    <a:pt x="1056" y="189"/>
                    <a:pt x="1056" y="189"/>
                    <a:pt x="1057" y="188"/>
                  </a:cubicBezTo>
                  <a:cubicBezTo>
                    <a:pt x="1057" y="187"/>
                    <a:pt x="1059" y="188"/>
                    <a:pt x="1061" y="188"/>
                  </a:cubicBezTo>
                  <a:cubicBezTo>
                    <a:pt x="1063" y="188"/>
                    <a:pt x="1061" y="187"/>
                    <a:pt x="1061" y="186"/>
                  </a:cubicBezTo>
                  <a:cubicBezTo>
                    <a:pt x="1061" y="186"/>
                    <a:pt x="1061" y="185"/>
                    <a:pt x="1062" y="184"/>
                  </a:cubicBezTo>
                  <a:cubicBezTo>
                    <a:pt x="1062" y="182"/>
                    <a:pt x="1064" y="181"/>
                    <a:pt x="1065" y="179"/>
                  </a:cubicBezTo>
                  <a:cubicBezTo>
                    <a:pt x="1065" y="176"/>
                    <a:pt x="1062" y="177"/>
                    <a:pt x="1061" y="177"/>
                  </a:cubicBezTo>
                  <a:cubicBezTo>
                    <a:pt x="1060" y="177"/>
                    <a:pt x="1057" y="176"/>
                    <a:pt x="1057" y="176"/>
                  </a:cubicBezTo>
                  <a:cubicBezTo>
                    <a:pt x="1056" y="176"/>
                    <a:pt x="1054" y="177"/>
                    <a:pt x="1053" y="177"/>
                  </a:cubicBezTo>
                  <a:cubicBezTo>
                    <a:pt x="1052" y="177"/>
                    <a:pt x="1050" y="178"/>
                    <a:pt x="1049" y="179"/>
                  </a:cubicBezTo>
                  <a:cubicBezTo>
                    <a:pt x="1048" y="180"/>
                    <a:pt x="1048" y="182"/>
                    <a:pt x="1046" y="184"/>
                  </a:cubicBezTo>
                  <a:cubicBezTo>
                    <a:pt x="1044" y="186"/>
                    <a:pt x="1043" y="186"/>
                    <a:pt x="1043" y="187"/>
                  </a:cubicBezTo>
                  <a:cubicBezTo>
                    <a:pt x="1043" y="188"/>
                    <a:pt x="1041" y="189"/>
                    <a:pt x="1040" y="191"/>
                  </a:cubicBezTo>
                  <a:cubicBezTo>
                    <a:pt x="1039" y="193"/>
                    <a:pt x="1037" y="192"/>
                    <a:pt x="1033" y="198"/>
                  </a:cubicBezTo>
                  <a:cubicBezTo>
                    <a:pt x="1030" y="204"/>
                    <a:pt x="1030" y="207"/>
                    <a:pt x="1029" y="207"/>
                  </a:cubicBezTo>
                  <a:cubicBezTo>
                    <a:pt x="1028" y="207"/>
                    <a:pt x="1025" y="210"/>
                    <a:pt x="1025" y="210"/>
                  </a:cubicBezTo>
                  <a:cubicBezTo>
                    <a:pt x="1025" y="211"/>
                    <a:pt x="1025" y="215"/>
                    <a:pt x="1025" y="215"/>
                  </a:cubicBezTo>
                  <a:cubicBezTo>
                    <a:pt x="1022" y="216"/>
                    <a:pt x="1020" y="220"/>
                    <a:pt x="1020" y="220"/>
                  </a:cubicBezTo>
                  <a:cubicBezTo>
                    <a:pt x="1019" y="223"/>
                    <a:pt x="1019" y="223"/>
                    <a:pt x="1019" y="223"/>
                  </a:cubicBezTo>
                  <a:cubicBezTo>
                    <a:pt x="1019" y="223"/>
                    <a:pt x="1017" y="223"/>
                    <a:pt x="1016" y="227"/>
                  </a:cubicBezTo>
                  <a:cubicBezTo>
                    <a:pt x="1016" y="231"/>
                    <a:pt x="1014" y="233"/>
                    <a:pt x="1014" y="233"/>
                  </a:cubicBezTo>
                  <a:cubicBezTo>
                    <a:pt x="1010" y="236"/>
                    <a:pt x="1011" y="241"/>
                    <a:pt x="1010" y="241"/>
                  </a:cubicBezTo>
                  <a:cubicBezTo>
                    <a:pt x="1010" y="241"/>
                    <a:pt x="1009" y="241"/>
                    <a:pt x="1008" y="241"/>
                  </a:cubicBezTo>
                  <a:cubicBezTo>
                    <a:pt x="1007" y="241"/>
                    <a:pt x="1005" y="241"/>
                    <a:pt x="1004" y="241"/>
                  </a:cubicBezTo>
                  <a:cubicBezTo>
                    <a:pt x="1002" y="241"/>
                    <a:pt x="999" y="241"/>
                    <a:pt x="998" y="241"/>
                  </a:cubicBezTo>
                  <a:cubicBezTo>
                    <a:pt x="996" y="241"/>
                    <a:pt x="994" y="241"/>
                    <a:pt x="990" y="242"/>
                  </a:cubicBezTo>
                  <a:cubicBezTo>
                    <a:pt x="987" y="242"/>
                    <a:pt x="987" y="242"/>
                    <a:pt x="984" y="241"/>
                  </a:cubicBezTo>
                  <a:cubicBezTo>
                    <a:pt x="982" y="241"/>
                    <a:pt x="977" y="241"/>
                    <a:pt x="975" y="241"/>
                  </a:cubicBezTo>
                  <a:cubicBezTo>
                    <a:pt x="974" y="241"/>
                    <a:pt x="973" y="241"/>
                    <a:pt x="972" y="242"/>
                  </a:cubicBezTo>
                  <a:cubicBezTo>
                    <a:pt x="971" y="243"/>
                    <a:pt x="970" y="242"/>
                    <a:pt x="969" y="242"/>
                  </a:cubicBezTo>
                  <a:cubicBezTo>
                    <a:pt x="969" y="242"/>
                    <a:pt x="967" y="243"/>
                    <a:pt x="963" y="244"/>
                  </a:cubicBezTo>
                  <a:cubicBezTo>
                    <a:pt x="959" y="244"/>
                    <a:pt x="962" y="243"/>
                    <a:pt x="962" y="243"/>
                  </a:cubicBezTo>
                  <a:cubicBezTo>
                    <a:pt x="961" y="242"/>
                    <a:pt x="955" y="244"/>
                    <a:pt x="955" y="244"/>
                  </a:cubicBezTo>
                  <a:cubicBezTo>
                    <a:pt x="955" y="244"/>
                    <a:pt x="954" y="244"/>
                    <a:pt x="952" y="245"/>
                  </a:cubicBezTo>
                  <a:cubicBezTo>
                    <a:pt x="950" y="246"/>
                    <a:pt x="950" y="245"/>
                    <a:pt x="947" y="245"/>
                  </a:cubicBezTo>
                  <a:cubicBezTo>
                    <a:pt x="945" y="245"/>
                    <a:pt x="945" y="245"/>
                    <a:pt x="943" y="246"/>
                  </a:cubicBezTo>
                  <a:cubicBezTo>
                    <a:pt x="940" y="246"/>
                    <a:pt x="941" y="246"/>
                    <a:pt x="938" y="247"/>
                  </a:cubicBezTo>
                  <a:cubicBezTo>
                    <a:pt x="935" y="247"/>
                    <a:pt x="932" y="247"/>
                    <a:pt x="932" y="247"/>
                  </a:cubicBezTo>
                  <a:cubicBezTo>
                    <a:pt x="931" y="247"/>
                    <a:pt x="931" y="247"/>
                    <a:pt x="929" y="248"/>
                  </a:cubicBezTo>
                  <a:cubicBezTo>
                    <a:pt x="927" y="249"/>
                    <a:pt x="924" y="248"/>
                    <a:pt x="922" y="248"/>
                  </a:cubicBezTo>
                  <a:cubicBezTo>
                    <a:pt x="920" y="248"/>
                    <a:pt x="920" y="248"/>
                    <a:pt x="918" y="249"/>
                  </a:cubicBezTo>
                  <a:cubicBezTo>
                    <a:pt x="916" y="250"/>
                    <a:pt x="915" y="249"/>
                    <a:pt x="914" y="249"/>
                  </a:cubicBezTo>
                  <a:cubicBezTo>
                    <a:pt x="912" y="249"/>
                    <a:pt x="909" y="250"/>
                    <a:pt x="907" y="250"/>
                  </a:cubicBezTo>
                  <a:cubicBezTo>
                    <a:pt x="905" y="251"/>
                    <a:pt x="900" y="251"/>
                    <a:pt x="899" y="251"/>
                  </a:cubicBezTo>
                  <a:cubicBezTo>
                    <a:pt x="899" y="251"/>
                    <a:pt x="898" y="250"/>
                    <a:pt x="896" y="251"/>
                  </a:cubicBezTo>
                  <a:cubicBezTo>
                    <a:pt x="894" y="251"/>
                    <a:pt x="893" y="252"/>
                    <a:pt x="891" y="252"/>
                  </a:cubicBezTo>
                  <a:cubicBezTo>
                    <a:pt x="890" y="252"/>
                    <a:pt x="887" y="252"/>
                    <a:pt x="885" y="253"/>
                  </a:cubicBezTo>
                  <a:cubicBezTo>
                    <a:pt x="883" y="253"/>
                    <a:pt x="882" y="253"/>
                    <a:pt x="879" y="253"/>
                  </a:cubicBezTo>
                  <a:cubicBezTo>
                    <a:pt x="877" y="253"/>
                    <a:pt x="877" y="253"/>
                    <a:pt x="876" y="253"/>
                  </a:cubicBezTo>
                  <a:cubicBezTo>
                    <a:pt x="875" y="254"/>
                    <a:pt x="875" y="254"/>
                    <a:pt x="874" y="254"/>
                  </a:cubicBezTo>
                  <a:cubicBezTo>
                    <a:pt x="872" y="254"/>
                    <a:pt x="870" y="253"/>
                    <a:pt x="869" y="254"/>
                  </a:cubicBezTo>
                  <a:cubicBezTo>
                    <a:pt x="868" y="254"/>
                    <a:pt x="868" y="255"/>
                    <a:pt x="867" y="255"/>
                  </a:cubicBezTo>
                  <a:cubicBezTo>
                    <a:pt x="867" y="255"/>
                    <a:pt x="864" y="255"/>
                    <a:pt x="863" y="255"/>
                  </a:cubicBezTo>
                  <a:cubicBezTo>
                    <a:pt x="862" y="255"/>
                    <a:pt x="858" y="256"/>
                    <a:pt x="858" y="256"/>
                  </a:cubicBezTo>
                  <a:cubicBezTo>
                    <a:pt x="858" y="257"/>
                    <a:pt x="851" y="257"/>
                    <a:pt x="848" y="257"/>
                  </a:cubicBezTo>
                  <a:cubicBezTo>
                    <a:pt x="845" y="257"/>
                    <a:pt x="845" y="258"/>
                    <a:pt x="843" y="258"/>
                  </a:cubicBezTo>
                  <a:cubicBezTo>
                    <a:pt x="842" y="258"/>
                    <a:pt x="839" y="259"/>
                    <a:pt x="837" y="258"/>
                  </a:cubicBezTo>
                  <a:cubicBezTo>
                    <a:pt x="836" y="258"/>
                    <a:pt x="836" y="257"/>
                    <a:pt x="835" y="257"/>
                  </a:cubicBezTo>
                  <a:cubicBezTo>
                    <a:pt x="834" y="257"/>
                    <a:pt x="834" y="258"/>
                    <a:pt x="833" y="258"/>
                  </a:cubicBezTo>
                  <a:cubicBezTo>
                    <a:pt x="833" y="259"/>
                    <a:pt x="832" y="260"/>
                    <a:pt x="830" y="260"/>
                  </a:cubicBezTo>
                  <a:cubicBezTo>
                    <a:pt x="828" y="261"/>
                    <a:pt x="821" y="260"/>
                    <a:pt x="821" y="260"/>
                  </a:cubicBezTo>
                  <a:cubicBezTo>
                    <a:pt x="821" y="260"/>
                    <a:pt x="819" y="262"/>
                    <a:pt x="817" y="262"/>
                  </a:cubicBezTo>
                  <a:cubicBezTo>
                    <a:pt x="816" y="262"/>
                    <a:pt x="817" y="260"/>
                    <a:pt x="813" y="260"/>
                  </a:cubicBezTo>
                  <a:cubicBezTo>
                    <a:pt x="809" y="260"/>
                    <a:pt x="809" y="261"/>
                    <a:pt x="806" y="262"/>
                  </a:cubicBezTo>
                  <a:cubicBezTo>
                    <a:pt x="803" y="263"/>
                    <a:pt x="802" y="262"/>
                    <a:pt x="801" y="262"/>
                  </a:cubicBezTo>
                  <a:cubicBezTo>
                    <a:pt x="800" y="263"/>
                    <a:pt x="797" y="263"/>
                    <a:pt x="796" y="263"/>
                  </a:cubicBezTo>
                  <a:cubicBezTo>
                    <a:pt x="794" y="263"/>
                    <a:pt x="793" y="264"/>
                    <a:pt x="792" y="264"/>
                  </a:cubicBezTo>
                  <a:cubicBezTo>
                    <a:pt x="791" y="265"/>
                    <a:pt x="787" y="265"/>
                    <a:pt x="784" y="266"/>
                  </a:cubicBezTo>
                  <a:cubicBezTo>
                    <a:pt x="780" y="267"/>
                    <a:pt x="780" y="266"/>
                    <a:pt x="779" y="265"/>
                  </a:cubicBezTo>
                  <a:cubicBezTo>
                    <a:pt x="779" y="265"/>
                    <a:pt x="780" y="263"/>
                    <a:pt x="780" y="260"/>
                  </a:cubicBezTo>
                  <a:cubicBezTo>
                    <a:pt x="781" y="258"/>
                    <a:pt x="781" y="257"/>
                    <a:pt x="781" y="256"/>
                  </a:cubicBezTo>
                  <a:cubicBezTo>
                    <a:pt x="781" y="255"/>
                    <a:pt x="782" y="254"/>
                    <a:pt x="782" y="252"/>
                  </a:cubicBezTo>
                  <a:cubicBezTo>
                    <a:pt x="783" y="251"/>
                    <a:pt x="784" y="249"/>
                    <a:pt x="784" y="247"/>
                  </a:cubicBezTo>
                  <a:cubicBezTo>
                    <a:pt x="785" y="245"/>
                    <a:pt x="784" y="242"/>
                    <a:pt x="784" y="241"/>
                  </a:cubicBezTo>
                  <a:cubicBezTo>
                    <a:pt x="784" y="241"/>
                    <a:pt x="786" y="239"/>
                    <a:pt x="786" y="239"/>
                  </a:cubicBezTo>
                  <a:cubicBezTo>
                    <a:pt x="786" y="239"/>
                    <a:pt x="788" y="237"/>
                    <a:pt x="788" y="237"/>
                  </a:cubicBezTo>
                  <a:cubicBezTo>
                    <a:pt x="788" y="237"/>
                    <a:pt x="790" y="231"/>
                    <a:pt x="795" y="221"/>
                  </a:cubicBezTo>
                  <a:cubicBezTo>
                    <a:pt x="799" y="211"/>
                    <a:pt x="800" y="212"/>
                    <a:pt x="801" y="210"/>
                  </a:cubicBezTo>
                  <a:cubicBezTo>
                    <a:pt x="802" y="208"/>
                    <a:pt x="803" y="208"/>
                    <a:pt x="804" y="207"/>
                  </a:cubicBezTo>
                  <a:cubicBezTo>
                    <a:pt x="805" y="205"/>
                    <a:pt x="806" y="202"/>
                    <a:pt x="807" y="201"/>
                  </a:cubicBezTo>
                  <a:cubicBezTo>
                    <a:pt x="808" y="200"/>
                    <a:pt x="810" y="197"/>
                    <a:pt x="813" y="195"/>
                  </a:cubicBezTo>
                  <a:cubicBezTo>
                    <a:pt x="815" y="193"/>
                    <a:pt x="814" y="192"/>
                    <a:pt x="814" y="190"/>
                  </a:cubicBezTo>
                  <a:cubicBezTo>
                    <a:pt x="815" y="188"/>
                    <a:pt x="816" y="186"/>
                    <a:pt x="818" y="185"/>
                  </a:cubicBezTo>
                  <a:cubicBezTo>
                    <a:pt x="820" y="185"/>
                    <a:pt x="820" y="184"/>
                    <a:pt x="821" y="182"/>
                  </a:cubicBezTo>
                  <a:cubicBezTo>
                    <a:pt x="822" y="181"/>
                    <a:pt x="822" y="182"/>
                    <a:pt x="824" y="181"/>
                  </a:cubicBezTo>
                  <a:cubicBezTo>
                    <a:pt x="826" y="179"/>
                    <a:pt x="827" y="178"/>
                    <a:pt x="828" y="177"/>
                  </a:cubicBezTo>
                  <a:cubicBezTo>
                    <a:pt x="828" y="175"/>
                    <a:pt x="829" y="174"/>
                    <a:pt x="831" y="174"/>
                  </a:cubicBezTo>
                  <a:cubicBezTo>
                    <a:pt x="832" y="174"/>
                    <a:pt x="834" y="171"/>
                    <a:pt x="835" y="171"/>
                  </a:cubicBezTo>
                  <a:cubicBezTo>
                    <a:pt x="835" y="172"/>
                    <a:pt x="839" y="169"/>
                    <a:pt x="840" y="169"/>
                  </a:cubicBezTo>
                  <a:cubicBezTo>
                    <a:pt x="841" y="170"/>
                    <a:pt x="846" y="170"/>
                    <a:pt x="847" y="169"/>
                  </a:cubicBezTo>
                  <a:cubicBezTo>
                    <a:pt x="848" y="169"/>
                    <a:pt x="849" y="169"/>
                    <a:pt x="851" y="169"/>
                  </a:cubicBezTo>
                  <a:cubicBezTo>
                    <a:pt x="852" y="169"/>
                    <a:pt x="852" y="169"/>
                    <a:pt x="853" y="170"/>
                  </a:cubicBezTo>
                  <a:cubicBezTo>
                    <a:pt x="855" y="171"/>
                    <a:pt x="857" y="169"/>
                    <a:pt x="858" y="168"/>
                  </a:cubicBezTo>
                  <a:cubicBezTo>
                    <a:pt x="858" y="167"/>
                    <a:pt x="858" y="165"/>
                    <a:pt x="859" y="165"/>
                  </a:cubicBezTo>
                  <a:cubicBezTo>
                    <a:pt x="860" y="166"/>
                    <a:pt x="860" y="166"/>
                    <a:pt x="861" y="166"/>
                  </a:cubicBezTo>
                  <a:cubicBezTo>
                    <a:pt x="863" y="165"/>
                    <a:pt x="863" y="165"/>
                    <a:pt x="864" y="166"/>
                  </a:cubicBezTo>
                  <a:cubicBezTo>
                    <a:pt x="864" y="167"/>
                    <a:pt x="865" y="166"/>
                    <a:pt x="866" y="165"/>
                  </a:cubicBezTo>
                  <a:cubicBezTo>
                    <a:pt x="867" y="164"/>
                    <a:pt x="866" y="163"/>
                    <a:pt x="866" y="162"/>
                  </a:cubicBezTo>
                  <a:cubicBezTo>
                    <a:pt x="866" y="160"/>
                    <a:pt x="867" y="161"/>
                    <a:pt x="868" y="160"/>
                  </a:cubicBezTo>
                  <a:cubicBezTo>
                    <a:pt x="869" y="159"/>
                    <a:pt x="869" y="159"/>
                    <a:pt x="870" y="159"/>
                  </a:cubicBezTo>
                  <a:cubicBezTo>
                    <a:pt x="872" y="159"/>
                    <a:pt x="872" y="159"/>
                    <a:pt x="874" y="158"/>
                  </a:cubicBezTo>
                  <a:cubicBezTo>
                    <a:pt x="876" y="157"/>
                    <a:pt x="876" y="157"/>
                    <a:pt x="878" y="157"/>
                  </a:cubicBezTo>
                  <a:cubicBezTo>
                    <a:pt x="880" y="157"/>
                    <a:pt x="879" y="157"/>
                    <a:pt x="882" y="157"/>
                  </a:cubicBezTo>
                  <a:cubicBezTo>
                    <a:pt x="884" y="157"/>
                    <a:pt x="884" y="156"/>
                    <a:pt x="886" y="156"/>
                  </a:cubicBezTo>
                  <a:cubicBezTo>
                    <a:pt x="887" y="156"/>
                    <a:pt x="889" y="156"/>
                    <a:pt x="890" y="156"/>
                  </a:cubicBezTo>
                  <a:cubicBezTo>
                    <a:pt x="891" y="156"/>
                    <a:pt x="891" y="157"/>
                    <a:pt x="893" y="158"/>
                  </a:cubicBezTo>
                  <a:cubicBezTo>
                    <a:pt x="894" y="158"/>
                    <a:pt x="894" y="157"/>
                    <a:pt x="895" y="157"/>
                  </a:cubicBezTo>
                  <a:cubicBezTo>
                    <a:pt x="896" y="157"/>
                    <a:pt x="896" y="156"/>
                    <a:pt x="898" y="157"/>
                  </a:cubicBezTo>
                  <a:cubicBezTo>
                    <a:pt x="899" y="157"/>
                    <a:pt x="898" y="157"/>
                    <a:pt x="899" y="158"/>
                  </a:cubicBezTo>
                  <a:cubicBezTo>
                    <a:pt x="900" y="159"/>
                    <a:pt x="900" y="158"/>
                    <a:pt x="901" y="158"/>
                  </a:cubicBezTo>
                  <a:cubicBezTo>
                    <a:pt x="902" y="158"/>
                    <a:pt x="902" y="159"/>
                    <a:pt x="902" y="159"/>
                  </a:cubicBezTo>
                  <a:cubicBezTo>
                    <a:pt x="902" y="159"/>
                    <a:pt x="903" y="160"/>
                    <a:pt x="905" y="159"/>
                  </a:cubicBezTo>
                  <a:cubicBezTo>
                    <a:pt x="907" y="159"/>
                    <a:pt x="908" y="159"/>
                    <a:pt x="908" y="159"/>
                  </a:cubicBezTo>
                  <a:cubicBezTo>
                    <a:pt x="908" y="160"/>
                    <a:pt x="910" y="160"/>
                    <a:pt x="911" y="160"/>
                  </a:cubicBezTo>
                  <a:cubicBezTo>
                    <a:pt x="913" y="161"/>
                    <a:pt x="915" y="161"/>
                    <a:pt x="915" y="161"/>
                  </a:cubicBezTo>
                  <a:cubicBezTo>
                    <a:pt x="916" y="161"/>
                    <a:pt x="917" y="162"/>
                    <a:pt x="918" y="162"/>
                  </a:cubicBezTo>
                  <a:cubicBezTo>
                    <a:pt x="918" y="162"/>
                    <a:pt x="919" y="161"/>
                    <a:pt x="921" y="161"/>
                  </a:cubicBezTo>
                  <a:cubicBezTo>
                    <a:pt x="923" y="160"/>
                    <a:pt x="923" y="159"/>
                    <a:pt x="923" y="158"/>
                  </a:cubicBezTo>
                  <a:cubicBezTo>
                    <a:pt x="923" y="157"/>
                    <a:pt x="922" y="157"/>
                    <a:pt x="921" y="157"/>
                  </a:cubicBezTo>
                  <a:cubicBezTo>
                    <a:pt x="920" y="157"/>
                    <a:pt x="920" y="157"/>
                    <a:pt x="919" y="157"/>
                  </a:cubicBezTo>
                  <a:cubicBezTo>
                    <a:pt x="918" y="157"/>
                    <a:pt x="918" y="157"/>
                    <a:pt x="917" y="157"/>
                  </a:cubicBezTo>
                  <a:cubicBezTo>
                    <a:pt x="916" y="157"/>
                    <a:pt x="916" y="156"/>
                    <a:pt x="915" y="156"/>
                  </a:cubicBezTo>
                  <a:cubicBezTo>
                    <a:pt x="914" y="155"/>
                    <a:pt x="913" y="156"/>
                    <a:pt x="913" y="156"/>
                  </a:cubicBezTo>
                  <a:cubicBezTo>
                    <a:pt x="912" y="156"/>
                    <a:pt x="911" y="156"/>
                    <a:pt x="911" y="155"/>
                  </a:cubicBezTo>
                  <a:cubicBezTo>
                    <a:pt x="911" y="155"/>
                    <a:pt x="910" y="154"/>
                    <a:pt x="910" y="154"/>
                  </a:cubicBezTo>
                  <a:cubicBezTo>
                    <a:pt x="909" y="154"/>
                    <a:pt x="908" y="154"/>
                    <a:pt x="906" y="155"/>
                  </a:cubicBezTo>
                  <a:cubicBezTo>
                    <a:pt x="903" y="155"/>
                    <a:pt x="903" y="155"/>
                    <a:pt x="902" y="155"/>
                  </a:cubicBezTo>
                  <a:cubicBezTo>
                    <a:pt x="901" y="155"/>
                    <a:pt x="901" y="154"/>
                    <a:pt x="902" y="154"/>
                  </a:cubicBezTo>
                  <a:cubicBezTo>
                    <a:pt x="902" y="153"/>
                    <a:pt x="904" y="152"/>
                    <a:pt x="904" y="152"/>
                  </a:cubicBezTo>
                  <a:cubicBezTo>
                    <a:pt x="905" y="152"/>
                    <a:pt x="906" y="152"/>
                    <a:pt x="908" y="152"/>
                  </a:cubicBezTo>
                  <a:cubicBezTo>
                    <a:pt x="910" y="151"/>
                    <a:pt x="909" y="151"/>
                    <a:pt x="910" y="151"/>
                  </a:cubicBezTo>
                  <a:cubicBezTo>
                    <a:pt x="911" y="151"/>
                    <a:pt x="914" y="151"/>
                    <a:pt x="915" y="151"/>
                  </a:cubicBezTo>
                  <a:cubicBezTo>
                    <a:pt x="916" y="150"/>
                    <a:pt x="916" y="150"/>
                    <a:pt x="918" y="150"/>
                  </a:cubicBezTo>
                  <a:cubicBezTo>
                    <a:pt x="919" y="149"/>
                    <a:pt x="920" y="150"/>
                    <a:pt x="921" y="149"/>
                  </a:cubicBezTo>
                  <a:cubicBezTo>
                    <a:pt x="922" y="149"/>
                    <a:pt x="923" y="148"/>
                    <a:pt x="924" y="148"/>
                  </a:cubicBezTo>
                  <a:cubicBezTo>
                    <a:pt x="925" y="147"/>
                    <a:pt x="925" y="147"/>
                    <a:pt x="926" y="147"/>
                  </a:cubicBezTo>
                  <a:cubicBezTo>
                    <a:pt x="928" y="147"/>
                    <a:pt x="928" y="147"/>
                    <a:pt x="930" y="145"/>
                  </a:cubicBezTo>
                  <a:cubicBezTo>
                    <a:pt x="932" y="144"/>
                    <a:pt x="930" y="142"/>
                    <a:pt x="929" y="142"/>
                  </a:cubicBezTo>
                  <a:cubicBezTo>
                    <a:pt x="927" y="143"/>
                    <a:pt x="926" y="144"/>
                    <a:pt x="926" y="144"/>
                  </a:cubicBezTo>
                  <a:cubicBezTo>
                    <a:pt x="925" y="144"/>
                    <a:pt x="924" y="144"/>
                    <a:pt x="921" y="145"/>
                  </a:cubicBezTo>
                  <a:cubicBezTo>
                    <a:pt x="918" y="146"/>
                    <a:pt x="919" y="145"/>
                    <a:pt x="919" y="145"/>
                  </a:cubicBezTo>
                  <a:cubicBezTo>
                    <a:pt x="918" y="145"/>
                    <a:pt x="913" y="146"/>
                    <a:pt x="911" y="146"/>
                  </a:cubicBezTo>
                  <a:cubicBezTo>
                    <a:pt x="910" y="146"/>
                    <a:pt x="908" y="148"/>
                    <a:pt x="908" y="148"/>
                  </a:cubicBezTo>
                  <a:cubicBezTo>
                    <a:pt x="904" y="146"/>
                    <a:pt x="903" y="149"/>
                    <a:pt x="902" y="149"/>
                  </a:cubicBezTo>
                  <a:cubicBezTo>
                    <a:pt x="901" y="149"/>
                    <a:pt x="899" y="149"/>
                    <a:pt x="899" y="150"/>
                  </a:cubicBezTo>
                  <a:cubicBezTo>
                    <a:pt x="899" y="150"/>
                    <a:pt x="898" y="150"/>
                    <a:pt x="897" y="150"/>
                  </a:cubicBezTo>
                  <a:cubicBezTo>
                    <a:pt x="896" y="150"/>
                    <a:pt x="893" y="150"/>
                    <a:pt x="893" y="150"/>
                  </a:cubicBezTo>
                  <a:cubicBezTo>
                    <a:pt x="892" y="151"/>
                    <a:pt x="890" y="151"/>
                    <a:pt x="889" y="151"/>
                  </a:cubicBezTo>
                  <a:cubicBezTo>
                    <a:pt x="888" y="151"/>
                    <a:pt x="886" y="151"/>
                    <a:pt x="883" y="152"/>
                  </a:cubicBezTo>
                  <a:cubicBezTo>
                    <a:pt x="880" y="152"/>
                    <a:pt x="881" y="152"/>
                    <a:pt x="879" y="151"/>
                  </a:cubicBezTo>
                  <a:cubicBezTo>
                    <a:pt x="878" y="150"/>
                    <a:pt x="881" y="149"/>
                    <a:pt x="882" y="148"/>
                  </a:cubicBezTo>
                  <a:cubicBezTo>
                    <a:pt x="882" y="147"/>
                    <a:pt x="883" y="147"/>
                    <a:pt x="883" y="147"/>
                  </a:cubicBezTo>
                  <a:cubicBezTo>
                    <a:pt x="883" y="146"/>
                    <a:pt x="882" y="144"/>
                    <a:pt x="882" y="142"/>
                  </a:cubicBezTo>
                  <a:cubicBezTo>
                    <a:pt x="883" y="140"/>
                    <a:pt x="884" y="141"/>
                    <a:pt x="884" y="140"/>
                  </a:cubicBezTo>
                  <a:cubicBezTo>
                    <a:pt x="884" y="138"/>
                    <a:pt x="885" y="138"/>
                    <a:pt x="885" y="138"/>
                  </a:cubicBezTo>
                  <a:cubicBezTo>
                    <a:pt x="885" y="137"/>
                    <a:pt x="886" y="137"/>
                    <a:pt x="888" y="137"/>
                  </a:cubicBezTo>
                  <a:cubicBezTo>
                    <a:pt x="891" y="136"/>
                    <a:pt x="891" y="135"/>
                    <a:pt x="891" y="134"/>
                  </a:cubicBezTo>
                  <a:cubicBezTo>
                    <a:pt x="892" y="133"/>
                    <a:pt x="893" y="133"/>
                    <a:pt x="894" y="132"/>
                  </a:cubicBezTo>
                  <a:cubicBezTo>
                    <a:pt x="894" y="132"/>
                    <a:pt x="895" y="131"/>
                    <a:pt x="896" y="130"/>
                  </a:cubicBezTo>
                  <a:cubicBezTo>
                    <a:pt x="896" y="128"/>
                    <a:pt x="897" y="129"/>
                    <a:pt x="898" y="128"/>
                  </a:cubicBezTo>
                  <a:cubicBezTo>
                    <a:pt x="899" y="127"/>
                    <a:pt x="899" y="127"/>
                    <a:pt x="900" y="127"/>
                  </a:cubicBezTo>
                  <a:cubicBezTo>
                    <a:pt x="901" y="127"/>
                    <a:pt x="903" y="125"/>
                    <a:pt x="904" y="124"/>
                  </a:cubicBezTo>
                  <a:cubicBezTo>
                    <a:pt x="905" y="124"/>
                    <a:pt x="905" y="123"/>
                    <a:pt x="905" y="123"/>
                  </a:cubicBezTo>
                  <a:cubicBezTo>
                    <a:pt x="906" y="122"/>
                    <a:pt x="906" y="121"/>
                    <a:pt x="907" y="120"/>
                  </a:cubicBezTo>
                  <a:cubicBezTo>
                    <a:pt x="908" y="119"/>
                    <a:pt x="909" y="120"/>
                    <a:pt x="910" y="120"/>
                  </a:cubicBezTo>
                  <a:cubicBezTo>
                    <a:pt x="911" y="119"/>
                    <a:pt x="911" y="119"/>
                    <a:pt x="913" y="118"/>
                  </a:cubicBezTo>
                  <a:cubicBezTo>
                    <a:pt x="914" y="117"/>
                    <a:pt x="914" y="116"/>
                    <a:pt x="915" y="116"/>
                  </a:cubicBezTo>
                  <a:cubicBezTo>
                    <a:pt x="916" y="115"/>
                    <a:pt x="919" y="114"/>
                    <a:pt x="919" y="114"/>
                  </a:cubicBezTo>
                  <a:cubicBezTo>
                    <a:pt x="923" y="114"/>
                    <a:pt x="923" y="114"/>
                    <a:pt x="923" y="114"/>
                  </a:cubicBezTo>
                  <a:cubicBezTo>
                    <a:pt x="923" y="114"/>
                    <a:pt x="925" y="111"/>
                    <a:pt x="926" y="111"/>
                  </a:cubicBezTo>
                  <a:cubicBezTo>
                    <a:pt x="931" y="111"/>
                    <a:pt x="932" y="110"/>
                    <a:pt x="933" y="109"/>
                  </a:cubicBezTo>
                  <a:cubicBezTo>
                    <a:pt x="934" y="108"/>
                    <a:pt x="938" y="107"/>
                    <a:pt x="938" y="107"/>
                  </a:cubicBezTo>
                  <a:cubicBezTo>
                    <a:pt x="938" y="107"/>
                    <a:pt x="938" y="107"/>
                    <a:pt x="939" y="108"/>
                  </a:cubicBezTo>
                  <a:cubicBezTo>
                    <a:pt x="940" y="109"/>
                    <a:pt x="940" y="109"/>
                    <a:pt x="941" y="109"/>
                  </a:cubicBezTo>
                  <a:cubicBezTo>
                    <a:pt x="942" y="109"/>
                    <a:pt x="943" y="109"/>
                    <a:pt x="944" y="109"/>
                  </a:cubicBezTo>
                  <a:cubicBezTo>
                    <a:pt x="944" y="109"/>
                    <a:pt x="945" y="109"/>
                    <a:pt x="946" y="110"/>
                  </a:cubicBezTo>
                  <a:cubicBezTo>
                    <a:pt x="946" y="110"/>
                    <a:pt x="946" y="111"/>
                    <a:pt x="947" y="113"/>
                  </a:cubicBezTo>
                  <a:cubicBezTo>
                    <a:pt x="947" y="115"/>
                    <a:pt x="950" y="115"/>
                    <a:pt x="950" y="116"/>
                  </a:cubicBezTo>
                  <a:cubicBezTo>
                    <a:pt x="951" y="116"/>
                    <a:pt x="952" y="117"/>
                    <a:pt x="952" y="118"/>
                  </a:cubicBezTo>
                  <a:cubicBezTo>
                    <a:pt x="952" y="118"/>
                    <a:pt x="953" y="120"/>
                    <a:pt x="954" y="121"/>
                  </a:cubicBezTo>
                  <a:cubicBezTo>
                    <a:pt x="955" y="122"/>
                    <a:pt x="956" y="124"/>
                    <a:pt x="957" y="125"/>
                  </a:cubicBezTo>
                  <a:cubicBezTo>
                    <a:pt x="959" y="127"/>
                    <a:pt x="957" y="128"/>
                    <a:pt x="956" y="128"/>
                  </a:cubicBezTo>
                  <a:cubicBezTo>
                    <a:pt x="955" y="128"/>
                    <a:pt x="954" y="129"/>
                    <a:pt x="954" y="130"/>
                  </a:cubicBezTo>
                  <a:cubicBezTo>
                    <a:pt x="954" y="130"/>
                    <a:pt x="951" y="132"/>
                    <a:pt x="950" y="132"/>
                  </a:cubicBezTo>
                  <a:cubicBezTo>
                    <a:pt x="949" y="133"/>
                    <a:pt x="948" y="133"/>
                    <a:pt x="949" y="135"/>
                  </a:cubicBezTo>
                  <a:cubicBezTo>
                    <a:pt x="949" y="136"/>
                    <a:pt x="946" y="138"/>
                    <a:pt x="945" y="139"/>
                  </a:cubicBezTo>
                  <a:cubicBezTo>
                    <a:pt x="944" y="139"/>
                    <a:pt x="943" y="139"/>
                    <a:pt x="943" y="141"/>
                  </a:cubicBezTo>
                  <a:cubicBezTo>
                    <a:pt x="943" y="143"/>
                    <a:pt x="944" y="143"/>
                    <a:pt x="944" y="143"/>
                  </a:cubicBezTo>
                  <a:cubicBezTo>
                    <a:pt x="944" y="142"/>
                    <a:pt x="946" y="142"/>
                    <a:pt x="947" y="141"/>
                  </a:cubicBezTo>
                  <a:cubicBezTo>
                    <a:pt x="948" y="141"/>
                    <a:pt x="948" y="140"/>
                    <a:pt x="949" y="140"/>
                  </a:cubicBezTo>
                  <a:cubicBezTo>
                    <a:pt x="950" y="139"/>
                    <a:pt x="951" y="139"/>
                    <a:pt x="951" y="139"/>
                  </a:cubicBezTo>
                  <a:cubicBezTo>
                    <a:pt x="952" y="138"/>
                    <a:pt x="953" y="137"/>
                    <a:pt x="955" y="135"/>
                  </a:cubicBezTo>
                  <a:cubicBezTo>
                    <a:pt x="956" y="134"/>
                    <a:pt x="955" y="135"/>
                    <a:pt x="957" y="133"/>
                  </a:cubicBezTo>
                  <a:cubicBezTo>
                    <a:pt x="958" y="132"/>
                    <a:pt x="959" y="131"/>
                    <a:pt x="960" y="130"/>
                  </a:cubicBezTo>
                  <a:cubicBezTo>
                    <a:pt x="960" y="129"/>
                    <a:pt x="961" y="130"/>
                    <a:pt x="961" y="130"/>
                  </a:cubicBezTo>
                  <a:cubicBezTo>
                    <a:pt x="962" y="130"/>
                    <a:pt x="962" y="132"/>
                    <a:pt x="962" y="132"/>
                  </a:cubicBezTo>
                  <a:cubicBezTo>
                    <a:pt x="963" y="132"/>
                    <a:pt x="963" y="132"/>
                    <a:pt x="964" y="133"/>
                  </a:cubicBezTo>
                  <a:cubicBezTo>
                    <a:pt x="966" y="134"/>
                    <a:pt x="965" y="134"/>
                    <a:pt x="966" y="134"/>
                  </a:cubicBezTo>
                  <a:cubicBezTo>
                    <a:pt x="967" y="135"/>
                    <a:pt x="967" y="135"/>
                    <a:pt x="967" y="136"/>
                  </a:cubicBezTo>
                  <a:cubicBezTo>
                    <a:pt x="968" y="137"/>
                    <a:pt x="969" y="138"/>
                    <a:pt x="970" y="140"/>
                  </a:cubicBezTo>
                  <a:cubicBezTo>
                    <a:pt x="970" y="141"/>
                    <a:pt x="972" y="141"/>
                    <a:pt x="972" y="142"/>
                  </a:cubicBezTo>
                  <a:cubicBezTo>
                    <a:pt x="972" y="143"/>
                    <a:pt x="973" y="144"/>
                    <a:pt x="975" y="144"/>
                  </a:cubicBezTo>
                  <a:cubicBezTo>
                    <a:pt x="976" y="145"/>
                    <a:pt x="976" y="144"/>
                    <a:pt x="976" y="147"/>
                  </a:cubicBezTo>
                  <a:cubicBezTo>
                    <a:pt x="977" y="149"/>
                    <a:pt x="976" y="149"/>
                    <a:pt x="976" y="150"/>
                  </a:cubicBezTo>
                  <a:cubicBezTo>
                    <a:pt x="977" y="152"/>
                    <a:pt x="977" y="150"/>
                    <a:pt x="979" y="150"/>
                  </a:cubicBezTo>
                  <a:cubicBezTo>
                    <a:pt x="980" y="150"/>
                    <a:pt x="981" y="150"/>
                    <a:pt x="981" y="150"/>
                  </a:cubicBezTo>
                  <a:cubicBezTo>
                    <a:pt x="981" y="150"/>
                    <a:pt x="981" y="150"/>
                    <a:pt x="981" y="150"/>
                  </a:cubicBezTo>
                  <a:cubicBezTo>
                    <a:pt x="981" y="151"/>
                    <a:pt x="982" y="152"/>
                    <a:pt x="983" y="153"/>
                  </a:cubicBezTo>
                  <a:cubicBezTo>
                    <a:pt x="983" y="154"/>
                    <a:pt x="983" y="154"/>
                    <a:pt x="984" y="155"/>
                  </a:cubicBezTo>
                  <a:cubicBezTo>
                    <a:pt x="985" y="156"/>
                    <a:pt x="985" y="156"/>
                    <a:pt x="986" y="157"/>
                  </a:cubicBezTo>
                  <a:cubicBezTo>
                    <a:pt x="987" y="158"/>
                    <a:pt x="987" y="158"/>
                    <a:pt x="987" y="159"/>
                  </a:cubicBezTo>
                  <a:cubicBezTo>
                    <a:pt x="988" y="160"/>
                    <a:pt x="990" y="160"/>
                    <a:pt x="991" y="161"/>
                  </a:cubicBezTo>
                  <a:cubicBezTo>
                    <a:pt x="993" y="161"/>
                    <a:pt x="992" y="160"/>
                    <a:pt x="993" y="159"/>
                  </a:cubicBezTo>
                  <a:cubicBezTo>
                    <a:pt x="994" y="157"/>
                    <a:pt x="991" y="157"/>
                    <a:pt x="990" y="157"/>
                  </a:cubicBezTo>
                  <a:cubicBezTo>
                    <a:pt x="989" y="156"/>
                    <a:pt x="988" y="156"/>
                    <a:pt x="988" y="155"/>
                  </a:cubicBezTo>
                  <a:cubicBezTo>
                    <a:pt x="988" y="154"/>
                    <a:pt x="988" y="153"/>
                    <a:pt x="988" y="152"/>
                  </a:cubicBezTo>
                  <a:cubicBezTo>
                    <a:pt x="988" y="150"/>
                    <a:pt x="987" y="151"/>
                    <a:pt x="986" y="150"/>
                  </a:cubicBezTo>
                  <a:cubicBezTo>
                    <a:pt x="985" y="150"/>
                    <a:pt x="986" y="149"/>
                    <a:pt x="986" y="148"/>
                  </a:cubicBezTo>
                  <a:cubicBezTo>
                    <a:pt x="985" y="146"/>
                    <a:pt x="985" y="145"/>
                    <a:pt x="984" y="143"/>
                  </a:cubicBezTo>
                  <a:cubicBezTo>
                    <a:pt x="983" y="141"/>
                    <a:pt x="984" y="142"/>
                    <a:pt x="984" y="140"/>
                  </a:cubicBezTo>
                  <a:cubicBezTo>
                    <a:pt x="984" y="138"/>
                    <a:pt x="984" y="138"/>
                    <a:pt x="983" y="136"/>
                  </a:cubicBezTo>
                  <a:cubicBezTo>
                    <a:pt x="981" y="134"/>
                    <a:pt x="982" y="135"/>
                    <a:pt x="981" y="132"/>
                  </a:cubicBezTo>
                  <a:cubicBezTo>
                    <a:pt x="980" y="130"/>
                    <a:pt x="980" y="132"/>
                    <a:pt x="980" y="130"/>
                  </a:cubicBezTo>
                  <a:cubicBezTo>
                    <a:pt x="980" y="128"/>
                    <a:pt x="980" y="129"/>
                    <a:pt x="979" y="128"/>
                  </a:cubicBezTo>
                  <a:cubicBezTo>
                    <a:pt x="977" y="127"/>
                    <a:pt x="978" y="126"/>
                    <a:pt x="977" y="125"/>
                  </a:cubicBezTo>
                  <a:cubicBezTo>
                    <a:pt x="977" y="124"/>
                    <a:pt x="978" y="123"/>
                    <a:pt x="978" y="120"/>
                  </a:cubicBezTo>
                  <a:cubicBezTo>
                    <a:pt x="978" y="118"/>
                    <a:pt x="976" y="119"/>
                    <a:pt x="975" y="120"/>
                  </a:cubicBezTo>
                  <a:cubicBezTo>
                    <a:pt x="975" y="121"/>
                    <a:pt x="974" y="120"/>
                    <a:pt x="974" y="118"/>
                  </a:cubicBezTo>
                  <a:cubicBezTo>
                    <a:pt x="974" y="116"/>
                    <a:pt x="972" y="114"/>
                    <a:pt x="971" y="114"/>
                  </a:cubicBezTo>
                  <a:cubicBezTo>
                    <a:pt x="971" y="113"/>
                    <a:pt x="971" y="113"/>
                    <a:pt x="971" y="110"/>
                  </a:cubicBezTo>
                  <a:cubicBezTo>
                    <a:pt x="970" y="108"/>
                    <a:pt x="970" y="108"/>
                    <a:pt x="970" y="107"/>
                  </a:cubicBezTo>
                  <a:cubicBezTo>
                    <a:pt x="970" y="106"/>
                    <a:pt x="971" y="106"/>
                    <a:pt x="972" y="106"/>
                  </a:cubicBezTo>
                  <a:cubicBezTo>
                    <a:pt x="973" y="106"/>
                    <a:pt x="974" y="106"/>
                    <a:pt x="976" y="105"/>
                  </a:cubicBezTo>
                  <a:cubicBezTo>
                    <a:pt x="978" y="104"/>
                    <a:pt x="977" y="106"/>
                    <a:pt x="979" y="106"/>
                  </a:cubicBezTo>
                  <a:cubicBezTo>
                    <a:pt x="982" y="107"/>
                    <a:pt x="981" y="107"/>
                    <a:pt x="984" y="106"/>
                  </a:cubicBezTo>
                  <a:cubicBezTo>
                    <a:pt x="986" y="106"/>
                    <a:pt x="984" y="107"/>
                    <a:pt x="986" y="107"/>
                  </a:cubicBezTo>
                  <a:cubicBezTo>
                    <a:pt x="987" y="108"/>
                    <a:pt x="987" y="107"/>
                    <a:pt x="990" y="107"/>
                  </a:cubicBezTo>
                  <a:cubicBezTo>
                    <a:pt x="993" y="107"/>
                    <a:pt x="991" y="108"/>
                    <a:pt x="992" y="109"/>
                  </a:cubicBezTo>
                  <a:cubicBezTo>
                    <a:pt x="993" y="110"/>
                    <a:pt x="996" y="109"/>
                    <a:pt x="996" y="109"/>
                  </a:cubicBezTo>
                  <a:cubicBezTo>
                    <a:pt x="996" y="109"/>
                    <a:pt x="997" y="109"/>
                    <a:pt x="998" y="109"/>
                  </a:cubicBezTo>
                  <a:cubicBezTo>
                    <a:pt x="999" y="109"/>
                    <a:pt x="998" y="110"/>
                    <a:pt x="999" y="110"/>
                  </a:cubicBezTo>
                  <a:cubicBezTo>
                    <a:pt x="1000" y="110"/>
                    <a:pt x="1000" y="110"/>
                    <a:pt x="1002" y="110"/>
                  </a:cubicBezTo>
                  <a:cubicBezTo>
                    <a:pt x="1003" y="109"/>
                    <a:pt x="1003" y="110"/>
                    <a:pt x="1003" y="111"/>
                  </a:cubicBezTo>
                  <a:cubicBezTo>
                    <a:pt x="1004" y="112"/>
                    <a:pt x="1005" y="112"/>
                    <a:pt x="1007" y="112"/>
                  </a:cubicBezTo>
                  <a:cubicBezTo>
                    <a:pt x="1009" y="112"/>
                    <a:pt x="1008" y="112"/>
                    <a:pt x="1009" y="112"/>
                  </a:cubicBezTo>
                  <a:cubicBezTo>
                    <a:pt x="1011" y="112"/>
                    <a:pt x="1009" y="113"/>
                    <a:pt x="1013" y="112"/>
                  </a:cubicBezTo>
                  <a:cubicBezTo>
                    <a:pt x="1017" y="112"/>
                    <a:pt x="1014" y="113"/>
                    <a:pt x="1015" y="113"/>
                  </a:cubicBezTo>
                  <a:cubicBezTo>
                    <a:pt x="1016" y="113"/>
                    <a:pt x="1019" y="114"/>
                    <a:pt x="1019" y="114"/>
                  </a:cubicBezTo>
                  <a:cubicBezTo>
                    <a:pt x="1019" y="114"/>
                    <a:pt x="1020" y="115"/>
                    <a:pt x="1021" y="116"/>
                  </a:cubicBezTo>
                  <a:cubicBezTo>
                    <a:pt x="1023" y="117"/>
                    <a:pt x="1023" y="116"/>
                    <a:pt x="1024" y="116"/>
                  </a:cubicBezTo>
                  <a:cubicBezTo>
                    <a:pt x="1024" y="115"/>
                    <a:pt x="1025" y="115"/>
                    <a:pt x="1026" y="115"/>
                  </a:cubicBezTo>
                  <a:cubicBezTo>
                    <a:pt x="1027" y="115"/>
                    <a:pt x="1028" y="115"/>
                    <a:pt x="1028" y="115"/>
                  </a:cubicBezTo>
                  <a:cubicBezTo>
                    <a:pt x="1029" y="114"/>
                    <a:pt x="1029" y="113"/>
                    <a:pt x="1029" y="112"/>
                  </a:cubicBezTo>
                  <a:cubicBezTo>
                    <a:pt x="1029" y="111"/>
                    <a:pt x="1027" y="111"/>
                    <a:pt x="1026" y="110"/>
                  </a:cubicBezTo>
                  <a:cubicBezTo>
                    <a:pt x="1026" y="110"/>
                    <a:pt x="1025" y="109"/>
                    <a:pt x="1025" y="108"/>
                  </a:cubicBezTo>
                  <a:cubicBezTo>
                    <a:pt x="1024" y="107"/>
                    <a:pt x="1023" y="107"/>
                    <a:pt x="1022" y="108"/>
                  </a:cubicBezTo>
                  <a:cubicBezTo>
                    <a:pt x="1022" y="108"/>
                    <a:pt x="1022" y="109"/>
                    <a:pt x="1020" y="110"/>
                  </a:cubicBezTo>
                  <a:cubicBezTo>
                    <a:pt x="1017" y="111"/>
                    <a:pt x="1020" y="108"/>
                    <a:pt x="1020" y="107"/>
                  </a:cubicBezTo>
                  <a:cubicBezTo>
                    <a:pt x="1020" y="106"/>
                    <a:pt x="1019" y="106"/>
                    <a:pt x="1019" y="106"/>
                  </a:cubicBezTo>
                  <a:cubicBezTo>
                    <a:pt x="1019" y="106"/>
                    <a:pt x="1017" y="105"/>
                    <a:pt x="1017" y="104"/>
                  </a:cubicBezTo>
                  <a:cubicBezTo>
                    <a:pt x="1017" y="103"/>
                    <a:pt x="1016" y="103"/>
                    <a:pt x="1015" y="103"/>
                  </a:cubicBezTo>
                  <a:cubicBezTo>
                    <a:pt x="1014" y="103"/>
                    <a:pt x="1011" y="102"/>
                    <a:pt x="1009" y="102"/>
                  </a:cubicBezTo>
                  <a:cubicBezTo>
                    <a:pt x="1008" y="101"/>
                    <a:pt x="1009" y="101"/>
                    <a:pt x="1008" y="100"/>
                  </a:cubicBezTo>
                  <a:cubicBezTo>
                    <a:pt x="1007" y="99"/>
                    <a:pt x="1007" y="99"/>
                    <a:pt x="1003" y="99"/>
                  </a:cubicBezTo>
                  <a:cubicBezTo>
                    <a:pt x="999" y="99"/>
                    <a:pt x="998" y="98"/>
                    <a:pt x="997" y="97"/>
                  </a:cubicBezTo>
                  <a:cubicBezTo>
                    <a:pt x="997" y="96"/>
                    <a:pt x="996" y="96"/>
                    <a:pt x="995" y="96"/>
                  </a:cubicBezTo>
                  <a:cubicBezTo>
                    <a:pt x="994" y="95"/>
                    <a:pt x="992" y="95"/>
                    <a:pt x="990" y="95"/>
                  </a:cubicBezTo>
                  <a:cubicBezTo>
                    <a:pt x="989" y="95"/>
                    <a:pt x="987" y="95"/>
                    <a:pt x="987" y="95"/>
                  </a:cubicBezTo>
                  <a:cubicBezTo>
                    <a:pt x="987" y="95"/>
                    <a:pt x="984" y="94"/>
                    <a:pt x="983" y="94"/>
                  </a:cubicBezTo>
                  <a:cubicBezTo>
                    <a:pt x="982" y="94"/>
                    <a:pt x="980" y="93"/>
                    <a:pt x="977" y="95"/>
                  </a:cubicBezTo>
                  <a:cubicBezTo>
                    <a:pt x="973" y="96"/>
                    <a:pt x="970" y="94"/>
                    <a:pt x="969" y="94"/>
                  </a:cubicBezTo>
                  <a:cubicBezTo>
                    <a:pt x="969" y="94"/>
                    <a:pt x="966" y="94"/>
                    <a:pt x="965" y="94"/>
                  </a:cubicBezTo>
                  <a:cubicBezTo>
                    <a:pt x="965" y="94"/>
                    <a:pt x="961" y="93"/>
                    <a:pt x="960" y="93"/>
                  </a:cubicBezTo>
                  <a:cubicBezTo>
                    <a:pt x="960" y="93"/>
                    <a:pt x="959" y="95"/>
                    <a:pt x="958" y="95"/>
                  </a:cubicBezTo>
                  <a:cubicBezTo>
                    <a:pt x="956" y="96"/>
                    <a:pt x="955" y="93"/>
                    <a:pt x="954" y="92"/>
                  </a:cubicBezTo>
                  <a:cubicBezTo>
                    <a:pt x="954" y="92"/>
                    <a:pt x="951" y="91"/>
                    <a:pt x="950" y="93"/>
                  </a:cubicBezTo>
                  <a:cubicBezTo>
                    <a:pt x="948" y="95"/>
                    <a:pt x="943" y="95"/>
                    <a:pt x="942" y="95"/>
                  </a:cubicBezTo>
                  <a:cubicBezTo>
                    <a:pt x="942" y="95"/>
                    <a:pt x="941" y="96"/>
                    <a:pt x="941" y="96"/>
                  </a:cubicBezTo>
                  <a:cubicBezTo>
                    <a:pt x="940" y="96"/>
                    <a:pt x="938" y="98"/>
                    <a:pt x="934" y="99"/>
                  </a:cubicBezTo>
                  <a:cubicBezTo>
                    <a:pt x="931" y="101"/>
                    <a:pt x="925" y="104"/>
                    <a:pt x="925" y="104"/>
                  </a:cubicBezTo>
                  <a:cubicBezTo>
                    <a:pt x="919" y="104"/>
                    <a:pt x="917" y="107"/>
                    <a:pt x="917" y="107"/>
                  </a:cubicBezTo>
                  <a:cubicBezTo>
                    <a:pt x="914" y="107"/>
                    <a:pt x="913" y="109"/>
                    <a:pt x="913" y="109"/>
                  </a:cubicBezTo>
                  <a:cubicBezTo>
                    <a:pt x="909" y="109"/>
                    <a:pt x="907" y="112"/>
                    <a:pt x="907" y="112"/>
                  </a:cubicBezTo>
                  <a:cubicBezTo>
                    <a:pt x="904" y="111"/>
                    <a:pt x="903" y="115"/>
                    <a:pt x="902" y="115"/>
                  </a:cubicBezTo>
                  <a:cubicBezTo>
                    <a:pt x="901" y="115"/>
                    <a:pt x="897" y="118"/>
                    <a:pt x="897" y="118"/>
                  </a:cubicBezTo>
                  <a:cubicBezTo>
                    <a:pt x="897" y="118"/>
                    <a:pt x="894" y="120"/>
                    <a:pt x="893" y="121"/>
                  </a:cubicBezTo>
                  <a:cubicBezTo>
                    <a:pt x="893" y="121"/>
                    <a:pt x="891" y="122"/>
                    <a:pt x="888" y="123"/>
                  </a:cubicBezTo>
                  <a:cubicBezTo>
                    <a:pt x="885" y="125"/>
                    <a:pt x="881" y="128"/>
                    <a:pt x="880" y="128"/>
                  </a:cubicBezTo>
                  <a:cubicBezTo>
                    <a:pt x="880" y="128"/>
                    <a:pt x="879" y="130"/>
                    <a:pt x="878" y="131"/>
                  </a:cubicBezTo>
                  <a:cubicBezTo>
                    <a:pt x="876" y="132"/>
                    <a:pt x="876" y="132"/>
                    <a:pt x="873" y="133"/>
                  </a:cubicBezTo>
                  <a:cubicBezTo>
                    <a:pt x="870" y="133"/>
                    <a:pt x="869" y="131"/>
                    <a:pt x="869" y="129"/>
                  </a:cubicBezTo>
                  <a:cubicBezTo>
                    <a:pt x="869" y="128"/>
                    <a:pt x="869" y="127"/>
                    <a:pt x="869" y="127"/>
                  </a:cubicBezTo>
                  <a:cubicBezTo>
                    <a:pt x="868" y="126"/>
                    <a:pt x="866" y="125"/>
                    <a:pt x="866" y="125"/>
                  </a:cubicBezTo>
                  <a:cubicBezTo>
                    <a:pt x="866" y="124"/>
                    <a:pt x="865" y="124"/>
                    <a:pt x="863" y="122"/>
                  </a:cubicBezTo>
                  <a:cubicBezTo>
                    <a:pt x="861" y="120"/>
                    <a:pt x="859" y="122"/>
                    <a:pt x="859" y="122"/>
                  </a:cubicBezTo>
                  <a:cubicBezTo>
                    <a:pt x="859" y="122"/>
                    <a:pt x="860" y="124"/>
                    <a:pt x="859" y="125"/>
                  </a:cubicBezTo>
                  <a:cubicBezTo>
                    <a:pt x="858" y="127"/>
                    <a:pt x="859" y="129"/>
                    <a:pt x="859" y="129"/>
                  </a:cubicBezTo>
                  <a:cubicBezTo>
                    <a:pt x="860" y="130"/>
                    <a:pt x="860" y="131"/>
                    <a:pt x="859" y="131"/>
                  </a:cubicBezTo>
                  <a:cubicBezTo>
                    <a:pt x="858" y="132"/>
                    <a:pt x="858" y="133"/>
                    <a:pt x="858" y="134"/>
                  </a:cubicBezTo>
                  <a:cubicBezTo>
                    <a:pt x="858" y="134"/>
                    <a:pt x="859" y="134"/>
                    <a:pt x="860" y="135"/>
                  </a:cubicBezTo>
                  <a:cubicBezTo>
                    <a:pt x="860" y="136"/>
                    <a:pt x="860" y="135"/>
                    <a:pt x="859" y="137"/>
                  </a:cubicBezTo>
                  <a:cubicBezTo>
                    <a:pt x="858" y="138"/>
                    <a:pt x="858" y="141"/>
                    <a:pt x="858" y="141"/>
                  </a:cubicBezTo>
                  <a:cubicBezTo>
                    <a:pt x="858" y="141"/>
                    <a:pt x="859" y="142"/>
                    <a:pt x="860" y="143"/>
                  </a:cubicBezTo>
                  <a:cubicBezTo>
                    <a:pt x="861" y="143"/>
                    <a:pt x="862" y="143"/>
                    <a:pt x="863" y="144"/>
                  </a:cubicBezTo>
                  <a:cubicBezTo>
                    <a:pt x="864" y="145"/>
                    <a:pt x="864" y="146"/>
                    <a:pt x="865" y="147"/>
                  </a:cubicBezTo>
                  <a:cubicBezTo>
                    <a:pt x="866" y="149"/>
                    <a:pt x="867" y="149"/>
                    <a:pt x="867" y="150"/>
                  </a:cubicBezTo>
                  <a:cubicBezTo>
                    <a:pt x="868" y="151"/>
                    <a:pt x="867" y="150"/>
                    <a:pt x="868" y="152"/>
                  </a:cubicBezTo>
                  <a:cubicBezTo>
                    <a:pt x="869" y="154"/>
                    <a:pt x="870" y="152"/>
                    <a:pt x="870" y="152"/>
                  </a:cubicBezTo>
                  <a:cubicBezTo>
                    <a:pt x="870" y="153"/>
                    <a:pt x="872" y="153"/>
                    <a:pt x="872" y="153"/>
                  </a:cubicBezTo>
                  <a:cubicBezTo>
                    <a:pt x="873" y="153"/>
                    <a:pt x="873" y="153"/>
                    <a:pt x="874" y="154"/>
                  </a:cubicBezTo>
                  <a:cubicBezTo>
                    <a:pt x="876" y="154"/>
                    <a:pt x="875" y="155"/>
                    <a:pt x="875" y="155"/>
                  </a:cubicBezTo>
                  <a:cubicBezTo>
                    <a:pt x="874" y="155"/>
                    <a:pt x="873" y="155"/>
                    <a:pt x="873" y="155"/>
                  </a:cubicBezTo>
                  <a:cubicBezTo>
                    <a:pt x="872" y="155"/>
                    <a:pt x="871" y="155"/>
                    <a:pt x="870" y="156"/>
                  </a:cubicBezTo>
                  <a:cubicBezTo>
                    <a:pt x="869" y="156"/>
                    <a:pt x="869" y="156"/>
                    <a:pt x="868" y="156"/>
                  </a:cubicBezTo>
                  <a:cubicBezTo>
                    <a:pt x="868" y="156"/>
                    <a:pt x="868" y="155"/>
                    <a:pt x="866" y="155"/>
                  </a:cubicBezTo>
                  <a:cubicBezTo>
                    <a:pt x="865" y="154"/>
                    <a:pt x="865" y="154"/>
                    <a:pt x="864" y="156"/>
                  </a:cubicBezTo>
                  <a:cubicBezTo>
                    <a:pt x="862" y="157"/>
                    <a:pt x="863" y="157"/>
                    <a:pt x="862" y="157"/>
                  </a:cubicBezTo>
                  <a:cubicBezTo>
                    <a:pt x="861" y="157"/>
                    <a:pt x="862" y="157"/>
                    <a:pt x="859" y="157"/>
                  </a:cubicBezTo>
                  <a:cubicBezTo>
                    <a:pt x="857" y="157"/>
                    <a:pt x="858" y="156"/>
                    <a:pt x="858" y="155"/>
                  </a:cubicBezTo>
                  <a:cubicBezTo>
                    <a:pt x="857" y="154"/>
                    <a:pt x="858" y="154"/>
                    <a:pt x="858" y="153"/>
                  </a:cubicBezTo>
                  <a:cubicBezTo>
                    <a:pt x="858" y="152"/>
                    <a:pt x="859" y="152"/>
                    <a:pt x="859" y="151"/>
                  </a:cubicBezTo>
                  <a:cubicBezTo>
                    <a:pt x="859" y="150"/>
                    <a:pt x="860" y="149"/>
                    <a:pt x="860" y="148"/>
                  </a:cubicBezTo>
                  <a:cubicBezTo>
                    <a:pt x="860" y="147"/>
                    <a:pt x="861" y="148"/>
                    <a:pt x="862" y="148"/>
                  </a:cubicBezTo>
                  <a:cubicBezTo>
                    <a:pt x="863" y="147"/>
                    <a:pt x="863" y="146"/>
                    <a:pt x="862" y="145"/>
                  </a:cubicBezTo>
                  <a:cubicBezTo>
                    <a:pt x="861" y="144"/>
                    <a:pt x="859" y="143"/>
                    <a:pt x="859" y="143"/>
                  </a:cubicBezTo>
                  <a:cubicBezTo>
                    <a:pt x="859" y="143"/>
                    <a:pt x="858" y="143"/>
                    <a:pt x="857" y="142"/>
                  </a:cubicBezTo>
                  <a:cubicBezTo>
                    <a:pt x="857" y="141"/>
                    <a:pt x="857" y="141"/>
                    <a:pt x="857" y="139"/>
                  </a:cubicBezTo>
                  <a:cubicBezTo>
                    <a:pt x="856" y="136"/>
                    <a:pt x="855" y="136"/>
                    <a:pt x="855" y="135"/>
                  </a:cubicBezTo>
                  <a:cubicBezTo>
                    <a:pt x="855" y="134"/>
                    <a:pt x="855" y="134"/>
                    <a:pt x="855" y="133"/>
                  </a:cubicBezTo>
                  <a:cubicBezTo>
                    <a:pt x="855" y="132"/>
                    <a:pt x="853" y="130"/>
                    <a:pt x="853" y="130"/>
                  </a:cubicBezTo>
                  <a:cubicBezTo>
                    <a:pt x="852" y="129"/>
                    <a:pt x="852" y="128"/>
                    <a:pt x="852" y="128"/>
                  </a:cubicBezTo>
                  <a:cubicBezTo>
                    <a:pt x="851" y="127"/>
                    <a:pt x="850" y="128"/>
                    <a:pt x="849" y="128"/>
                  </a:cubicBezTo>
                  <a:cubicBezTo>
                    <a:pt x="848" y="129"/>
                    <a:pt x="849" y="130"/>
                    <a:pt x="849" y="131"/>
                  </a:cubicBezTo>
                  <a:cubicBezTo>
                    <a:pt x="850" y="132"/>
                    <a:pt x="849" y="132"/>
                    <a:pt x="849" y="133"/>
                  </a:cubicBezTo>
                  <a:cubicBezTo>
                    <a:pt x="849" y="133"/>
                    <a:pt x="850" y="134"/>
                    <a:pt x="850" y="135"/>
                  </a:cubicBezTo>
                  <a:cubicBezTo>
                    <a:pt x="851" y="135"/>
                    <a:pt x="850" y="137"/>
                    <a:pt x="850" y="137"/>
                  </a:cubicBezTo>
                  <a:cubicBezTo>
                    <a:pt x="848" y="138"/>
                    <a:pt x="848" y="141"/>
                    <a:pt x="848" y="141"/>
                  </a:cubicBezTo>
                  <a:cubicBezTo>
                    <a:pt x="848" y="141"/>
                    <a:pt x="848" y="141"/>
                    <a:pt x="847" y="142"/>
                  </a:cubicBezTo>
                  <a:cubicBezTo>
                    <a:pt x="847" y="142"/>
                    <a:pt x="847" y="143"/>
                    <a:pt x="847" y="145"/>
                  </a:cubicBezTo>
                  <a:cubicBezTo>
                    <a:pt x="847" y="146"/>
                    <a:pt x="848" y="147"/>
                    <a:pt x="848" y="147"/>
                  </a:cubicBezTo>
                  <a:cubicBezTo>
                    <a:pt x="848" y="147"/>
                    <a:pt x="846" y="148"/>
                    <a:pt x="845" y="148"/>
                  </a:cubicBezTo>
                  <a:cubicBezTo>
                    <a:pt x="845" y="148"/>
                    <a:pt x="843" y="148"/>
                    <a:pt x="842" y="151"/>
                  </a:cubicBezTo>
                  <a:cubicBezTo>
                    <a:pt x="841" y="154"/>
                    <a:pt x="839" y="155"/>
                    <a:pt x="839" y="155"/>
                  </a:cubicBezTo>
                  <a:cubicBezTo>
                    <a:pt x="839" y="155"/>
                    <a:pt x="837" y="155"/>
                    <a:pt x="837" y="156"/>
                  </a:cubicBezTo>
                  <a:cubicBezTo>
                    <a:pt x="836" y="156"/>
                    <a:pt x="835" y="157"/>
                    <a:pt x="834" y="157"/>
                  </a:cubicBezTo>
                  <a:cubicBezTo>
                    <a:pt x="833" y="158"/>
                    <a:pt x="833" y="159"/>
                    <a:pt x="831" y="160"/>
                  </a:cubicBezTo>
                  <a:cubicBezTo>
                    <a:pt x="830" y="160"/>
                    <a:pt x="829" y="162"/>
                    <a:pt x="829" y="162"/>
                  </a:cubicBezTo>
                  <a:cubicBezTo>
                    <a:pt x="827" y="161"/>
                    <a:pt x="825" y="164"/>
                    <a:pt x="825" y="164"/>
                  </a:cubicBezTo>
                  <a:cubicBezTo>
                    <a:pt x="825" y="164"/>
                    <a:pt x="823" y="164"/>
                    <a:pt x="822" y="164"/>
                  </a:cubicBezTo>
                  <a:cubicBezTo>
                    <a:pt x="820" y="166"/>
                    <a:pt x="822" y="168"/>
                    <a:pt x="823" y="168"/>
                  </a:cubicBezTo>
                  <a:cubicBezTo>
                    <a:pt x="823" y="168"/>
                    <a:pt x="824" y="170"/>
                    <a:pt x="824" y="170"/>
                  </a:cubicBezTo>
                  <a:cubicBezTo>
                    <a:pt x="824" y="171"/>
                    <a:pt x="822" y="171"/>
                    <a:pt x="822" y="171"/>
                  </a:cubicBezTo>
                  <a:cubicBezTo>
                    <a:pt x="821" y="170"/>
                    <a:pt x="820" y="169"/>
                    <a:pt x="820" y="169"/>
                  </a:cubicBezTo>
                  <a:cubicBezTo>
                    <a:pt x="820" y="169"/>
                    <a:pt x="819" y="167"/>
                    <a:pt x="818" y="169"/>
                  </a:cubicBezTo>
                  <a:cubicBezTo>
                    <a:pt x="816" y="171"/>
                    <a:pt x="815" y="171"/>
                    <a:pt x="814" y="170"/>
                  </a:cubicBezTo>
                  <a:cubicBezTo>
                    <a:pt x="814" y="170"/>
                    <a:pt x="815" y="168"/>
                    <a:pt x="815" y="168"/>
                  </a:cubicBezTo>
                  <a:cubicBezTo>
                    <a:pt x="815" y="168"/>
                    <a:pt x="818" y="166"/>
                    <a:pt x="820" y="163"/>
                  </a:cubicBezTo>
                  <a:cubicBezTo>
                    <a:pt x="823" y="160"/>
                    <a:pt x="821" y="161"/>
                    <a:pt x="821" y="160"/>
                  </a:cubicBezTo>
                  <a:cubicBezTo>
                    <a:pt x="820" y="158"/>
                    <a:pt x="820" y="158"/>
                    <a:pt x="820" y="156"/>
                  </a:cubicBezTo>
                  <a:cubicBezTo>
                    <a:pt x="820" y="155"/>
                    <a:pt x="821" y="153"/>
                    <a:pt x="821" y="153"/>
                  </a:cubicBezTo>
                  <a:cubicBezTo>
                    <a:pt x="821" y="153"/>
                    <a:pt x="822" y="153"/>
                    <a:pt x="823" y="151"/>
                  </a:cubicBezTo>
                  <a:cubicBezTo>
                    <a:pt x="824" y="150"/>
                    <a:pt x="824" y="150"/>
                    <a:pt x="825" y="148"/>
                  </a:cubicBezTo>
                  <a:cubicBezTo>
                    <a:pt x="826" y="147"/>
                    <a:pt x="826" y="147"/>
                    <a:pt x="827" y="145"/>
                  </a:cubicBezTo>
                  <a:cubicBezTo>
                    <a:pt x="827" y="144"/>
                    <a:pt x="829" y="142"/>
                    <a:pt x="830" y="142"/>
                  </a:cubicBezTo>
                  <a:cubicBezTo>
                    <a:pt x="831" y="141"/>
                    <a:pt x="832" y="139"/>
                    <a:pt x="832" y="139"/>
                  </a:cubicBezTo>
                  <a:cubicBezTo>
                    <a:pt x="832" y="139"/>
                    <a:pt x="833" y="135"/>
                    <a:pt x="833" y="135"/>
                  </a:cubicBezTo>
                  <a:cubicBezTo>
                    <a:pt x="833" y="134"/>
                    <a:pt x="834" y="131"/>
                    <a:pt x="835" y="131"/>
                  </a:cubicBezTo>
                  <a:cubicBezTo>
                    <a:pt x="836" y="131"/>
                    <a:pt x="837" y="130"/>
                    <a:pt x="837" y="129"/>
                  </a:cubicBezTo>
                  <a:cubicBezTo>
                    <a:pt x="838" y="128"/>
                    <a:pt x="838" y="126"/>
                    <a:pt x="838" y="125"/>
                  </a:cubicBezTo>
                  <a:cubicBezTo>
                    <a:pt x="838" y="123"/>
                    <a:pt x="839" y="124"/>
                    <a:pt x="839" y="124"/>
                  </a:cubicBezTo>
                  <a:cubicBezTo>
                    <a:pt x="840" y="124"/>
                    <a:pt x="840" y="122"/>
                    <a:pt x="840" y="121"/>
                  </a:cubicBezTo>
                  <a:cubicBezTo>
                    <a:pt x="840" y="119"/>
                    <a:pt x="840" y="118"/>
                    <a:pt x="840" y="118"/>
                  </a:cubicBezTo>
                  <a:cubicBezTo>
                    <a:pt x="840" y="117"/>
                    <a:pt x="841" y="118"/>
                    <a:pt x="842" y="118"/>
                  </a:cubicBezTo>
                  <a:cubicBezTo>
                    <a:pt x="842" y="118"/>
                    <a:pt x="842" y="117"/>
                    <a:pt x="842" y="115"/>
                  </a:cubicBezTo>
                  <a:cubicBezTo>
                    <a:pt x="842" y="113"/>
                    <a:pt x="843" y="113"/>
                    <a:pt x="843" y="112"/>
                  </a:cubicBezTo>
                  <a:cubicBezTo>
                    <a:pt x="844" y="111"/>
                    <a:pt x="844" y="110"/>
                    <a:pt x="844" y="108"/>
                  </a:cubicBezTo>
                  <a:cubicBezTo>
                    <a:pt x="844" y="107"/>
                    <a:pt x="845" y="107"/>
                    <a:pt x="846" y="107"/>
                  </a:cubicBezTo>
                  <a:cubicBezTo>
                    <a:pt x="847" y="107"/>
                    <a:pt x="848" y="102"/>
                    <a:pt x="848" y="101"/>
                  </a:cubicBezTo>
                  <a:cubicBezTo>
                    <a:pt x="848" y="99"/>
                    <a:pt x="848" y="100"/>
                    <a:pt x="849" y="99"/>
                  </a:cubicBezTo>
                  <a:cubicBezTo>
                    <a:pt x="851" y="98"/>
                    <a:pt x="850" y="98"/>
                    <a:pt x="851" y="96"/>
                  </a:cubicBezTo>
                  <a:cubicBezTo>
                    <a:pt x="852" y="95"/>
                    <a:pt x="853" y="91"/>
                    <a:pt x="855" y="89"/>
                  </a:cubicBezTo>
                  <a:cubicBezTo>
                    <a:pt x="856" y="87"/>
                    <a:pt x="857" y="89"/>
                    <a:pt x="858" y="89"/>
                  </a:cubicBezTo>
                  <a:cubicBezTo>
                    <a:pt x="859" y="89"/>
                    <a:pt x="859" y="86"/>
                    <a:pt x="859" y="84"/>
                  </a:cubicBezTo>
                  <a:cubicBezTo>
                    <a:pt x="859" y="83"/>
                    <a:pt x="861" y="81"/>
                    <a:pt x="861" y="81"/>
                  </a:cubicBezTo>
                  <a:cubicBezTo>
                    <a:pt x="861" y="81"/>
                    <a:pt x="862" y="82"/>
                    <a:pt x="864" y="83"/>
                  </a:cubicBezTo>
                  <a:cubicBezTo>
                    <a:pt x="866" y="83"/>
                    <a:pt x="866" y="83"/>
                    <a:pt x="868" y="83"/>
                  </a:cubicBezTo>
                  <a:cubicBezTo>
                    <a:pt x="869" y="83"/>
                    <a:pt x="868" y="80"/>
                    <a:pt x="869" y="78"/>
                  </a:cubicBezTo>
                  <a:cubicBezTo>
                    <a:pt x="869" y="76"/>
                    <a:pt x="868" y="74"/>
                    <a:pt x="868" y="73"/>
                  </a:cubicBezTo>
                  <a:cubicBezTo>
                    <a:pt x="868" y="73"/>
                    <a:pt x="870" y="72"/>
                    <a:pt x="871" y="70"/>
                  </a:cubicBezTo>
                  <a:cubicBezTo>
                    <a:pt x="872" y="68"/>
                    <a:pt x="872" y="69"/>
                    <a:pt x="874" y="68"/>
                  </a:cubicBezTo>
                  <a:cubicBezTo>
                    <a:pt x="876" y="66"/>
                    <a:pt x="875" y="66"/>
                    <a:pt x="876" y="65"/>
                  </a:cubicBezTo>
                  <a:cubicBezTo>
                    <a:pt x="876" y="65"/>
                    <a:pt x="877" y="64"/>
                    <a:pt x="878" y="63"/>
                  </a:cubicBezTo>
                  <a:cubicBezTo>
                    <a:pt x="879" y="61"/>
                    <a:pt x="880" y="62"/>
                    <a:pt x="880" y="61"/>
                  </a:cubicBezTo>
                  <a:cubicBezTo>
                    <a:pt x="881" y="60"/>
                    <a:pt x="882" y="57"/>
                    <a:pt x="882" y="56"/>
                  </a:cubicBezTo>
                  <a:cubicBezTo>
                    <a:pt x="882" y="55"/>
                    <a:pt x="884" y="54"/>
                    <a:pt x="885" y="53"/>
                  </a:cubicBezTo>
                  <a:cubicBezTo>
                    <a:pt x="886" y="51"/>
                    <a:pt x="885" y="49"/>
                    <a:pt x="886" y="48"/>
                  </a:cubicBezTo>
                  <a:cubicBezTo>
                    <a:pt x="886" y="47"/>
                    <a:pt x="886" y="46"/>
                    <a:pt x="886" y="44"/>
                  </a:cubicBezTo>
                  <a:cubicBezTo>
                    <a:pt x="886" y="42"/>
                    <a:pt x="887" y="42"/>
                    <a:pt x="888" y="40"/>
                  </a:cubicBezTo>
                  <a:cubicBezTo>
                    <a:pt x="889" y="39"/>
                    <a:pt x="892" y="35"/>
                    <a:pt x="892" y="35"/>
                  </a:cubicBezTo>
                  <a:cubicBezTo>
                    <a:pt x="893" y="34"/>
                    <a:pt x="896" y="34"/>
                    <a:pt x="897" y="34"/>
                  </a:cubicBezTo>
                  <a:cubicBezTo>
                    <a:pt x="899" y="34"/>
                    <a:pt x="899" y="33"/>
                    <a:pt x="900" y="31"/>
                  </a:cubicBezTo>
                  <a:cubicBezTo>
                    <a:pt x="900" y="29"/>
                    <a:pt x="900" y="29"/>
                    <a:pt x="900" y="28"/>
                  </a:cubicBezTo>
                  <a:cubicBezTo>
                    <a:pt x="900" y="26"/>
                    <a:pt x="901" y="26"/>
                    <a:pt x="902" y="25"/>
                  </a:cubicBezTo>
                  <a:cubicBezTo>
                    <a:pt x="902" y="25"/>
                    <a:pt x="903" y="23"/>
                    <a:pt x="903" y="21"/>
                  </a:cubicBezTo>
                  <a:cubicBezTo>
                    <a:pt x="904" y="19"/>
                    <a:pt x="905" y="20"/>
                    <a:pt x="906" y="20"/>
                  </a:cubicBezTo>
                  <a:cubicBezTo>
                    <a:pt x="907" y="19"/>
                    <a:pt x="907" y="17"/>
                    <a:pt x="908" y="15"/>
                  </a:cubicBezTo>
                  <a:cubicBezTo>
                    <a:pt x="909" y="14"/>
                    <a:pt x="913" y="15"/>
                    <a:pt x="913" y="16"/>
                  </a:cubicBezTo>
                  <a:cubicBezTo>
                    <a:pt x="914" y="16"/>
                    <a:pt x="914" y="17"/>
                    <a:pt x="914" y="18"/>
                  </a:cubicBezTo>
                  <a:cubicBezTo>
                    <a:pt x="915" y="19"/>
                    <a:pt x="916" y="20"/>
                    <a:pt x="918" y="21"/>
                  </a:cubicBezTo>
                  <a:cubicBezTo>
                    <a:pt x="921" y="22"/>
                    <a:pt x="920" y="24"/>
                    <a:pt x="920" y="26"/>
                  </a:cubicBezTo>
                  <a:cubicBezTo>
                    <a:pt x="921" y="27"/>
                    <a:pt x="924" y="26"/>
                    <a:pt x="925" y="27"/>
                  </a:cubicBezTo>
                  <a:cubicBezTo>
                    <a:pt x="926" y="28"/>
                    <a:pt x="926" y="30"/>
                    <a:pt x="927" y="33"/>
                  </a:cubicBezTo>
                  <a:cubicBezTo>
                    <a:pt x="928" y="35"/>
                    <a:pt x="928" y="35"/>
                    <a:pt x="931" y="37"/>
                  </a:cubicBezTo>
                  <a:cubicBezTo>
                    <a:pt x="933" y="39"/>
                    <a:pt x="933" y="38"/>
                    <a:pt x="933" y="40"/>
                  </a:cubicBezTo>
                  <a:cubicBezTo>
                    <a:pt x="934" y="43"/>
                    <a:pt x="935" y="42"/>
                    <a:pt x="937" y="44"/>
                  </a:cubicBezTo>
                  <a:cubicBezTo>
                    <a:pt x="938" y="46"/>
                    <a:pt x="939" y="46"/>
                    <a:pt x="939" y="47"/>
                  </a:cubicBezTo>
                  <a:cubicBezTo>
                    <a:pt x="940" y="48"/>
                    <a:pt x="941" y="51"/>
                    <a:pt x="942" y="51"/>
                  </a:cubicBezTo>
                  <a:cubicBezTo>
                    <a:pt x="942" y="51"/>
                    <a:pt x="943" y="51"/>
                    <a:pt x="945" y="52"/>
                  </a:cubicBezTo>
                  <a:cubicBezTo>
                    <a:pt x="948" y="53"/>
                    <a:pt x="946" y="53"/>
                    <a:pt x="946" y="55"/>
                  </a:cubicBezTo>
                  <a:cubicBezTo>
                    <a:pt x="947" y="57"/>
                    <a:pt x="948" y="56"/>
                    <a:pt x="950" y="57"/>
                  </a:cubicBezTo>
                  <a:cubicBezTo>
                    <a:pt x="951" y="58"/>
                    <a:pt x="951" y="59"/>
                    <a:pt x="952" y="61"/>
                  </a:cubicBezTo>
                  <a:cubicBezTo>
                    <a:pt x="954" y="63"/>
                    <a:pt x="955" y="63"/>
                    <a:pt x="956" y="62"/>
                  </a:cubicBezTo>
                  <a:cubicBezTo>
                    <a:pt x="957" y="62"/>
                    <a:pt x="956" y="60"/>
                    <a:pt x="956" y="59"/>
                  </a:cubicBezTo>
                  <a:cubicBezTo>
                    <a:pt x="956" y="59"/>
                    <a:pt x="953" y="55"/>
                    <a:pt x="952" y="54"/>
                  </a:cubicBezTo>
                  <a:cubicBezTo>
                    <a:pt x="952" y="54"/>
                    <a:pt x="949" y="48"/>
                    <a:pt x="948" y="47"/>
                  </a:cubicBezTo>
                  <a:cubicBezTo>
                    <a:pt x="948" y="46"/>
                    <a:pt x="948" y="45"/>
                    <a:pt x="948" y="42"/>
                  </a:cubicBezTo>
                  <a:cubicBezTo>
                    <a:pt x="948" y="40"/>
                    <a:pt x="947" y="38"/>
                    <a:pt x="945" y="35"/>
                  </a:cubicBezTo>
                  <a:cubicBezTo>
                    <a:pt x="944" y="31"/>
                    <a:pt x="941" y="31"/>
                    <a:pt x="941" y="29"/>
                  </a:cubicBezTo>
                  <a:cubicBezTo>
                    <a:pt x="941" y="28"/>
                    <a:pt x="942" y="28"/>
                    <a:pt x="941" y="25"/>
                  </a:cubicBezTo>
                  <a:cubicBezTo>
                    <a:pt x="939" y="23"/>
                    <a:pt x="939" y="23"/>
                    <a:pt x="939" y="23"/>
                  </a:cubicBezTo>
                  <a:cubicBezTo>
                    <a:pt x="939" y="22"/>
                    <a:pt x="940" y="21"/>
                    <a:pt x="940" y="21"/>
                  </a:cubicBezTo>
                  <a:cubicBezTo>
                    <a:pt x="940" y="20"/>
                    <a:pt x="937" y="18"/>
                    <a:pt x="936" y="17"/>
                  </a:cubicBezTo>
                  <a:cubicBezTo>
                    <a:pt x="935" y="15"/>
                    <a:pt x="936" y="15"/>
                    <a:pt x="933" y="13"/>
                  </a:cubicBezTo>
                  <a:cubicBezTo>
                    <a:pt x="931" y="11"/>
                    <a:pt x="928" y="6"/>
                    <a:pt x="927" y="5"/>
                  </a:cubicBezTo>
                  <a:cubicBezTo>
                    <a:pt x="927" y="4"/>
                    <a:pt x="923" y="4"/>
                    <a:pt x="923" y="4"/>
                  </a:cubicBezTo>
                  <a:cubicBezTo>
                    <a:pt x="923" y="4"/>
                    <a:pt x="918" y="5"/>
                    <a:pt x="917" y="6"/>
                  </a:cubicBezTo>
                  <a:cubicBezTo>
                    <a:pt x="915" y="7"/>
                    <a:pt x="914" y="6"/>
                    <a:pt x="914" y="5"/>
                  </a:cubicBezTo>
                  <a:cubicBezTo>
                    <a:pt x="914" y="4"/>
                    <a:pt x="913" y="4"/>
                    <a:pt x="911" y="4"/>
                  </a:cubicBezTo>
                  <a:cubicBezTo>
                    <a:pt x="909" y="4"/>
                    <a:pt x="907" y="4"/>
                    <a:pt x="906" y="7"/>
                  </a:cubicBezTo>
                  <a:cubicBezTo>
                    <a:pt x="904" y="9"/>
                    <a:pt x="907" y="10"/>
                    <a:pt x="907" y="10"/>
                  </a:cubicBezTo>
                  <a:cubicBezTo>
                    <a:pt x="907" y="11"/>
                    <a:pt x="905" y="11"/>
                    <a:pt x="904" y="12"/>
                  </a:cubicBezTo>
                  <a:cubicBezTo>
                    <a:pt x="903" y="13"/>
                    <a:pt x="902" y="14"/>
                    <a:pt x="900" y="17"/>
                  </a:cubicBezTo>
                  <a:cubicBezTo>
                    <a:pt x="897" y="21"/>
                    <a:pt x="897" y="19"/>
                    <a:pt x="897" y="17"/>
                  </a:cubicBezTo>
                  <a:cubicBezTo>
                    <a:pt x="897" y="15"/>
                    <a:pt x="901" y="13"/>
                    <a:pt x="897" y="6"/>
                  </a:cubicBezTo>
                  <a:cubicBezTo>
                    <a:pt x="894" y="0"/>
                    <a:pt x="884" y="0"/>
                    <a:pt x="884" y="0"/>
                  </a:cubicBezTo>
                  <a:cubicBezTo>
                    <a:pt x="884" y="0"/>
                    <a:pt x="883" y="0"/>
                    <a:pt x="881" y="0"/>
                  </a:cubicBezTo>
                  <a:cubicBezTo>
                    <a:pt x="880" y="0"/>
                    <a:pt x="879" y="0"/>
                    <a:pt x="877" y="1"/>
                  </a:cubicBezTo>
                  <a:cubicBezTo>
                    <a:pt x="876" y="1"/>
                    <a:pt x="875" y="2"/>
                    <a:pt x="873" y="3"/>
                  </a:cubicBezTo>
                  <a:cubicBezTo>
                    <a:pt x="871" y="3"/>
                    <a:pt x="872" y="2"/>
                    <a:pt x="871" y="2"/>
                  </a:cubicBezTo>
                  <a:cubicBezTo>
                    <a:pt x="870" y="1"/>
                    <a:pt x="869" y="3"/>
                    <a:pt x="868" y="3"/>
                  </a:cubicBezTo>
                  <a:cubicBezTo>
                    <a:pt x="868" y="3"/>
                    <a:pt x="866" y="3"/>
                    <a:pt x="863" y="4"/>
                  </a:cubicBezTo>
                  <a:cubicBezTo>
                    <a:pt x="859" y="5"/>
                    <a:pt x="861" y="6"/>
                    <a:pt x="861" y="6"/>
                  </a:cubicBezTo>
                  <a:cubicBezTo>
                    <a:pt x="860" y="6"/>
                    <a:pt x="855" y="5"/>
                    <a:pt x="852" y="7"/>
                  </a:cubicBezTo>
                  <a:cubicBezTo>
                    <a:pt x="849" y="9"/>
                    <a:pt x="849" y="11"/>
                    <a:pt x="849" y="11"/>
                  </a:cubicBezTo>
                  <a:cubicBezTo>
                    <a:pt x="849" y="11"/>
                    <a:pt x="848" y="11"/>
                    <a:pt x="844" y="12"/>
                  </a:cubicBezTo>
                  <a:cubicBezTo>
                    <a:pt x="841" y="12"/>
                    <a:pt x="843" y="14"/>
                    <a:pt x="842" y="14"/>
                  </a:cubicBezTo>
                  <a:cubicBezTo>
                    <a:pt x="841" y="15"/>
                    <a:pt x="840" y="16"/>
                    <a:pt x="839" y="16"/>
                  </a:cubicBezTo>
                  <a:cubicBezTo>
                    <a:pt x="838" y="16"/>
                    <a:pt x="836" y="17"/>
                    <a:pt x="835" y="17"/>
                  </a:cubicBezTo>
                  <a:cubicBezTo>
                    <a:pt x="834" y="17"/>
                    <a:pt x="833" y="17"/>
                    <a:pt x="831" y="19"/>
                  </a:cubicBezTo>
                  <a:cubicBezTo>
                    <a:pt x="829" y="20"/>
                    <a:pt x="827" y="21"/>
                    <a:pt x="827" y="21"/>
                  </a:cubicBezTo>
                  <a:cubicBezTo>
                    <a:pt x="827" y="21"/>
                    <a:pt x="823" y="22"/>
                    <a:pt x="822" y="22"/>
                  </a:cubicBezTo>
                  <a:cubicBezTo>
                    <a:pt x="821" y="23"/>
                    <a:pt x="819" y="24"/>
                    <a:pt x="819" y="25"/>
                  </a:cubicBezTo>
                  <a:cubicBezTo>
                    <a:pt x="818" y="26"/>
                    <a:pt x="816" y="27"/>
                    <a:pt x="816" y="27"/>
                  </a:cubicBezTo>
                  <a:cubicBezTo>
                    <a:pt x="816" y="27"/>
                    <a:pt x="813" y="25"/>
                    <a:pt x="812" y="27"/>
                  </a:cubicBezTo>
                  <a:cubicBezTo>
                    <a:pt x="810" y="28"/>
                    <a:pt x="810" y="30"/>
                    <a:pt x="809" y="30"/>
                  </a:cubicBezTo>
                  <a:cubicBezTo>
                    <a:pt x="807" y="29"/>
                    <a:pt x="806" y="29"/>
                    <a:pt x="805" y="30"/>
                  </a:cubicBezTo>
                  <a:cubicBezTo>
                    <a:pt x="804" y="30"/>
                    <a:pt x="802" y="32"/>
                    <a:pt x="802" y="32"/>
                  </a:cubicBezTo>
                  <a:cubicBezTo>
                    <a:pt x="802" y="32"/>
                    <a:pt x="799" y="32"/>
                    <a:pt x="797" y="33"/>
                  </a:cubicBezTo>
                  <a:cubicBezTo>
                    <a:pt x="795" y="34"/>
                    <a:pt x="796" y="34"/>
                    <a:pt x="792" y="35"/>
                  </a:cubicBezTo>
                  <a:cubicBezTo>
                    <a:pt x="788" y="36"/>
                    <a:pt x="789" y="37"/>
                    <a:pt x="791" y="37"/>
                  </a:cubicBezTo>
                  <a:cubicBezTo>
                    <a:pt x="793" y="38"/>
                    <a:pt x="791" y="40"/>
                    <a:pt x="791" y="40"/>
                  </a:cubicBezTo>
                  <a:cubicBezTo>
                    <a:pt x="791" y="40"/>
                    <a:pt x="791" y="39"/>
                    <a:pt x="787" y="39"/>
                  </a:cubicBezTo>
                  <a:cubicBezTo>
                    <a:pt x="783" y="38"/>
                    <a:pt x="785" y="40"/>
                    <a:pt x="786" y="41"/>
                  </a:cubicBez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7" y="42"/>
                    <a:pt x="787" y="42"/>
                  </a:cubicBezTo>
                  <a:cubicBezTo>
                    <a:pt x="786" y="42"/>
                    <a:pt x="786" y="42"/>
                    <a:pt x="785" y="44"/>
                  </a:cubicBezTo>
                  <a:cubicBezTo>
                    <a:pt x="783" y="45"/>
                    <a:pt x="780" y="46"/>
                    <a:pt x="775" y="47"/>
                  </a:cubicBezTo>
                  <a:cubicBezTo>
                    <a:pt x="770" y="47"/>
                    <a:pt x="775" y="48"/>
                    <a:pt x="770" y="49"/>
                  </a:cubicBezTo>
                  <a:cubicBezTo>
                    <a:pt x="765" y="49"/>
                    <a:pt x="767" y="50"/>
                    <a:pt x="765" y="51"/>
                  </a:cubicBezTo>
                  <a:cubicBezTo>
                    <a:pt x="764" y="52"/>
                    <a:pt x="759" y="53"/>
                    <a:pt x="758" y="54"/>
                  </a:cubicBezTo>
                  <a:cubicBezTo>
                    <a:pt x="756" y="55"/>
                    <a:pt x="758" y="55"/>
                    <a:pt x="759" y="56"/>
                  </a:cubicBezTo>
                  <a:cubicBezTo>
                    <a:pt x="760" y="56"/>
                    <a:pt x="760" y="57"/>
                    <a:pt x="762" y="57"/>
                  </a:cubicBezTo>
                  <a:cubicBezTo>
                    <a:pt x="764" y="58"/>
                    <a:pt x="768" y="57"/>
                    <a:pt x="768" y="57"/>
                  </a:cubicBezTo>
                  <a:cubicBezTo>
                    <a:pt x="769" y="57"/>
                    <a:pt x="771" y="56"/>
                    <a:pt x="772" y="55"/>
                  </a:cubicBezTo>
                  <a:cubicBezTo>
                    <a:pt x="773" y="54"/>
                    <a:pt x="773" y="54"/>
                    <a:pt x="775" y="54"/>
                  </a:cubicBezTo>
                  <a:cubicBezTo>
                    <a:pt x="778" y="54"/>
                    <a:pt x="777" y="55"/>
                    <a:pt x="779" y="55"/>
                  </a:cubicBezTo>
                  <a:cubicBezTo>
                    <a:pt x="781" y="54"/>
                    <a:pt x="780" y="53"/>
                    <a:pt x="781" y="53"/>
                  </a:cubicBezTo>
                  <a:cubicBezTo>
                    <a:pt x="783" y="52"/>
                    <a:pt x="786" y="52"/>
                    <a:pt x="787" y="52"/>
                  </a:cubicBezTo>
                  <a:cubicBezTo>
                    <a:pt x="788" y="52"/>
                    <a:pt x="791" y="52"/>
                    <a:pt x="793" y="51"/>
                  </a:cubicBezTo>
                  <a:cubicBezTo>
                    <a:pt x="794" y="51"/>
                    <a:pt x="797" y="50"/>
                    <a:pt x="798" y="49"/>
                  </a:cubicBezTo>
                  <a:cubicBezTo>
                    <a:pt x="800" y="49"/>
                    <a:pt x="799" y="49"/>
                    <a:pt x="800" y="49"/>
                  </a:cubicBezTo>
                  <a:cubicBezTo>
                    <a:pt x="801" y="49"/>
                    <a:pt x="802" y="49"/>
                    <a:pt x="802" y="49"/>
                  </a:cubicBezTo>
                  <a:cubicBezTo>
                    <a:pt x="802" y="49"/>
                    <a:pt x="806" y="48"/>
                    <a:pt x="809" y="48"/>
                  </a:cubicBezTo>
                  <a:cubicBezTo>
                    <a:pt x="811" y="47"/>
                    <a:pt x="810" y="47"/>
                    <a:pt x="811" y="46"/>
                  </a:cubicBezTo>
                  <a:cubicBezTo>
                    <a:pt x="812" y="45"/>
                    <a:pt x="814" y="45"/>
                    <a:pt x="814" y="45"/>
                  </a:cubicBezTo>
                  <a:cubicBezTo>
                    <a:pt x="815" y="45"/>
                    <a:pt x="820" y="43"/>
                    <a:pt x="821" y="43"/>
                  </a:cubicBezTo>
                  <a:cubicBezTo>
                    <a:pt x="822" y="43"/>
                    <a:pt x="822" y="43"/>
                    <a:pt x="823" y="43"/>
                  </a:cubicBezTo>
                  <a:cubicBezTo>
                    <a:pt x="824" y="43"/>
                    <a:pt x="826" y="42"/>
                    <a:pt x="828" y="41"/>
                  </a:cubicBezTo>
                  <a:cubicBezTo>
                    <a:pt x="829" y="41"/>
                    <a:pt x="830" y="40"/>
                    <a:pt x="833" y="39"/>
                  </a:cubicBezTo>
                  <a:cubicBezTo>
                    <a:pt x="835" y="38"/>
                    <a:pt x="835" y="40"/>
                    <a:pt x="835" y="40"/>
                  </a:cubicBezTo>
                  <a:cubicBezTo>
                    <a:pt x="836" y="40"/>
                    <a:pt x="837" y="38"/>
                    <a:pt x="838" y="38"/>
                  </a:cubicBezTo>
                  <a:cubicBezTo>
                    <a:pt x="839" y="38"/>
                    <a:pt x="840" y="38"/>
                    <a:pt x="842" y="37"/>
                  </a:cubicBezTo>
                  <a:cubicBezTo>
                    <a:pt x="843" y="37"/>
                    <a:pt x="846" y="36"/>
                    <a:pt x="846" y="35"/>
                  </a:cubicBezTo>
                  <a:cubicBezTo>
                    <a:pt x="846" y="35"/>
                    <a:pt x="848" y="35"/>
                    <a:pt x="848" y="35"/>
                  </a:cubicBezTo>
                  <a:cubicBezTo>
                    <a:pt x="849" y="35"/>
                    <a:pt x="851" y="33"/>
                    <a:pt x="852" y="33"/>
                  </a:cubicBezTo>
                  <a:cubicBezTo>
                    <a:pt x="853" y="32"/>
                    <a:pt x="854" y="31"/>
                    <a:pt x="857" y="31"/>
                  </a:cubicBezTo>
                  <a:cubicBezTo>
                    <a:pt x="860" y="31"/>
                    <a:pt x="860" y="31"/>
                    <a:pt x="862" y="30"/>
                  </a:cubicBezTo>
                  <a:cubicBezTo>
                    <a:pt x="864" y="29"/>
                    <a:pt x="865" y="28"/>
                    <a:pt x="866" y="28"/>
                  </a:cubicBezTo>
                  <a:cubicBezTo>
                    <a:pt x="867" y="28"/>
                    <a:pt x="868" y="28"/>
                    <a:pt x="871" y="27"/>
                  </a:cubicBezTo>
                  <a:cubicBezTo>
                    <a:pt x="874" y="26"/>
                    <a:pt x="872" y="26"/>
                    <a:pt x="875" y="25"/>
                  </a:cubicBezTo>
                  <a:cubicBezTo>
                    <a:pt x="877" y="24"/>
                    <a:pt x="876" y="24"/>
                    <a:pt x="878" y="24"/>
                  </a:cubicBezTo>
                  <a:cubicBezTo>
                    <a:pt x="880" y="23"/>
                    <a:pt x="885" y="20"/>
                    <a:pt x="885" y="20"/>
                  </a:cubicBezTo>
                  <a:cubicBezTo>
                    <a:pt x="885" y="20"/>
                    <a:pt x="888" y="19"/>
                    <a:pt x="889" y="22"/>
                  </a:cubicBezTo>
                  <a:cubicBezTo>
                    <a:pt x="895" y="27"/>
                    <a:pt x="889" y="30"/>
                    <a:pt x="889" y="30"/>
                  </a:cubicBezTo>
                  <a:cubicBezTo>
                    <a:pt x="886" y="35"/>
                    <a:pt x="886" y="35"/>
                    <a:pt x="886" y="35"/>
                  </a:cubicBezTo>
                  <a:cubicBezTo>
                    <a:pt x="880" y="44"/>
                    <a:pt x="880" y="44"/>
                    <a:pt x="880" y="44"/>
                  </a:cubicBezTo>
                  <a:cubicBezTo>
                    <a:pt x="880" y="44"/>
                    <a:pt x="880" y="46"/>
                    <a:pt x="878" y="48"/>
                  </a:cubicBezTo>
                  <a:cubicBezTo>
                    <a:pt x="876" y="50"/>
                    <a:pt x="872" y="55"/>
                    <a:pt x="872" y="55"/>
                  </a:cubicBezTo>
                  <a:cubicBezTo>
                    <a:pt x="869" y="53"/>
                    <a:pt x="866" y="55"/>
                    <a:pt x="865" y="55"/>
                  </a:cubicBezTo>
                  <a:cubicBezTo>
                    <a:pt x="865" y="55"/>
                    <a:pt x="863" y="56"/>
                    <a:pt x="863" y="57"/>
                  </a:cubicBezTo>
                  <a:cubicBezTo>
                    <a:pt x="863" y="58"/>
                    <a:pt x="864" y="58"/>
                    <a:pt x="864" y="58"/>
                  </a:cubicBezTo>
                  <a:cubicBezTo>
                    <a:pt x="864" y="58"/>
                    <a:pt x="864" y="60"/>
                    <a:pt x="864" y="61"/>
                  </a:cubicBezTo>
                  <a:cubicBezTo>
                    <a:pt x="863" y="62"/>
                    <a:pt x="863" y="63"/>
                    <a:pt x="863" y="63"/>
                  </a:cubicBezTo>
                  <a:cubicBezTo>
                    <a:pt x="861" y="63"/>
                    <a:pt x="860" y="63"/>
                    <a:pt x="861" y="66"/>
                  </a:cubicBezTo>
                  <a:cubicBezTo>
                    <a:pt x="861" y="69"/>
                    <a:pt x="859" y="70"/>
                    <a:pt x="859" y="70"/>
                  </a:cubicBezTo>
                  <a:cubicBezTo>
                    <a:pt x="858" y="70"/>
                    <a:pt x="856" y="69"/>
                    <a:pt x="855" y="68"/>
                  </a:cubicBezTo>
                  <a:cubicBezTo>
                    <a:pt x="854" y="68"/>
                    <a:pt x="851" y="69"/>
                    <a:pt x="851" y="67"/>
                  </a:cubicBezTo>
                  <a:cubicBezTo>
                    <a:pt x="851" y="66"/>
                    <a:pt x="850" y="63"/>
                    <a:pt x="850" y="63"/>
                  </a:cubicBezTo>
                  <a:cubicBezTo>
                    <a:pt x="847" y="63"/>
                    <a:pt x="847" y="63"/>
                    <a:pt x="847" y="63"/>
                  </a:cubicBezTo>
                  <a:cubicBezTo>
                    <a:pt x="847" y="63"/>
                    <a:pt x="845" y="66"/>
                    <a:pt x="844" y="66"/>
                  </a:cubicBezTo>
                  <a:cubicBezTo>
                    <a:pt x="843" y="67"/>
                    <a:pt x="841" y="70"/>
                    <a:pt x="841" y="71"/>
                  </a:cubicBezTo>
                  <a:cubicBezTo>
                    <a:pt x="841" y="72"/>
                    <a:pt x="844" y="75"/>
                    <a:pt x="844" y="75"/>
                  </a:cubicBezTo>
                  <a:cubicBezTo>
                    <a:pt x="847" y="75"/>
                    <a:pt x="848" y="77"/>
                    <a:pt x="848" y="77"/>
                  </a:cubicBezTo>
                  <a:cubicBezTo>
                    <a:pt x="850" y="78"/>
                    <a:pt x="848" y="84"/>
                    <a:pt x="848" y="84"/>
                  </a:cubicBezTo>
                  <a:cubicBezTo>
                    <a:pt x="848" y="84"/>
                    <a:pt x="848" y="86"/>
                    <a:pt x="848" y="87"/>
                  </a:cubicBezTo>
                  <a:cubicBezTo>
                    <a:pt x="848" y="87"/>
                    <a:pt x="847" y="89"/>
                    <a:pt x="847" y="90"/>
                  </a:cubicBezTo>
                  <a:cubicBezTo>
                    <a:pt x="847" y="91"/>
                    <a:pt x="846" y="93"/>
                    <a:pt x="846" y="93"/>
                  </a:cubicBezTo>
                  <a:cubicBezTo>
                    <a:pt x="841" y="96"/>
                    <a:pt x="840" y="102"/>
                    <a:pt x="840" y="102"/>
                  </a:cubicBezTo>
                  <a:cubicBezTo>
                    <a:pt x="839" y="105"/>
                    <a:pt x="838" y="107"/>
                    <a:pt x="838" y="107"/>
                  </a:cubicBezTo>
                  <a:cubicBezTo>
                    <a:pt x="838" y="107"/>
                    <a:pt x="838" y="112"/>
                    <a:pt x="837" y="114"/>
                  </a:cubicBezTo>
                  <a:cubicBezTo>
                    <a:pt x="836" y="116"/>
                    <a:pt x="835" y="119"/>
                    <a:pt x="835" y="119"/>
                  </a:cubicBezTo>
                  <a:cubicBezTo>
                    <a:pt x="835" y="119"/>
                    <a:pt x="834" y="123"/>
                    <a:pt x="833" y="122"/>
                  </a:cubicBezTo>
                  <a:cubicBezTo>
                    <a:pt x="831" y="122"/>
                    <a:pt x="830" y="123"/>
                    <a:pt x="831" y="125"/>
                  </a:cubicBezTo>
                  <a:cubicBezTo>
                    <a:pt x="831" y="128"/>
                    <a:pt x="831" y="131"/>
                    <a:pt x="831" y="131"/>
                  </a:cubicBezTo>
                  <a:cubicBezTo>
                    <a:pt x="825" y="133"/>
                    <a:pt x="827" y="135"/>
                    <a:pt x="826" y="137"/>
                  </a:cubicBezTo>
                  <a:cubicBezTo>
                    <a:pt x="825" y="138"/>
                    <a:pt x="822" y="142"/>
                    <a:pt x="822" y="142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4" y="144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22" y="145"/>
                    <a:pt x="822" y="145"/>
                    <a:pt x="822" y="145"/>
                  </a:cubicBezTo>
                  <a:cubicBezTo>
                    <a:pt x="819" y="147"/>
                    <a:pt x="818" y="149"/>
                    <a:pt x="818" y="150"/>
                  </a:cubicBezTo>
                  <a:cubicBezTo>
                    <a:pt x="818" y="151"/>
                    <a:pt x="818" y="151"/>
                    <a:pt x="818" y="151"/>
                  </a:cubicBezTo>
                  <a:cubicBezTo>
                    <a:pt x="817" y="152"/>
                    <a:pt x="817" y="152"/>
                    <a:pt x="816" y="153"/>
                  </a:cubicBezTo>
                  <a:cubicBezTo>
                    <a:pt x="816" y="153"/>
                    <a:pt x="815" y="154"/>
                    <a:pt x="814" y="156"/>
                  </a:cubicBezTo>
                  <a:cubicBezTo>
                    <a:pt x="813" y="157"/>
                    <a:pt x="812" y="158"/>
                    <a:pt x="812" y="158"/>
                  </a:cubicBezTo>
                  <a:cubicBezTo>
                    <a:pt x="812" y="158"/>
                    <a:pt x="811" y="160"/>
                    <a:pt x="811" y="161"/>
                  </a:cubicBezTo>
                  <a:cubicBezTo>
                    <a:pt x="810" y="163"/>
                    <a:pt x="809" y="166"/>
                    <a:pt x="809" y="166"/>
                  </a:cubicBezTo>
                  <a:cubicBezTo>
                    <a:pt x="809" y="169"/>
                    <a:pt x="809" y="169"/>
                    <a:pt x="809" y="169"/>
                  </a:cubicBezTo>
                  <a:cubicBezTo>
                    <a:pt x="806" y="171"/>
                    <a:pt x="806" y="171"/>
                    <a:pt x="806" y="171"/>
                  </a:cubicBezTo>
                  <a:cubicBezTo>
                    <a:pt x="806" y="171"/>
                    <a:pt x="804" y="175"/>
                    <a:pt x="804" y="175"/>
                  </a:cubicBezTo>
                  <a:cubicBezTo>
                    <a:pt x="803" y="176"/>
                    <a:pt x="801" y="178"/>
                    <a:pt x="801" y="179"/>
                  </a:cubicBezTo>
                  <a:cubicBezTo>
                    <a:pt x="801" y="180"/>
                    <a:pt x="800" y="181"/>
                    <a:pt x="798" y="184"/>
                  </a:cubicBezTo>
                  <a:cubicBezTo>
                    <a:pt x="796" y="187"/>
                    <a:pt x="794" y="196"/>
                    <a:pt x="794" y="196"/>
                  </a:cubicBezTo>
                  <a:cubicBezTo>
                    <a:pt x="794" y="196"/>
                    <a:pt x="791" y="197"/>
                    <a:pt x="790" y="197"/>
                  </a:cubicBezTo>
                  <a:cubicBezTo>
                    <a:pt x="790" y="198"/>
                    <a:pt x="788" y="203"/>
                    <a:pt x="786" y="204"/>
                  </a:cubicBezTo>
                  <a:cubicBezTo>
                    <a:pt x="784" y="205"/>
                    <a:pt x="783" y="207"/>
                    <a:pt x="781" y="209"/>
                  </a:cubicBezTo>
                  <a:cubicBezTo>
                    <a:pt x="780" y="212"/>
                    <a:pt x="779" y="213"/>
                    <a:pt x="779" y="213"/>
                  </a:cubicBezTo>
                  <a:cubicBezTo>
                    <a:pt x="779" y="213"/>
                    <a:pt x="779" y="214"/>
                    <a:pt x="779" y="215"/>
                  </a:cubicBezTo>
                  <a:cubicBezTo>
                    <a:pt x="778" y="216"/>
                    <a:pt x="778" y="218"/>
                    <a:pt x="778" y="218"/>
                  </a:cubicBezTo>
                  <a:cubicBezTo>
                    <a:pt x="778" y="219"/>
                    <a:pt x="776" y="225"/>
                    <a:pt x="776" y="226"/>
                  </a:cubicBezTo>
                  <a:cubicBezTo>
                    <a:pt x="777" y="226"/>
                    <a:pt x="779" y="229"/>
                    <a:pt x="777" y="231"/>
                  </a:cubicBezTo>
                  <a:cubicBezTo>
                    <a:pt x="774" y="232"/>
                    <a:pt x="775" y="233"/>
                    <a:pt x="775" y="233"/>
                  </a:cubicBezTo>
                  <a:cubicBezTo>
                    <a:pt x="775" y="233"/>
                    <a:pt x="774" y="237"/>
                    <a:pt x="773" y="237"/>
                  </a:cubicBezTo>
                  <a:cubicBezTo>
                    <a:pt x="773" y="238"/>
                    <a:pt x="772" y="239"/>
                    <a:pt x="771" y="240"/>
                  </a:cubicBezTo>
                  <a:cubicBezTo>
                    <a:pt x="770" y="241"/>
                    <a:pt x="770" y="242"/>
                    <a:pt x="767" y="241"/>
                  </a:cubicBezTo>
                  <a:cubicBezTo>
                    <a:pt x="762" y="237"/>
                    <a:pt x="762" y="240"/>
                    <a:pt x="762" y="241"/>
                  </a:cubicBezTo>
                  <a:cubicBezTo>
                    <a:pt x="762" y="242"/>
                    <a:pt x="763" y="243"/>
                    <a:pt x="764" y="244"/>
                  </a:cubicBezTo>
                  <a:cubicBezTo>
                    <a:pt x="765" y="245"/>
                    <a:pt x="763" y="244"/>
                    <a:pt x="762" y="244"/>
                  </a:cubicBezTo>
                  <a:cubicBezTo>
                    <a:pt x="761" y="244"/>
                    <a:pt x="760" y="244"/>
                    <a:pt x="759" y="246"/>
                  </a:cubicBezTo>
                  <a:cubicBezTo>
                    <a:pt x="759" y="248"/>
                    <a:pt x="759" y="250"/>
                    <a:pt x="759" y="250"/>
                  </a:cubicBezTo>
                  <a:cubicBezTo>
                    <a:pt x="759" y="250"/>
                    <a:pt x="759" y="250"/>
                    <a:pt x="759" y="252"/>
                  </a:cubicBezTo>
                  <a:cubicBezTo>
                    <a:pt x="760" y="254"/>
                    <a:pt x="761" y="254"/>
                    <a:pt x="761" y="255"/>
                  </a:cubicBezTo>
                  <a:cubicBezTo>
                    <a:pt x="761" y="256"/>
                    <a:pt x="760" y="257"/>
                    <a:pt x="761" y="259"/>
                  </a:cubicBezTo>
                  <a:cubicBezTo>
                    <a:pt x="762" y="262"/>
                    <a:pt x="761" y="261"/>
                    <a:pt x="761" y="261"/>
                  </a:cubicBezTo>
                  <a:cubicBezTo>
                    <a:pt x="760" y="260"/>
                    <a:pt x="760" y="260"/>
                    <a:pt x="760" y="260"/>
                  </a:cubicBezTo>
                  <a:cubicBezTo>
                    <a:pt x="753" y="260"/>
                    <a:pt x="753" y="260"/>
                    <a:pt x="753" y="260"/>
                  </a:cubicBezTo>
                  <a:cubicBezTo>
                    <a:pt x="753" y="260"/>
                    <a:pt x="749" y="262"/>
                    <a:pt x="748" y="263"/>
                  </a:cubicBezTo>
                  <a:cubicBezTo>
                    <a:pt x="748" y="265"/>
                    <a:pt x="748" y="268"/>
                    <a:pt x="746" y="267"/>
                  </a:cubicBezTo>
                  <a:cubicBezTo>
                    <a:pt x="744" y="266"/>
                    <a:pt x="740" y="266"/>
                    <a:pt x="738" y="269"/>
                  </a:cubicBezTo>
                  <a:cubicBezTo>
                    <a:pt x="731" y="270"/>
                    <a:pt x="732" y="274"/>
                    <a:pt x="732" y="274"/>
                  </a:cubicBezTo>
                  <a:cubicBezTo>
                    <a:pt x="732" y="274"/>
                    <a:pt x="734" y="274"/>
                    <a:pt x="736" y="275"/>
                  </a:cubicBezTo>
                  <a:cubicBezTo>
                    <a:pt x="738" y="276"/>
                    <a:pt x="736" y="277"/>
                    <a:pt x="735" y="278"/>
                  </a:cubicBezTo>
                  <a:cubicBezTo>
                    <a:pt x="734" y="278"/>
                    <a:pt x="730" y="279"/>
                    <a:pt x="730" y="279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81" y="290"/>
                    <a:pt x="681" y="290"/>
                    <a:pt x="681" y="290"/>
                  </a:cubicBezTo>
                  <a:cubicBezTo>
                    <a:pt x="681" y="290"/>
                    <a:pt x="682" y="292"/>
                    <a:pt x="675" y="292"/>
                  </a:cubicBezTo>
                  <a:cubicBezTo>
                    <a:pt x="669" y="292"/>
                    <a:pt x="665" y="294"/>
                    <a:pt x="663" y="294"/>
                  </a:cubicBezTo>
                  <a:cubicBezTo>
                    <a:pt x="661" y="295"/>
                    <a:pt x="660" y="295"/>
                    <a:pt x="658" y="295"/>
                  </a:cubicBezTo>
                  <a:cubicBezTo>
                    <a:pt x="656" y="295"/>
                    <a:pt x="656" y="295"/>
                    <a:pt x="654" y="295"/>
                  </a:cubicBezTo>
                  <a:cubicBezTo>
                    <a:pt x="653" y="295"/>
                    <a:pt x="653" y="296"/>
                    <a:pt x="650" y="296"/>
                  </a:cubicBezTo>
                  <a:cubicBezTo>
                    <a:pt x="648" y="296"/>
                    <a:pt x="647" y="297"/>
                    <a:pt x="645" y="297"/>
                  </a:cubicBezTo>
                  <a:cubicBezTo>
                    <a:pt x="642" y="297"/>
                    <a:pt x="638" y="299"/>
                    <a:pt x="638" y="299"/>
                  </a:cubicBezTo>
                  <a:cubicBezTo>
                    <a:pt x="638" y="299"/>
                    <a:pt x="636" y="301"/>
                    <a:pt x="635" y="301"/>
                  </a:cubicBezTo>
                  <a:cubicBezTo>
                    <a:pt x="630" y="300"/>
                    <a:pt x="630" y="303"/>
                    <a:pt x="630" y="303"/>
                  </a:cubicBezTo>
                  <a:cubicBezTo>
                    <a:pt x="630" y="303"/>
                    <a:pt x="626" y="304"/>
                    <a:pt x="622" y="305"/>
                  </a:cubicBezTo>
                  <a:cubicBezTo>
                    <a:pt x="615" y="304"/>
                    <a:pt x="616" y="306"/>
                    <a:pt x="611" y="308"/>
                  </a:cubicBezTo>
                  <a:cubicBezTo>
                    <a:pt x="603" y="308"/>
                    <a:pt x="602" y="312"/>
                    <a:pt x="602" y="312"/>
                  </a:cubicBezTo>
                  <a:cubicBezTo>
                    <a:pt x="602" y="312"/>
                    <a:pt x="597" y="313"/>
                    <a:pt x="594" y="312"/>
                  </a:cubicBezTo>
                  <a:cubicBezTo>
                    <a:pt x="590" y="312"/>
                    <a:pt x="586" y="314"/>
                    <a:pt x="584" y="314"/>
                  </a:cubicBezTo>
                  <a:cubicBezTo>
                    <a:pt x="583" y="313"/>
                    <a:pt x="584" y="313"/>
                    <a:pt x="582" y="311"/>
                  </a:cubicBezTo>
                  <a:cubicBezTo>
                    <a:pt x="580" y="309"/>
                    <a:pt x="581" y="309"/>
                    <a:pt x="580" y="307"/>
                  </a:cubicBezTo>
                  <a:cubicBezTo>
                    <a:pt x="579" y="306"/>
                    <a:pt x="579" y="306"/>
                    <a:pt x="577" y="302"/>
                  </a:cubicBezTo>
                  <a:cubicBezTo>
                    <a:pt x="574" y="298"/>
                    <a:pt x="568" y="295"/>
                    <a:pt x="568" y="295"/>
                  </a:cubicBezTo>
                  <a:cubicBezTo>
                    <a:pt x="568" y="295"/>
                    <a:pt x="564" y="295"/>
                    <a:pt x="563" y="295"/>
                  </a:cubicBezTo>
                  <a:cubicBezTo>
                    <a:pt x="561" y="296"/>
                    <a:pt x="562" y="298"/>
                    <a:pt x="561" y="299"/>
                  </a:cubicBezTo>
                  <a:cubicBezTo>
                    <a:pt x="559" y="300"/>
                    <a:pt x="557" y="304"/>
                    <a:pt x="557" y="304"/>
                  </a:cubicBezTo>
                  <a:cubicBezTo>
                    <a:pt x="557" y="304"/>
                    <a:pt x="555" y="307"/>
                    <a:pt x="554" y="304"/>
                  </a:cubicBezTo>
                  <a:cubicBezTo>
                    <a:pt x="554" y="298"/>
                    <a:pt x="551" y="296"/>
                    <a:pt x="551" y="296"/>
                  </a:cubicBezTo>
                  <a:cubicBezTo>
                    <a:pt x="551" y="296"/>
                    <a:pt x="549" y="295"/>
                    <a:pt x="549" y="295"/>
                  </a:cubicBezTo>
                  <a:cubicBezTo>
                    <a:pt x="548" y="294"/>
                    <a:pt x="546" y="294"/>
                    <a:pt x="545" y="294"/>
                  </a:cubicBezTo>
                  <a:cubicBezTo>
                    <a:pt x="544" y="294"/>
                    <a:pt x="536" y="291"/>
                    <a:pt x="535" y="290"/>
                  </a:cubicBezTo>
                  <a:cubicBezTo>
                    <a:pt x="535" y="289"/>
                    <a:pt x="535" y="291"/>
                    <a:pt x="532" y="290"/>
                  </a:cubicBezTo>
                  <a:cubicBezTo>
                    <a:pt x="528" y="289"/>
                    <a:pt x="530" y="294"/>
                    <a:pt x="530" y="295"/>
                  </a:cubicBezTo>
                  <a:cubicBezTo>
                    <a:pt x="530" y="295"/>
                    <a:pt x="529" y="296"/>
                    <a:pt x="529" y="297"/>
                  </a:cubicBezTo>
                  <a:cubicBezTo>
                    <a:pt x="529" y="298"/>
                    <a:pt x="529" y="299"/>
                    <a:pt x="530" y="301"/>
                  </a:cubicBezTo>
                  <a:cubicBezTo>
                    <a:pt x="531" y="303"/>
                    <a:pt x="530" y="301"/>
                    <a:pt x="530" y="303"/>
                  </a:cubicBezTo>
                  <a:cubicBezTo>
                    <a:pt x="530" y="304"/>
                    <a:pt x="530" y="306"/>
                    <a:pt x="530" y="306"/>
                  </a:cubicBezTo>
                  <a:cubicBezTo>
                    <a:pt x="530" y="306"/>
                    <a:pt x="529" y="310"/>
                    <a:pt x="528" y="311"/>
                  </a:cubicBezTo>
                  <a:cubicBezTo>
                    <a:pt x="527" y="312"/>
                    <a:pt x="526" y="314"/>
                    <a:pt x="526" y="315"/>
                  </a:cubicBezTo>
                  <a:cubicBezTo>
                    <a:pt x="526" y="316"/>
                    <a:pt x="526" y="321"/>
                    <a:pt x="526" y="321"/>
                  </a:cubicBezTo>
                  <a:cubicBezTo>
                    <a:pt x="526" y="321"/>
                    <a:pt x="523" y="323"/>
                    <a:pt x="523" y="323"/>
                  </a:cubicBezTo>
                  <a:cubicBezTo>
                    <a:pt x="523" y="324"/>
                    <a:pt x="523" y="326"/>
                    <a:pt x="522" y="326"/>
                  </a:cubicBezTo>
                  <a:cubicBezTo>
                    <a:pt x="521" y="327"/>
                    <a:pt x="520" y="329"/>
                    <a:pt x="521" y="330"/>
                  </a:cubicBezTo>
                  <a:cubicBezTo>
                    <a:pt x="522" y="331"/>
                    <a:pt x="519" y="338"/>
                    <a:pt x="519" y="339"/>
                  </a:cubicBezTo>
                  <a:cubicBezTo>
                    <a:pt x="519" y="340"/>
                    <a:pt x="517" y="340"/>
                    <a:pt x="516" y="341"/>
                  </a:cubicBezTo>
                  <a:cubicBezTo>
                    <a:pt x="515" y="342"/>
                    <a:pt x="512" y="343"/>
                    <a:pt x="512" y="343"/>
                  </a:cubicBezTo>
                  <a:cubicBezTo>
                    <a:pt x="512" y="343"/>
                    <a:pt x="509" y="343"/>
                    <a:pt x="508" y="344"/>
                  </a:cubicBezTo>
                  <a:cubicBezTo>
                    <a:pt x="507" y="345"/>
                    <a:pt x="505" y="346"/>
                    <a:pt x="505" y="346"/>
                  </a:cubicBezTo>
                  <a:cubicBezTo>
                    <a:pt x="505" y="346"/>
                    <a:pt x="503" y="347"/>
                    <a:pt x="503" y="348"/>
                  </a:cubicBezTo>
                  <a:cubicBezTo>
                    <a:pt x="503" y="348"/>
                    <a:pt x="501" y="350"/>
                    <a:pt x="501" y="350"/>
                  </a:cubicBezTo>
                  <a:cubicBezTo>
                    <a:pt x="497" y="350"/>
                    <a:pt x="494" y="352"/>
                    <a:pt x="494" y="352"/>
                  </a:cubicBezTo>
                  <a:cubicBezTo>
                    <a:pt x="489" y="351"/>
                    <a:pt x="491" y="352"/>
                    <a:pt x="487" y="354"/>
                  </a:cubicBezTo>
                  <a:cubicBezTo>
                    <a:pt x="480" y="354"/>
                    <a:pt x="484" y="356"/>
                    <a:pt x="482" y="357"/>
                  </a:cubicBezTo>
                  <a:cubicBezTo>
                    <a:pt x="477" y="360"/>
                    <a:pt x="477" y="357"/>
                    <a:pt x="476" y="355"/>
                  </a:cubicBezTo>
                  <a:cubicBezTo>
                    <a:pt x="473" y="354"/>
                    <a:pt x="473" y="354"/>
                    <a:pt x="472" y="351"/>
                  </a:cubicBezTo>
                  <a:cubicBezTo>
                    <a:pt x="471" y="349"/>
                    <a:pt x="469" y="348"/>
                    <a:pt x="468" y="346"/>
                  </a:cubicBezTo>
                  <a:cubicBezTo>
                    <a:pt x="467" y="345"/>
                    <a:pt x="467" y="343"/>
                    <a:pt x="467" y="340"/>
                  </a:cubicBezTo>
                  <a:cubicBezTo>
                    <a:pt x="467" y="337"/>
                    <a:pt x="464" y="335"/>
                    <a:pt x="464" y="333"/>
                  </a:cubicBezTo>
                  <a:cubicBezTo>
                    <a:pt x="463" y="331"/>
                    <a:pt x="461" y="331"/>
                    <a:pt x="459" y="328"/>
                  </a:cubicBezTo>
                  <a:cubicBezTo>
                    <a:pt x="457" y="325"/>
                    <a:pt x="458" y="326"/>
                    <a:pt x="458" y="325"/>
                  </a:cubicBezTo>
                  <a:cubicBezTo>
                    <a:pt x="457" y="325"/>
                    <a:pt x="454" y="323"/>
                    <a:pt x="453" y="322"/>
                  </a:cubicBezTo>
                  <a:cubicBezTo>
                    <a:pt x="453" y="321"/>
                    <a:pt x="451" y="318"/>
                    <a:pt x="450" y="316"/>
                  </a:cubicBezTo>
                  <a:cubicBezTo>
                    <a:pt x="450" y="314"/>
                    <a:pt x="449" y="314"/>
                    <a:pt x="449" y="312"/>
                  </a:cubicBezTo>
                  <a:cubicBezTo>
                    <a:pt x="449" y="310"/>
                    <a:pt x="449" y="311"/>
                    <a:pt x="450" y="309"/>
                  </a:cubicBezTo>
                  <a:cubicBezTo>
                    <a:pt x="450" y="308"/>
                    <a:pt x="450" y="309"/>
                    <a:pt x="452" y="307"/>
                  </a:cubicBezTo>
                  <a:cubicBezTo>
                    <a:pt x="454" y="306"/>
                    <a:pt x="453" y="305"/>
                    <a:pt x="454" y="305"/>
                  </a:cubicBezTo>
                  <a:cubicBezTo>
                    <a:pt x="454" y="304"/>
                    <a:pt x="456" y="305"/>
                    <a:pt x="458" y="305"/>
                  </a:cubicBezTo>
                  <a:cubicBezTo>
                    <a:pt x="460" y="305"/>
                    <a:pt x="458" y="305"/>
                    <a:pt x="462" y="303"/>
                  </a:cubicBezTo>
                  <a:cubicBezTo>
                    <a:pt x="466" y="301"/>
                    <a:pt x="462" y="303"/>
                    <a:pt x="463" y="304"/>
                  </a:cubicBezTo>
                  <a:cubicBezTo>
                    <a:pt x="464" y="304"/>
                    <a:pt x="464" y="304"/>
                    <a:pt x="466" y="302"/>
                  </a:cubicBezTo>
                  <a:cubicBezTo>
                    <a:pt x="467" y="301"/>
                    <a:pt x="467" y="300"/>
                    <a:pt x="468" y="300"/>
                  </a:cubicBezTo>
                  <a:cubicBezTo>
                    <a:pt x="469" y="300"/>
                    <a:pt x="471" y="300"/>
                    <a:pt x="472" y="299"/>
                  </a:cubicBezTo>
                  <a:cubicBezTo>
                    <a:pt x="473" y="299"/>
                    <a:pt x="475" y="300"/>
                    <a:pt x="475" y="300"/>
                  </a:cubicBezTo>
                  <a:cubicBezTo>
                    <a:pt x="475" y="300"/>
                    <a:pt x="481" y="300"/>
                    <a:pt x="482" y="300"/>
                  </a:cubicBezTo>
                  <a:cubicBezTo>
                    <a:pt x="483" y="300"/>
                    <a:pt x="487" y="300"/>
                    <a:pt x="485" y="298"/>
                  </a:cubicBezTo>
                  <a:cubicBezTo>
                    <a:pt x="483" y="296"/>
                    <a:pt x="480" y="294"/>
                    <a:pt x="480" y="294"/>
                  </a:cubicBezTo>
                  <a:cubicBezTo>
                    <a:pt x="481" y="295"/>
                    <a:pt x="487" y="294"/>
                    <a:pt x="487" y="294"/>
                  </a:cubicBezTo>
                  <a:cubicBezTo>
                    <a:pt x="487" y="294"/>
                    <a:pt x="487" y="293"/>
                    <a:pt x="487" y="291"/>
                  </a:cubicBezTo>
                  <a:cubicBezTo>
                    <a:pt x="488" y="290"/>
                    <a:pt x="487" y="291"/>
                    <a:pt x="488" y="291"/>
                  </a:cubicBezTo>
                  <a:cubicBezTo>
                    <a:pt x="489" y="291"/>
                    <a:pt x="490" y="290"/>
                    <a:pt x="490" y="290"/>
                  </a:cubicBezTo>
                  <a:cubicBezTo>
                    <a:pt x="490" y="290"/>
                    <a:pt x="490" y="290"/>
                    <a:pt x="493" y="289"/>
                  </a:cubicBezTo>
                  <a:cubicBezTo>
                    <a:pt x="496" y="288"/>
                    <a:pt x="495" y="288"/>
                    <a:pt x="495" y="288"/>
                  </a:cubicBezTo>
                  <a:cubicBezTo>
                    <a:pt x="495" y="288"/>
                    <a:pt x="497" y="288"/>
                    <a:pt x="498" y="286"/>
                  </a:cubicBezTo>
                  <a:cubicBezTo>
                    <a:pt x="500" y="284"/>
                    <a:pt x="498" y="286"/>
                    <a:pt x="500" y="285"/>
                  </a:cubicBezTo>
                  <a:cubicBezTo>
                    <a:pt x="501" y="285"/>
                    <a:pt x="502" y="284"/>
                    <a:pt x="504" y="284"/>
                  </a:cubicBezTo>
                  <a:cubicBezTo>
                    <a:pt x="506" y="283"/>
                    <a:pt x="506" y="283"/>
                    <a:pt x="507" y="282"/>
                  </a:cubicBezTo>
                  <a:cubicBezTo>
                    <a:pt x="508" y="280"/>
                    <a:pt x="509" y="281"/>
                    <a:pt x="509" y="281"/>
                  </a:cubicBezTo>
                  <a:cubicBezTo>
                    <a:pt x="509" y="281"/>
                    <a:pt x="512" y="280"/>
                    <a:pt x="515" y="279"/>
                  </a:cubicBezTo>
                  <a:cubicBezTo>
                    <a:pt x="517" y="279"/>
                    <a:pt x="517" y="279"/>
                    <a:pt x="517" y="279"/>
                  </a:cubicBezTo>
                  <a:cubicBezTo>
                    <a:pt x="517" y="279"/>
                    <a:pt x="519" y="281"/>
                    <a:pt x="519" y="283"/>
                  </a:cubicBezTo>
                  <a:cubicBezTo>
                    <a:pt x="520" y="284"/>
                    <a:pt x="520" y="284"/>
                    <a:pt x="521" y="286"/>
                  </a:cubicBezTo>
                  <a:cubicBezTo>
                    <a:pt x="523" y="288"/>
                    <a:pt x="524" y="288"/>
                    <a:pt x="525" y="288"/>
                  </a:cubicBezTo>
                  <a:cubicBezTo>
                    <a:pt x="526" y="289"/>
                    <a:pt x="527" y="288"/>
                    <a:pt x="527" y="288"/>
                  </a:cubicBezTo>
                  <a:cubicBezTo>
                    <a:pt x="528" y="287"/>
                    <a:pt x="527" y="286"/>
                    <a:pt x="528" y="285"/>
                  </a:cubicBezTo>
                  <a:cubicBezTo>
                    <a:pt x="528" y="284"/>
                    <a:pt x="529" y="284"/>
                    <a:pt x="529" y="283"/>
                  </a:cubicBezTo>
                  <a:cubicBezTo>
                    <a:pt x="529" y="283"/>
                    <a:pt x="529" y="281"/>
                    <a:pt x="528" y="280"/>
                  </a:cubicBezTo>
                  <a:cubicBezTo>
                    <a:pt x="527" y="279"/>
                    <a:pt x="522" y="272"/>
                    <a:pt x="522" y="272"/>
                  </a:cubicBezTo>
                  <a:cubicBezTo>
                    <a:pt x="522" y="272"/>
                    <a:pt x="523" y="272"/>
                    <a:pt x="525" y="270"/>
                  </a:cubicBezTo>
                  <a:cubicBezTo>
                    <a:pt x="528" y="269"/>
                    <a:pt x="528" y="269"/>
                    <a:pt x="528" y="268"/>
                  </a:cubicBezTo>
                  <a:cubicBezTo>
                    <a:pt x="528" y="267"/>
                    <a:pt x="531" y="266"/>
                    <a:pt x="531" y="266"/>
                  </a:cubicBezTo>
                  <a:cubicBezTo>
                    <a:pt x="537" y="265"/>
                    <a:pt x="536" y="262"/>
                    <a:pt x="536" y="262"/>
                  </a:cubicBezTo>
                  <a:cubicBezTo>
                    <a:pt x="536" y="262"/>
                    <a:pt x="536" y="262"/>
                    <a:pt x="538" y="262"/>
                  </a:cubicBezTo>
                  <a:cubicBezTo>
                    <a:pt x="541" y="261"/>
                    <a:pt x="541" y="261"/>
                    <a:pt x="541" y="260"/>
                  </a:cubicBezTo>
                  <a:cubicBezTo>
                    <a:pt x="542" y="260"/>
                    <a:pt x="543" y="259"/>
                    <a:pt x="544" y="259"/>
                  </a:cubicBezTo>
                  <a:cubicBezTo>
                    <a:pt x="546" y="259"/>
                    <a:pt x="544" y="259"/>
                    <a:pt x="545" y="259"/>
                  </a:cubicBezTo>
                  <a:cubicBezTo>
                    <a:pt x="546" y="259"/>
                    <a:pt x="547" y="258"/>
                    <a:pt x="549" y="257"/>
                  </a:cubicBezTo>
                  <a:cubicBezTo>
                    <a:pt x="551" y="256"/>
                    <a:pt x="550" y="257"/>
                    <a:pt x="551" y="256"/>
                  </a:cubicBezTo>
                  <a:cubicBezTo>
                    <a:pt x="552" y="255"/>
                    <a:pt x="555" y="253"/>
                    <a:pt x="555" y="253"/>
                  </a:cubicBezTo>
                  <a:cubicBezTo>
                    <a:pt x="555" y="253"/>
                    <a:pt x="558" y="253"/>
                    <a:pt x="559" y="252"/>
                  </a:cubicBezTo>
                  <a:cubicBezTo>
                    <a:pt x="561" y="251"/>
                    <a:pt x="562" y="249"/>
                    <a:pt x="562" y="248"/>
                  </a:cubicBezTo>
                  <a:cubicBezTo>
                    <a:pt x="563" y="247"/>
                    <a:pt x="564" y="247"/>
                    <a:pt x="565" y="246"/>
                  </a:cubicBezTo>
                  <a:cubicBezTo>
                    <a:pt x="565" y="245"/>
                    <a:pt x="566" y="245"/>
                    <a:pt x="569" y="245"/>
                  </a:cubicBezTo>
                  <a:cubicBezTo>
                    <a:pt x="571" y="245"/>
                    <a:pt x="571" y="244"/>
                    <a:pt x="572" y="243"/>
                  </a:cubicBezTo>
                  <a:cubicBezTo>
                    <a:pt x="572" y="242"/>
                    <a:pt x="572" y="242"/>
                    <a:pt x="573" y="241"/>
                  </a:cubicBezTo>
                  <a:cubicBezTo>
                    <a:pt x="575" y="240"/>
                    <a:pt x="575" y="239"/>
                    <a:pt x="576" y="238"/>
                  </a:cubicBezTo>
                  <a:cubicBezTo>
                    <a:pt x="577" y="237"/>
                    <a:pt x="577" y="238"/>
                    <a:pt x="580" y="238"/>
                  </a:cubicBezTo>
                  <a:cubicBezTo>
                    <a:pt x="582" y="238"/>
                    <a:pt x="581" y="238"/>
                    <a:pt x="584" y="236"/>
                  </a:cubicBezTo>
                  <a:cubicBezTo>
                    <a:pt x="586" y="234"/>
                    <a:pt x="582" y="235"/>
                    <a:pt x="584" y="234"/>
                  </a:cubicBezTo>
                  <a:cubicBezTo>
                    <a:pt x="585" y="234"/>
                    <a:pt x="586" y="234"/>
                    <a:pt x="587" y="233"/>
                  </a:cubicBezTo>
                  <a:cubicBezTo>
                    <a:pt x="588" y="232"/>
                    <a:pt x="590" y="230"/>
                    <a:pt x="591" y="229"/>
                  </a:cubicBezTo>
                  <a:cubicBezTo>
                    <a:pt x="591" y="228"/>
                    <a:pt x="592" y="229"/>
                    <a:pt x="592" y="228"/>
                  </a:cubicBezTo>
                  <a:cubicBezTo>
                    <a:pt x="592" y="228"/>
                    <a:pt x="594" y="227"/>
                    <a:pt x="595" y="226"/>
                  </a:cubicBezTo>
                  <a:cubicBezTo>
                    <a:pt x="597" y="225"/>
                    <a:pt x="597" y="225"/>
                    <a:pt x="598" y="224"/>
                  </a:cubicBezTo>
                  <a:cubicBezTo>
                    <a:pt x="599" y="224"/>
                    <a:pt x="601" y="224"/>
                    <a:pt x="602" y="223"/>
                  </a:cubicBezTo>
                  <a:cubicBezTo>
                    <a:pt x="604" y="223"/>
                    <a:pt x="605" y="221"/>
                    <a:pt x="606" y="221"/>
                  </a:cubicBezTo>
                  <a:cubicBezTo>
                    <a:pt x="606" y="220"/>
                    <a:pt x="608" y="218"/>
                    <a:pt x="610" y="218"/>
                  </a:cubicBezTo>
                  <a:cubicBezTo>
                    <a:pt x="612" y="218"/>
                    <a:pt x="612" y="217"/>
                    <a:pt x="615" y="217"/>
                  </a:cubicBezTo>
                  <a:cubicBezTo>
                    <a:pt x="617" y="217"/>
                    <a:pt x="617" y="215"/>
                    <a:pt x="619" y="214"/>
                  </a:cubicBezTo>
                  <a:cubicBezTo>
                    <a:pt x="621" y="212"/>
                    <a:pt x="619" y="214"/>
                    <a:pt x="620" y="213"/>
                  </a:cubicBezTo>
                  <a:cubicBezTo>
                    <a:pt x="622" y="213"/>
                    <a:pt x="623" y="213"/>
                    <a:pt x="624" y="212"/>
                  </a:cubicBezTo>
                  <a:cubicBezTo>
                    <a:pt x="625" y="212"/>
                    <a:pt x="627" y="210"/>
                    <a:pt x="628" y="210"/>
                  </a:cubicBezTo>
                  <a:cubicBezTo>
                    <a:pt x="630" y="210"/>
                    <a:pt x="632" y="212"/>
                    <a:pt x="633" y="214"/>
                  </a:cubicBezTo>
                  <a:cubicBezTo>
                    <a:pt x="634" y="215"/>
                    <a:pt x="632" y="216"/>
                    <a:pt x="631" y="217"/>
                  </a:cubicBezTo>
                  <a:cubicBezTo>
                    <a:pt x="630" y="217"/>
                    <a:pt x="631" y="219"/>
                    <a:pt x="631" y="219"/>
                  </a:cubicBezTo>
                  <a:cubicBezTo>
                    <a:pt x="631" y="219"/>
                    <a:pt x="631" y="218"/>
                    <a:pt x="633" y="222"/>
                  </a:cubicBezTo>
                  <a:cubicBezTo>
                    <a:pt x="635" y="226"/>
                    <a:pt x="633" y="222"/>
                    <a:pt x="632" y="224"/>
                  </a:cubicBezTo>
                  <a:cubicBezTo>
                    <a:pt x="632" y="226"/>
                    <a:pt x="632" y="226"/>
                    <a:pt x="633" y="228"/>
                  </a:cubicBezTo>
                  <a:cubicBezTo>
                    <a:pt x="633" y="229"/>
                    <a:pt x="634" y="229"/>
                    <a:pt x="633" y="230"/>
                  </a:cubicBezTo>
                  <a:cubicBezTo>
                    <a:pt x="633" y="232"/>
                    <a:pt x="633" y="230"/>
                    <a:pt x="635" y="233"/>
                  </a:cubicBezTo>
                  <a:cubicBezTo>
                    <a:pt x="636" y="235"/>
                    <a:pt x="634" y="234"/>
                    <a:pt x="634" y="234"/>
                  </a:cubicBezTo>
                  <a:cubicBezTo>
                    <a:pt x="634" y="234"/>
                    <a:pt x="634" y="234"/>
                    <a:pt x="635" y="237"/>
                  </a:cubicBezTo>
                  <a:cubicBezTo>
                    <a:pt x="635" y="240"/>
                    <a:pt x="635" y="238"/>
                    <a:pt x="636" y="238"/>
                  </a:cubicBezTo>
                  <a:cubicBezTo>
                    <a:pt x="637" y="239"/>
                    <a:pt x="638" y="240"/>
                    <a:pt x="636" y="241"/>
                  </a:cubicBezTo>
                  <a:cubicBezTo>
                    <a:pt x="634" y="242"/>
                    <a:pt x="636" y="241"/>
                    <a:pt x="635" y="243"/>
                  </a:cubicBezTo>
                  <a:cubicBezTo>
                    <a:pt x="634" y="244"/>
                    <a:pt x="636" y="245"/>
                    <a:pt x="637" y="247"/>
                  </a:cubicBezTo>
                  <a:cubicBezTo>
                    <a:pt x="637" y="249"/>
                    <a:pt x="639" y="247"/>
                    <a:pt x="639" y="247"/>
                  </a:cubicBezTo>
                  <a:cubicBezTo>
                    <a:pt x="640" y="246"/>
                    <a:pt x="641" y="244"/>
                    <a:pt x="642" y="243"/>
                  </a:cubicBezTo>
                  <a:cubicBezTo>
                    <a:pt x="642" y="242"/>
                    <a:pt x="642" y="242"/>
                    <a:pt x="642" y="241"/>
                  </a:cubicBezTo>
                  <a:cubicBezTo>
                    <a:pt x="642" y="241"/>
                    <a:pt x="642" y="240"/>
                    <a:pt x="642" y="237"/>
                  </a:cubicBezTo>
                  <a:cubicBezTo>
                    <a:pt x="642" y="235"/>
                    <a:pt x="642" y="237"/>
                    <a:pt x="642" y="236"/>
                  </a:cubicBezTo>
                  <a:cubicBezTo>
                    <a:pt x="643" y="234"/>
                    <a:pt x="643" y="235"/>
                    <a:pt x="642" y="232"/>
                  </a:cubicBezTo>
                  <a:cubicBezTo>
                    <a:pt x="641" y="228"/>
                    <a:pt x="642" y="232"/>
                    <a:pt x="644" y="230"/>
                  </a:cubicBezTo>
                  <a:cubicBezTo>
                    <a:pt x="646" y="228"/>
                    <a:pt x="644" y="229"/>
                    <a:pt x="644" y="228"/>
                  </a:cubicBezTo>
                  <a:cubicBezTo>
                    <a:pt x="644" y="227"/>
                    <a:pt x="644" y="227"/>
                    <a:pt x="643" y="226"/>
                  </a:cubicBezTo>
                  <a:cubicBezTo>
                    <a:pt x="643" y="225"/>
                    <a:pt x="642" y="224"/>
                    <a:pt x="643" y="222"/>
                  </a:cubicBezTo>
                  <a:cubicBezTo>
                    <a:pt x="643" y="220"/>
                    <a:pt x="644" y="221"/>
                    <a:pt x="644" y="220"/>
                  </a:cubicBezTo>
                  <a:cubicBezTo>
                    <a:pt x="644" y="218"/>
                    <a:pt x="642" y="218"/>
                    <a:pt x="642" y="216"/>
                  </a:cubicBezTo>
                  <a:cubicBezTo>
                    <a:pt x="642" y="215"/>
                    <a:pt x="641" y="210"/>
                    <a:pt x="641" y="210"/>
                  </a:cubicBezTo>
                  <a:cubicBezTo>
                    <a:pt x="642" y="209"/>
                    <a:pt x="642" y="209"/>
                    <a:pt x="642" y="209"/>
                  </a:cubicBezTo>
                  <a:cubicBezTo>
                    <a:pt x="644" y="208"/>
                    <a:pt x="644" y="208"/>
                    <a:pt x="644" y="208"/>
                  </a:cubicBezTo>
                  <a:cubicBezTo>
                    <a:pt x="644" y="208"/>
                    <a:pt x="645" y="204"/>
                    <a:pt x="645" y="202"/>
                  </a:cubicBezTo>
                  <a:cubicBezTo>
                    <a:pt x="646" y="201"/>
                    <a:pt x="645" y="201"/>
                    <a:pt x="646" y="199"/>
                  </a:cubicBezTo>
                  <a:cubicBezTo>
                    <a:pt x="646" y="197"/>
                    <a:pt x="646" y="196"/>
                    <a:pt x="646" y="195"/>
                  </a:cubicBezTo>
                  <a:cubicBezTo>
                    <a:pt x="646" y="194"/>
                    <a:pt x="647" y="193"/>
                    <a:pt x="647" y="193"/>
                  </a:cubicBezTo>
                  <a:cubicBezTo>
                    <a:pt x="647" y="192"/>
                    <a:pt x="647" y="190"/>
                    <a:pt x="647" y="189"/>
                  </a:cubicBezTo>
                  <a:cubicBezTo>
                    <a:pt x="647" y="187"/>
                    <a:pt x="647" y="188"/>
                    <a:pt x="649" y="188"/>
                  </a:cubicBezTo>
                  <a:cubicBezTo>
                    <a:pt x="650" y="188"/>
                    <a:pt x="649" y="189"/>
                    <a:pt x="650" y="189"/>
                  </a:cubicBezTo>
                  <a:cubicBezTo>
                    <a:pt x="652" y="189"/>
                    <a:pt x="652" y="189"/>
                    <a:pt x="654" y="189"/>
                  </a:cubicBezTo>
                  <a:cubicBezTo>
                    <a:pt x="656" y="189"/>
                    <a:pt x="656" y="190"/>
                    <a:pt x="657" y="191"/>
                  </a:cubicBezTo>
                  <a:cubicBezTo>
                    <a:pt x="658" y="193"/>
                    <a:pt x="657" y="191"/>
                    <a:pt x="656" y="194"/>
                  </a:cubicBezTo>
                  <a:cubicBezTo>
                    <a:pt x="656" y="196"/>
                    <a:pt x="657" y="195"/>
                    <a:pt x="659" y="195"/>
                  </a:cubicBezTo>
                  <a:cubicBezTo>
                    <a:pt x="661" y="194"/>
                    <a:pt x="661" y="194"/>
                    <a:pt x="660" y="195"/>
                  </a:cubicBezTo>
                  <a:cubicBezTo>
                    <a:pt x="659" y="196"/>
                    <a:pt x="661" y="198"/>
                    <a:pt x="662" y="199"/>
                  </a:cubicBezTo>
                  <a:cubicBezTo>
                    <a:pt x="662" y="200"/>
                    <a:pt x="664" y="201"/>
                    <a:pt x="666" y="200"/>
                  </a:cubicBezTo>
                  <a:cubicBezTo>
                    <a:pt x="669" y="200"/>
                    <a:pt x="667" y="198"/>
                    <a:pt x="668" y="198"/>
                  </a:cubicBezTo>
                  <a:cubicBezTo>
                    <a:pt x="669" y="198"/>
                    <a:pt x="672" y="198"/>
                    <a:pt x="672" y="197"/>
                  </a:cubicBezTo>
                  <a:cubicBezTo>
                    <a:pt x="673" y="195"/>
                    <a:pt x="672" y="194"/>
                    <a:pt x="672" y="193"/>
                  </a:cubicBezTo>
                  <a:cubicBezTo>
                    <a:pt x="671" y="192"/>
                    <a:pt x="669" y="193"/>
                    <a:pt x="668" y="195"/>
                  </a:cubicBezTo>
                  <a:cubicBezTo>
                    <a:pt x="666" y="197"/>
                    <a:pt x="666" y="196"/>
                    <a:pt x="665" y="194"/>
                  </a:cubicBezTo>
                  <a:cubicBezTo>
                    <a:pt x="665" y="192"/>
                    <a:pt x="665" y="193"/>
                    <a:pt x="667" y="190"/>
                  </a:cubicBezTo>
                  <a:cubicBezTo>
                    <a:pt x="668" y="187"/>
                    <a:pt x="667" y="189"/>
                    <a:pt x="666" y="188"/>
                  </a:cubicBezTo>
                  <a:cubicBezTo>
                    <a:pt x="666" y="188"/>
                    <a:pt x="664" y="188"/>
                    <a:pt x="663" y="188"/>
                  </a:cubicBezTo>
                  <a:cubicBezTo>
                    <a:pt x="662" y="189"/>
                    <a:pt x="661" y="191"/>
                    <a:pt x="661" y="191"/>
                  </a:cubicBezTo>
                  <a:cubicBezTo>
                    <a:pt x="660" y="191"/>
                    <a:pt x="661" y="190"/>
                    <a:pt x="661" y="188"/>
                  </a:cubicBezTo>
                  <a:cubicBezTo>
                    <a:pt x="661" y="186"/>
                    <a:pt x="658" y="185"/>
                    <a:pt x="657" y="183"/>
                  </a:cubicBezTo>
                  <a:cubicBezTo>
                    <a:pt x="655" y="182"/>
                    <a:pt x="654" y="184"/>
                    <a:pt x="650" y="184"/>
                  </a:cubicBezTo>
                  <a:cubicBezTo>
                    <a:pt x="645" y="184"/>
                    <a:pt x="645" y="184"/>
                    <a:pt x="645" y="182"/>
                  </a:cubicBezTo>
                  <a:cubicBezTo>
                    <a:pt x="645" y="181"/>
                    <a:pt x="644" y="181"/>
                    <a:pt x="644" y="179"/>
                  </a:cubicBezTo>
                  <a:cubicBezTo>
                    <a:pt x="644" y="177"/>
                    <a:pt x="642" y="176"/>
                    <a:pt x="642" y="174"/>
                  </a:cubicBezTo>
                  <a:cubicBezTo>
                    <a:pt x="642" y="173"/>
                    <a:pt x="642" y="172"/>
                    <a:pt x="640" y="169"/>
                  </a:cubicBezTo>
                  <a:cubicBezTo>
                    <a:pt x="638" y="166"/>
                    <a:pt x="635" y="163"/>
                    <a:pt x="635" y="162"/>
                  </a:cubicBezTo>
                  <a:cubicBezTo>
                    <a:pt x="634" y="162"/>
                    <a:pt x="633" y="162"/>
                    <a:pt x="632" y="162"/>
                  </a:cubicBezTo>
                  <a:cubicBezTo>
                    <a:pt x="632" y="162"/>
                    <a:pt x="631" y="160"/>
                    <a:pt x="630" y="159"/>
                  </a:cubicBezTo>
                  <a:cubicBezTo>
                    <a:pt x="628" y="158"/>
                    <a:pt x="627" y="158"/>
                    <a:pt x="625" y="158"/>
                  </a:cubicBezTo>
                  <a:cubicBezTo>
                    <a:pt x="622" y="158"/>
                    <a:pt x="622" y="159"/>
                    <a:pt x="623" y="160"/>
                  </a:cubicBezTo>
                  <a:cubicBezTo>
                    <a:pt x="624" y="160"/>
                    <a:pt x="624" y="160"/>
                    <a:pt x="625" y="162"/>
                  </a:cubicBezTo>
                  <a:cubicBezTo>
                    <a:pt x="627" y="163"/>
                    <a:pt x="625" y="163"/>
                    <a:pt x="626" y="163"/>
                  </a:cubicBezTo>
                  <a:cubicBezTo>
                    <a:pt x="626" y="164"/>
                    <a:pt x="625" y="166"/>
                    <a:pt x="625" y="167"/>
                  </a:cubicBezTo>
                  <a:cubicBezTo>
                    <a:pt x="625" y="168"/>
                    <a:pt x="624" y="169"/>
                    <a:pt x="624" y="170"/>
                  </a:cubicBezTo>
                  <a:cubicBezTo>
                    <a:pt x="624" y="171"/>
                    <a:pt x="625" y="172"/>
                    <a:pt x="625" y="172"/>
                  </a:cubicBezTo>
                  <a:cubicBezTo>
                    <a:pt x="626" y="173"/>
                    <a:pt x="626" y="173"/>
                    <a:pt x="626" y="174"/>
                  </a:cubicBezTo>
                  <a:cubicBezTo>
                    <a:pt x="627" y="175"/>
                    <a:pt x="628" y="174"/>
                    <a:pt x="629" y="175"/>
                  </a:cubicBezTo>
                  <a:cubicBezTo>
                    <a:pt x="630" y="175"/>
                    <a:pt x="630" y="176"/>
                    <a:pt x="630" y="176"/>
                  </a:cubicBezTo>
                  <a:cubicBezTo>
                    <a:pt x="630" y="176"/>
                    <a:pt x="630" y="177"/>
                    <a:pt x="630" y="178"/>
                  </a:cubicBezTo>
                  <a:cubicBezTo>
                    <a:pt x="630" y="180"/>
                    <a:pt x="629" y="179"/>
                    <a:pt x="628" y="180"/>
                  </a:cubicBezTo>
                  <a:cubicBezTo>
                    <a:pt x="628" y="180"/>
                    <a:pt x="627" y="181"/>
                    <a:pt x="628" y="181"/>
                  </a:cubicBezTo>
                  <a:cubicBezTo>
                    <a:pt x="628" y="182"/>
                    <a:pt x="629" y="184"/>
                    <a:pt x="629" y="184"/>
                  </a:cubicBezTo>
                  <a:cubicBezTo>
                    <a:pt x="629" y="184"/>
                    <a:pt x="628" y="184"/>
                    <a:pt x="628" y="186"/>
                  </a:cubicBezTo>
                  <a:cubicBezTo>
                    <a:pt x="628" y="187"/>
                    <a:pt x="627" y="187"/>
                    <a:pt x="628" y="189"/>
                  </a:cubicBezTo>
                  <a:cubicBezTo>
                    <a:pt x="629" y="191"/>
                    <a:pt x="627" y="191"/>
                    <a:pt x="627" y="191"/>
                  </a:cubicBezTo>
                  <a:cubicBezTo>
                    <a:pt x="627" y="190"/>
                    <a:pt x="627" y="190"/>
                    <a:pt x="627" y="190"/>
                  </a:cubicBezTo>
                  <a:cubicBezTo>
                    <a:pt x="627" y="190"/>
                    <a:pt x="625" y="190"/>
                    <a:pt x="623" y="190"/>
                  </a:cubicBezTo>
                  <a:cubicBezTo>
                    <a:pt x="621" y="190"/>
                    <a:pt x="621" y="192"/>
                    <a:pt x="621" y="192"/>
                  </a:cubicBezTo>
                  <a:cubicBezTo>
                    <a:pt x="621" y="192"/>
                    <a:pt x="620" y="193"/>
                    <a:pt x="619" y="192"/>
                  </a:cubicBezTo>
                  <a:cubicBezTo>
                    <a:pt x="618" y="191"/>
                    <a:pt x="616" y="190"/>
                    <a:pt x="614" y="191"/>
                  </a:cubicBezTo>
                  <a:cubicBezTo>
                    <a:pt x="612" y="192"/>
                    <a:pt x="609" y="196"/>
                    <a:pt x="609" y="198"/>
                  </a:cubicBezTo>
                  <a:cubicBezTo>
                    <a:pt x="609" y="199"/>
                    <a:pt x="610" y="199"/>
                    <a:pt x="611" y="199"/>
                  </a:cubicBezTo>
                  <a:cubicBezTo>
                    <a:pt x="611" y="199"/>
                    <a:pt x="612" y="198"/>
                    <a:pt x="614" y="197"/>
                  </a:cubicBezTo>
                  <a:cubicBezTo>
                    <a:pt x="616" y="196"/>
                    <a:pt x="615" y="196"/>
                    <a:pt x="616" y="196"/>
                  </a:cubicBezTo>
                  <a:cubicBezTo>
                    <a:pt x="616" y="196"/>
                    <a:pt x="617" y="196"/>
                    <a:pt x="619" y="194"/>
                  </a:cubicBezTo>
                  <a:cubicBezTo>
                    <a:pt x="622" y="193"/>
                    <a:pt x="621" y="196"/>
                    <a:pt x="621" y="196"/>
                  </a:cubicBezTo>
                  <a:cubicBezTo>
                    <a:pt x="621" y="196"/>
                    <a:pt x="620" y="197"/>
                    <a:pt x="619" y="198"/>
                  </a:cubicBezTo>
                  <a:cubicBezTo>
                    <a:pt x="618" y="199"/>
                    <a:pt x="617" y="199"/>
                    <a:pt x="615" y="200"/>
                  </a:cubicBezTo>
                  <a:cubicBezTo>
                    <a:pt x="613" y="202"/>
                    <a:pt x="612" y="202"/>
                    <a:pt x="609" y="203"/>
                  </a:cubicBezTo>
                  <a:cubicBezTo>
                    <a:pt x="607" y="204"/>
                    <a:pt x="607" y="204"/>
                    <a:pt x="607" y="204"/>
                  </a:cubicBezTo>
                  <a:cubicBezTo>
                    <a:pt x="603" y="206"/>
                    <a:pt x="603" y="206"/>
                    <a:pt x="603" y="206"/>
                  </a:cubicBezTo>
                  <a:cubicBezTo>
                    <a:pt x="599" y="208"/>
                    <a:pt x="599" y="208"/>
                    <a:pt x="599" y="208"/>
                  </a:cubicBezTo>
                  <a:cubicBezTo>
                    <a:pt x="599" y="208"/>
                    <a:pt x="597" y="210"/>
                    <a:pt x="597" y="211"/>
                  </a:cubicBezTo>
                  <a:cubicBezTo>
                    <a:pt x="596" y="212"/>
                    <a:pt x="589" y="217"/>
                    <a:pt x="589" y="217"/>
                  </a:cubicBezTo>
                  <a:cubicBezTo>
                    <a:pt x="584" y="217"/>
                    <a:pt x="581" y="222"/>
                    <a:pt x="581" y="222"/>
                  </a:cubicBezTo>
                  <a:cubicBezTo>
                    <a:pt x="571" y="226"/>
                    <a:pt x="571" y="226"/>
                    <a:pt x="571" y="226"/>
                  </a:cubicBezTo>
                  <a:cubicBezTo>
                    <a:pt x="567" y="230"/>
                    <a:pt x="567" y="230"/>
                    <a:pt x="567" y="230"/>
                  </a:cubicBezTo>
                  <a:cubicBezTo>
                    <a:pt x="567" y="230"/>
                    <a:pt x="563" y="233"/>
                    <a:pt x="561" y="235"/>
                  </a:cubicBezTo>
                  <a:cubicBezTo>
                    <a:pt x="559" y="236"/>
                    <a:pt x="557" y="238"/>
                    <a:pt x="552" y="239"/>
                  </a:cubicBezTo>
                  <a:cubicBezTo>
                    <a:pt x="547" y="240"/>
                    <a:pt x="542" y="246"/>
                    <a:pt x="539" y="247"/>
                  </a:cubicBezTo>
                  <a:cubicBezTo>
                    <a:pt x="536" y="247"/>
                    <a:pt x="533" y="250"/>
                    <a:pt x="533" y="250"/>
                  </a:cubicBezTo>
                  <a:cubicBezTo>
                    <a:pt x="533" y="250"/>
                    <a:pt x="536" y="250"/>
                    <a:pt x="529" y="253"/>
                  </a:cubicBezTo>
                  <a:cubicBezTo>
                    <a:pt x="522" y="256"/>
                    <a:pt x="518" y="260"/>
                    <a:pt x="517" y="260"/>
                  </a:cubicBezTo>
                  <a:cubicBezTo>
                    <a:pt x="516" y="260"/>
                    <a:pt x="511" y="262"/>
                    <a:pt x="508" y="265"/>
                  </a:cubicBezTo>
                  <a:cubicBezTo>
                    <a:pt x="505" y="269"/>
                    <a:pt x="500" y="268"/>
                    <a:pt x="500" y="268"/>
                  </a:cubicBezTo>
                  <a:cubicBezTo>
                    <a:pt x="500" y="268"/>
                    <a:pt x="495" y="269"/>
                    <a:pt x="495" y="269"/>
                  </a:cubicBezTo>
                  <a:cubicBezTo>
                    <a:pt x="494" y="269"/>
                    <a:pt x="492" y="269"/>
                    <a:pt x="490" y="269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2" y="269"/>
                    <a:pt x="477" y="268"/>
                    <a:pt x="476" y="269"/>
                  </a:cubicBezTo>
                  <a:cubicBezTo>
                    <a:pt x="474" y="269"/>
                    <a:pt x="473" y="270"/>
                    <a:pt x="474" y="272"/>
                  </a:cubicBezTo>
                  <a:cubicBezTo>
                    <a:pt x="474" y="273"/>
                    <a:pt x="475" y="273"/>
                    <a:pt x="476" y="273"/>
                  </a:cubicBezTo>
                  <a:cubicBezTo>
                    <a:pt x="477" y="273"/>
                    <a:pt x="478" y="272"/>
                    <a:pt x="480" y="272"/>
                  </a:cubicBezTo>
                  <a:cubicBezTo>
                    <a:pt x="482" y="272"/>
                    <a:pt x="483" y="272"/>
                    <a:pt x="483" y="272"/>
                  </a:cubicBezTo>
                  <a:cubicBezTo>
                    <a:pt x="483" y="272"/>
                    <a:pt x="484" y="273"/>
                    <a:pt x="486" y="273"/>
                  </a:cubicBezTo>
                  <a:cubicBezTo>
                    <a:pt x="489" y="272"/>
                    <a:pt x="488" y="272"/>
                    <a:pt x="489" y="272"/>
                  </a:cubicBezTo>
                  <a:cubicBezTo>
                    <a:pt x="491" y="271"/>
                    <a:pt x="491" y="272"/>
                    <a:pt x="492" y="273"/>
                  </a:cubicBezTo>
                  <a:cubicBezTo>
                    <a:pt x="493" y="274"/>
                    <a:pt x="492" y="275"/>
                    <a:pt x="492" y="275"/>
                  </a:cubicBezTo>
                  <a:cubicBezTo>
                    <a:pt x="490" y="276"/>
                    <a:pt x="490" y="276"/>
                    <a:pt x="490" y="276"/>
                  </a:cubicBezTo>
                  <a:cubicBezTo>
                    <a:pt x="490" y="276"/>
                    <a:pt x="489" y="276"/>
                    <a:pt x="487" y="276"/>
                  </a:cubicBezTo>
                  <a:cubicBezTo>
                    <a:pt x="486" y="277"/>
                    <a:pt x="485" y="278"/>
                    <a:pt x="485" y="278"/>
                  </a:cubicBezTo>
                  <a:cubicBezTo>
                    <a:pt x="484" y="278"/>
                    <a:pt x="484" y="278"/>
                    <a:pt x="483" y="278"/>
                  </a:cubicBezTo>
                  <a:cubicBezTo>
                    <a:pt x="482" y="279"/>
                    <a:pt x="481" y="281"/>
                    <a:pt x="480" y="281"/>
                  </a:cubicBezTo>
                  <a:cubicBezTo>
                    <a:pt x="479" y="281"/>
                    <a:pt x="476" y="283"/>
                    <a:pt x="476" y="283"/>
                  </a:cubicBezTo>
                  <a:cubicBezTo>
                    <a:pt x="475" y="283"/>
                    <a:pt x="472" y="286"/>
                    <a:pt x="471" y="286"/>
                  </a:cubicBezTo>
                  <a:cubicBezTo>
                    <a:pt x="471" y="286"/>
                    <a:pt x="471" y="288"/>
                    <a:pt x="471" y="288"/>
                  </a:cubicBezTo>
                  <a:cubicBezTo>
                    <a:pt x="469" y="288"/>
                    <a:pt x="461" y="292"/>
                    <a:pt x="461" y="292"/>
                  </a:cubicBezTo>
                  <a:cubicBezTo>
                    <a:pt x="455" y="291"/>
                    <a:pt x="454" y="293"/>
                    <a:pt x="454" y="293"/>
                  </a:cubicBezTo>
                  <a:cubicBezTo>
                    <a:pt x="454" y="293"/>
                    <a:pt x="456" y="294"/>
                    <a:pt x="453" y="293"/>
                  </a:cubicBezTo>
                  <a:cubicBezTo>
                    <a:pt x="450" y="293"/>
                    <a:pt x="450" y="292"/>
                    <a:pt x="448" y="292"/>
                  </a:cubicBezTo>
                  <a:cubicBezTo>
                    <a:pt x="446" y="292"/>
                    <a:pt x="443" y="292"/>
                    <a:pt x="440" y="292"/>
                  </a:cubicBezTo>
                  <a:cubicBezTo>
                    <a:pt x="437" y="292"/>
                    <a:pt x="436" y="291"/>
                    <a:pt x="435" y="291"/>
                  </a:cubicBezTo>
                  <a:cubicBezTo>
                    <a:pt x="434" y="291"/>
                    <a:pt x="430" y="290"/>
                    <a:pt x="429" y="290"/>
                  </a:cubicBezTo>
                  <a:cubicBezTo>
                    <a:pt x="428" y="290"/>
                    <a:pt x="420" y="288"/>
                    <a:pt x="420" y="288"/>
                  </a:cubicBezTo>
                  <a:cubicBezTo>
                    <a:pt x="420" y="288"/>
                    <a:pt x="417" y="287"/>
                    <a:pt x="417" y="287"/>
                  </a:cubicBezTo>
                  <a:cubicBezTo>
                    <a:pt x="416" y="286"/>
                    <a:pt x="415" y="284"/>
                    <a:pt x="414" y="284"/>
                  </a:cubicBezTo>
                  <a:cubicBezTo>
                    <a:pt x="414" y="283"/>
                    <a:pt x="411" y="280"/>
                    <a:pt x="409" y="279"/>
                  </a:cubicBezTo>
                  <a:cubicBezTo>
                    <a:pt x="406" y="277"/>
                    <a:pt x="403" y="274"/>
                    <a:pt x="403" y="274"/>
                  </a:cubicBezTo>
                  <a:cubicBezTo>
                    <a:pt x="403" y="274"/>
                    <a:pt x="404" y="273"/>
                    <a:pt x="406" y="273"/>
                  </a:cubicBezTo>
                  <a:cubicBezTo>
                    <a:pt x="407" y="272"/>
                    <a:pt x="405" y="270"/>
                    <a:pt x="405" y="270"/>
                  </a:cubicBezTo>
                  <a:cubicBezTo>
                    <a:pt x="405" y="270"/>
                    <a:pt x="403" y="270"/>
                    <a:pt x="401" y="270"/>
                  </a:cubicBezTo>
                  <a:cubicBezTo>
                    <a:pt x="399" y="270"/>
                    <a:pt x="397" y="269"/>
                    <a:pt x="397" y="269"/>
                  </a:cubicBezTo>
                  <a:cubicBezTo>
                    <a:pt x="397" y="269"/>
                    <a:pt x="399" y="272"/>
                    <a:pt x="396" y="269"/>
                  </a:cubicBezTo>
                  <a:cubicBezTo>
                    <a:pt x="393" y="266"/>
                    <a:pt x="389" y="265"/>
                    <a:pt x="389" y="265"/>
                  </a:cubicBezTo>
                  <a:cubicBezTo>
                    <a:pt x="387" y="265"/>
                    <a:pt x="384" y="262"/>
                    <a:pt x="384" y="262"/>
                  </a:cubicBezTo>
                  <a:cubicBezTo>
                    <a:pt x="380" y="262"/>
                    <a:pt x="381" y="260"/>
                    <a:pt x="375" y="255"/>
                  </a:cubicBezTo>
                  <a:cubicBezTo>
                    <a:pt x="369" y="251"/>
                    <a:pt x="360" y="243"/>
                    <a:pt x="358" y="242"/>
                  </a:cubicBezTo>
                  <a:cubicBezTo>
                    <a:pt x="357" y="241"/>
                    <a:pt x="359" y="241"/>
                    <a:pt x="360" y="240"/>
                  </a:cubicBezTo>
                  <a:cubicBezTo>
                    <a:pt x="360" y="238"/>
                    <a:pt x="361" y="241"/>
                    <a:pt x="362" y="241"/>
                  </a:cubicBezTo>
                  <a:cubicBezTo>
                    <a:pt x="363" y="241"/>
                    <a:pt x="362" y="241"/>
                    <a:pt x="364" y="242"/>
                  </a:cubicBezTo>
                  <a:cubicBezTo>
                    <a:pt x="367" y="243"/>
                    <a:pt x="367" y="241"/>
                    <a:pt x="367" y="241"/>
                  </a:cubicBezTo>
                  <a:cubicBezTo>
                    <a:pt x="367" y="241"/>
                    <a:pt x="369" y="241"/>
                    <a:pt x="371" y="241"/>
                  </a:cubicBezTo>
                  <a:cubicBezTo>
                    <a:pt x="373" y="241"/>
                    <a:pt x="371" y="242"/>
                    <a:pt x="373" y="242"/>
                  </a:cubicBezTo>
                  <a:cubicBezTo>
                    <a:pt x="375" y="242"/>
                    <a:pt x="375" y="242"/>
                    <a:pt x="377" y="242"/>
                  </a:cubicBezTo>
                  <a:cubicBezTo>
                    <a:pt x="378" y="242"/>
                    <a:pt x="378" y="242"/>
                    <a:pt x="380" y="243"/>
                  </a:cubicBezTo>
                  <a:cubicBezTo>
                    <a:pt x="381" y="243"/>
                    <a:pt x="385" y="243"/>
                    <a:pt x="386" y="244"/>
                  </a:cubicBezTo>
                  <a:cubicBezTo>
                    <a:pt x="386" y="245"/>
                    <a:pt x="385" y="245"/>
                    <a:pt x="389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1" y="245"/>
                    <a:pt x="391" y="245"/>
                    <a:pt x="391" y="245"/>
                  </a:cubicBezTo>
                  <a:cubicBezTo>
                    <a:pt x="392" y="246"/>
                    <a:pt x="393" y="246"/>
                    <a:pt x="393" y="246"/>
                  </a:cubicBezTo>
                  <a:cubicBezTo>
                    <a:pt x="394" y="246"/>
                    <a:pt x="395" y="245"/>
                    <a:pt x="395" y="246"/>
                  </a:cubicBezTo>
                  <a:cubicBezTo>
                    <a:pt x="395" y="246"/>
                    <a:pt x="399" y="247"/>
                    <a:pt x="399" y="247"/>
                  </a:cubicBezTo>
                  <a:cubicBezTo>
                    <a:pt x="399" y="247"/>
                    <a:pt x="400" y="247"/>
                    <a:pt x="402" y="247"/>
                  </a:cubicBezTo>
                  <a:cubicBezTo>
                    <a:pt x="403" y="247"/>
                    <a:pt x="404" y="249"/>
                    <a:pt x="404" y="249"/>
                  </a:cubicBezTo>
                  <a:cubicBezTo>
                    <a:pt x="404" y="249"/>
                    <a:pt x="406" y="248"/>
                    <a:pt x="408" y="248"/>
                  </a:cubicBezTo>
                  <a:cubicBezTo>
                    <a:pt x="410" y="248"/>
                    <a:pt x="409" y="248"/>
                    <a:pt x="411" y="249"/>
                  </a:cubicBezTo>
                  <a:cubicBezTo>
                    <a:pt x="412" y="249"/>
                    <a:pt x="414" y="252"/>
                    <a:pt x="415" y="252"/>
                  </a:cubicBezTo>
                  <a:cubicBezTo>
                    <a:pt x="416" y="252"/>
                    <a:pt x="416" y="252"/>
                    <a:pt x="417" y="250"/>
                  </a:cubicBezTo>
                  <a:cubicBezTo>
                    <a:pt x="419" y="249"/>
                    <a:pt x="419" y="251"/>
                    <a:pt x="420" y="250"/>
                  </a:cubicBezTo>
                  <a:cubicBezTo>
                    <a:pt x="421" y="250"/>
                    <a:pt x="423" y="250"/>
                    <a:pt x="423" y="250"/>
                  </a:cubicBezTo>
                  <a:cubicBezTo>
                    <a:pt x="424" y="249"/>
                    <a:pt x="424" y="250"/>
                    <a:pt x="426" y="251"/>
                  </a:cubicBezTo>
                  <a:cubicBezTo>
                    <a:pt x="428" y="251"/>
                    <a:pt x="428" y="252"/>
                    <a:pt x="429" y="249"/>
                  </a:cubicBezTo>
                  <a:cubicBezTo>
                    <a:pt x="430" y="245"/>
                    <a:pt x="424" y="247"/>
                    <a:pt x="424" y="247"/>
                  </a:cubicBezTo>
                  <a:cubicBezTo>
                    <a:pt x="424" y="247"/>
                    <a:pt x="423" y="247"/>
                    <a:pt x="422" y="246"/>
                  </a:cubicBezTo>
                  <a:cubicBezTo>
                    <a:pt x="421" y="246"/>
                    <a:pt x="417" y="242"/>
                    <a:pt x="415" y="242"/>
                  </a:cubicBezTo>
                  <a:cubicBezTo>
                    <a:pt x="413" y="242"/>
                    <a:pt x="409" y="238"/>
                    <a:pt x="408" y="238"/>
                  </a:cubicBezTo>
                  <a:cubicBezTo>
                    <a:pt x="408" y="237"/>
                    <a:pt x="404" y="237"/>
                    <a:pt x="403" y="237"/>
                  </a:cubicBezTo>
                  <a:cubicBezTo>
                    <a:pt x="402" y="236"/>
                    <a:pt x="401" y="235"/>
                    <a:pt x="400" y="235"/>
                  </a:cubicBezTo>
                  <a:cubicBezTo>
                    <a:pt x="400" y="234"/>
                    <a:pt x="396" y="234"/>
                    <a:pt x="396" y="234"/>
                  </a:cubicBezTo>
                  <a:cubicBezTo>
                    <a:pt x="396" y="234"/>
                    <a:pt x="393" y="233"/>
                    <a:pt x="392" y="233"/>
                  </a:cubicBezTo>
                  <a:cubicBezTo>
                    <a:pt x="392" y="232"/>
                    <a:pt x="387" y="231"/>
                    <a:pt x="385" y="231"/>
                  </a:cubicBezTo>
                  <a:cubicBezTo>
                    <a:pt x="384" y="230"/>
                    <a:pt x="372" y="229"/>
                    <a:pt x="372" y="229"/>
                  </a:cubicBezTo>
                  <a:cubicBezTo>
                    <a:pt x="370" y="230"/>
                    <a:pt x="370" y="230"/>
                    <a:pt x="370" y="230"/>
                  </a:cubicBezTo>
                  <a:cubicBezTo>
                    <a:pt x="370" y="230"/>
                    <a:pt x="367" y="230"/>
                    <a:pt x="364" y="230"/>
                  </a:cubicBezTo>
                  <a:cubicBezTo>
                    <a:pt x="361" y="230"/>
                    <a:pt x="354" y="229"/>
                    <a:pt x="354" y="229"/>
                  </a:cubicBezTo>
                  <a:cubicBezTo>
                    <a:pt x="351" y="229"/>
                    <a:pt x="347" y="230"/>
                    <a:pt x="347" y="230"/>
                  </a:cubicBezTo>
                  <a:cubicBezTo>
                    <a:pt x="347" y="230"/>
                    <a:pt x="346" y="231"/>
                    <a:pt x="342" y="231"/>
                  </a:cubicBezTo>
                  <a:cubicBezTo>
                    <a:pt x="338" y="230"/>
                    <a:pt x="337" y="235"/>
                    <a:pt x="338" y="236"/>
                  </a:cubicBezTo>
                  <a:cubicBezTo>
                    <a:pt x="338" y="237"/>
                    <a:pt x="340" y="237"/>
                    <a:pt x="340" y="237"/>
                  </a:cubicBezTo>
                  <a:cubicBezTo>
                    <a:pt x="340" y="237"/>
                    <a:pt x="339" y="238"/>
                    <a:pt x="339" y="240"/>
                  </a:cubicBezTo>
                  <a:cubicBezTo>
                    <a:pt x="339" y="241"/>
                    <a:pt x="337" y="242"/>
                    <a:pt x="336" y="243"/>
                  </a:cubicBezTo>
                  <a:cubicBezTo>
                    <a:pt x="335" y="244"/>
                    <a:pt x="336" y="245"/>
                    <a:pt x="336" y="247"/>
                  </a:cubicBezTo>
                  <a:cubicBezTo>
                    <a:pt x="336" y="249"/>
                    <a:pt x="335" y="250"/>
                    <a:pt x="336" y="252"/>
                  </a:cubicBezTo>
                  <a:cubicBezTo>
                    <a:pt x="336" y="253"/>
                    <a:pt x="337" y="255"/>
                    <a:pt x="336" y="257"/>
                  </a:cubicBezTo>
                  <a:cubicBezTo>
                    <a:pt x="336" y="260"/>
                    <a:pt x="336" y="259"/>
                    <a:pt x="335" y="261"/>
                  </a:cubicBezTo>
                  <a:cubicBezTo>
                    <a:pt x="334" y="263"/>
                    <a:pt x="334" y="263"/>
                    <a:pt x="335" y="263"/>
                  </a:cubicBezTo>
                  <a:cubicBezTo>
                    <a:pt x="335" y="264"/>
                    <a:pt x="336" y="268"/>
                    <a:pt x="336" y="269"/>
                  </a:cubicBezTo>
                  <a:cubicBezTo>
                    <a:pt x="335" y="269"/>
                    <a:pt x="335" y="270"/>
                    <a:pt x="335" y="270"/>
                  </a:cubicBezTo>
                  <a:cubicBezTo>
                    <a:pt x="336" y="271"/>
                    <a:pt x="337" y="275"/>
                    <a:pt x="337" y="275"/>
                  </a:cubicBezTo>
                  <a:cubicBezTo>
                    <a:pt x="337" y="276"/>
                    <a:pt x="336" y="280"/>
                    <a:pt x="336" y="280"/>
                  </a:cubicBezTo>
                  <a:cubicBezTo>
                    <a:pt x="336" y="280"/>
                    <a:pt x="335" y="280"/>
                    <a:pt x="333" y="279"/>
                  </a:cubicBezTo>
                  <a:cubicBezTo>
                    <a:pt x="331" y="278"/>
                    <a:pt x="330" y="275"/>
                    <a:pt x="329" y="272"/>
                  </a:cubicBezTo>
                  <a:cubicBezTo>
                    <a:pt x="329" y="270"/>
                    <a:pt x="330" y="269"/>
                    <a:pt x="330" y="268"/>
                  </a:cubicBezTo>
                  <a:cubicBezTo>
                    <a:pt x="330" y="267"/>
                    <a:pt x="329" y="267"/>
                    <a:pt x="330" y="264"/>
                  </a:cubicBezTo>
                  <a:cubicBezTo>
                    <a:pt x="331" y="261"/>
                    <a:pt x="330" y="258"/>
                    <a:pt x="330" y="256"/>
                  </a:cubicBezTo>
                  <a:cubicBezTo>
                    <a:pt x="330" y="255"/>
                    <a:pt x="332" y="252"/>
                    <a:pt x="333" y="252"/>
                  </a:cubicBezTo>
                  <a:cubicBezTo>
                    <a:pt x="333" y="251"/>
                    <a:pt x="332" y="250"/>
                    <a:pt x="328" y="248"/>
                  </a:cubicBezTo>
                  <a:cubicBezTo>
                    <a:pt x="325" y="246"/>
                    <a:pt x="321" y="248"/>
                    <a:pt x="320" y="248"/>
                  </a:cubicBezTo>
                  <a:cubicBezTo>
                    <a:pt x="319" y="248"/>
                    <a:pt x="318" y="249"/>
                    <a:pt x="317" y="249"/>
                  </a:cubicBezTo>
                  <a:cubicBezTo>
                    <a:pt x="315" y="250"/>
                    <a:pt x="315" y="251"/>
                    <a:pt x="313" y="252"/>
                  </a:cubicBezTo>
                  <a:cubicBezTo>
                    <a:pt x="311" y="254"/>
                    <a:pt x="310" y="256"/>
                    <a:pt x="310" y="256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307" y="257"/>
                    <a:pt x="304" y="254"/>
                    <a:pt x="303" y="253"/>
                  </a:cubicBezTo>
                  <a:cubicBezTo>
                    <a:pt x="302" y="253"/>
                    <a:pt x="297" y="251"/>
                    <a:pt x="297" y="250"/>
                  </a:cubicBezTo>
                  <a:cubicBezTo>
                    <a:pt x="297" y="249"/>
                    <a:pt x="297" y="249"/>
                    <a:pt x="294" y="248"/>
                  </a:cubicBezTo>
                  <a:cubicBezTo>
                    <a:pt x="291" y="247"/>
                    <a:pt x="290" y="245"/>
                    <a:pt x="288" y="245"/>
                  </a:cubicBezTo>
                  <a:cubicBezTo>
                    <a:pt x="285" y="245"/>
                    <a:pt x="283" y="245"/>
                    <a:pt x="282" y="245"/>
                  </a:cubicBezTo>
                  <a:cubicBezTo>
                    <a:pt x="281" y="245"/>
                    <a:pt x="275" y="245"/>
                    <a:pt x="275" y="245"/>
                  </a:cubicBezTo>
                  <a:cubicBezTo>
                    <a:pt x="275" y="245"/>
                    <a:pt x="269" y="248"/>
                    <a:pt x="268" y="248"/>
                  </a:cubicBezTo>
                  <a:cubicBezTo>
                    <a:pt x="267" y="249"/>
                    <a:pt x="266" y="251"/>
                    <a:pt x="266" y="252"/>
                  </a:cubicBezTo>
                  <a:cubicBezTo>
                    <a:pt x="266" y="253"/>
                    <a:pt x="263" y="254"/>
                    <a:pt x="263" y="254"/>
                  </a:cubicBezTo>
                  <a:cubicBezTo>
                    <a:pt x="256" y="244"/>
                    <a:pt x="237" y="243"/>
                    <a:pt x="237" y="242"/>
                  </a:cubicBezTo>
                  <a:cubicBezTo>
                    <a:pt x="237" y="242"/>
                    <a:pt x="238" y="242"/>
                    <a:pt x="233" y="228"/>
                  </a:cubicBezTo>
                  <a:cubicBezTo>
                    <a:pt x="229" y="215"/>
                    <a:pt x="219" y="217"/>
                    <a:pt x="219" y="217"/>
                  </a:cubicBezTo>
                  <a:cubicBezTo>
                    <a:pt x="219" y="217"/>
                    <a:pt x="218" y="220"/>
                    <a:pt x="216" y="220"/>
                  </a:cubicBezTo>
                  <a:cubicBezTo>
                    <a:pt x="214" y="221"/>
                    <a:pt x="212" y="222"/>
                    <a:pt x="212" y="222"/>
                  </a:cubicBezTo>
                  <a:cubicBezTo>
                    <a:pt x="210" y="226"/>
                    <a:pt x="210" y="226"/>
                    <a:pt x="210" y="226"/>
                  </a:cubicBezTo>
                  <a:cubicBezTo>
                    <a:pt x="210" y="226"/>
                    <a:pt x="209" y="224"/>
                    <a:pt x="208" y="222"/>
                  </a:cubicBezTo>
                  <a:cubicBezTo>
                    <a:pt x="207" y="220"/>
                    <a:pt x="205" y="216"/>
                    <a:pt x="204" y="212"/>
                  </a:cubicBezTo>
                  <a:cubicBezTo>
                    <a:pt x="204" y="209"/>
                    <a:pt x="204" y="211"/>
                    <a:pt x="204" y="205"/>
                  </a:cubicBezTo>
                  <a:cubicBezTo>
                    <a:pt x="205" y="199"/>
                    <a:pt x="203" y="196"/>
                    <a:pt x="203" y="195"/>
                  </a:cubicBezTo>
                  <a:cubicBezTo>
                    <a:pt x="203" y="194"/>
                    <a:pt x="203" y="194"/>
                    <a:pt x="201" y="193"/>
                  </a:cubicBezTo>
                  <a:cubicBezTo>
                    <a:pt x="199" y="193"/>
                    <a:pt x="197" y="191"/>
                    <a:pt x="197" y="191"/>
                  </a:cubicBezTo>
                  <a:cubicBezTo>
                    <a:pt x="196" y="191"/>
                    <a:pt x="194" y="190"/>
                    <a:pt x="193" y="190"/>
                  </a:cubicBezTo>
                  <a:cubicBezTo>
                    <a:pt x="193" y="190"/>
                    <a:pt x="188" y="190"/>
                    <a:pt x="188" y="190"/>
                  </a:cubicBezTo>
                  <a:cubicBezTo>
                    <a:pt x="188" y="190"/>
                    <a:pt x="183" y="192"/>
                    <a:pt x="181" y="192"/>
                  </a:cubicBezTo>
                  <a:cubicBezTo>
                    <a:pt x="180" y="193"/>
                    <a:pt x="178" y="194"/>
                    <a:pt x="178" y="194"/>
                  </a:cubicBezTo>
                  <a:cubicBezTo>
                    <a:pt x="178" y="194"/>
                    <a:pt x="176" y="194"/>
                    <a:pt x="174" y="194"/>
                  </a:cubicBezTo>
                  <a:cubicBezTo>
                    <a:pt x="173" y="194"/>
                    <a:pt x="171" y="194"/>
                    <a:pt x="171" y="194"/>
                  </a:cubicBezTo>
                  <a:cubicBezTo>
                    <a:pt x="170" y="195"/>
                    <a:pt x="166" y="195"/>
                    <a:pt x="165" y="196"/>
                  </a:cubicBezTo>
                  <a:cubicBezTo>
                    <a:pt x="164" y="197"/>
                    <a:pt x="161" y="196"/>
                    <a:pt x="160" y="197"/>
                  </a:cubicBezTo>
                  <a:cubicBezTo>
                    <a:pt x="159" y="199"/>
                    <a:pt x="157" y="201"/>
                    <a:pt x="157" y="201"/>
                  </a:cubicBezTo>
                  <a:cubicBezTo>
                    <a:pt x="157" y="201"/>
                    <a:pt x="154" y="200"/>
                    <a:pt x="151" y="201"/>
                  </a:cubicBezTo>
                  <a:cubicBezTo>
                    <a:pt x="147" y="201"/>
                    <a:pt x="150" y="204"/>
                    <a:pt x="150" y="204"/>
                  </a:cubicBezTo>
                  <a:cubicBezTo>
                    <a:pt x="150" y="204"/>
                    <a:pt x="147" y="206"/>
                    <a:pt x="146" y="207"/>
                  </a:cubicBezTo>
                  <a:cubicBezTo>
                    <a:pt x="145" y="207"/>
                    <a:pt x="144" y="207"/>
                    <a:pt x="141" y="207"/>
                  </a:cubicBezTo>
                  <a:cubicBezTo>
                    <a:pt x="138" y="207"/>
                    <a:pt x="138" y="210"/>
                    <a:pt x="137" y="210"/>
                  </a:cubicBezTo>
                  <a:cubicBezTo>
                    <a:pt x="136" y="210"/>
                    <a:pt x="134" y="211"/>
                    <a:pt x="133" y="211"/>
                  </a:cubicBezTo>
                  <a:cubicBezTo>
                    <a:pt x="132" y="212"/>
                    <a:pt x="125" y="216"/>
                    <a:pt x="125" y="216"/>
                  </a:cubicBezTo>
                  <a:cubicBezTo>
                    <a:pt x="119" y="216"/>
                    <a:pt x="117" y="219"/>
                    <a:pt x="117" y="219"/>
                  </a:cubicBezTo>
                  <a:cubicBezTo>
                    <a:pt x="115" y="219"/>
                    <a:pt x="115" y="219"/>
                    <a:pt x="115" y="219"/>
                  </a:cubicBezTo>
                  <a:cubicBezTo>
                    <a:pt x="115" y="219"/>
                    <a:pt x="112" y="219"/>
                    <a:pt x="112" y="220"/>
                  </a:cubicBezTo>
                  <a:cubicBezTo>
                    <a:pt x="111" y="221"/>
                    <a:pt x="108" y="222"/>
                    <a:pt x="108" y="222"/>
                  </a:cubicBezTo>
                  <a:cubicBezTo>
                    <a:pt x="107" y="222"/>
                    <a:pt x="105" y="222"/>
                    <a:pt x="104" y="222"/>
                  </a:cubicBezTo>
                  <a:cubicBezTo>
                    <a:pt x="103" y="222"/>
                    <a:pt x="98" y="227"/>
                    <a:pt x="98" y="227"/>
                  </a:cubicBezTo>
                  <a:cubicBezTo>
                    <a:pt x="94" y="226"/>
                    <a:pt x="93" y="231"/>
                    <a:pt x="93" y="231"/>
                  </a:cubicBezTo>
                  <a:cubicBezTo>
                    <a:pt x="93" y="231"/>
                    <a:pt x="98" y="232"/>
                    <a:pt x="93" y="233"/>
                  </a:cubicBezTo>
                  <a:cubicBezTo>
                    <a:pt x="86" y="235"/>
                    <a:pt x="78" y="239"/>
                    <a:pt x="78" y="239"/>
                  </a:cubicBezTo>
                  <a:cubicBezTo>
                    <a:pt x="75" y="239"/>
                    <a:pt x="73" y="239"/>
                    <a:pt x="73" y="239"/>
                  </a:cubicBezTo>
                  <a:cubicBezTo>
                    <a:pt x="73" y="239"/>
                    <a:pt x="73" y="242"/>
                    <a:pt x="72" y="242"/>
                  </a:cubicBezTo>
                  <a:cubicBezTo>
                    <a:pt x="71" y="242"/>
                    <a:pt x="67" y="242"/>
                    <a:pt x="66" y="243"/>
                  </a:cubicBezTo>
                  <a:cubicBezTo>
                    <a:pt x="65" y="243"/>
                    <a:pt x="66" y="245"/>
                    <a:pt x="66" y="245"/>
                  </a:cubicBezTo>
                  <a:cubicBezTo>
                    <a:pt x="66" y="245"/>
                    <a:pt x="67" y="247"/>
                    <a:pt x="68" y="248"/>
                  </a:cubicBezTo>
                  <a:cubicBezTo>
                    <a:pt x="68" y="248"/>
                    <a:pt x="69" y="247"/>
                    <a:pt x="73" y="247"/>
                  </a:cubicBezTo>
                  <a:cubicBezTo>
                    <a:pt x="76" y="247"/>
                    <a:pt x="76" y="247"/>
                    <a:pt x="77" y="245"/>
                  </a:cubicBezTo>
                  <a:cubicBezTo>
                    <a:pt x="77" y="243"/>
                    <a:pt x="79" y="245"/>
                    <a:pt x="81" y="244"/>
                  </a:cubicBezTo>
                  <a:cubicBezTo>
                    <a:pt x="82" y="243"/>
                    <a:pt x="82" y="244"/>
                    <a:pt x="83" y="244"/>
                  </a:cubicBezTo>
                  <a:cubicBezTo>
                    <a:pt x="84" y="244"/>
                    <a:pt x="86" y="244"/>
                    <a:pt x="86" y="244"/>
                  </a:cubicBezTo>
                  <a:cubicBezTo>
                    <a:pt x="86" y="244"/>
                    <a:pt x="89" y="243"/>
                    <a:pt x="90" y="242"/>
                  </a:cubicBezTo>
                  <a:cubicBezTo>
                    <a:pt x="91" y="241"/>
                    <a:pt x="94" y="242"/>
                    <a:pt x="95" y="241"/>
                  </a:cubicBezTo>
                  <a:cubicBezTo>
                    <a:pt x="96" y="241"/>
                    <a:pt x="98" y="241"/>
                    <a:pt x="100" y="241"/>
                  </a:cubicBezTo>
                  <a:cubicBezTo>
                    <a:pt x="103" y="241"/>
                    <a:pt x="104" y="239"/>
                    <a:pt x="105" y="239"/>
                  </a:cubicBezTo>
                  <a:cubicBezTo>
                    <a:pt x="106" y="239"/>
                    <a:pt x="107" y="239"/>
                    <a:pt x="110" y="238"/>
                  </a:cubicBezTo>
                  <a:cubicBezTo>
                    <a:pt x="113" y="238"/>
                    <a:pt x="114" y="236"/>
                    <a:pt x="115" y="236"/>
                  </a:cubicBezTo>
                  <a:cubicBezTo>
                    <a:pt x="115" y="236"/>
                    <a:pt x="118" y="236"/>
                    <a:pt x="119" y="235"/>
                  </a:cubicBezTo>
                  <a:cubicBezTo>
                    <a:pt x="121" y="235"/>
                    <a:pt x="123" y="234"/>
                    <a:pt x="123" y="234"/>
                  </a:cubicBezTo>
                  <a:cubicBezTo>
                    <a:pt x="123" y="234"/>
                    <a:pt x="126" y="234"/>
                    <a:pt x="128" y="233"/>
                  </a:cubicBezTo>
                  <a:cubicBezTo>
                    <a:pt x="130" y="232"/>
                    <a:pt x="132" y="232"/>
                    <a:pt x="133" y="232"/>
                  </a:cubicBezTo>
                  <a:cubicBezTo>
                    <a:pt x="134" y="232"/>
                    <a:pt x="136" y="231"/>
                    <a:pt x="138" y="230"/>
                  </a:cubicBezTo>
                  <a:cubicBezTo>
                    <a:pt x="141" y="228"/>
                    <a:pt x="140" y="229"/>
                    <a:pt x="143" y="229"/>
                  </a:cubicBezTo>
                  <a:cubicBezTo>
                    <a:pt x="145" y="230"/>
                    <a:pt x="144" y="227"/>
                    <a:pt x="145" y="227"/>
                  </a:cubicBezTo>
                  <a:cubicBezTo>
                    <a:pt x="146" y="227"/>
                    <a:pt x="151" y="227"/>
                    <a:pt x="151" y="226"/>
                  </a:cubicBezTo>
                  <a:cubicBezTo>
                    <a:pt x="152" y="225"/>
                    <a:pt x="154" y="225"/>
                    <a:pt x="155" y="225"/>
                  </a:cubicBezTo>
                  <a:cubicBezTo>
                    <a:pt x="155" y="225"/>
                    <a:pt x="159" y="223"/>
                    <a:pt x="159" y="222"/>
                  </a:cubicBezTo>
                  <a:cubicBezTo>
                    <a:pt x="160" y="222"/>
                    <a:pt x="162" y="219"/>
                    <a:pt x="165" y="220"/>
                  </a:cubicBezTo>
                  <a:cubicBezTo>
                    <a:pt x="168" y="221"/>
                    <a:pt x="169" y="220"/>
                    <a:pt x="171" y="219"/>
                  </a:cubicBezTo>
                  <a:cubicBezTo>
                    <a:pt x="172" y="217"/>
                    <a:pt x="174" y="217"/>
                    <a:pt x="176" y="217"/>
                  </a:cubicBezTo>
                  <a:cubicBezTo>
                    <a:pt x="179" y="217"/>
                    <a:pt x="182" y="215"/>
                    <a:pt x="182" y="215"/>
                  </a:cubicBezTo>
                  <a:cubicBezTo>
                    <a:pt x="182" y="215"/>
                    <a:pt x="184" y="214"/>
                    <a:pt x="187" y="212"/>
                  </a:cubicBezTo>
                  <a:cubicBezTo>
                    <a:pt x="190" y="210"/>
                    <a:pt x="190" y="212"/>
                    <a:pt x="193" y="211"/>
                  </a:cubicBezTo>
                  <a:cubicBezTo>
                    <a:pt x="195" y="210"/>
                    <a:pt x="195" y="211"/>
                    <a:pt x="196" y="211"/>
                  </a:cubicBezTo>
                  <a:cubicBezTo>
                    <a:pt x="197" y="212"/>
                    <a:pt x="198" y="212"/>
                    <a:pt x="198" y="214"/>
                  </a:cubicBezTo>
                  <a:cubicBezTo>
                    <a:pt x="198" y="215"/>
                    <a:pt x="198" y="216"/>
                    <a:pt x="198" y="217"/>
                  </a:cubicBezTo>
                  <a:cubicBezTo>
                    <a:pt x="198" y="218"/>
                    <a:pt x="198" y="219"/>
                    <a:pt x="198" y="219"/>
                  </a:cubicBezTo>
                  <a:cubicBezTo>
                    <a:pt x="199" y="221"/>
                    <a:pt x="199" y="221"/>
                    <a:pt x="199" y="221"/>
                  </a:cubicBezTo>
                  <a:cubicBezTo>
                    <a:pt x="199" y="221"/>
                    <a:pt x="199" y="223"/>
                    <a:pt x="200" y="224"/>
                  </a:cubicBezTo>
                  <a:cubicBezTo>
                    <a:pt x="202" y="224"/>
                    <a:pt x="202" y="226"/>
                    <a:pt x="201" y="228"/>
                  </a:cubicBezTo>
                  <a:cubicBezTo>
                    <a:pt x="199" y="230"/>
                    <a:pt x="196" y="231"/>
                    <a:pt x="195" y="232"/>
                  </a:cubicBezTo>
                  <a:cubicBezTo>
                    <a:pt x="194" y="232"/>
                    <a:pt x="193" y="234"/>
                    <a:pt x="192" y="234"/>
                  </a:cubicBezTo>
                  <a:cubicBezTo>
                    <a:pt x="191" y="234"/>
                    <a:pt x="187" y="233"/>
                    <a:pt x="187" y="235"/>
                  </a:cubicBezTo>
                  <a:cubicBezTo>
                    <a:pt x="187" y="236"/>
                    <a:pt x="188" y="238"/>
                    <a:pt x="186" y="238"/>
                  </a:cubicBezTo>
                  <a:cubicBezTo>
                    <a:pt x="184" y="238"/>
                    <a:pt x="182" y="238"/>
                    <a:pt x="182" y="240"/>
                  </a:cubicBezTo>
                  <a:cubicBezTo>
                    <a:pt x="179" y="240"/>
                    <a:pt x="174" y="247"/>
                    <a:pt x="174" y="247"/>
                  </a:cubicBezTo>
                  <a:cubicBezTo>
                    <a:pt x="174" y="247"/>
                    <a:pt x="169" y="247"/>
                    <a:pt x="170" y="250"/>
                  </a:cubicBezTo>
                  <a:cubicBezTo>
                    <a:pt x="171" y="253"/>
                    <a:pt x="170" y="255"/>
                    <a:pt x="170" y="255"/>
                  </a:cubicBezTo>
                  <a:cubicBezTo>
                    <a:pt x="170" y="255"/>
                    <a:pt x="169" y="255"/>
                    <a:pt x="164" y="256"/>
                  </a:cubicBezTo>
                  <a:cubicBezTo>
                    <a:pt x="159" y="256"/>
                    <a:pt x="157" y="262"/>
                    <a:pt x="157" y="262"/>
                  </a:cubicBezTo>
                  <a:cubicBezTo>
                    <a:pt x="153" y="264"/>
                    <a:pt x="152" y="266"/>
                    <a:pt x="152" y="266"/>
                  </a:cubicBezTo>
                  <a:cubicBezTo>
                    <a:pt x="152" y="266"/>
                    <a:pt x="149" y="268"/>
                    <a:pt x="152" y="263"/>
                  </a:cubicBezTo>
                  <a:cubicBezTo>
                    <a:pt x="156" y="259"/>
                    <a:pt x="153" y="259"/>
                    <a:pt x="153" y="259"/>
                  </a:cubicBezTo>
                  <a:cubicBezTo>
                    <a:pt x="146" y="260"/>
                    <a:pt x="149" y="266"/>
                    <a:pt x="149" y="266"/>
                  </a:cubicBezTo>
                  <a:cubicBezTo>
                    <a:pt x="149" y="266"/>
                    <a:pt x="147" y="266"/>
                    <a:pt x="145" y="267"/>
                  </a:cubicBezTo>
                  <a:cubicBezTo>
                    <a:pt x="143" y="268"/>
                    <a:pt x="141" y="271"/>
                    <a:pt x="141" y="271"/>
                  </a:cubicBezTo>
                  <a:cubicBezTo>
                    <a:pt x="141" y="271"/>
                    <a:pt x="139" y="274"/>
                    <a:pt x="136" y="276"/>
                  </a:cubicBezTo>
                  <a:cubicBezTo>
                    <a:pt x="134" y="278"/>
                    <a:pt x="133" y="281"/>
                    <a:pt x="131" y="282"/>
                  </a:cubicBezTo>
                  <a:cubicBezTo>
                    <a:pt x="128" y="284"/>
                    <a:pt x="126" y="287"/>
                    <a:pt x="126" y="287"/>
                  </a:cubicBezTo>
                  <a:cubicBezTo>
                    <a:pt x="122" y="293"/>
                    <a:pt x="122" y="293"/>
                    <a:pt x="122" y="293"/>
                  </a:cubicBezTo>
                  <a:cubicBezTo>
                    <a:pt x="118" y="294"/>
                    <a:pt x="115" y="301"/>
                    <a:pt x="115" y="301"/>
                  </a:cubicBezTo>
                  <a:cubicBezTo>
                    <a:pt x="115" y="301"/>
                    <a:pt x="113" y="306"/>
                    <a:pt x="110" y="307"/>
                  </a:cubicBezTo>
                  <a:cubicBezTo>
                    <a:pt x="108" y="308"/>
                    <a:pt x="105" y="312"/>
                    <a:pt x="105" y="312"/>
                  </a:cubicBezTo>
                  <a:cubicBezTo>
                    <a:pt x="105" y="313"/>
                    <a:pt x="105" y="313"/>
                    <a:pt x="105" y="313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104" y="315"/>
                    <a:pt x="102" y="316"/>
                    <a:pt x="100" y="317"/>
                  </a:cubicBezTo>
                  <a:cubicBezTo>
                    <a:pt x="98" y="318"/>
                    <a:pt x="99" y="318"/>
                    <a:pt x="98" y="319"/>
                  </a:cubicBezTo>
                  <a:cubicBezTo>
                    <a:pt x="98" y="321"/>
                    <a:pt x="99" y="321"/>
                    <a:pt x="100" y="322"/>
                  </a:cubicBezTo>
                  <a:cubicBezTo>
                    <a:pt x="100" y="322"/>
                    <a:pt x="101" y="321"/>
                    <a:pt x="103" y="320"/>
                  </a:cubicBezTo>
                  <a:cubicBezTo>
                    <a:pt x="104" y="320"/>
                    <a:pt x="106" y="319"/>
                    <a:pt x="106" y="318"/>
                  </a:cubicBezTo>
                  <a:cubicBezTo>
                    <a:pt x="107" y="317"/>
                    <a:pt x="108" y="317"/>
                    <a:pt x="108" y="316"/>
                  </a:cubicBezTo>
                  <a:cubicBezTo>
                    <a:pt x="109" y="314"/>
                    <a:pt x="109" y="315"/>
                    <a:pt x="110" y="315"/>
                  </a:cubicBezTo>
                  <a:cubicBezTo>
                    <a:pt x="111" y="315"/>
                    <a:pt x="115" y="315"/>
                    <a:pt x="115" y="315"/>
                  </a:cubicBezTo>
                  <a:cubicBezTo>
                    <a:pt x="116" y="315"/>
                    <a:pt x="119" y="312"/>
                    <a:pt x="122" y="312"/>
                  </a:cubicBezTo>
                  <a:cubicBezTo>
                    <a:pt x="125" y="311"/>
                    <a:pt x="122" y="309"/>
                    <a:pt x="122" y="308"/>
                  </a:cubicBezTo>
                  <a:cubicBezTo>
                    <a:pt x="122" y="307"/>
                    <a:pt x="123" y="307"/>
                    <a:pt x="125" y="307"/>
                  </a:cubicBezTo>
                  <a:cubicBezTo>
                    <a:pt x="127" y="306"/>
                    <a:pt x="126" y="307"/>
                    <a:pt x="126" y="307"/>
                  </a:cubicBezTo>
                  <a:cubicBezTo>
                    <a:pt x="127" y="307"/>
                    <a:pt x="128" y="306"/>
                    <a:pt x="128" y="306"/>
                  </a:cubicBezTo>
                  <a:cubicBezTo>
                    <a:pt x="128" y="306"/>
                    <a:pt x="132" y="306"/>
                    <a:pt x="134" y="306"/>
                  </a:cubicBezTo>
                  <a:cubicBezTo>
                    <a:pt x="136" y="306"/>
                    <a:pt x="137" y="306"/>
                    <a:pt x="138" y="304"/>
                  </a:cubicBezTo>
                  <a:cubicBezTo>
                    <a:pt x="139" y="303"/>
                    <a:pt x="139" y="302"/>
                    <a:pt x="140" y="300"/>
                  </a:cubicBezTo>
                  <a:cubicBezTo>
                    <a:pt x="141" y="299"/>
                    <a:pt x="142" y="301"/>
                    <a:pt x="142" y="301"/>
                  </a:cubicBezTo>
                  <a:cubicBezTo>
                    <a:pt x="142" y="301"/>
                    <a:pt x="143" y="301"/>
                    <a:pt x="144" y="300"/>
                  </a:cubicBezTo>
                  <a:cubicBezTo>
                    <a:pt x="144" y="300"/>
                    <a:pt x="146" y="300"/>
                    <a:pt x="146" y="300"/>
                  </a:cubicBezTo>
                  <a:cubicBezTo>
                    <a:pt x="146" y="300"/>
                    <a:pt x="149" y="299"/>
                    <a:pt x="152" y="299"/>
                  </a:cubicBezTo>
                  <a:cubicBezTo>
                    <a:pt x="154" y="299"/>
                    <a:pt x="153" y="299"/>
                    <a:pt x="155" y="298"/>
                  </a:cubicBezTo>
                  <a:cubicBezTo>
                    <a:pt x="157" y="298"/>
                    <a:pt x="157" y="298"/>
                    <a:pt x="158" y="298"/>
                  </a:cubicBezTo>
                  <a:cubicBezTo>
                    <a:pt x="159" y="298"/>
                    <a:pt x="160" y="296"/>
                    <a:pt x="162" y="295"/>
                  </a:cubicBezTo>
                  <a:cubicBezTo>
                    <a:pt x="164" y="294"/>
                    <a:pt x="165" y="293"/>
                    <a:pt x="167" y="293"/>
                  </a:cubicBezTo>
                  <a:cubicBezTo>
                    <a:pt x="169" y="294"/>
                    <a:pt x="171" y="295"/>
                    <a:pt x="171" y="295"/>
                  </a:cubicBezTo>
                  <a:cubicBezTo>
                    <a:pt x="168" y="297"/>
                    <a:pt x="168" y="297"/>
                    <a:pt x="168" y="297"/>
                  </a:cubicBezTo>
                  <a:cubicBezTo>
                    <a:pt x="164" y="300"/>
                    <a:pt x="164" y="300"/>
                    <a:pt x="164" y="300"/>
                  </a:cubicBezTo>
                  <a:cubicBezTo>
                    <a:pt x="158" y="304"/>
                    <a:pt x="158" y="304"/>
                    <a:pt x="158" y="304"/>
                  </a:cubicBezTo>
                  <a:cubicBezTo>
                    <a:pt x="152" y="308"/>
                    <a:pt x="152" y="308"/>
                    <a:pt x="152" y="308"/>
                  </a:cubicBezTo>
                  <a:cubicBezTo>
                    <a:pt x="148" y="311"/>
                    <a:pt x="148" y="311"/>
                    <a:pt x="148" y="311"/>
                  </a:cubicBezTo>
                  <a:cubicBezTo>
                    <a:pt x="139" y="319"/>
                    <a:pt x="139" y="319"/>
                    <a:pt x="139" y="319"/>
                  </a:cubicBezTo>
                  <a:cubicBezTo>
                    <a:pt x="132" y="322"/>
                    <a:pt x="127" y="328"/>
                    <a:pt x="127" y="328"/>
                  </a:cubicBezTo>
                  <a:cubicBezTo>
                    <a:pt x="120" y="329"/>
                    <a:pt x="118" y="334"/>
                    <a:pt x="118" y="334"/>
                  </a:cubicBezTo>
                  <a:cubicBezTo>
                    <a:pt x="115" y="333"/>
                    <a:pt x="111" y="339"/>
                    <a:pt x="111" y="339"/>
                  </a:cubicBezTo>
                  <a:cubicBezTo>
                    <a:pt x="95" y="351"/>
                    <a:pt x="95" y="351"/>
                    <a:pt x="95" y="351"/>
                  </a:cubicBezTo>
                  <a:cubicBezTo>
                    <a:pt x="94" y="352"/>
                    <a:pt x="94" y="352"/>
                    <a:pt x="94" y="352"/>
                  </a:cubicBezTo>
                  <a:cubicBezTo>
                    <a:pt x="95" y="354"/>
                    <a:pt x="95" y="354"/>
                    <a:pt x="95" y="354"/>
                  </a:cubicBezTo>
                  <a:cubicBezTo>
                    <a:pt x="95" y="354"/>
                    <a:pt x="98" y="354"/>
                    <a:pt x="98" y="354"/>
                  </a:cubicBezTo>
                  <a:cubicBezTo>
                    <a:pt x="99" y="354"/>
                    <a:pt x="101" y="351"/>
                    <a:pt x="101" y="350"/>
                  </a:cubicBezTo>
                  <a:cubicBezTo>
                    <a:pt x="102" y="349"/>
                    <a:pt x="103" y="349"/>
                    <a:pt x="104" y="349"/>
                  </a:cubicBezTo>
                  <a:cubicBezTo>
                    <a:pt x="106" y="348"/>
                    <a:pt x="109" y="345"/>
                    <a:pt x="110" y="345"/>
                  </a:cubicBezTo>
                  <a:cubicBezTo>
                    <a:pt x="110" y="345"/>
                    <a:pt x="113" y="341"/>
                    <a:pt x="113" y="341"/>
                  </a:cubicBezTo>
                  <a:cubicBezTo>
                    <a:pt x="114" y="341"/>
                    <a:pt x="118" y="338"/>
                    <a:pt x="118" y="338"/>
                  </a:cubicBezTo>
                  <a:cubicBezTo>
                    <a:pt x="118" y="338"/>
                    <a:pt x="120" y="337"/>
                    <a:pt x="121" y="337"/>
                  </a:cubicBezTo>
                  <a:cubicBezTo>
                    <a:pt x="122" y="337"/>
                    <a:pt x="123" y="334"/>
                    <a:pt x="123" y="334"/>
                  </a:cubicBezTo>
                  <a:cubicBezTo>
                    <a:pt x="127" y="331"/>
                    <a:pt x="127" y="331"/>
                    <a:pt x="127" y="331"/>
                  </a:cubicBezTo>
                  <a:cubicBezTo>
                    <a:pt x="129" y="330"/>
                    <a:pt x="129" y="330"/>
                    <a:pt x="129" y="330"/>
                  </a:cubicBezTo>
                  <a:cubicBezTo>
                    <a:pt x="131" y="329"/>
                    <a:pt x="131" y="329"/>
                    <a:pt x="131" y="329"/>
                  </a:cubicBezTo>
                  <a:cubicBezTo>
                    <a:pt x="134" y="326"/>
                    <a:pt x="134" y="326"/>
                    <a:pt x="134" y="326"/>
                  </a:cubicBezTo>
                  <a:cubicBezTo>
                    <a:pt x="134" y="326"/>
                    <a:pt x="138" y="324"/>
                    <a:pt x="139" y="324"/>
                  </a:cubicBezTo>
                  <a:cubicBezTo>
                    <a:pt x="139" y="324"/>
                    <a:pt x="141" y="324"/>
                    <a:pt x="143" y="322"/>
                  </a:cubicBezTo>
                  <a:cubicBezTo>
                    <a:pt x="145" y="321"/>
                    <a:pt x="147" y="320"/>
                    <a:pt x="148" y="319"/>
                  </a:cubicBezTo>
                  <a:cubicBezTo>
                    <a:pt x="148" y="319"/>
                    <a:pt x="155" y="315"/>
                    <a:pt x="158" y="313"/>
                  </a:cubicBezTo>
                  <a:cubicBezTo>
                    <a:pt x="160" y="311"/>
                    <a:pt x="160" y="312"/>
                    <a:pt x="163" y="311"/>
                  </a:cubicBezTo>
                  <a:cubicBezTo>
                    <a:pt x="166" y="310"/>
                    <a:pt x="167" y="309"/>
                    <a:pt x="169" y="308"/>
                  </a:cubicBezTo>
                  <a:cubicBezTo>
                    <a:pt x="170" y="308"/>
                    <a:pt x="175" y="306"/>
                    <a:pt x="177" y="305"/>
                  </a:cubicBezTo>
                  <a:cubicBezTo>
                    <a:pt x="180" y="305"/>
                    <a:pt x="181" y="306"/>
                    <a:pt x="182" y="306"/>
                  </a:cubicBezTo>
                  <a:cubicBezTo>
                    <a:pt x="183" y="306"/>
                    <a:pt x="188" y="304"/>
                    <a:pt x="189" y="305"/>
                  </a:cubicBezTo>
                  <a:cubicBezTo>
                    <a:pt x="189" y="305"/>
                    <a:pt x="193" y="304"/>
                    <a:pt x="191" y="301"/>
                  </a:cubicBezTo>
                  <a:cubicBezTo>
                    <a:pt x="195" y="298"/>
                    <a:pt x="190" y="293"/>
                    <a:pt x="186" y="293"/>
                  </a:cubicBezTo>
                  <a:cubicBezTo>
                    <a:pt x="182" y="293"/>
                    <a:pt x="180" y="292"/>
                    <a:pt x="179" y="291"/>
                  </a:cubicBezTo>
                  <a:cubicBezTo>
                    <a:pt x="178" y="290"/>
                    <a:pt x="181" y="289"/>
                    <a:pt x="181" y="289"/>
                  </a:cubicBezTo>
                  <a:cubicBezTo>
                    <a:pt x="181" y="289"/>
                    <a:pt x="185" y="286"/>
                    <a:pt x="186" y="286"/>
                  </a:cubicBezTo>
                  <a:cubicBezTo>
                    <a:pt x="188" y="286"/>
                    <a:pt x="193" y="283"/>
                    <a:pt x="193" y="283"/>
                  </a:cubicBezTo>
                  <a:cubicBezTo>
                    <a:pt x="196" y="283"/>
                    <a:pt x="198" y="281"/>
                    <a:pt x="199" y="280"/>
                  </a:cubicBezTo>
                  <a:cubicBezTo>
                    <a:pt x="199" y="280"/>
                    <a:pt x="201" y="280"/>
                    <a:pt x="201" y="279"/>
                  </a:cubicBezTo>
                  <a:cubicBezTo>
                    <a:pt x="201" y="278"/>
                    <a:pt x="206" y="277"/>
                    <a:pt x="206" y="277"/>
                  </a:cubicBezTo>
                  <a:cubicBezTo>
                    <a:pt x="206" y="277"/>
                    <a:pt x="208" y="277"/>
                    <a:pt x="210" y="278"/>
                  </a:cubicBezTo>
                  <a:cubicBezTo>
                    <a:pt x="211" y="278"/>
                    <a:pt x="215" y="276"/>
                    <a:pt x="215" y="276"/>
                  </a:cubicBezTo>
                  <a:cubicBezTo>
                    <a:pt x="217" y="275"/>
                    <a:pt x="216" y="278"/>
                    <a:pt x="216" y="278"/>
                  </a:cubicBezTo>
                  <a:cubicBezTo>
                    <a:pt x="215" y="279"/>
                    <a:pt x="215" y="279"/>
                    <a:pt x="215" y="279"/>
                  </a:cubicBezTo>
                  <a:cubicBezTo>
                    <a:pt x="215" y="279"/>
                    <a:pt x="214" y="280"/>
                    <a:pt x="214" y="281"/>
                  </a:cubicBezTo>
                  <a:cubicBezTo>
                    <a:pt x="214" y="283"/>
                    <a:pt x="212" y="283"/>
                    <a:pt x="212" y="283"/>
                  </a:cubicBezTo>
                  <a:cubicBezTo>
                    <a:pt x="211" y="284"/>
                    <a:pt x="210" y="285"/>
                    <a:pt x="210" y="285"/>
                  </a:cubicBezTo>
                  <a:cubicBezTo>
                    <a:pt x="210" y="285"/>
                    <a:pt x="209" y="287"/>
                    <a:pt x="208" y="288"/>
                  </a:cubicBezTo>
                  <a:cubicBezTo>
                    <a:pt x="207" y="288"/>
                    <a:pt x="207" y="291"/>
                    <a:pt x="207" y="291"/>
                  </a:cubicBezTo>
                  <a:cubicBezTo>
                    <a:pt x="206" y="293"/>
                    <a:pt x="206" y="293"/>
                    <a:pt x="206" y="293"/>
                  </a:cubicBezTo>
                  <a:cubicBezTo>
                    <a:pt x="206" y="293"/>
                    <a:pt x="205" y="295"/>
                    <a:pt x="207" y="294"/>
                  </a:cubicBezTo>
                  <a:cubicBezTo>
                    <a:pt x="208" y="294"/>
                    <a:pt x="208" y="293"/>
                    <a:pt x="208" y="293"/>
                  </a:cubicBezTo>
                  <a:cubicBezTo>
                    <a:pt x="211" y="292"/>
                    <a:pt x="211" y="292"/>
                    <a:pt x="211" y="292"/>
                  </a:cubicBezTo>
                  <a:cubicBezTo>
                    <a:pt x="214" y="289"/>
                    <a:pt x="214" y="289"/>
                    <a:pt x="214" y="289"/>
                  </a:cubicBezTo>
                  <a:cubicBezTo>
                    <a:pt x="215" y="287"/>
                    <a:pt x="215" y="287"/>
                    <a:pt x="215" y="287"/>
                  </a:cubicBezTo>
                  <a:cubicBezTo>
                    <a:pt x="215" y="287"/>
                    <a:pt x="215" y="285"/>
                    <a:pt x="216" y="284"/>
                  </a:cubicBezTo>
                  <a:cubicBezTo>
                    <a:pt x="217" y="283"/>
                    <a:pt x="216" y="284"/>
                    <a:pt x="217" y="283"/>
                  </a:cubicBezTo>
                  <a:cubicBezTo>
                    <a:pt x="218" y="283"/>
                    <a:pt x="218" y="281"/>
                    <a:pt x="218" y="280"/>
                  </a:cubicBezTo>
                  <a:cubicBezTo>
                    <a:pt x="218" y="280"/>
                    <a:pt x="220" y="279"/>
                    <a:pt x="220" y="279"/>
                  </a:cubicBezTo>
                  <a:cubicBezTo>
                    <a:pt x="220" y="279"/>
                    <a:pt x="222" y="280"/>
                    <a:pt x="222" y="279"/>
                  </a:cubicBezTo>
                  <a:cubicBezTo>
                    <a:pt x="222" y="279"/>
                    <a:pt x="222" y="277"/>
                    <a:pt x="221" y="276"/>
                  </a:cubicBezTo>
                  <a:cubicBezTo>
                    <a:pt x="221" y="274"/>
                    <a:pt x="221" y="276"/>
                    <a:pt x="222" y="275"/>
                  </a:cubicBezTo>
                  <a:cubicBezTo>
                    <a:pt x="222" y="274"/>
                    <a:pt x="224" y="274"/>
                    <a:pt x="225" y="274"/>
                  </a:cubicBezTo>
                  <a:cubicBezTo>
                    <a:pt x="227" y="273"/>
                    <a:pt x="227" y="274"/>
                    <a:pt x="228" y="273"/>
                  </a:cubicBezTo>
                  <a:cubicBezTo>
                    <a:pt x="228" y="273"/>
                    <a:pt x="228" y="272"/>
                    <a:pt x="228" y="271"/>
                  </a:cubicBezTo>
                  <a:cubicBezTo>
                    <a:pt x="228" y="270"/>
                    <a:pt x="228" y="269"/>
                    <a:pt x="229" y="268"/>
                  </a:cubicBezTo>
                  <a:cubicBezTo>
                    <a:pt x="229" y="267"/>
                    <a:pt x="230" y="268"/>
                    <a:pt x="231" y="267"/>
                  </a:cubicBezTo>
                  <a:cubicBezTo>
                    <a:pt x="232" y="267"/>
                    <a:pt x="231" y="267"/>
                    <a:pt x="232" y="266"/>
                  </a:cubicBezTo>
                  <a:cubicBezTo>
                    <a:pt x="232" y="266"/>
                    <a:pt x="233" y="265"/>
                    <a:pt x="234" y="264"/>
                  </a:cubicBezTo>
                  <a:cubicBezTo>
                    <a:pt x="236" y="263"/>
                    <a:pt x="235" y="261"/>
                    <a:pt x="235" y="261"/>
                  </a:cubicBezTo>
                  <a:cubicBezTo>
                    <a:pt x="235" y="260"/>
                    <a:pt x="236" y="260"/>
                    <a:pt x="237" y="260"/>
                  </a:cubicBezTo>
                  <a:cubicBezTo>
                    <a:pt x="238" y="260"/>
                    <a:pt x="236" y="261"/>
                    <a:pt x="236" y="262"/>
                  </a:cubicBezTo>
                  <a:cubicBezTo>
                    <a:pt x="236" y="263"/>
                    <a:pt x="235" y="265"/>
                    <a:pt x="235" y="265"/>
                  </a:cubicBezTo>
                  <a:cubicBezTo>
                    <a:pt x="235" y="265"/>
                    <a:pt x="237" y="266"/>
                    <a:pt x="237" y="267"/>
                  </a:cubicBezTo>
                  <a:cubicBezTo>
                    <a:pt x="237" y="268"/>
                    <a:pt x="237" y="270"/>
                    <a:pt x="237" y="272"/>
                  </a:cubicBezTo>
                  <a:cubicBezTo>
                    <a:pt x="237" y="275"/>
                    <a:pt x="236" y="276"/>
                    <a:pt x="236" y="276"/>
                  </a:cubicBezTo>
                  <a:cubicBezTo>
                    <a:pt x="236" y="276"/>
                    <a:pt x="236" y="279"/>
                    <a:pt x="237" y="279"/>
                  </a:cubicBezTo>
                  <a:cubicBezTo>
                    <a:pt x="238" y="280"/>
                    <a:pt x="238" y="282"/>
                    <a:pt x="238" y="282"/>
                  </a:cubicBezTo>
                  <a:cubicBezTo>
                    <a:pt x="234" y="282"/>
                    <a:pt x="234" y="286"/>
                    <a:pt x="234" y="286"/>
                  </a:cubicBezTo>
                  <a:cubicBezTo>
                    <a:pt x="230" y="286"/>
                    <a:pt x="230" y="289"/>
                    <a:pt x="230" y="289"/>
                  </a:cubicBezTo>
                  <a:cubicBezTo>
                    <a:pt x="230" y="294"/>
                    <a:pt x="225" y="294"/>
                    <a:pt x="225" y="294"/>
                  </a:cubicBezTo>
                  <a:cubicBezTo>
                    <a:pt x="224" y="295"/>
                    <a:pt x="224" y="295"/>
                    <a:pt x="224" y="295"/>
                  </a:cubicBezTo>
                  <a:cubicBezTo>
                    <a:pt x="221" y="298"/>
                    <a:pt x="221" y="298"/>
                    <a:pt x="221" y="298"/>
                  </a:cubicBezTo>
                  <a:cubicBezTo>
                    <a:pt x="221" y="298"/>
                    <a:pt x="215" y="302"/>
                    <a:pt x="212" y="304"/>
                  </a:cubicBezTo>
                  <a:cubicBezTo>
                    <a:pt x="210" y="307"/>
                    <a:pt x="204" y="312"/>
                    <a:pt x="204" y="312"/>
                  </a:cubicBezTo>
                  <a:cubicBezTo>
                    <a:pt x="203" y="314"/>
                    <a:pt x="198" y="313"/>
                    <a:pt x="198" y="313"/>
                  </a:cubicBezTo>
                  <a:cubicBezTo>
                    <a:pt x="198" y="309"/>
                    <a:pt x="195" y="310"/>
                    <a:pt x="195" y="310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81" y="309"/>
                    <a:pt x="181" y="309"/>
                    <a:pt x="181" y="309"/>
                  </a:cubicBezTo>
                  <a:cubicBezTo>
                    <a:pt x="181" y="309"/>
                    <a:pt x="179" y="308"/>
                    <a:pt x="178" y="308"/>
                  </a:cubicBezTo>
                  <a:cubicBezTo>
                    <a:pt x="177" y="309"/>
                    <a:pt x="173" y="311"/>
                    <a:pt x="173" y="311"/>
                  </a:cubicBezTo>
                  <a:cubicBezTo>
                    <a:pt x="173" y="311"/>
                    <a:pt x="168" y="309"/>
                    <a:pt x="167" y="311"/>
                  </a:cubicBezTo>
                  <a:cubicBezTo>
                    <a:pt x="166" y="313"/>
                    <a:pt x="169" y="314"/>
                    <a:pt x="169" y="314"/>
                  </a:cubicBezTo>
                  <a:cubicBezTo>
                    <a:pt x="169" y="315"/>
                    <a:pt x="175" y="318"/>
                    <a:pt x="175" y="318"/>
                  </a:cubicBezTo>
                  <a:cubicBezTo>
                    <a:pt x="174" y="322"/>
                    <a:pt x="177" y="326"/>
                    <a:pt x="177" y="326"/>
                  </a:cubicBezTo>
                  <a:cubicBezTo>
                    <a:pt x="178" y="333"/>
                    <a:pt x="174" y="335"/>
                    <a:pt x="174" y="335"/>
                  </a:cubicBezTo>
                  <a:cubicBezTo>
                    <a:pt x="149" y="353"/>
                    <a:pt x="149" y="353"/>
                    <a:pt x="149" y="353"/>
                  </a:cubicBezTo>
                  <a:cubicBezTo>
                    <a:pt x="143" y="354"/>
                    <a:pt x="145" y="356"/>
                    <a:pt x="145" y="356"/>
                  </a:cubicBezTo>
                  <a:cubicBezTo>
                    <a:pt x="145" y="356"/>
                    <a:pt x="142" y="355"/>
                    <a:pt x="139" y="359"/>
                  </a:cubicBezTo>
                  <a:cubicBezTo>
                    <a:pt x="133" y="362"/>
                    <a:pt x="127" y="367"/>
                    <a:pt x="127" y="367"/>
                  </a:cubicBezTo>
                  <a:cubicBezTo>
                    <a:pt x="122" y="368"/>
                    <a:pt x="123" y="370"/>
                    <a:pt x="123" y="370"/>
                  </a:cubicBezTo>
                  <a:cubicBezTo>
                    <a:pt x="119" y="371"/>
                    <a:pt x="119" y="374"/>
                    <a:pt x="119" y="374"/>
                  </a:cubicBezTo>
                  <a:cubicBezTo>
                    <a:pt x="116" y="378"/>
                    <a:pt x="110" y="381"/>
                    <a:pt x="110" y="381"/>
                  </a:cubicBezTo>
                  <a:cubicBezTo>
                    <a:pt x="109" y="382"/>
                    <a:pt x="109" y="382"/>
                    <a:pt x="109" y="382"/>
                  </a:cubicBezTo>
                  <a:cubicBezTo>
                    <a:pt x="108" y="382"/>
                    <a:pt x="108" y="382"/>
                    <a:pt x="108" y="382"/>
                  </a:cubicBezTo>
                  <a:cubicBezTo>
                    <a:pt x="105" y="380"/>
                    <a:pt x="104" y="380"/>
                    <a:pt x="100" y="380"/>
                  </a:cubicBezTo>
                  <a:cubicBezTo>
                    <a:pt x="97" y="380"/>
                    <a:pt x="99" y="386"/>
                    <a:pt x="99" y="386"/>
                  </a:cubicBezTo>
                  <a:cubicBezTo>
                    <a:pt x="99" y="386"/>
                    <a:pt x="96" y="386"/>
                    <a:pt x="94" y="388"/>
                  </a:cubicBezTo>
                  <a:cubicBezTo>
                    <a:pt x="94" y="394"/>
                    <a:pt x="90" y="391"/>
                    <a:pt x="90" y="391"/>
                  </a:cubicBezTo>
                  <a:cubicBezTo>
                    <a:pt x="90" y="391"/>
                    <a:pt x="86" y="392"/>
                    <a:pt x="85" y="389"/>
                  </a:cubicBezTo>
                  <a:cubicBezTo>
                    <a:pt x="85" y="383"/>
                    <a:pt x="82" y="383"/>
                    <a:pt x="82" y="383"/>
                  </a:cubicBezTo>
                  <a:cubicBezTo>
                    <a:pt x="82" y="383"/>
                    <a:pt x="74" y="387"/>
                    <a:pt x="74" y="390"/>
                  </a:cubicBezTo>
                  <a:cubicBezTo>
                    <a:pt x="73" y="393"/>
                    <a:pt x="77" y="395"/>
                    <a:pt x="77" y="395"/>
                  </a:cubicBezTo>
                  <a:cubicBezTo>
                    <a:pt x="78" y="395"/>
                    <a:pt x="78" y="396"/>
                    <a:pt x="79" y="397"/>
                  </a:cubicBezTo>
                  <a:cubicBezTo>
                    <a:pt x="80" y="399"/>
                    <a:pt x="80" y="399"/>
                    <a:pt x="77" y="401"/>
                  </a:cubicBezTo>
                  <a:cubicBezTo>
                    <a:pt x="75" y="404"/>
                    <a:pt x="75" y="406"/>
                    <a:pt x="75" y="407"/>
                  </a:cubicBezTo>
                  <a:cubicBezTo>
                    <a:pt x="72" y="408"/>
                    <a:pt x="73" y="409"/>
                    <a:pt x="73" y="410"/>
                  </a:cubicBezTo>
                  <a:cubicBezTo>
                    <a:pt x="68" y="413"/>
                    <a:pt x="65" y="415"/>
                    <a:pt x="65" y="418"/>
                  </a:cubicBezTo>
                  <a:cubicBezTo>
                    <a:pt x="60" y="421"/>
                    <a:pt x="61" y="425"/>
                    <a:pt x="61" y="425"/>
                  </a:cubicBezTo>
                  <a:cubicBezTo>
                    <a:pt x="61" y="425"/>
                    <a:pt x="59" y="426"/>
                    <a:pt x="58" y="428"/>
                  </a:cubicBezTo>
                  <a:cubicBezTo>
                    <a:pt x="56" y="429"/>
                    <a:pt x="55" y="432"/>
                    <a:pt x="55" y="432"/>
                  </a:cubicBezTo>
                  <a:cubicBezTo>
                    <a:pt x="55" y="432"/>
                    <a:pt x="55" y="434"/>
                    <a:pt x="50" y="436"/>
                  </a:cubicBezTo>
                  <a:cubicBezTo>
                    <a:pt x="46" y="438"/>
                    <a:pt x="49" y="442"/>
                    <a:pt x="50" y="442"/>
                  </a:cubicBezTo>
                  <a:cubicBezTo>
                    <a:pt x="50" y="443"/>
                    <a:pt x="48" y="444"/>
                    <a:pt x="48" y="444"/>
                  </a:cubicBezTo>
                  <a:cubicBezTo>
                    <a:pt x="41" y="443"/>
                    <a:pt x="42" y="448"/>
                    <a:pt x="42" y="448"/>
                  </a:cubicBezTo>
                  <a:cubicBezTo>
                    <a:pt x="37" y="452"/>
                    <a:pt x="37" y="452"/>
                    <a:pt x="37" y="452"/>
                  </a:cubicBezTo>
                  <a:cubicBezTo>
                    <a:pt x="37" y="454"/>
                    <a:pt x="37" y="454"/>
                    <a:pt x="37" y="454"/>
                  </a:cubicBezTo>
                  <a:cubicBezTo>
                    <a:pt x="37" y="454"/>
                    <a:pt x="33" y="455"/>
                    <a:pt x="32" y="458"/>
                  </a:cubicBezTo>
                  <a:cubicBezTo>
                    <a:pt x="31" y="462"/>
                    <a:pt x="25" y="464"/>
                    <a:pt x="25" y="464"/>
                  </a:cubicBezTo>
                  <a:cubicBezTo>
                    <a:pt x="20" y="467"/>
                    <a:pt x="18" y="474"/>
                    <a:pt x="18" y="474"/>
                  </a:cubicBezTo>
                  <a:cubicBezTo>
                    <a:pt x="15" y="475"/>
                    <a:pt x="15" y="478"/>
                    <a:pt x="15" y="478"/>
                  </a:cubicBezTo>
                  <a:cubicBezTo>
                    <a:pt x="12" y="480"/>
                    <a:pt x="0" y="497"/>
                    <a:pt x="0" y="497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0" y="506"/>
                    <a:pt x="2" y="507"/>
                    <a:pt x="4" y="504"/>
                  </a:cubicBezTo>
                  <a:cubicBezTo>
                    <a:pt x="6" y="501"/>
                    <a:pt x="7" y="503"/>
                    <a:pt x="7" y="503"/>
                  </a:cubicBezTo>
                  <a:cubicBezTo>
                    <a:pt x="7" y="503"/>
                    <a:pt x="11" y="503"/>
                    <a:pt x="11" y="502"/>
                  </a:cubicBezTo>
                  <a:cubicBezTo>
                    <a:pt x="11" y="499"/>
                    <a:pt x="18" y="494"/>
                    <a:pt x="19" y="494"/>
                  </a:cubicBezTo>
                  <a:cubicBezTo>
                    <a:pt x="19" y="494"/>
                    <a:pt x="21" y="494"/>
                    <a:pt x="22" y="494"/>
                  </a:cubicBezTo>
                  <a:cubicBezTo>
                    <a:pt x="22" y="494"/>
                    <a:pt x="25" y="492"/>
                    <a:pt x="25" y="492"/>
                  </a:cubicBezTo>
                  <a:cubicBezTo>
                    <a:pt x="27" y="490"/>
                    <a:pt x="27" y="490"/>
                    <a:pt x="27" y="490"/>
                  </a:cubicBezTo>
                  <a:cubicBezTo>
                    <a:pt x="27" y="490"/>
                    <a:pt x="31" y="488"/>
                    <a:pt x="33" y="487"/>
                  </a:cubicBezTo>
                  <a:cubicBezTo>
                    <a:pt x="34" y="487"/>
                    <a:pt x="39" y="484"/>
                    <a:pt x="39" y="484"/>
                  </a:cubicBezTo>
                  <a:cubicBezTo>
                    <a:pt x="39" y="484"/>
                    <a:pt x="41" y="484"/>
                    <a:pt x="43" y="484"/>
                  </a:cubicBezTo>
                  <a:cubicBezTo>
                    <a:pt x="44" y="484"/>
                    <a:pt x="47" y="486"/>
                    <a:pt x="48" y="486"/>
                  </a:cubicBezTo>
                  <a:cubicBezTo>
                    <a:pt x="49" y="486"/>
                    <a:pt x="51" y="486"/>
                    <a:pt x="52" y="486"/>
                  </a:cubicBezTo>
                  <a:cubicBezTo>
                    <a:pt x="54" y="486"/>
                    <a:pt x="55" y="487"/>
                    <a:pt x="55" y="487"/>
                  </a:cubicBezTo>
                  <a:cubicBezTo>
                    <a:pt x="55" y="487"/>
                    <a:pt x="56" y="488"/>
                    <a:pt x="58" y="488"/>
                  </a:cubicBezTo>
                  <a:cubicBezTo>
                    <a:pt x="59" y="489"/>
                    <a:pt x="61" y="489"/>
                    <a:pt x="61" y="489"/>
                  </a:cubicBezTo>
                  <a:cubicBezTo>
                    <a:pt x="62" y="489"/>
                    <a:pt x="62" y="487"/>
                    <a:pt x="62" y="486"/>
                  </a:cubicBezTo>
                  <a:cubicBezTo>
                    <a:pt x="62" y="485"/>
                    <a:pt x="63" y="484"/>
                    <a:pt x="63" y="484"/>
                  </a:cubicBezTo>
                  <a:cubicBezTo>
                    <a:pt x="67" y="482"/>
                    <a:pt x="67" y="482"/>
                    <a:pt x="67" y="482"/>
                  </a:cubicBezTo>
                  <a:cubicBezTo>
                    <a:pt x="67" y="482"/>
                    <a:pt x="67" y="482"/>
                    <a:pt x="69" y="482"/>
                  </a:cubicBezTo>
                  <a:cubicBezTo>
                    <a:pt x="70" y="482"/>
                    <a:pt x="70" y="482"/>
                    <a:pt x="71" y="482"/>
                  </a:cubicBezTo>
                  <a:cubicBezTo>
                    <a:pt x="72" y="482"/>
                    <a:pt x="74" y="483"/>
                    <a:pt x="74" y="483"/>
                  </a:cubicBezTo>
                  <a:cubicBezTo>
                    <a:pt x="76" y="482"/>
                    <a:pt x="76" y="482"/>
                    <a:pt x="76" y="482"/>
                  </a:cubicBezTo>
                  <a:cubicBezTo>
                    <a:pt x="76" y="482"/>
                    <a:pt x="80" y="482"/>
                    <a:pt x="81" y="482"/>
                  </a:cubicBezTo>
                  <a:cubicBezTo>
                    <a:pt x="81" y="482"/>
                    <a:pt x="86" y="482"/>
                    <a:pt x="90" y="483"/>
                  </a:cubicBezTo>
                  <a:cubicBezTo>
                    <a:pt x="93" y="484"/>
                    <a:pt x="95" y="483"/>
                    <a:pt x="96" y="483"/>
                  </a:cubicBezTo>
                  <a:cubicBezTo>
                    <a:pt x="97" y="484"/>
                    <a:pt x="98" y="486"/>
                    <a:pt x="98" y="486"/>
                  </a:cubicBezTo>
                  <a:cubicBezTo>
                    <a:pt x="98" y="486"/>
                    <a:pt x="99" y="486"/>
                    <a:pt x="100" y="487"/>
                  </a:cubicBezTo>
                  <a:cubicBezTo>
                    <a:pt x="100" y="488"/>
                    <a:pt x="101" y="487"/>
                    <a:pt x="103" y="487"/>
                  </a:cubicBezTo>
                  <a:cubicBezTo>
                    <a:pt x="104" y="487"/>
                    <a:pt x="105" y="488"/>
                    <a:pt x="106" y="489"/>
                  </a:cubicBezTo>
                  <a:cubicBezTo>
                    <a:pt x="106" y="490"/>
                    <a:pt x="107" y="490"/>
                    <a:pt x="108" y="491"/>
                  </a:cubicBezTo>
                  <a:cubicBezTo>
                    <a:pt x="109" y="491"/>
                    <a:pt x="112" y="492"/>
                    <a:pt x="113" y="492"/>
                  </a:cubicBezTo>
                  <a:cubicBezTo>
                    <a:pt x="114" y="492"/>
                    <a:pt x="115" y="494"/>
                    <a:pt x="115" y="494"/>
                  </a:cubicBezTo>
                  <a:cubicBezTo>
                    <a:pt x="115" y="494"/>
                    <a:pt x="117" y="495"/>
                    <a:pt x="117" y="495"/>
                  </a:cubicBezTo>
                  <a:cubicBezTo>
                    <a:pt x="118" y="495"/>
                    <a:pt x="119" y="495"/>
                    <a:pt x="120" y="496"/>
                  </a:cubicBezTo>
                  <a:cubicBezTo>
                    <a:pt x="122" y="496"/>
                    <a:pt x="122" y="497"/>
                    <a:pt x="126" y="497"/>
                  </a:cubicBezTo>
                  <a:cubicBezTo>
                    <a:pt x="130" y="498"/>
                    <a:pt x="130" y="501"/>
                    <a:pt x="130" y="501"/>
                  </a:cubicBezTo>
                  <a:cubicBezTo>
                    <a:pt x="121" y="502"/>
                    <a:pt x="115" y="509"/>
                    <a:pt x="115" y="509"/>
                  </a:cubicBezTo>
                  <a:cubicBezTo>
                    <a:pt x="115" y="509"/>
                    <a:pt x="103" y="518"/>
                    <a:pt x="99" y="523"/>
                  </a:cubicBezTo>
                  <a:cubicBezTo>
                    <a:pt x="95" y="527"/>
                    <a:pt x="94" y="524"/>
                    <a:pt x="89" y="525"/>
                  </a:cubicBezTo>
                  <a:cubicBezTo>
                    <a:pt x="85" y="525"/>
                    <a:pt x="83" y="530"/>
                    <a:pt x="83" y="530"/>
                  </a:cubicBezTo>
                  <a:cubicBezTo>
                    <a:pt x="83" y="530"/>
                    <a:pt x="84" y="531"/>
                    <a:pt x="85" y="532"/>
                  </a:cubicBezTo>
                  <a:cubicBezTo>
                    <a:pt x="86" y="533"/>
                    <a:pt x="84" y="537"/>
                    <a:pt x="84" y="537"/>
                  </a:cubicBezTo>
                  <a:cubicBezTo>
                    <a:pt x="84" y="541"/>
                    <a:pt x="84" y="541"/>
                    <a:pt x="84" y="541"/>
                  </a:cubicBezTo>
                  <a:cubicBezTo>
                    <a:pt x="89" y="542"/>
                    <a:pt x="89" y="542"/>
                    <a:pt x="89" y="542"/>
                  </a:cubicBezTo>
                  <a:cubicBezTo>
                    <a:pt x="89" y="546"/>
                    <a:pt x="89" y="546"/>
                    <a:pt x="89" y="546"/>
                  </a:cubicBezTo>
                  <a:cubicBezTo>
                    <a:pt x="89" y="546"/>
                    <a:pt x="90" y="547"/>
                    <a:pt x="91" y="547"/>
                  </a:cubicBezTo>
                  <a:cubicBezTo>
                    <a:pt x="92" y="548"/>
                    <a:pt x="94" y="550"/>
                    <a:pt x="94" y="550"/>
                  </a:cubicBezTo>
                  <a:cubicBezTo>
                    <a:pt x="97" y="551"/>
                    <a:pt x="97" y="551"/>
                    <a:pt x="97" y="551"/>
                  </a:cubicBezTo>
                  <a:cubicBezTo>
                    <a:pt x="97" y="551"/>
                    <a:pt x="97" y="553"/>
                    <a:pt x="97" y="553"/>
                  </a:cubicBezTo>
                  <a:cubicBezTo>
                    <a:pt x="98" y="554"/>
                    <a:pt x="99" y="554"/>
                    <a:pt x="99" y="555"/>
                  </a:cubicBezTo>
                  <a:cubicBezTo>
                    <a:pt x="99" y="555"/>
                    <a:pt x="101" y="558"/>
                    <a:pt x="104" y="561"/>
                  </a:cubicBezTo>
                  <a:cubicBezTo>
                    <a:pt x="107" y="563"/>
                    <a:pt x="108" y="561"/>
                    <a:pt x="110" y="560"/>
                  </a:cubicBezTo>
                  <a:cubicBezTo>
                    <a:pt x="115" y="558"/>
                    <a:pt x="113" y="563"/>
                    <a:pt x="113" y="563"/>
                  </a:cubicBezTo>
                  <a:cubicBezTo>
                    <a:pt x="111" y="563"/>
                    <a:pt x="110" y="565"/>
                    <a:pt x="110" y="566"/>
                  </a:cubicBezTo>
                  <a:cubicBezTo>
                    <a:pt x="112" y="564"/>
                    <a:pt x="110" y="567"/>
                    <a:pt x="110" y="567"/>
                  </a:cubicBezTo>
                  <a:cubicBezTo>
                    <a:pt x="110" y="567"/>
                    <a:pt x="110" y="567"/>
                    <a:pt x="110" y="566"/>
                  </a:cubicBezTo>
                  <a:cubicBezTo>
                    <a:pt x="110" y="567"/>
                    <a:pt x="110" y="567"/>
                    <a:pt x="109" y="567"/>
                  </a:cubicBezTo>
                  <a:cubicBezTo>
                    <a:pt x="106" y="570"/>
                    <a:pt x="104" y="565"/>
                    <a:pt x="104" y="565"/>
                  </a:cubicBezTo>
                  <a:cubicBezTo>
                    <a:pt x="99" y="558"/>
                    <a:pt x="96" y="557"/>
                    <a:pt x="96" y="557"/>
                  </a:cubicBezTo>
                  <a:cubicBezTo>
                    <a:pt x="95" y="553"/>
                    <a:pt x="88" y="548"/>
                    <a:pt x="88" y="548"/>
                  </a:cubicBezTo>
                  <a:cubicBezTo>
                    <a:pt x="88" y="542"/>
                    <a:pt x="84" y="544"/>
                    <a:pt x="84" y="542"/>
                  </a:cubicBezTo>
                  <a:cubicBezTo>
                    <a:pt x="84" y="540"/>
                    <a:pt x="79" y="539"/>
                    <a:pt x="79" y="539"/>
                  </a:cubicBezTo>
                  <a:cubicBezTo>
                    <a:pt x="79" y="539"/>
                    <a:pt x="79" y="538"/>
                    <a:pt x="78" y="537"/>
                  </a:cubicBezTo>
                  <a:cubicBezTo>
                    <a:pt x="77" y="537"/>
                    <a:pt x="70" y="533"/>
                    <a:pt x="69" y="532"/>
                  </a:cubicBezTo>
                  <a:cubicBezTo>
                    <a:pt x="69" y="530"/>
                    <a:pt x="70" y="526"/>
                    <a:pt x="70" y="526"/>
                  </a:cubicBezTo>
                  <a:cubicBezTo>
                    <a:pt x="70" y="526"/>
                    <a:pt x="68" y="525"/>
                    <a:pt x="68" y="523"/>
                  </a:cubicBezTo>
                  <a:cubicBezTo>
                    <a:pt x="69" y="517"/>
                    <a:pt x="65" y="520"/>
                    <a:pt x="65" y="520"/>
                  </a:cubicBezTo>
                  <a:cubicBezTo>
                    <a:pt x="61" y="522"/>
                    <a:pt x="61" y="522"/>
                    <a:pt x="61" y="522"/>
                  </a:cubicBezTo>
                  <a:cubicBezTo>
                    <a:pt x="59" y="522"/>
                    <a:pt x="59" y="522"/>
                    <a:pt x="59" y="522"/>
                  </a:cubicBezTo>
                  <a:cubicBezTo>
                    <a:pt x="56" y="527"/>
                    <a:pt x="56" y="527"/>
                    <a:pt x="56" y="527"/>
                  </a:cubicBezTo>
                  <a:cubicBezTo>
                    <a:pt x="56" y="527"/>
                    <a:pt x="53" y="527"/>
                    <a:pt x="52" y="533"/>
                  </a:cubicBezTo>
                  <a:cubicBezTo>
                    <a:pt x="53" y="540"/>
                    <a:pt x="62" y="546"/>
                    <a:pt x="62" y="546"/>
                  </a:cubicBezTo>
                  <a:cubicBezTo>
                    <a:pt x="63" y="550"/>
                    <a:pt x="61" y="553"/>
                    <a:pt x="61" y="553"/>
                  </a:cubicBezTo>
                  <a:cubicBezTo>
                    <a:pt x="43" y="561"/>
                    <a:pt x="1" y="598"/>
                    <a:pt x="1" y="598"/>
                  </a:cubicBezTo>
                  <a:cubicBezTo>
                    <a:pt x="2" y="634"/>
                    <a:pt x="2" y="634"/>
                    <a:pt x="2" y="634"/>
                  </a:cubicBezTo>
                  <a:cubicBezTo>
                    <a:pt x="3" y="634"/>
                    <a:pt x="3" y="634"/>
                    <a:pt x="3" y="634"/>
                  </a:cubicBezTo>
                  <a:cubicBezTo>
                    <a:pt x="8" y="631"/>
                    <a:pt x="8" y="631"/>
                    <a:pt x="8" y="631"/>
                  </a:cubicBezTo>
                  <a:cubicBezTo>
                    <a:pt x="8" y="631"/>
                    <a:pt x="10" y="629"/>
                    <a:pt x="11" y="628"/>
                  </a:cubicBezTo>
                  <a:cubicBezTo>
                    <a:pt x="12" y="627"/>
                    <a:pt x="13" y="627"/>
                    <a:pt x="15" y="626"/>
                  </a:cubicBezTo>
                  <a:cubicBezTo>
                    <a:pt x="17" y="625"/>
                    <a:pt x="17" y="624"/>
                    <a:pt x="18" y="622"/>
                  </a:cubicBezTo>
                  <a:cubicBezTo>
                    <a:pt x="20" y="620"/>
                    <a:pt x="22" y="618"/>
                    <a:pt x="22" y="618"/>
                  </a:cubicBezTo>
                  <a:cubicBezTo>
                    <a:pt x="22" y="618"/>
                    <a:pt x="25" y="615"/>
                    <a:pt x="28" y="614"/>
                  </a:cubicBezTo>
                  <a:cubicBezTo>
                    <a:pt x="30" y="613"/>
                    <a:pt x="31" y="613"/>
                    <a:pt x="31" y="611"/>
                  </a:cubicBezTo>
                  <a:cubicBezTo>
                    <a:pt x="32" y="610"/>
                    <a:pt x="34" y="608"/>
                    <a:pt x="35" y="608"/>
                  </a:cubicBezTo>
                  <a:cubicBezTo>
                    <a:pt x="37" y="607"/>
                    <a:pt x="41" y="605"/>
                    <a:pt x="42" y="603"/>
                  </a:cubicBezTo>
                  <a:cubicBezTo>
                    <a:pt x="44" y="602"/>
                    <a:pt x="46" y="601"/>
                    <a:pt x="47" y="600"/>
                  </a:cubicBezTo>
                  <a:cubicBezTo>
                    <a:pt x="49" y="598"/>
                    <a:pt x="50" y="596"/>
                    <a:pt x="51" y="596"/>
                  </a:cubicBezTo>
                  <a:cubicBezTo>
                    <a:pt x="52" y="595"/>
                    <a:pt x="52" y="596"/>
                    <a:pt x="55" y="595"/>
                  </a:cubicBezTo>
                  <a:cubicBezTo>
                    <a:pt x="58" y="594"/>
                    <a:pt x="57" y="593"/>
                    <a:pt x="58" y="591"/>
                  </a:cubicBezTo>
                  <a:cubicBezTo>
                    <a:pt x="59" y="589"/>
                    <a:pt x="60" y="589"/>
                    <a:pt x="64" y="587"/>
                  </a:cubicBezTo>
                  <a:cubicBezTo>
                    <a:pt x="68" y="585"/>
                    <a:pt x="75" y="581"/>
                    <a:pt x="75" y="581"/>
                  </a:cubicBezTo>
                  <a:cubicBezTo>
                    <a:pt x="75" y="581"/>
                    <a:pt x="79" y="581"/>
                    <a:pt x="80" y="581"/>
                  </a:cubicBezTo>
                  <a:cubicBezTo>
                    <a:pt x="81" y="581"/>
                    <a:pt x="84" y="579"/>
                    <a:pt x="84" y="578"/>
                  </a:cubicBezTo>
                  <a:cubicBezTo>
                    <a:pt x="84" y="576"/>
                    <a:pt x="90" y="574"/>
                    <a:pt x="90" y="574"/>
                  </a:cubicBezTo>
                  <a:cubicBezTo>
                    <a:pt x="90" y="574"/>
                    <a:pt x="92" y="573"/>
                    <a:pt x="94" y="572"/>
                  </a:cubicBezTo>
                  <a:cubicBezTo>
                    <a:pt x="95" y="571"/>
                    <a:pt x="97" y="565"/>
                    <a:pt x="97" y="565"/>
                  </a:cubicBezTo>
                  <a:cubicBezTo>
                    <a:pt x="99" y="567"/>
                    <a:pt x="99" y="567"/>
                    <a:pt x="99" y="567"/>
                  </a:cubicBezTo>
                  <a:cubicBezTo>
                    <a:pt x="99" y="567"/>
                    <a:pt x="99" y="571"/>
                    <a:pt x="99" y="572"/>
                  </a:cubicBezTo>
                  <a:cubicBezTo>
                    <a:pt x="99" y="572"/>
                    <a:pt x="100" y="574"/>
                    <a:pt x="100" y="575"/>
                  </a:cubicBezTo>
                  <a:cubicBezTo>
                    <a:pt x="100" y="576"/>
                    <a:pt x="99" y="577"/>
                    <a:pt x="99" y="579"/>
                  </a:cubicBezTo>
                  <a:cubicBezTo>
                    <a:pt x="98" y="581"/>
                    <a:pt x="100" y="582"/>
                    <a:pt x="100" y="584"/>
                  </a:cubicBezTo>
                  <a:cubicBezTo>
                    <a:pt x="101" y="585"/>
                    <a:pt x="103" y="586"/>
                    <a:pt x="104" y="589"/>
                  </a:cubicBezTo>
                  <a:cubicBezTo>
                    <a:pt x="105" y="591"/>
                    <a:pt x="108" y="590"/>
                    <a:pt x="109" y="590"/>
                  </a:cubicBezTo>
                  <a:cubicBezTo>
                    <a:pt x="110" y="590"/>
                    <a:pt x="113" y="588"/>
                    <a:pt x="113" y="587"/>
                  </a:cubicBezTo>
                  <a:cubicBezTo>
                    <a:pt x="113" y="586"/>
                    <a:pt x="113" y="585"/>
                    <a:pt x="113" y="583"/>
                  </a:cubicBezTo>
                  <a:cubicBezTo>
                    <a:pt x="113" y="582"/>
                    <a:pt x="114" y="580"/>
                    <a:pt x="115" y="578"/>
                  </a:cubicBezTo>
                  <a:cubicBezTo>
                    <a:pt x="115" y="575"/>
                    <a:pt x="115" y="574"/>
                    <a:pt x="115" y="573"/>
                  </a:cubicBezTo>
                  <a:cubicBezTo>
                    <a:pt x="116" y="572"/>
                    <a:pt x="118" y="569"/>
                    <a:pt x="118" y="568"/>
                  </a:cubicBezTo>
                  <a:cubicBezTo>
                    <a:pt x="118" y="566"/>
                    <a:pt x="119" y="560"/>
                    <a:pt x="119" y="560"/>
                  </a:cubicBezTo>
                  <a:cubicBezTo>
                    <a:pt x="119" y="560"/>
                    <a:pt x="119" y="560"/>
                    <a:pt x="120" y="560"/>
                  </a:cubicBezTo>
                  <a:cubicBezTo>
                    <a:pt x="121" y="559"/>
                    <a:pt x="122" y="558"/>
                    <a:pt x="122" y="558"/>
                  </a:cubicBezTo>
                  <a:cubicBezTo>
                    <a:pt x="122" y="557"/>
                    <a:pt x="123" y="557"/>
                    <a:pt x="126" y="555"/>
                  </a:cubicBezTo>
                  <a:cubicBezTo>
                    <a:pt x="129" y="554"/>
                    <a:pt x="128" y="555"/>
                    <a:pt x="131" y="555"/>
                  </a:cubicBezTo>
                  <a:cubicBezTo>
                    <a:pt x="135" y="554"/>
                    <a:pt x="135" y="552"/>
                    <a:pt x="136" y="551"/>
                  </a:cubicBezTo>
                  <a:cubicBezTo>
                    <a:pt x="136" y="550"/>
                    <a:pt x="139" y="547"/>
                    <a:pt x="140" y="546"/>
                  </a:cubicBezTo>
                  <a:cubicBezTo>
                    <a:pt x="141" y="545"/>
                    <a:pt x="144" y="543"/>
                    <a:pt x="145" y="541"/>
                  </a:cubicBezTo>
                  <a:cubicBezTo>
                    <a:pt x="146" y="540"/>
                    <a:pt x="149" y="537"/>
                    <a:pt x="151" y="537"/>
                  </a:cubicBezTo>
                  <a:cubicBezTo>
                    <a:pt x="153" y="537"/>
                    <a:pt x="160" y="532"/>
                    <a:pt x="160" y="532"/>
                  </a:cubicBezTo>
                  <a:cubicBezTo>
                    <a:pt x="160" y="532"/>
                    <a:pt x="163" y="531"/>
                    <a:pt x="165" y="528"/>
                  </a:cubicBezTo>
                  <a:cubicBezTo>
                    <a:pt x="166" y="526"/>
                    <a:pt x="166" y="526"/>
                    <a:pt x="167" y="525"/>
                  </a:cubicBezTo>
                  <a:cubicBezTo>
                    <a:pt x="168" y="525"/>
                    <a:pt x="169" y="524"/>
                    <a:pt x="170" y="524"/>
                  </a:cubicBezTo>
                  <a:cubicBezTo>
                    <a:pt x="170" y="524"/>
                    <a:pt x="171" y="523"/>
                    <a:pt x="174" y="522"/>
                  </a:cubicBezTo>
                  <a:cubicBezTo>
                    <a:pt x="177" y="522"/>
                    <a:pt x="176" y="521"/>
                    <a:pt x="177" y="519"/>
                  </a:cubicBezTo>
                  <a:cubicBezTo>
                    <a:pt x="179" y="517"/>
                    <a:pt x="179" y="517"/>
                    <a:pt x="180" y="516"/>
                  </a:cubicBezTo>
                  <a:cubicBezTo>
                    <a:pt x="182" y="516"/>
                    <a:pt x="185" y="513"/>
                    <a:pt x="187" y="512"/>
                  </a:cubicBezTo>
                  <a:cubicBezTo>
                    <a:pt x="188" y="511"/>
                    <a:pt x="188" y="513"/>
                    <a:pt x="188" y="513"/>
                  </a:cubicBezTo>
                  <a:cubicBezTo>
                    <a:pt x="188" y="513"/>
                    <a:pt x="188" y="514"/>
                    <a:pt x="188" y="516"/>
                  </a:cubicBezTo>
                  <a:cubicBezTo>
                    <a:pt x="187" y="518"/>
                    <a:pt x="186" y="518"/>
                    <a:pt x="185" y="518"/>
                  </a:cubicBezTo>
                  <a:cubicBezTo>
                    <a:pt x="184" y="518"/>
                    <a:pt x="180" y="519"/>
                    <a:pt x="180" y="519"/>
                  </a:cubicBezTo>
                  <a:cubicBezTo>
                    <a:pt x="180" y="521"/>
                    <a:pt x="180" y="521"/>
                    <a:pt x="180" y="521"/>
                  </a:cubicBezTo>
                  <a:cubicBezTo>
                    <a:pt x="180" y="521"/>
                    <a:pt x="181" y="521"/>
                    <a:pt x="182" y="522"/>
                  </a:cubicBezTo>
                  <a:cubicBezTo>
                    <a:pt x="184" y="523"/>
                    <a:pt x="184" y="523"/>
                    <a:pt x="185" y="525"/>
                  </a:cubicBezTo>
                  <a:cubicBezTo>
                    <a:pt x="185" y="526"/>
                    <a:pt x="184" y="528"/>
                    <a:pt x="184" y="530"/>
                  </a:cubicBezTo>
                  <a:cubicBezTo>
                    <a:pt x="184" y="531"/>
                    <a:pt x="183" y="532"/>
                    <a:pt x="181" y="533"/>
                  </a:cubicBezTo>
                  <a:cubicBezTo>
                    <a:pt x="180" y="533"/>
                    <a:pt x="179" y="532"/>
                    <a:pt x="180" y="531"/>
                  </a:cubicBezTo>
                  <a:cubicBezTo>
                    <a:pt x="180" y="530"/>
                    <a:pt x="176" y="531"/>
                    <a:pt x="175" y="530"/>
                  </a:cubicBezTo>
                  <a:cubicBezTo>
                    <a:pt x="175" y="530"/>
                    <a:pt x="171" y="530"/>
                    <a:pt x="171" y="530"/>
                  </a:cubicBezTo>
                  <a:cubicBezTo>
                    <a:pt x="170" y="530"/>
                    <a:pt x="165" y="531"/>
                    <a:pt x="165" y="531"/>
                  </a:cubicBezTo>
                  <a:cubicBezTo>
                    <a:pt x="172" y="537"/>
                    <a:pt x="172" y="537"/>
                    <a:pt x="172" y="537"/>
                  </a:cubicBezTo>
                  <a:cubicBezTo>
                    <a:pt x="174" y="537"/>
                    <a:pt x="174" y="537"/>
                    <a:pt x="174" y="537"/>
                  </a:cubicBezTo>
                  <a:cubicBezTo>
                    <a:pt x="177" y="537"/>
                    <a:pt x="177" y="537"/>
                    <a:pt x="179" y="537"/>
                  </a:cubicBezTo>
                  <a:cubicBezTo>
                    <a:pt x="181" y="537"/>
                    <a:pt x="179" y="537"/>
                    <a:pt x="177" y="544"/>
                  </a:cubicBezTo>
                  <a:cubicBezTo>
                    <a:pt x="176" y="552"/>
                    <a:pt x="180" y="548"/>
                    <a:pt x="180" y="548"/>
                  </a:cubicBezTo>
                  <a:cubicBezTo>
                    <a:pt x="183" y="543"/>
                    <a:pt x="183" y="543"/>
                    <a:pt x="183" y="543"/>
                  </a:cubicBezTo>
                  <a:cubicBezTo>
                    <a:pt x="183" y="543"/>
                    <a:pt x="188" y="544"/>
                    <a:pt x="190" y="547"/>
                  </a:cubicBezTo>
                  <a:cubicBezTo>
                    <a:pt x="192" y="549"/>
                    <a:pt x="198" y="554"/>
                    <a:pt x="201" y="558"/>
                  </a:cubicBezTo>
                  <a:cubicBezTo>
                    <a:pt x="204" y="561"/>
                    <a:pt x="207" y="557"/>
                    <a:pt x="209" y="560"/>
                  </a:cubicBezTo>
                  <a:cubicBezTo>
                    <a:pt x="212" y="562"/>
                    <a:pt x="208" y="565"/>
                    <a:pt x="206" y="569"/>
                  </a:cubicBezTo>
                  <a:cubicBezTo>
                    <a:pt x="204" y="573"/>
                    <a:pt x="208" y="573"/>
                    <a:pt x="209" y="575"/>
                  </a:cubicBezTo>
                  <a:cubicBezTo>
                    <a:pt x="209" y="576"/>
                    <a:pt x="206" y="582"/>
                    <a:pt x="206" y="584"/>
                  </a:cubicBezTo>
                  <a:cubicBezTo>
                    <a:pt x="206" y="587"/>
                    <a:pt x="208" y="595"/>
                    <a:pt x="208" y="595"/>
                  </a:cubicBezTo>
                  <a:cubicBezTo>
                    <a:pt x="208" y="595"/>
                    <a:pt x="209" y="598"/>
                    <a:pt x="209" y="601"/>
                  </a:cubicBezTo>
                  <a:cubicBezTo>
                    <a:pt x="209" y="613"/>
                    <a:pt x="209" y="613"/>
                    <a:pt x="209" y="613"/>
                  </a:cubicBezTo>
                  <a:cubicBezTo>
                    <a:pt x="209" y="616"/>
                    <a:pt x="207" y="627"/>
                    <a:pt x="207" y="633"/>
                  </a:cubicBezTo>
                  <a:cubicBezTo>
                    <a:pt x="207" y="640"/>
                    <a:pt x="208" y="649"/>
                    <a:pt x="210" y="648"/>
                  </a:cubicBezTo>
                  <a:cubicBezTo>
                    <a:pt x="211" y="647"/>
                    <a:pt x="215" y="645"/>
                    <a:pt x="215" y="644"/>
                  </a:cubicBezTo>
                  <a:cubicBezTo>
                    <a:pt x="215" y="643"/>
                    <a:pt x="213" y="633"/>
                    <a:pt x="214" y="628"/>
                  </a:cubicBezTo>
                  <a:cubicBezTo>
                    <a:pt x="214" y="623"/>
                    <a:pt x="215" y="620"/>
                    <a:pt x="215" y="617"/>
                  </a:cubicBezTo>
                  <a:cubicBezTo>
                    <a:pt x="215" y="615"/>
                    <a:pt x="215" y="598"/>
                    <a:pt x="215" y="598"/>
                  </a:cubicBezTo>
                  <a:cubicBezTo>
                    <a:pt x="218" y="598"/>
                    <a:pt x="218" y="598"/>
                    <a:pt x="218" y="598"/>
                  </a:cubicBezTo>
                  <a:cubicBezTo>
                    <a:pt x="218" y="598"/>
                    <a:pt x="218" y="595"/>
                    <a:pt x="218" y="592"/>
                  </a:cubicBezTo>
                  <a:cubicBezTo>
                    <a:pt x="218" y="589"/>
                    <a:pt x="220" y="587"/>
                    <a:pt x="222" y="587"/>
                  </a:cubicBezTo>
                  <a:cubicBezTo>
                    <a:pt x="224" y="587"/>
                    <a:pt x="222" y="587"/>
                    <a:pt x="223" y="588"/>
                  </a:cubicBezTo>
                  <a:cubicBezTo>
                    <a:pt x="224" y="590"/>
                    <a:pt x="226" y="593"/>
                    <a:pt x="226" y="593"/>
                  </a:cubicBezTo>
                  <a:cubicBezTo>
                    <a:pt x="226" y="593"/>
                    <a:pt x="229" y="591"/>
                    <a:pt x="231" y="590"/>
                  </a:cubicBezTo>
                  <a:cubicBezTo>
                    <a:pt x="233" y="588"/>
                    <a:pt x="231" y="586"/>
                    <a:pt x="228" y="582"/>
                  </a:cubicBezTo>
                  <a:cubicBezTo>
                    <a:pt x="225" y="577"/>
                    <a:pt x="228" y="577"/>
                    <a:pt x="229" y="577"/>
                  </a:cubicBezTo>
                  <a:cubicBezTo>
                    <a:pt x="230" y="576"/>
                    <a:pt x="231" y="570"/>
                    <a:pt x="233" y="566"/>
                  </a:cubicBezTo>
                  <a:cubicBezTo>
                    <a:pt x="234" y="562"/>
                    <a:pt x="233" y="563"/>
                    <a:pt x="233" y="558"/>
                  </a:cubicBezTo>
                  <a:cubicBezTo>
                    <a:pt x="233" y="553"/>
                    <a:pt x="238" y="558"/>
                    <a:pt x="238" y="558"/>
                  </a:cubicBezTo>
                  <a:cubicBezTo>
                    <a:pt x="238" y="558"/>
                    <a:pt x="243" y="564"/>
                    <a:pt x="244" y="567"/>
                  </a:cubicBezTo>
                  <a:cubicBezTo>
                    <a:pt x="245" y="570"/>
                    <a:pt x="249" y="573"/>
                    <a:pt x="251" y="575"/>
                  </a:cubicBezTo>
                  <a:cubicBezTo>
                    <a:pt x="252" y="578"/>
                    <a:pt x="261" y="587"/>
                    <a:pt x="265" y="597"/>
                  </a:cubicBezTo>
                  <a:cubicBezTo>
                    <a:pt x="270" y="607"/>
                    <a:pt x="270" y="601"/>
                    <a:pt x="270" y="601"/>
                  </a:cubicBezTo>
                  <a:cubicBezTo>
                    <a:pt x="270" y="601"/>
                    <a:pt x="283" y="626"/>
                    <a:pt x="284" y="628"/>
                  </a:cubicBezTo>
                  <a:cubicBezTo>
                    <a:pt x="284" y="629"/>
                    <a:pt x="287" y="631"/>
                    <a:pt x="290" y="633"/>
                  </a:cubicBezTo>
                  <a:cubicBezTo>
                    <a:pt x="294" y="634"/>
                    <a:pt x="294" y="634"/>
                    <a:pt x="297" y="637"/>
                  </a:cubicBezTo>
                  <a:cubicBezTo>
                    <a:pt x="301" y="640"/>
                    <a:pt x="297" y="641"/>
                    <a:pt x="297" y="643"/>
                  </a:cubicBezTo>
                  <a:cubicBezTo>
                    <a:pt x="297" y="645"/>
                    <a:pt x="311" y="671"/>
                    <a:pt x="314" y="675"/>
                  </a:cubicBezTo>
                  <a:cubicBezTo>
                    <a:pt x="317" y="679"/>
                    <a:pt x="317" y="680"/>
                    <a:pt x="318" y="684"/>
                  </a:cubicBezTo>
                  <a:cubicBezTo>
                    <a:pt x="320" y="689"/>
                    <a:pt x="320" y="688"/>
                    <a:pt x="322" y="694"/>
                  </a:cubicBezTo>
                  <a:cubicBezTo>
                    <a:pt x="324" y="700"/>
                    <a:pt x="327" y="704"/>
                    <a:pt x="329" y="709"/>
                  </a:cubicBezTo>
                  <a:cubicBezTo>
                    <a:pt x="332" y="715"/>
                    <a:pt x="332" y="719"/>
                    <a:pt x="333" y="721"/>
                  </a:cubicBezTo>
                  <a:cubicBezTo>
                    <a:pt x="334" y="723"/>
                    <a:pt x="336" y="726"/>
                    <a:pt x="337" y="730"/>
                  </a:cubicBezTo>
                  <a:cubicBezTo>
                    <a:pt x="339" y="734"/>
                    <a:pt x="340" y="734"/>
                    <a:pt x="342" y="737"/>
                  </a:cubicBezTo>
                  <a:cubicBezTo>
                    <a:pt x="344" y="739"/>
                    <a:pt x="346" y="735"/>
                    <a:pt x="346" y="735"/>
                  </a:cubicBezTo>
                  <a:cubicBezTo>
                    <a:pt x="346" y="735"/>
                    <a:pt x="347" y="731"/>
                    <a:pt x="348" y="720"/>
                  </a:cubicBezTo>
                  <a:cubicBezTo>
                    <a:pt x="349" y="709"/>
                    <a:pt x="349" y="716"/>
                    <a:pt x="350" y="709"/>
                  </a:cubicBezTo>
                  <a:cubicBezTo>
                    <a:pt x="351" y="702"/>
                    <a:pt x="350" y="704"/>
                    <a:pt x="346" y="701"/>
                  </a:cubicBezTo>
                  <a:cubicBezTo>
                    <a:pt x="342" y="697"/>
                    <a:pt x="342" y="699"/>
                    <a:pt x="342" y="698"/>
                  </a:cubicBezTo>
                  <a:cubicBezTo>
                    <a:pt x="342" y="697"/>
                    <a:pt x="341" y="690"/>
                    <a:pt x="340" y="686"/>
                  </a:cubicBezTo>
                  <a:cubicBezTo>
                    <a:pt x="340" y="682"/>
                    <a:pt x="343" y="682"/>
                    <a:pt x="342" y="679"/>
                  </a:cubicBezTo>
                  <a:cubicBezTo>
                    <a:pt x="342" y="677"/>
                    <a:pt x="338" y="668"/>
                    <a:pt x="336" y="669"/>
                  </a:cubicBezTo>
                  <a:cubicBezTo>
                    <a:pt x="335" y="670"/>
                    <a:pt x="335" y="673"/>
                    <a:pt x="333" y="671"/>
                  </a:cubicBezTo>
                  <a:cubicBezTo>
                    <a:pt x="331" y="670"/>
                    <a:pt x="332" y="669"/>
                    <a:pt x="332" y="666"/>
                  </a:cubicBezTo>
                  <a:cubicBezTo>
                    <a:pt x="332" y="657"/>
                    <a:pt x="332" y="657"/>
                    <a:pt x="332" y="657"/>
                  </a:cubicBezTo>
                  <a:cubicBezTo>
                    <a:pt x="332" y="654"/>
                    <a:pt x="329" y="656"/>
                    <a:pt x="327" y="653"/>
                  </a:cubicBezTo>
                  <a:cubicBezTo>
                    <a:pt x="324" y="650"/>
                    <a:pt x="325" y="644"/>
                    <a:pt x="325" y="642"/>
                  </a:cubicBezTo>
                  <a:cubicBezTo>
                    <a:pt x="324" y="640"/>
                    <a:pt x="321" y="644"/>
                    <a:pt x="321" y="642"/>
                  </a:cubicBezTo>
                  <a:cubicBezTo>
                    <a:pt x="321" y="640"/>
                    <a:pt x="316" y="633"/>
                    <a:pt x="316" y="629"/>
                  </a:cubicBezTo>
                  <a:cubicBezTo>
                    <a:pt x="315" y="625"/>
                    <a:pt x="308" y="608"/>
                    <a:pt x="308" y="608"/>
                  </a:cubicBezTo>
                  <a:cubicBezTo>
                    <a:pt x="308" y="608"/>
                    <a:pt x="300" y="592"/>
                    <a:pt x="299" y="589"/>
                  </a:cubicBezTo>
                  <a:cubicBezTo>
                    <a:pt x="298" y="586"/>
                    <a:pt x="294" y="576"/>
                    <a:pt x="291" y="572"/>
                  </a:cubicBezTo>
                  <a:cubicBezTo>
                    <a:pt x="287" y="567"/>
                    <a:pt x="275" y="560"/>
                    <a:pt x="275" y="560"/>
                  </a:cubicBezTo>
                  <a:cubicBezTo>
                    <a:pt x="275" y="560"/>
                    <a:pt x="269" y="552"/>
                    <a:pt x="267" y="549"/>
                  </a:cubicBezTo>
                  <a:cubicBezTo>
                    <a:pt x="266" y="547"/>
                    <a:pt x="236" y="537"/>
                    <a:pt x="235" y="537"/>
                  </a:cubicBezTo>
                  <a:cubicBezTo>
                    <a:pt x="235" y="537"/>
                    <a:pt x="228" y="529"/>
                    <a:pt x="228" y="527"/>
                  </a:cubicBezTo>
                  <a:cubicBezTo>
                    <a:pt x="228" y="525"/>
                    <a:pt x="224" y="506"/>
                    <a:pt x="220" y="507"/>
                  </a:cubicBezTo>
                  <a:cubicBezTo>
                    <a:pt x="215" y="507"/>
                    <a:pt x="220" y="509"/>
                    <a:pt x="217" y="509"/>
                  </a:cubicBezTo>
                  <a:cubicBezTo>
                    <a:pt x="214" y="510"/>
                    <a:pt x="217" y="509"/>
                    <a:pt x="215" y="508"/>
                  </a:cubicBezTo>
                  <a:cubicBezTo>
                    <a:pt x="212" y="506"/>
                    <a:pt x="215" y="508"/>
                    <a:pt x="212" y="509"/>
                  </a:cubicBezTo>
                  <a:cubicBezTo>
                    <a:pt x="210" y="510"/>
                    <a:pt x="209" y="510"/>
                    <a:pt x="205" y="510"/>
                  </a:cubicBezTo>
                  <a:cubicBezTo>
                    <a:pt x="201" y="510"/>
                    <a:pt x="203" y="513"/>
                    <a:pt x="203" y="515"/>
                  </a:cubicBezTo>
                  <a:cubicBezTo>
                    <a:pt x="203" y="516"/>
                    <a:pt x="203" y="520"/>
                    <a:pt x="201" y="519"/>
                  </a:cubicBezTo>
                  <a:cubicBezTo>
                    <a:pt x="199" y="517"/>
                    <a:pt x="201" y="519"/>
                    <a:pt x="201" y="514"/>
                  </a:cubicBezTo>
                  <a:cubicBezTo>
                    <a:pt x="201" y="510"/>
                    <a:pt x="196" y="508"/>
                    <a:pt x="195" y="507"/>
                  </a:cubicBezTo>
                  <a:cubicBezTo>
                    <a:pt x="194" y="505"/>
                    <a:pt x="195" y="505"/>
                    <a:pt x="199" y="505"/>
                  </a:cubicBezTo>
                  <a:cubicBezTo>
                    <a:pt x="202" y="504"/>
                    <a:pt x="209" y="500"/>
                    <a:pt x="212" y="499"/>
                  </a:cubicBezTo>
                  <a:cubicBezTo>
                    <a:pt x="214" y="499"/>
                    <a:pt x="218" y="493"/>
                    <a:pt x="219" y="492"/>
                  </a:cubicBezTo>
                  <a:cubicBezTo>
                    <a:pt x="220" y="491"/>
                    <a:pt x="225" y="491"/>
                    <a:pt x="225" y="491"/>
                  </a:cubicBezTo>
                  <a:cubicBezTo>
                    <a:pt x="225" y="491"/>
                    <a:pt x="227" y="489"/>
                    <a:pt x="229" y="486"/>
                  </a:cubicBezTo>
                  <a:cubicBezTo>
                    <a:pt x="231" y="484"/>
                    <a:pt x="231" y="485"/>
                    <a:pt x="240" y="478"/>
                  </a:cubicBezTo>
                  <a:cubicBezTo>
                    <a:pt x="250" y="471"/>
                    <a:pt x="244" y="475"/>
                    <a:pt x="245" y="473"/>
                  </a:cubicBezTo>
                  <a:cubicBezTo>
                    <a:pt x="246" y="471"/>
                    <a:pt x="245" y="473"/>
                    <a:pt x="250" y="473"/>
                  </a:cubicBezTo>
                  <a:cubicBezTo>
                    <a:pt x="254" y="473"/>
                    <a:pt x="253" y="471"/>
                    <a:pt x="255" y="470"/>
                  </a:cubicBezTo>
                  <a:cubicBezTo>
                    <a:pt x="257" y="469"/>
                    <a:pt x="259" y="464"/>
                    <a:pt x="262" y="464"/>
                  </a:cubicBezTo>
                  <a:cubicBezTo>
                    <a:pt x="265" y="464"/>
                    <a:pt x="270" y="462"/>
                    <a:pt x="271" y="460"/>
                  </a:cubicBezTo>
                  <a:cubicBezTo>
                    <a:pt x="272" y="459"/>
                    <a:pt x="274" y="460"/>
                    <a:pt x="275" y="462"/>
                  </a:cubicBezTo>
                  <a:cubicBezTo>
                    <a:pt x="276" y="463"/>
                    <a:pt x="275" y="465"/>
                    <a:pt x="279" y="465"/>
                  </a:cubicBezTo>
                  <a:cubicBezTo>
                    <a:pt x="282" y="465"/>
                    <a:pt x="280" y="466"/>
                    <a:pt x="284" y="467"/>
                  </a:cubicBezTo>
                  <a:cubicBezTo>
                    <a:pt x="287" y="468"/>
                    <a:pt x="287" y="469"/>
                    <a:pt x="289" y="474"/>
                  </a:cubicBezTo>
                  <a:cubicBezTo>
                    <a:pt x="291" y="479"/>
                    <a:pt x="291" y="478"/>
                    <a:pt x="294" y="482"/>
                  </a:cubicBezTo>
                  <a:cubicBezTo>
                    <a:pt x="296" y="487"/>
                    <a:pt x="299" y="487"/>
                    <a:pt x="300" y="488"/>
                  </a:cubicBezTo>
                  <a:cubicBezTo>
                    <a:pt x="301" y="490"/>
                    <a:pt x="306" y="495"/>
                    <a:pt x="309" y="498"/>
                  </a:cubicBezTo>
                  <a:cubicBezTo>
                    <a:pt x="312" y="501"/>
                    <a:pt x="311" y="502"/>
                    <a:pt x="311" y="502"/>
                  </a:cubicBezTo>
                  <a:cubicBezTo>
                    <a:pt x="313" y="506"/>
                    <a:pt x="313" y="506"/>
                    <a:pt x="313" y="506"/>
                  </a:cubicBezTo>
                  <a:cubicBezTo>
                    <a:pt x="315" y="505"/>
                    <a:pt x="315" y="505"/>
                    <a:pt x="315" y="505"/>
                  </a:cubicBezTo>
                  <a:cubicBezTo>
                    <a:pt x="321" y="512"/>
                    <a:pt x="321" y="512"/>
                    <a:pt x="321" y="512"/>
                  </a:cubicBezTo>
                  <a:cubicBezTo>
                    <a:pt x="321" y="512"/>
                    <a:pt x="327" y="518"/>
                    <a:pt x="329" y="518"/>
                  </a:cubicBezTo>
                  <a:cubicBezTo>
                    <a:pt x="330" y="518"/>
                    <a:pt x="330" y="516"/>
                    <a:pt x="330" y="516"/>
                  </a:cubicBezTo>
                  <a:cubicBezTo>
                    <a:pt x="330" y="516"/>
                    <a:pt x="326" y="510"/>
                    <a:pt x="325" y="508"/>
                  </a:cubicBezTo>
                  <a:cubicBezTo>
                    <a:pt x="325" y="507"/>
                    <a:pt x="323" y="501"/>
                    <a:pt x="322" y="499"/>
                  </a:cubicBezTo>
                  <a:cubicBezTo>
                    <a:pt x="322" y="497"/>
                    <a:pt x="320" y="492"/>
                    <a:pt x="319" y="490"/>
                  </a:cubicBezTo>
                  <a:cubicBezTo>
                    <a:pt x="319" y="488"/>
                    <a:pt x="310" y="472"/>
                    <a:pt x="309" y="470"/>
                  </a:cubicBezTo>
                  <a:cubicBezTo>
                    <a:pt x="308" y="468"/>
                    <a:pt x="301" y="455"/>
                    <a:pt x="299" y="453"/>
                  </a:cubicBezTo>
                  <a:cubicBezTo>
                    <a:pt x="297" y="451"/>
                    <a:pt x="295" y="451"/>
                    <a:pt x="293" y="450"/>
                  </a:cubicBezTo>
                  <a:cubicBezTo>
                    <a:pt x="291" y="450"/>
                    <a:pt x="297" y="447"/>
                    <a:pt x="297" y="447"/>
                  </a:cubicBezTo>
                  <a:cubicBezTo>
                    <a:pt x="297" y="447"/>
                    <a:pt x="301" y="452"/>
                    <a:pt x="301" y="453"/>
                  </a:cubicBezTo>
                  <a:cubicBezTo>
                    <a:pt x="301" y="454"/>
                    <a:pt x="305" y="457"/>
                    <a:pt x="306" y="457"/>
                  </a:cubicBezTo>
                  <a:cubicBezTo>
                    <a:pt x="307" y="457"/>
                    <a:pt x="310" y="460"/>
                    <a:pt x="314" y="460"/>
                  </a:cubicBezTo>
                  <a:cubicBezTo>
                    <a:pt x="317" y="460"/>
                    <a:pt x="316" y="463"/>
                    <a:pt x="318" y="464"/>
                  </a:cubicBezTo>
                  <a:cubicBezTo>
                    <a:pt x="320" y="466"/>
                    <a:pt x="323" y="467"/>
                    <a:pt x="325" y="468"/>
                  </a:cubicBezTo>
                  <a:cubicBezTo>
                    <a:pt x="328" y="469"/>
                    <a:pt x="328" y="468"/>
                    <a:pt x="337" y="475"/>
                  </a:cubicBezTo>
                  <a:cubicBezTo>
                    <a:pt x="346" y="481"/>
                    <a:pt x="343" y="480"/>
                    <a:pt x="344" y="481"/>
                  </a:cubicBezTo>
                  <a:cubicBezTo>
                    <a:pt x="345" y="483"/>
                    <a:pt x="350" y="483"/>
                    <a:pt x="352" y="484"/>
                  </a:cubicBezTo>
                  <a:cubicBezTo>
                    <a:pt x="353" y="485"/>
                    <a:pt x="355" y="484"/>
                    <a:pt x="356" y="485"/>
                  </a:cubicBezTo>
                  <a:cubicBezTo>
                    <a:pt x="357" y="487"/>
                    <a:pt x="362" y="486"/>
                    <a:pt x="364" y="486"/>
                  </a:cubicBezTo>
                  <a:cubicBezTo>
                    <a:pt x="366" y="486"/>
                    <a:pt x="367" y="491"/>
                    <a:pt x="367" y="493"/>
                  </a:cubicBezTo>
                  <a:cubicBezTo>
                    <a:pt x="368" y="494"/>
                    <a:pt x="371" y="493"/>
                    <a:pt x="373" y="495"/>
                  </a:cubicBezTo>
                  <a:cubicBezTo>
                    <a:pt x="374" y="496"/>
                    <a:pt x="375" y="497"/>
                    <a:pt x="376" y="499"/>
                  </a:cubicBezTo>
                  <a:cubicBezTo>
                    <a:pt x="378" y="500"/>
                    <a:pt x="381" y="499"/>
                    <a:pt x="381" y="499"/>
                  </a:cubicBezTo>
                  <a:cubicBezTo>
                    <a:pt x="381" y="499"/>
                    <a:pt x="382" y="499"/>
                    <a:pt x="385" y="499"/>
                  </a:cubicBezTo>
                  <a:cubicBezTo>
                    <a:pt x="388" y="499"/>
                    <a:pt x="385" y="499"/>
                    <a:pt x="387" y="502"/>
                  </a:cubicBezTo>
                  <a:cubicBezTo>
                    <a:pt x="390" y="505"/>
                    <a:pt x="391" y="501"/>
                    <a:pt x="391" y="501"/>
                  </a:cubicBezTo>
                  <a:cubicBezTo>
                    <a:pt x="391" y="501"/>
                    <a:pt x="398" y="501"/>
                    <a:pt x="399" y="499"/>
                  </a:cubicBezTo>
                  <a:cubicBezTo>
                    <a:pt x="400" y="496"/>
                    <a:pt x="395" y="496"/>
                    <a:pt x="395" y="495"/>
                  </a:cubicBezTo>
                  <a:cubicBezTo>
                    <a:pt x="395" y="494"/>
                    <a:pt x="394" y="493"/>
                    <a:pt x="392" y="491"/>
                  </a:cubicBezTo>
                  <a:cubicBezTo>
                    <a:pt x="390" y="489"/>
                    <a:pt x="388" y="490"/>
                    <a:pt x="386" y="488"/>
                  </a:cubicBezTo>
                  <a:cubicBezTo>
                    <a:pt x="384" y="487"/>
                    <a:pt x="381" y="482"/>
                    <a:pt x="379" y="481"/>
                  </a:cubicBezTo>
                  <a:cubicBezTo>
                    <a:pt x="377" y="481"/>
                    <a:pt x="371" y="477"/>
                    <a:pt x="370" y="475"/>
                  </a:cubicBezTo>
                  <a:cubicBezTo>
                    <a:pt x="368" y="473"/>
                    <a:pt x="365" y="472"/>
                    <a:pt x="362" y="470"/>
                  </a:cubicBezTo>
                  <a:cubicBezTo>
                    <a:pt x="359" y="469"/>
                    <a:pt x="351" y="464"/>
                    <a:pt x="351" y="461"/>
                  </a:cubicBezTo>
                  <a:cubicBezTo>
                    <a:pt x="351" y="458"/>
                    <a:pt x="355" y="461"/>
                    <a:pt x="356" y="461"/>
                  </a:cubicBezTo>
                  <a:cubicBezTo>
                    <a:pt x="357" y="461"/>
                    <a:pt x="362" y="465"/>
                    <a:pt x="368" y="463"/>
                  </a:cubicBezTo>
                  <a:cubicBezTo>
                    <a:pt x="374" y="462"/>
                    <a:pt x="371" y="464"/>
                    <a:pt x="375" y="465"/>
                  </a:cubicBezTo>
                  <a:cubicBezTo>
                    <a:pt x="378" y="465"/>
                    <a:pt x="377" y="466"/>
                    <a:pt x="379" y="466"/>
                  </a:cubicBezTo>
                  <a:cubicBezTo>
                    <a:pt x="380" y="466"/>
                    <a:pt x="380" y="469"/>
                    <a:pt x="384" y="473"/>
                  </a:cubicBezTo>
                  <a:cubicBezTo>
                    <a:pt x="388" y="477"/>
                    <a:pt x="384" y="473"/>
                    <a:pt x="387" y="473"/>
                  </a:cubicBezTo>
                  <a:cubicBezTo>
                    <a:pt x="390" y="473"/>
                    <a:pt x="392" y="473"/>
                    <a:pt x="394" y="472"/>
                  </a:cubicBezTo>
                  <a:cubicBezTo>
                    <a:pt x="395" y="471"/>
                    <a:pt x="399" y="474"/>
                    <a:pt x="399" y="474"/>
                  </a:cubicBezTo>
                  <a:cubicBezTo>
                    <a:pt x="407" y="479"/>
                    <a:pt x="407" y="479"/>
                    <a:pt x="407" y="479"/>
                  </a:cubicBezTo>
                  <a:cubicBezTo>
                    <a:pt x="407" y="479"/>
                    <a:pt x="410" y="479"/>
                    <a:pt x="413" y="478"/>
                  </a:cubicBezTo>
                  <a:cubicBezTo>
                    <a:pt x="415" y="478"/>
                    <a:pt x="416" y="477"/>
                    <a:pt x="419" y="476"/>
                  </a:cubicBezTo>
                  <a:cubicBezTo>
                    <a:pt x="421" y="476"/>
                    <a:pt x="422" y="479"/>
                    <a:pt x="424" y="478"/>
                  </a:cubicBezTo>
                  <a:cubicBezTo>
                    <a:pt x="426" y="477"/>
                    <a:pt x="427" y="478"/>
                    <a:pt x="431" y="477"/>
                  </a:cubicBezTo>
                  <a:cubicBezTo>
                    <a:pt x="435" y="476"/>
                    <a:pt x="435" y="478"/>
                    <a:pt x="435" y="479"/>
                  </a:cubicBezTo>
                  <a:cubicBezTo>
                    <a:pt x="435" y="480"/>
                    <a:pt x="441" y="479"/>
                    <a:pt x="444" y="479"/>
                  </a:cubicBezTo>
                  <a:cubicBezTo>
                    <a:pt x="448" y="479"/>
                    <a:pt x="452" y="478"/>
                    <a:pt x="456" y="477"/>
                  </a:cubicBezTo>
                  <a:cubicBezTo>
                    <a:pt x="460" y="477"/>
                    <a:pt x="463" y="477"/>
                    <a:pt x="463" y="477"/>
                  </a:cubicBezTo>
                  <a:cubicBezTo>
                    <a:pt x="463" y="477"/>
                    <a:pt x="468" y="481"/>
                    <a:pt x="469" y="482"/>
                  </a:cubicBezTo>
                  <a:cubicBezTo>
                    <a:pt x="471" y="483"/>
                    <a:pt x="472" y="485"/>
                    <a:pt x="475" y="488"/>
                  </a:cubicBezTo>
                  <a:cubicBezTo>
                    <a:pt x="478" y="491"/>
                    <a:pt x="481" y="492"/>
                    <a:pt x="481" y="492"/>
                  </a:cubicBezTo>
                  <a:cubicBezTo>
                    <a:pt x="484" y="493"/>
                    <a:pt x="484" y="493"/>
                    <a:pt x="484" y="493"/>
                  </a:cubicBezTo>
                  <a:cubicBezTo>
                    <a:pt x="484" y="493"/>
                    <a:pt x="487" y="497"/>
                    <a:pt x="487" y="499"/>
                  </a:cubicBezTo>
                  <a:cubicBezTo>
                    <a:pt x="487" y="501"/>
                    <a:pt x="490" y="514"/>
                    <a:pt x="490" y="516"/>
                  </a:cubicBezTo>
                  <a:cubicBezTo>
                    <a:pt x="490" y="518"/>
                    <a:pt x="494" y="530"/>
                    <a:pt x="494" y="530"/>
                  </a:cubicBezTo>
                  <a:cubicBezTo>
                    <a:pt x="494" y="530"/>
                    <a:pt x="497" y="537"/>
                    <a:pt x="498" y="537"/>
                  </a:cubicBezTo>
                  <a:cubicBezTo>
                    <a:pt x="500" y="537"/>
                    <a:pt x="502" y="557"/>
                    <a:pt x="502" y="557"/>
                  </a:cubicBezTo>
                  <a:cubicBezTo>
                    <a:pt x="502" y="557"/>
                    <a:pt x="503" y="565"/>
                    <a:pt x="505" y="568"/>
                  </a:cubicBezTo>
                  <a:cubicBezTo>
                    <a:pt x="507" y="572"/>
                    <a:pt x="512" y="575"/>
                    <a:pt x="512" y="575"/>
                  </a:cubicBezTo>
                  <a:cubicBezTo>
                    <a:pt x="512" y="575"/>
                    <a:pt x="513" y="582"/>
                    <a:pt x="510" y="584"/>
                  </a:cubicBezTo>
                  <a:cubicBezTo>
                    <a:pt x="508" y="586"/>
                    <a:pt x="509" y="584"/>
                    <a:pt x="506" y="591"/>
                  </a:cubicBezTo>
                  <a:cubicBezTo>
                    <a:pt x="504" y="598"/>
                    <a:pt x="506" y="599"/>
                    <a:pt x="507" y="602"/>
                  </a:cubicBezTo>
                  <a:cubicBezTo>
                    <a:pt x="508" y="604"/>
                    <a:pt x="508" y="600"/>
                    <a:pt x="509" y="598"/>
                  </a:cubicBezTo>
                  <a:cubicBezTo>
                    <a:pt x="510" y="597"/>
                    <a:pt x="514" y="593"/>
                    <a:pt x="514" y="593"/>
                  </a:cubicBezTo>
                  <a:cubicBezTo>
                    <a:pt x="514" y="593"/>
                    <a:pt x="520" y="591"/>
                    <a:pt x="524" y="589"/>
                  </a:cubicBezTo>
                  <a:cubicBezTo>
                    <a:pt x="528" y="587"/>
                    <a:pt x="528" y="587"/>
                    <a:pt x="533" y="585"/>
                  </a:cubicBezTo>
                  <a:cubicBezTo>
                    <a:pt x="537" y="583"/>
                    <a:pt x="537" y="584"/>
                    <a:pt x="537" y="584"/>
                  </a:cubicBezTo>
                  <a:cubicBezTo>
                    <a:pt x="537" y="584"/>
                    <a:pt x="534" y="586"/>
                    <a:pt x="535" y="588"/>
                  </a:cubicBezTo>
                  <a:cubicBezTo>
                    <a:pt x="536" y="590"/>
                    <a:pt x="540" y="587"/>
                    <a:pt x="540" y="587"/>
                  </a:cubicBezTo>
                  <a:cubicBezTo>
                    <a:pt x="540" y="587"/>
                    <a:pt x="544" y="583"/>
                    <a:pt x="546" y="580"/>
                  </a:cubicBezTo>
                  <a:cubicBezTo>
                    <a:pt x="548" y="578"/>
                    <a:pt x="548" y="584"/>
                    <a:pt x="552" y="583"/>
                  </a:cubicBezTo>
                  <a:cubicBezTo>
                    <a:pt x="555" y="582"/>
                    <a:pt x="555" y="583"/>
                    <a:pt x="558" y="583"/>
                  </a:cubicBezTo>
                  <a:cubicBezTo>
                    <a:pt x="561" y="583"/>
                    <a:pt x="567" y="574"/>
                    <a:pt x="567" y="574"/>
                  </a:cubicBezTo>
                  <a:cubicBezTo>
                    <a:pt x="569" y="580"/>
                    <a:pt x="569" y="580"/>
                    <a:pt x="569" y="580"/>
                  </a:cubicBezTo>
                  <a:cubicBezTo>
                    <a:pt x="569" y="580"/>
                    <a:pt x="566" y="591"/>
                    <a:pt x="566" y="594"/>
                  </a:cubicBezTo>
                  <a:cubicBezTo>
                    <a:pt x="566" y="597"/>
                    <a:pt x="563" y="610"/>
                    <a:pt x="563" y="615"/>
                  </a:cubicBezTo>
                  <a:cubicBezTo>
                    <a:pt x="563" y="620"/>
                    <a:pt x="563" y="621"/>
                    <a:pt x="561" y="625"/>
                  </a:cubicBezTo>
                  <a:cubicBezTo>
                    <a:pt x="559" y="629"/>
                    <a:pt x="555" y="648"/>
                    <a:pt x="555" y="650"/>
                  </a:cubicBezTo>
                  <a:cubicBezTo>
                    <a:pt x="555" y="651"/>
                    <a:pt x="553" y="658"/>
                    <a:pt x="553" y="658"/>
                  </a:cubicBezTo>
                  <a:cubicBezTo>
                    <a:pt x="554" y="666"/>
                    <a:pt x="554" y="666"/>
                    <a:pt x="554" y="666"/>
                  </a:cubicBezTo>
                  <a:cubicBezTo>
                    <a:pt x="554" y="666"/>
                    <a:pt x="551" y="672"/>
                    <a:pt x="550" y="673"/>
                  </a:cubicBezTo>
                  <a:cubicBezTo>
                    <a:pt x="550" y="674"/>
                    <a:pt x="547" y="684"/>
                    <a:pt x="546" y="699"/>
                  </a:cubicBezTo>
                  <a:cubicBezTo>
                    <a:pt x="545" y="714"/>
                    <a:pt x="549" y="715"/>
                    <a:pt x="549" y="715"/>
                  </a:cubicBezTo>
                  <a:cubicBezTo>
                    <a:pt x="549" y="715"/>
                    <a:pt x="552" y="714"/>
                    <a:pt x="552" y="713"/>
                  </a:cubicBezTo>
                  <a:cubicBezTo>
                    <a:pt x="553" y="712"/>
                    <a:pt x="554" y="708"/>
                    <a:pt x="555" y="707"/>
                  </a:cubicBezTo>
                  <a:cubicBezTo>
                    <a:pt x="556" y="706"/>
                    <a:pt x="564" y="700"/>
                    <a:pt x="564" y="700"/>
                  </a:cubicBezTo>
                  <a:cubicBezTo>
                    <a:pt x="564" y="700"/>
                    <a:pt x="565" y="693"/>
                    <a:pt x="565" y="690"/>
                  </a:cubicBezTo>
                  <a:cubicBezTo>
                    <a:pt x="565" y="688"/>
                    <a:pt x="574" y="681"/>
                    <a:pt x="574" y="678"/>
                  </a:cubicBezTo>
                  <a:cubicBezTo>
                    <a:pt x="574" y="675"/>
                    <a:pt x="575" y="676"/>
                    <a:pt x="576" y="674"/>
                  </a:cubicBezTo>
                  <a:cubicBezTo>
                    <a:pt x="577" y="671"/>
                    <a:pt x="580" y="666"/>
                    <a:pt x="581" y="663"/>
                  </a:cubicBezTo>
                  <a:cubicBezTo>
                    <a:pt x="582" y="660"/>
                    <a:pt x="583" y="647"/>
                    <a:pt x="586" y="639"/>
                  </a:cubicBezTo>
                  <a:cubicBezTo>
                    <a:pt x="589" y="630"/>
                    <a:pt x="589" y="618"/>
                    <a:pt x="589" y="618"/>
                  </a:cubicBezTo>
                  <a:cubicBezTo>
                    <a:pt x="589" y="618"/>
                    <a:pt x="590" y="613"/>
                    <a:pt x="593" y="616"/>
                  </a:cubicBezTo>
                  <a:cubicBezTo>
                    <a:pt x="596" y="619"/>
                    <a:pt x="622" y="678"/>
                    <a:pt x="623" y="679"/>
                  </a:cubicBezTo>
                  <a:cubicBezTo>
                    <a:pt x="623" y="680"/>
                    <a:pt x="632" y="697"/>
                    <a:pt x="633" y="700"/>
                  </a:cubicBezTo>
                  <a:cubicBezTo>
                    <a:pt x="634" y="702"/>
                    <a:pt x="651" y="736"/>
                    <a:pt x="651" y="736"/>
                  </a:cubicBezTo>
                  <a:cubicBezTo>
                    <a:pt x="651" y="736"/>
                    <a:pt x="657" y="749"/>
                    <a:pt x="659" y="752"/>
                  </a:cubicBezTo>
                  <a:cubicBezTo>
                    <a:pt x="661" y="755"/>
                    <a:pt x="677" y="806"/>
                    <a:pt x="680" y="809"/>
                  </a:cubicBezTo>
                  <a:cubicBezTo>
                    <a:pt x="683" y="812"/>
                    <a:pt x="722" y="905"/>
                    <a:pt x="723" y="907"/>
                  </a:cubicBezTo>
                  <a:cubicBezTo>
                    <a:pt x="723" y="908"/>
                    <a:pt x="727" y="907"/>
                    <a:pt x="727" y="906"/>
                  </a:cubicBezTo>
                  <a:cubicBezTo>
                    <a:pt x="727" y="904"/>
                    <a:pt x="721" y="864"/>
                    <a:pt x="721" y="860"/>
                  </a:cubicBezTo>
                  <a:cubicBezTo>
                    <a:pt x="721" y="856"/>
                    <a:pt x="715" y="840"/>
                    <a:pt x="715" y="834"/>
                  </a:cubicBezTo>
                  <a:cubicBezTo>
                    <a:pt x="715" y="829"/>
                    <a:pt x="713" y="829"/>
                    <a:pt x="713" y="828"/>
                  </a:cubicBezTo>
                  <a:cubicBezTo>
                    <a:pt x="713" y="827"/>
                    <a:pt x="711" y="821"/>
                    <a:pt x="711" y="821"/>
                  </a:cubicBezTo>
                  <a:cubicBezTo>
                    <a:pt x="711" y="821"/>
                    <a:pt x="708" y="823"/>
                    <a:pt x="710" y="820"/>
                  </a:cubicBezTo>
                  <a:cubicBezTo>
                    <a:pt x="712" y="817"/>
                    <a:pt x="709" y="813"/>
                    <a:pt x="709" y="812"/>
                  </a:cubicBezTo>
                  <a:cubicBezTo>
                    <a:pt x="709" y="811"/>
                    <a:pt x="706" y="799"/>
                    <a:pt x="706" y="799"/>
                  </a:cubicBezTo>
                  <a:cubicBezTo>
                    <a:pt x="704" y="791"/>
                    <a:pt x="704" y="791"/>
                    <a:pt x="704" y="791"/>
                  </a:cubicBezTo>
                  <a:cubicBezTo>
                    <a:pt x="704" y="791"/>
                    <a:pt x="705" y="788"/>
                    <a:pt x="706" y="786"/>
                  </a:cubicBezTo>
                  <a:cubicBezTo>
                    <a:pt x="707" y="784"/>
                    <a:pt x="700" y="771"/>
                    <a:pt x="700" y="771"/>
                  </a:cubicBezTo>
                  <a:cubicBezTo>
                    <a:pt x="700" y="771"/>
                    <a:pt x="698" y="765"/>
                    <a:pt x="698" y="764"/>
                  </a:cubicBezTo>
                  <a:cubicBezTo>
                    <a:pt x="698" y="762"/>
                    <a:pt x="695" y="752"/>
                    <a:pt x="695" y="752"/>
                  </a:cubicBezTo>
                  <a:cubicBezTo>
                    <a:pt x="691" y="752"/>
                    <a:pt x="691" y="752"/>
                    <a:pt x="691" y="752"/>
                  </a:cubicBezTo>
                  <a:cubicBezTo>
                    <a:pt x="691" y="752"/>
                    <a:pt x="690" y="744"/>
                    <a:pt x="690" y="742"/>
                  </a:cubicBezTo>
                  <a:cubicBezTo>
                    <a:pt x="690" y="739"/>
                    <a:pt x="683" y="733"/>
                    <a:pt x="683" y="732"/>
                  </a:cubicBezTo>
                  <a:cubicBezTo>
                    <a:pt x="682" y="731"/>
                    <a:pt x="672" y="715"/>
                    <a:pt x="672" y="713"/>
                  </a:cubicBezTo>
                  <a:cubicBezTo>
                    <a:pt x="672" y="711"/>
                    <a:pt x="666" y="696"/>
                    <a:pt x="666" y="696"/>
                  </a:cubicBezTo>
                  <a:cubicBezTo>
                    <a:pt x="666" y="696"/>
                    <a:pt x="646" y="662"/>
                    <a:pt x="646" y="660"/>
                  </a:cubicBezTo>
                  <a:cubicBezTo>
                    <a:pt x="645" y="658"/>
                    <a:pt x="643" y="651"/>
                    <a:pt x="640" y="647"/>
                  </a:cubicBezTo>
                  <a:cubicBezTo>
                    <a:pt x="637" y="643"/>
                    <a:pt x="627" y="632"/>
                    <a:pt x="627" y="631"/>
                  </a:cubicBezTo>
                  <a:cubicBezTo>
                    <a:pt x="627" y="629"/>
                    <a:pt x="622" y="621"/>
                    <a:pt x="616" y="613"/>
                  </a:cubicBezTo>
                  <a:cubicBezTo>
                    <a:pt x="610" y="605"/>
                    <a:pt x="595" y="599"/>
                    <a:pt x="595" y="599"/>
                  </a:cubicBezTo>
                  <a:cubicBezTo>
                    <a:pt x="595" y="599"/>
                    <a:pt x="596" y="592"/>
                    <a:pt x="597" y="588"/>
                  </a:cubicBezTo>
                  <a:cubicBezTo>
                    <a:pt x="597" y="584"/>
                    <a:pt x="590" y="562"/>
                    <a:pt x="589" y="560"/>
                  </a:cubicBezTo>
                  <a:cubicBezTo>
                    <a:pt x="589" y="558"/>
                    <a:pt x="587" y="554"/>
                    <a:pt x="588" y="551"/>
                  </a:cubicBezTo>
                  <a:cubicBezTo>
                    <a:pt x="588" y="547"/>
                    <a:pt x="586" y="542"/>
                    <a:pt x="585" y="537"/>
                  </a:cubicBezTo>
                  <a:cubicBezTo>
                    <a:pt x="584" y="532"/>
                    <a:pt x="583" y="537"/>
                    <a:pt x="589" y="528"/>
                  </a:cubicBezTo>
                  <a:cubicBezTo>
                    <a:pt x="595" y="520"/>
                    <a:pt x="597" y="527"/>
                    <a:pt x="598" y="529"/>
                  </a:cubicBezTo>
                  <a:cubicBezTo>
                    <a:pt x="599" y="531"/>
                    <a:pt x="598" y="533"/>
                    <a:pt x="598" y="537"/>
                  </a:cubicBezTo>
                  <a:cubicBezTo>
                    <a:pt x="598" y="541"/>
                    <a:pt x="598" y="547"/>
                    <a:pt x="599" y="550"/>
                  </a:cubicBezTo>
                  <a:cubicBezTo>
                    <a:pt x="600" y="553"/>
                    <a:pt x="602" y="552"/>
                    <a:pt x="605" y="558"/>
                  </a:cubicBezTo>
                  <a:cubicBezTo>
                    <a:pt x="608" y="564"/>
                    <a:pt x="608" y="566"/>
                    <a:pt x="608" y="568"/>
                  </a:cubicBezTo>
                  <a:cubicBezTo>
                    <a:pt x="608" y="576"/>
                    <a:pt x="608" y="576"/>
                    <a:pt x="608" y="576"/>
                  </a:cubicBezTo>
                  <a:cubicBezTo>
                    <a:pt x="608" y="577"/>
                    <a:pt x="613" y="577"/>
                    <a:pt x="618" y="577"/>
                  </a:cubicBezTo>
                  <a:cubicBezTo>
                    <a:pt x="622" y="578"/>
                    <a:pt x="618" y="577"/>
                    <a:pt x="618" y="576"/>
                  </a:cubicBezTo>
                  <a:cubicBezTo>
                    <a:pt x="618" y="575"/>
                    <a:pt x="618" y="573"/>
                    <a:pt x="618" y="569"/>
                  </a:cubicBezTo>
                  <a:cubicBezTo>
                    <a:pt x="618" y="566"/>
                    <a:pt x="619" y="565"/>
                    <a:pt x="620" y="562"/>
                  </a:cubicBezTo>
                  <a:cubicBezTo>
                    <a:pt x="621" y="559"/>
                    <a:pt x="622" y="557"/>
                    <a:pt x="622" y="556"/>
                  </a:cubicBezTo>
                  <a:cubicBezTo>
                    <a:pt x="622" y="555"/>
                    <a:pt x="623" y="553"/>
                    <a:pt x="626" y="552"/>
                  </a:cubicBezTo>
                  <a:cubicBezTo>
                    <a:pt x="630" y="552"/>
                    <a:pt x="630" y="550"/>
                    <a:pt x="631" y="549"/>
                  </a:cubicBezTo>
                  <a:cubicBezTo>
                    <a:pt x="631" y="548"/>
                    <a:pt x="631" y="542"/>
                    <a:pt x="632" y="537"/>
                  </a:cubicBezTo>
                  <a:cubicBezTo>
                    <a:pt x="633" y="532"/>
                    <a:pt x="636" y="537"/>
                    <a:pt x="638" y="537"/>
                  </a:cubicBezTo>
                  <a:cubicBezTo>
                    <a:pt x="640" y="537"/>
                    <a:pt x="641" y="543"/>
                    <a:pt x="642" y="546"/>
                  </a:cubicBezTo>
                  <a:cubicBezTo>
                    <a:pt x="643" y="549"/>
                    <a:pt x="646" y="554"/>
                    <a:pt x="649" y="557"/>
                  </a:cubicBezTo>
                  <a:cubicBezTo>
                    <a:pt x="651" y="561"/>
                    <a:pt x="649" y="557"/>
                    <a:pt x="645" y="558"/>
                  </a:cubicBezTo>
                  <a:cubicBezTo>
                    <a:pt x="642" y="559"/>
                    <a:pt x="639" y="555"/>
                    <a:pt x="636" y="555"/>
                  </a:cubicBezTo>
                  <a:cubicBezTo>
                    <a:pt x="633" y="554"/>
                    <a:pt x="630" y="557"/>
                    <a:pt x="629" y="557"/>
                  </a:cubicBezTo>
                  <a:cubicBezTo>
                    <a:pt x="628" y="557"/>
                    <a:pt x="625" y="559"/>
                    <a:pt x="622" y="561"/>
                  </a:cubicBezTo>
                  <a:cubicBezTo>
                    <a:pt x="619" y="564"/>
                    <a:pt x="621" y="572"/>
                    <a:pt x="621" y="572"/>
                  </a:cubicBezTo>
                  <a:cubicBezTo>
                    <a:pt x="624" y="577"/>
                    <a:pt x="624" y="577"/>
                    <a:pt x="624" y="577"/>
                  </a:cubicBezTo>
                  <a:cubicBezTo>
                    <a:pt x="624" y="577"/>
                    <a:pt x="624" y="582"/>
                    <a:pt x="623" y="585"/>
                  </a:cubicBezTo>
                  <a:cubicBezTo>
                    <a:pt x="623" y="587"/>
                    <a:pt x="627" y="605"/>
                    <a:pt x="627" y="605"/>
                  </a:cubicBezTo>
                  <a:cubicBezTo>
                    <a:pt x="631" y="605"/>
                    <a:pt x="631" y="605"/>
                    <a:pt x="631" y="605"/>
                  </a:cubicBezTo>
                  <a:cubicBezTo>
                    <a:pt x="631" y="605"/>
                    <a:pt x="629" y="601"/>
                    <a:pt x="629" y="598"/>
                  </a:cubicBezTo>
                  <a:cubicBezTo>
                    <a:pt x="629" y="580"/>
                    <a:pt x="629" y="580"/>
                    <a:pt x="629" y="580"/>
                  </a:cubicBezTo>
                  <a:cubicBezTo>
                    <a:pt x="629" y="578"/>
                    <a:pt x="632" y="575"/>
                    <a:pt x="634" y="571"/>
                  </a:cubicBezTo>
                  <a:cubicBezTo>
                    <a:pt x="635" y="567"/>
                    <a:pt x="638" y="571"/>
                    <a:pt x="639" y="571"/>
                  </a:cubicBezTo>
                  <a:cubicBezTo>
                    <a:pt x="641" y="571"/>
                    <a:pt x="647" y="571"/>
                    <a:pt x="651" y="572"/>
                  </a:cubicBezTo>
                  <a:cubicBezTo>
                    <a:pt x="655" y="572"/>
                    <a:pt x="661" y="574"/>
                    <a:pt x="661" y="574"/>
                  </a:cubicBezTo>
                  <a:cubicBezTo>
                    <a:pt x="664" y="579"/>
                    <a:pt x="664" y="579"/>
                    <a:pt x="664" y="579"/>
                  </a:cubicBezTo>
                  <a:cubicBezTo>
                    <a:pt x="664" y="579"/>
                    <a:pt x="674" y="593"/>
                    <a:pt x="675" y="597"/>
                  </a:cubicBezTo>
                  <a:cubicBezTo>
                    <a:pt x="677" y="600"/>
                    <a:pt x="691" y="620"/>
                    <a:pt x="691" y="620"/>
                  </a:cubicBezTo>
                  <a:cubicBezTo>
                    <a:pt x="691" y="620"/>
                    <a:pt x="705" y="636"/>
                    <a:pt x="704" y="630"/>
                  </a:cubicBezTo>
                  <a:cubicBezTo>
                    <a:pt x="703" y="624"/>
                    <a:pt x="669" y="575"/>
                    <a:pt x="669" y="575"/>
                  </a:cubicBezTo>
                  <a:cubicBezTo>
                    <a:pt x="691" y="581"/>
                    <a:pt x="691" y="581"/>
                    <a:pt x="691" y="581"/>
                  </a:cubicBezTo>
                  <a:cubicBezTo>
                    <a:pt x="691" y="581"/>
                    <a:pt x="695" y="591"/>
                    <a:pt x="697" y="598"/>
                  </a:cubicBezTo>
                  <a:cubicBezTo>
                    <a:pt x="699" y="604"/>
                    <a:pt x="704" y="614"/>
                    <a:pt x="707" y="619"/>
                  </a:cubicBezTo>
                  <a:cubicBezTo>
                    <a:pt x="709" y="624"/>
                    <a:pt x="715" y="640"/>
                    <a:pt x="714" y="642"/>
                  </a:cubicBezTo>
                  <a:cubicBezTo>
                    <a:pt x="713" y="644"/>
                    <a:pt x="709" y="642"/>
                    <a:pt x="709" y="642"/>
                  </a:cubicBezTo>
                  <a:cubicBezTo>
                    <a:pt x="709" y="642"/>
                    <a:pt x="703" y="642"/>
                    <a:pt x="702" y="644"/>
                  </a:cubicBezTo>
                  <a:cubicBezTo>
                    <a:pt x="701" y="647"/>
                    <a:pt x="705" y="650"/>
                    <a:pt x="705" y="650"/>
                  </a:cubicBezTo>
                  <a:cubicBezTo>
                    <a:pt x="705" y="650"/>
                    <a:pt x="705" y="650"/>
                    <a:pt x="705" y="652"/>
                  </a:cubicBezTo>
                  <a:cubicBezTo>
                    <a:pt x="705" y="654"/>
                    <a:pt x="705" y="659"/>
                    <a:pt x="706" y="664"/>
                  </a:cubicBezTo>
                  <a:cubicBezTo>
                    <a:pt x="707" y="669"/>
                    <a:pt x="713" y="669"/>
                    <a:pt x="717" y="671"/>
                  </a:cubicBezTo>
                  <a:cubicBezTo>
                    <a:pt x="720" y="672"/>
                    <a:pt x="720" y="668"/>
                    <a:pt x="722" y="668"/>
                  </a:cubicBezTo>
                  <a:cubicBezTo>
                    <a:pt x="724" y="668"/>
                    <a:pt x="728" y="675"/>
                    <a:pt x="728" y="675"/>
                  </a:cubicBezTo>
                  <a:cubicBezTo>
                    <a:pt x="728" y="675"/>
                    <a:pt x="724" y="675"/>
                    <a:pt x="723" y="673"/>
                  </a:cubicBezTo>
                  <a:cubicBezTo>
                    <a:pt x="723" y="672"/>
                    <a:pt x="718" y="671"/>
                    <a:pt x="720" y="673"/>
                  </a:cubicBezTo>
                  <a:cubicBezTo>
                    <a:pt x="722" y="675"/>
                    <a:pt x="746" y="732"/>
                    <a:pt x="747" y="733"/>
                  </a:cubicBezTo>
                  <a:cubicBezTo>
                    <a:pt x="747" y="734"/>
                    <a:pt x="752" y="738"/>
                    <a:pt x="754" y="740"/>
                  </a:cubicBezTo>
                  <a:cubicBezTo>
                    <a:pt x="756" y="742"/>
                    <a:pt x="757" y="746"/>
                    <a:pt x="757" y="746"/>
                  </a:cubicBezTo>
                  <a:cubicBezTo>
                    <a:pt x="757" y="746"/>
                    <a:pt x="761" y="746"/>
                    <a:pt x="762" y="745"/>
                  </a:cubicBezTo>
                  <a:cubicBezTo>
                    <a:pt x="763" y="744"/>
                    <a:pt x="762" y="738"/>
                    <a:pt x="762" y="738"/>
                  </a:cubicBezTo>
                  <a:cubicBezTo>
                    <a:pt x="762" y="738"/>
                    <a:pt x="765" y="735"/>
                    <a:pt x="767" y="733"/>
                  </a:cubicBezTo>
                  <a:cubicBezTo>
                    <a:pt x="769" y="732"/>
                    <a:pt x="770" y="729"/>
                    <a:pt x="770" y="729"/>
                  </a:cubicBezTo>
                  <a:cubicBezTo>
                    <a:pt x="770" y="729"/>
                    <a:pt x="771" y="723"/>
                    <a:pt x="770" y="722"/>
                  </a:cubicBezTo>
                  <a:cubicBezTo>
                    <a:pt x="769" y="721"/>
                    <a:pt x="768" y="709"/>
                    <a:pt x="768" y="709"/>
                  </a:cubicBezTo>
                  <a:cubicBezTo>
                    <a:pt x="768" y="709"/>
                    <a:pt x="762" y="692"/>
                    <a:pt x="760" y="683"/>
                  </a:cubicBezTo>
                  <a:cubicBezTo>
                    <a:pt x="759" y="673"/>
                    <a:pt x="760" y="676"/>
                    <a:pt x="760" y="664"/>
                  </a:cubicBezTo>
                  <a:cubicBezTo>
                    <a:pt x="760" y="652"/>
                    <a:pt x="768" y="608"/>
                    <a:pt x="768" y="608"/>
                  </a:cubicBezTo>
                  <a:cubicBezTo>
                    <a:pt x="770" y="609"/>
                    <a:pt x="770" y="609"/>
                    <a:pt x="770" y="609"/>
                  </a:cubicBezTo>
                  <a:cubicBezTo>
                    <a:pt x="770" y="609"/>
                    <a:pt x="774" y="611"/>
                    <a:pt x="777" y="613"/>
                  </a:cubicBezTo>
                  <a:cubicBezTo>
                    <a:pt x="780" y="615"/>
                    <a:pt x="782" y="616"/>
                    <a:pt x="782" y="616"/>
                  </a:cubicBezTo>
                  <a:cubicBezTo>
                    <a:pt x="782" y="616"/>
                    <a:pt x="787" y="620"/>
                    <a:pt x="789" y="623"/>
                  </a:cubicBezTo>
                  <a:cubicBezTo>
                    <a:pt x="792" y="626"/>
                    <a:pt x="804" y="635"/>
                    <a:pt x="804" y="636"/>
                  </a:cubicBezTo>
                  <a:cubicBezTo>
                    <a:pt x="804" y="637"/>
                    <a:pt x="808" y="641"/>
                    <a:pt x="810" y="642"/>
                  </a:cubicBezTo>
                  <a:cubicBezTo>
                    <a:pt x="812" y="643"/>
                    <a:pt x="814" y="644"/>
                    <a:pt x="816" y="645"/>
                  </a:cubicBezTo>
                  <a:cubicBezTo>
                    <a:pt x="819" y="646"/>
                    <a:pt x="820" y="649"/>
                    <a:pt x="821" y="650"/>
                  </a:cubicBezTo>
                  <a:cubicBezTo>
                    <a:pt x="822" y="652"/>
                    <a:pt x="829" y="658"/>
                    <a:pt x="829" y="658"/>
                  </a:cubicBezTo>
                  <a:cubicBezTo>
                    <a:pt x="829" y="658"/>
                    <a:pt x="831" y="661"/>
                    <a:pt x="833" y="663"/>
                  </a:cubicBezTo>
                  <a:cubicBezTo>
                    <a:pt x="836" y="666"/>
                    <a:pt x="838" y="668"/>
                    <a:pt x="837" y="672"/>
                  </a:cubicBezTo>
                  <a:cubicBezTo>
                    <a:pt x="836" y="676"/>
                    <a:pt x="841" y="677"/>
                    <a:pt x="841" y="677"/>
                  </a:cubicBezTo>
                  <a:cubicBezTo>
                    <a:pt x="841" y="677"/>
                    <a:pt x="841" y="679"/>
                    <a:pt x="840" y="681"/>
                  </a:cubicBezTo>
                  <a:cubicBezTo>
                    <a:pt x="838" y="683"/>
                    <a:pt x="837" y="687"/>
                    <a:pt x="835" y="687"/>
                  </a:cubicBezTo>
                  <a:cubicBezTo>
                    <a:pt x="833" y="688"/>
                    <a:pt x="828" y="690"/>
                    <a:pt x="827" y="691"/>
                  </a:cubicBezTo>
                  <a:cubicBezTo>
                    <a:pt x="826" y="692"/>
                    <a:pt x="825" y="694"/>
                    <a:pt x="820" y="696"/>
                  </a:cubicBezTo>
                  <a:cubicBezTo>
                    <a:pt x="815" y="699"/>
                    <a:pt x="816" y="700"/>
                    <a:pt x="815" y="700"/>
                  </a:cubicBezTo>
                  <a:cubicBezTo>
                    <a:pt x="814" y="700"/>
                    <a:pt x="807" y="705"/>
                    <a:pt x="806" y="706"/>
                  </a:cubicBezTo>
                  <a:cubicBezTo>
                    <a:pt x="805" y="708"/>
                    <a:pt x="802" y="709"/>
                    <a:pt x="802" y="710"/>
                  </a:cubicBezTo>
                  <a:cubicBezTo>
                    <a:pt x="801" y="711"/>
                    <a:pt x="797" y="713"/>
                    <a:pt x="795" y="714"/>
                  </a:cubicBezTo>
                  <a:cubicBezTo>
                    <a:pt x="792" y="716"/>
                    <a:pt x="795" y="719"/>
                    <a:pt x="795" y="719"/>
                  </a:cubicBezTo>
                  <a:cubicBezTo>
                    <a:pt x="795" y="719"/>
                    <a:pt x="799" y="717"/>
                    <a:pt x="800" y="715"/>
                  </a:cubicBezTo>
                  <a:cubicBezTo>
                    <a:pt x="802" y="714"/>
                    <a:pt x="802" y="713"/>
                    <a:pt x="805" y="712"/>
                  </a:cubicBezTo>
                  <a:cubicBezTo>
                    <a:pt x="807" y="710"/>
                    <a:pt x="808" y="711"/>
                    <a:pt x="812" y="711"/>
                  </a:cubicBezTo>
                  <a:cubicBezTo>
                    <a:pt x="816" y="711"/>
                    <a:pt x="817" y="707"/>
                    <a:pt x="818" y="705"/>
                  </a:cubicBezTo>
                  <a:cubicBezTo>
                    <a:pt x="820" y="702"/>
                    <a:pt x="824" y="704"/>
                    <a:pt x="826" y="702"/>
                  </a:cubicBezTo>
                  <a:cubicBezTo>
                    <a:pt x="828" y="701"/>
                    <a:pt x="829" y="699"/>
                    <a:pt x="830" y="698"/>
                  </a:cubicBezTo>
                  <a:cubicBezTo>
                    <a:pt x="832" y="697"/>
                    <a:pt x="836" y="697"/>
                    <a:pt x="836" y="697"/>
                  </a:cubicBezTo>
                  <a:cubicBezTo>
                    <a:pt x="836" y="697"/>
                    <a:pt x="839" y="693"/>
                    <a:pt x="840" y="695"/>
                  </a:cubicBezTo>
                  <a:cubicBezTo>
                    <a:pt x="840" y="696"/>
                    <a:pt x="846" y="699"/>
                    <a:pt x="846" y="699"/>
                  </a:cubicBezTo>
                  <a:cubicBezTo>
                    <a:pt x="846" y="699"/>
                    <a:pt x="848" y="705"/>
                    <a:pt x="849" y="706"/>
                  </a:cubicBezTo>
                  <a:cubicBezTo>
                    <a:pt x="850" y="707"/>
                    <a:pt x="871" y="758"/>
                    <a:pt x="872" y="760"/>
                  </a:cubicBezTo>
                  <a:cubicBezTo>
                    <a:pt x="872" y="761"/>
                    <a:pt x="884" y="784"/>
                    <a:pt x="883" y="785"/>
                  </a:cubicBezTo>
                  <a:cubicBezTo>
                    <a:pt x="882" y="786"/>
                    <a:pt x="879" y="787"/>
                    <a:pt x="877" y="787"/>
                  </a:cubicBezTo>
                  <a:cubicBezTo>
                    <a:pt x="875" y="787"/>
                    <a:pt x="872" y="789"/>
                    <a:pt x="870" y="792"/>
                  </a:cubicBezTo>
                  <a:cubicBezTo>
                    <a:pt x="868" y="795"/>
                    <a:pt x="863" y="797"/>
                    <a:pt x="862" y="799"/>
                  </a:cubicBezTo>
                  <a:cubicBezTo>
                    <a:pt x="861" y="801"/>
                    <a:pt x="863" y="801"/>
                    <a:pt x="867" y="801"/>
                  </a:cubicBezTo>
                  <a:cubicBezTo>
                    <a:pt x="871" y="800"/>
                    <a:pt x="869" y="799"/>
                    <a:pt x="872" y="799"/>
                  </a:cubicBezTo>
                  <a:cubicBezTo>
                    <a:pt x="874" y="798"/>
                    <a:pt x="876" y="798"/>
                    <a:pt x="877" y="796"/>
                  </a:cubicBezTo>
                  <a:cubicBezTo>
                    <a:pt x="877" y="795"/>
                    <a:pt x="884" y="796"/>
                    <a:pt x="885" y="796"/>
                  </a:cubicBezTo>
                  <a:cubicBezTo>
                    <a:pt x="886" y="796"/>
                    <a:pt x="884" y="797"/>
                    <a:pt x="881" y="799"/>
                  </a:cubicBezTo>
                  <a:cubicBezTo>
                    <a:pt x="879" y="801"/>
                    <a:pt x="873" y="812"/>
                    <a:pt x="873" y="813"/>
                  </a:cubicBezTo>
                  <a:cubicBezTo>
                    <a:pt x="873" y="814"/>
                    <a:pt x="875" y="816"/>
                    <a:pt x="877" y="816"/>
                  </a:cubicBezTo>
                  <a:cubicBezTo>
                    <a:pt x="879" y="816"/>
                    <a:pt x="890" y="799"/>
                    <a:pt x="890" y="799"/>
                  </a:cubicBezTo>
                  <a:cubicBezTo>
                    <a:pt x="894" y="806"/>
                    <a:pt x="894" y="806"/>
                    <a:pt x="894" y="806"/>
                  </a:cubicBezTo>
                  <a:cubicBezTo>
                    <a:pt x="894" y="806"/>
                    <a:pt x="896" y="804"/>
                    <a:pt x="891" y="811"/>
                  </a:cubicBezTo>
                  <a:cubicBezTo>
                    <a:pt x="887" y="818"/>
                    <a:pt x="876" y="851"/>
                    <a:pt x="876" y="851"/>
                  </a:cubicBezTo>
                  <a:cubicBezTo>
                    <a:pt x="876" y="851"/>
                    <a:pt x="876" y="860"/>
                    <a:pt x="875" y="862"/>
                  </a:cubicBezTo>
                  <a:cubicBezTo>
                    <a:pt x="875" y="864"/>
                    <a:pt x="873" y="871"/>
                    <a:pt x="873" y="873"/>
                  </a:cubicBezTo>
                  <a:cubicBezTo>
                    <a:pt x="873" y="876"/>
                    <a:pt x="864" y="879"/>
                    <a:pt x="864" y="880"/>
                  </a:cubicBezTo>
                  <a:cubicBezTo>
                    <a:pt x="863" y="882"/>
                    <a:pt x="861" y="895"/>
                    <a:pt x="861" y="895"/>
                  </a:cubicBezTo>
                  <a:cubicBezTo>
                    <a:pt x="861" y="895"/>
                    <a:pt x="864" y="895"/>
                    <a:pt x="867" y="895"/>
                  </a:cubicBezTo>
                  <a:cubicBezTo>
                    <a:pt x="870" y="895"/>
                    <a:pt x="869" y="894"/>
                    <a:pt x="874" y="893"/>
                  </a:cubicBezTo>
                  <a:cubicBezTo>
                    <a:pt x="880" y="892"/>
                    <a:pt x="881" y="889"/>
                    <a:pt x="885" y="888"/>
                  </a:cubicBezTo>
                  <a:cubicBezTo>
                    <a:pt x="888" y="888"/>
                    <a:pt x="890" y="884"/>
                    <a:pt x="894" y="879"/>
                  </a:cubicBezTo>
                  <a:cubicBezTo>
                    <a:pt x="897" y="874"/>
                    <a:pt x="895" y="873"/>
                    <a:pt x="897" y="871"/>
                  </a:cubicBezTo>
                  <a:cubicBezTo>
                    <a:pt x="899" y="868"/>
                    <a:pt x="900" y="871"/>
                    <a:pt x="901" y="870"/>
                  </a:cubicBezTo>
                  <a:cubicBezTo>
                    <a:pt x="903" y="869"/>
                    <a:pt x="905" y="867"/>
                    <a:pt x="907" y="862"/>
                  </a:cubicBezTo>
                  <a:cubicBezTo>
                    <a:pt x="910" y="857"/>
                    <a:pt x="912" y="862"/>
                    <a:pt x="913" y="862"/>
                  </a:cubicBezTo>
                  <a:cubicBezTo>
                    <a:pt x="914" y="862"/>
                    <a:pt x="919" y="857"/>
                    <a:pt x="919" y="857"/>
                  </a:cubicBezTo>
                  <a:cubicBezTo>
                    <a:pt x="919" y="857"/>
                    <a:pt x="919" y="862"/>
                    <a:pt x="921" y="866"/>
                  </a:cubicBezTo>
                  <a:cubicBezTo>
                    <a:pt x="922" y="869"/>
                    <a:pt x="925" y="881"/>
                    <a:pt x="925" y="883"/>
                  </a:cubicBezTo>
                  <a:cubicBezTo>
                    <a:pt x="925" y="884"/>
                    <a:pt x="920" y="891"/>
                    <a:pt x="924" y="904"/>
                  </a:cubicBezTo>
                  <a:cubicBezTo>
                    <a:pt x="928" y="917"/>
                    <a:pt x="927" y="924"/>
                    <a:pt x="927" y="925"/>
                  </a:cubicBezTo>
                  <a:cubicBezTo>
                    <a:pt x="928" y="927"/>
                    <a:pt x="929" y="934"/>
                    <a:pt x="930" y="939"/>
                  </a:cubicBezTo>
                  <a:cubicBezTo>
                    <a:pt x="931" y="944"/>
                    <a:pt x="930" y="948"/>
                    <a:pt x="930" y="951"/>
                  </a:cubicBezTo>
                  <a:cubicBezTo>
                    <a:pt x="930" y="954"/>
                    <a:pt x="930" y="960"/>
                    <a:pt x="930" y="962"/>
                  </a:cubicBezTo>
                  <a:cubicBezTo>
                    <a:pt x="931" y="964"/>
                    <a:pt x="936" y="976"/>
                    <a:pt x="937" y="978"/>
                  </a:cubicBezTo>
                  <a:cubicBezTo>
                    <a:pt x="937" y="980"/>
                    <a:pt x="937" y="984"/>
                    <a:pt x="937" y="985"/>
                  </a:cubicBezTo>
                  <a:cubicBezTo>
                    <a:pt x="937" y="987"/>
                    <a:pt x="941" y="989"/>
                    <a:pt x="944" y="990"/>
                  </a:cubicBezTo>
                  <a:cubicBezTo>
                    <a:pt x="947" y="990"/>
                    <a:pt x="945" y="986"/>
                    <a:pt x="946" y="982"/>
                  </a:cubicBezTo>
                  <a:cubicBezTo>
                    <a:pt x="948" y="977"/>
                    <a:pt x="949" y="968"/>
                    <a:pt x="950" y="966"/>
                  </a:cubicBezTo>
                  <a:cubicBezTo>
                    <a:pt x="950" y="964"/>
                    <a:pt x="953" y="938"/>
                    <a:pt x="954" y="935"/>
                  </a:cubicBezTo>
                  <a:cubicBezTo>
                    <a:pt x="955" y="933"/>
                    <a:pt x="954" y="923"/>
                    <a:pt x="954" y="920"/>
                  </a:cubicBezTo>
                  <a:cubicBezTo>
                    <a:pt x="954" y="917"/>
                    <a:pt x="953" y="905"/>
                    <a:pt x="953" y="904"/>
                  </a:cubicBezTo>
                  <a:cubicBezTo>
                    <a:pt x="953" y="897"/>
                    <a:pt x="953" y="897"/>
                    <a:pt x="953" y="897"/>
                  </a:cubicBezTo>
                  <a:cubicBezTo>
                    <a:pt x="953" y="896"/>
                    <a:pt x="948" y="883"/>
                    <a:pt x="948" y="883"/>
                  </a:cubicBezTo>
                  <a:cubicBezTo>
                    <a:pt x="947" y="863"/>
                    <a:pt x="947" y="863"/>
                    <a:pt x="947" y="863"/>
                  </a:cubicBezTo>
                  <a:cubicBezTo>
                    <a:pt x="947" y="863"/>
                    <a:pt x="941" y="858"/>
                    <a:pt x="947" y="858"/>
                  </a:cubicBezTo>
                  <a:cubicBezTo>
                    <a:pt x="953" y="858"/>
                    <a:pt x="994" y="883"/>
                    <a:pt x="994" y="883"/>
                  </a:cubicBezTo>
                  <a:cubicBezTo>
                    <a:pt x="994" y="883"/>
                    <a:pt x="996" y="890"/>
                    <a:pt x="996" y="891"/>
                  </a:cubicBezTo>
                  <a:cubicBezTo>
                    <a:pt x="996" y="893"/>
                    <a:pt x="996" y="893"/>
                    <a:pt x="996" y="898"/>
                  </a:cubicBezTo>
                  <a:cubicBezTo>
                    <a:pt x="996" y="904"/>
                    <a:pt x="996" y="901"/>
                    <a:pt x="997" y="906"/>
                  </a:cubicBezTo>
                  <a:cubicBezTo>
                    <a:pt x="998" y="912"/>
                    <a:pt x="998" y="912"/>
                    <a:pt x="999" y="918"/>
                  </a:cubicBezTo>
                  <a:cubicBezTo>
                    <a:pt x="1000" y="923"/>
                    <a:pt x="1001" y="924"/>
                    <a:pt x="1003" y="927"/>
                  </a:cubicBezTo>
                  <a:cubicBezTo>
                    <a:pt x="1004" y="930"/>
                    <a:pt x="1003" y="941"/>
                    <a:pt x="1003" y="943"/>
                  </a:cubicBezTo>
                  <a:cubicBezTo>
                    <a:pt x="1003" y="946"/>
                    <a:pt x="1002" y="957"/>
                    <a:pt x="1002" y="957"/>
                  </a:cubicBezTo>
                  <a:cubicBezTo>
                    <a:pt x="1006" y="961"/>
                    <a:pt x="1006" y="961"/>
                    <a:pt x="1006" y="961"/>
                  </a:cubicBezTo>
                  <a:cubicBezTo>
                    <a:pt x="1006" y="961"/>
                    <a:pt x="1007" y="963"/>
                    <a:pt x="1006" y="966"/>
                  </a:cubicBezTo>
                  <a:cubicBezTo>
                    <a:pt x="1006" y="969"/>
                    <a:pt x="1008" y="979"/>
                    <a:pt x="1008" y="980"/>
                  </a:cubicBezTo>
                  <a:cubicBezTo>
                    <a:pt x="1009" y="981"/>
                    <a:pt x="1008" y="984"/>
                    <a:pt x="1006" y="987"/>
                  </a:cubicBezTo>
                  <a:cubicBezTo>
                    <a:pt x="1005" y="990"/>
                    <a:pt x="1008" y="993"/>
                    <a:pt x="1008" y="993"/>
                  </a:cubicBezTo>
                  <a:cubicBezTo>
                    <a:pt x="1008" y="993"/>
                    <a:pt x="1007" y="998"/>
                    <a:pt x="1008" y="1001"/>
                  </a:cubicBezTo>
                  <a:cubicBezTo>
                    <a:pt x="1008" y="1004"/>
                    <a:pt x="1011" y="1010"/>
                    <a:pt x="1011" y="1012"/>
                  </a:cubicBezTo>
                  <a:cubicBezTo>
                    <a:pt x="1011" y="1013"/>
                    <a:pt x="1009" y="1015"/>
                    <a:pt x="1009" y="1019"/>
                  </a:cubicBezTo>
                  <a:cubicBezTo>
                    <a:pt x="1008" y="1023"/>
                    <a:pt x="1007" y="1025"/>
                    <a:pt x="1007" y="1025"/>
                  </a:cubicBezTo>
                  <a:cubicBezTo>
                    <a:pt x="1007" y="1025"/>
                    <a:pt x="1013" y="1051"/>
                    <a:pt x="1014" y="1064"/>
                  </a:cubicBezTo>
                  <a:cubicBezTo>
                    <a:pt x="1015" y="1076"/>
                    <a:pt x="1017" y="1119"/>
                    <a:pt x="1017" y="1120"/>
                  </a:cubicBezTo>
                  <a:cubicBezTo>
                    <a:pt x="1018" y="1122"/>
                    <a:pt x="1019" y="1120"/>
                    <a:pt x="1020" y="1118"/>
                  </a:cubicBezTo>
                  <a:cubicBezTo>
                    <a:pt x="1021" y="1116"/>
                    <a:pt x="1021" y="1109"/>
                    <a:pt x="1021" y="1106"/>
                  </a:cubicBezTo>
                  <a:cubicBezTo>
                    <a:pt x="1021" y="1103"/>
                    <a:pt x="1023" y="1095"/>
                    <a:pt x="1023" y="1092"/>
                  </a:cubicBezTo>
                  <a:cubicBezTo>
                    <a:pt x="1023" y="1090"/>
                    <a:pt x="1023" y="1084"/>
                    <a:pt x="1023" y="1076"/>
                  </a:cubicBezTo>
                  <a:cubicBezTo>
                    <a:pt x="1024" y="1069"/>
                    <a:pt x="1026" y="1063"/>
                    <a:pt x="1026" y="1058"/>
                  </a:cubicBezTo>
                  <a:cubicBezTo>
                    <a:pt x="1026" y="1053"/>
                    <a:pt x="1027" y="1048"/>
                    <a:pt x="1027" y="1045"/>
                  </a:cubicBezTo>
                  <a:cubicBezTo>
                    <a:pt x="1026" y="1043"/>
                    <a:pt x="1029" y="1044"/>
                    <a:pt x="1030" y="1042"/>
                  </a:cubicBezTo>
                  <a:cubicBezTo>
                    <a:pt x="1031" y="1040"/>
                    <a:pt x="1030" y="1036"/>
                    <a:pt x="1031" y="1033"/>
                  </a:cubicBezTo>
                  <a:cubicBezTo>
                    <a:pt x="1032" y="1030"/>
                    <a:pt x="1033" y="1030"/>
                    <a:pt x="1032" y="1029"/>
                  </a:cubicBezTo>
                  <a:cubicBezTo>
                    <a:pt x="1030" y="1029"/>
                    <a:pt x="1031" y="1026"/>
                    <a:pt x="1031" y="1025"/>
                  </a:cubicBezTo>
                  <a:cubicBezTo>
                    <a:pt x="1031" y="1024"/>
                    <a:pt x="1036" y="1021"/>
                    <a:pt x="1036" y="1021"/>
                  </a:cubicBezTo>
                  <a:cubicBezTo>
                    <a:pt x="1036" y="1021"/>
                    <a:pt x="1036" y="1008"/>
                    <a:pt x="1036" y="1005"/>
                  </a:cubicBezTo>
                  <a:cubicBezTo>
                    <a:pt x="1036" y="1002"/>
                    <a:pt x="1036" y="999"/>
                    <a:pt x="1036" y="999"/>
                  </a:cubicBezTo>
                  <a:cubicBezTo>
                    <a:pt x="1036" y="999"/>
                    <a:pt x="1039" y="998"/>
                    <a:pt x="1042" y="995"/>
                  </a:cubicBezTo>
                  <a:cubicBezTo>
                    <a:pt x="1044" y="993"/>
                    <a:pt x="1039" y="984"/>
                    <a:pt x="1040" y="984"/>
                  </a:cubicBezTo>
                  <a:cubicBezTo>
                    <a:pt x="1041" y="983"/>
                    <a:pt x="1043" y="980"/>
                    <a:pt x="1043" y="979"/>
                  </a:cubicBezTo>
                  <a:cubicBezTo>
                    <a:pt x="1042" y="978"/>
                    <a:pt x="1037" y="977"/>
                    <a:pt x="1037" y="975"/>
                  </a:cubicBezTo>
                  <a:cubicBezTo>
                    <a:pt x="1037" y="973"/>
                    <a:pt x="1040" y="975"/>
                    <a:pt x="1041" y="974"/>
                  </a:cubicBezTo>
                  <a:cubicBezTo>
                    <a:pt x="1042" y="974"/>
                    <a:pt x="1043" y="969"/>
                    <a:pt x="1043" y="967"/>
                  </a:cubicBezTo>
                  <a:cubicBezTo>
                    <a:pt x="1043" y="965"/>
                    <a:pt x="1043" y="949"/>
                    <a:pt x="1043" y="946"/>
                  </a:cubicBezTo>
                  <a:cubicBezTo>
                    <a:pt x="1042" y="943"/>
                    <a:pt x="1043" y="940"/>
                    <a:pt x="1043" y="937"/>
                  </a:cubicBezTo>
                  <a:cubicBezTo>
                    <a:pt x="1042" y="935"/>
                    <a:pt x="1044" y="932"/>
                    <a:pt x="1044" y="930"/>
                  </a:cubicBezTo>
                  <a:cubicBezTo>
                    <a:pt x="1044" y="928"/>
                    <a:pt x="1045" y="923"/>
                    <a:pt x="1048" y="926"/>
                  </a:cubicBezTo>
                  <a:cubicBezTo>
                    <a:pt x="1051" y="929"/>
                    <a:pt x="1064" y="945"/>
                    <a:pt x="1064" y="945"/>
                  </a:cubicBezTo>
                  <a:cubicBezTo>
                    <a:pt x="1070" y="947"/>
                    <a:pt x="1070" y="947"/>
                    <a:pt x="1070" y="947"/>
                  </a:cubicBezTo>
                  <a:cubicBezTo>
                    <a:pt x="1070" y="947"/>
                    <a:pt x="1071" y="951"/>
                    <a:pt x="1072" y="952"/>
                  </a:cubicBezTo>
                  <a:cubicBezTo>
                    <a:pt x="1073" y="953"/>
                    <a:pt x="1082" y="961"/>
                    <a:pt x="1082" y="961"/>
                  </a:cubicBezTo>
                  <a:cubicBezTo>
                    <a:pt x="1077" y="966"/>
                    <a:pt x="1077" y="966"/>
                    <a:pt x="1077" y="966"/>
                  </a:cubicBezTo>
                  <a:cubicBezTo>
                    <a:pt x="1077" y="966"/>
                    <a:pt x="1075" y="969"/>
                    <a:pt x="1076" y="970"/>
                  </a:cubicBezTo>
                  <a:cubicBezTo>
                    <a:pt x="1078" y="971"/>
                    <a:pt x="1076" y="974"/>
                    <a:pt x="1075" y="976"/>
                  </a:cubicBezTo>
                  <a:cubicBezTo>
                    <a:pt x="1073" y="978"/>
                    <a:pt x="1072" y="979"/>
                    <a:pt x="1071" y="980"/>
                  </a:cubicBezTo>
                  <a:cubicBezTo>
                    <a:pt x="1069" y="981"/>
                    <a:pt x="1067" y="984"/>
                    <a:pt x="1067" y="984"/>
                  </a:cubicBezTo>
                  <a:cubicBezTo>
                    <a:pt x="1067" y="984"/>
                    <a:pt x="1072" y="985"/>
                    <a:pt x="1071" y="986"/>
                  </a:cubicBezTo>
                  <a:cubicBezTo>
                    <a:pt x="1070" y="988"/>
                    <a:pt x="1065" y="991"/>
                    <a:pt x="1063" y="993"/>
                  </a:cubicBezTo>
                  <a:cubicBezTo>
                    <a:pt x="1061" y="994"/>
                    <a:pt x="1059" y="1001"/>
                    <a:pt x="1059" y="1005"/>
                  </a:cubicBezTo>
                  <a:cubicBezTo>
                    <a:pt x="1059" y="1008"/>
                    <a:pt x="1056" y="1013"/>
                    <a:pt x="1055" y="1015"/>
                  </a:cubicBezTo>
                  <a:cubicBezTo>
                    <a:pt x="1054" y="1018"/>
                    <a:pt x="1054" y="1024"/>
                    <a:pt x="1052" y="1026"/>
                  </a:cubicBezTo>
                  <a:cubicBezTo>
                    <a:pt x="1049" y="1028"/>
                    <a:pt x="1050" y="1038"/>
                    <a:pt x="1049" y="1041"/>
                  </a:cubicBezTo>
                  <a:cubicBezTo>
                    <a:pt x="1048" y="1044"/>
                    <a:pt x="1050" y="1046"/>
                    <a:pt x="1050" y="1046"/>
                  </a:cubicBezTo>
                  <a:cubicBezTo>
                    <a:pt x="1050" y="1046"/>
                    <a:pt x="1055" y="1043"/>
                    <a:pt x="1056" y="1041"/>
                  </a:cubicBezTo>
                  <a:cubicBezTo>
                    <a:pt x="1057" y="1040"/>
                    <a:pt x="1063" y="1035"/>
                    <a:pt x="1065" y="1032"/>
                  </a:cubicBezTo>
                  <a:cubicBezTo>
                    <a:pt x="1067" y="1029"/>
                    <a:pt x="1068" y="1028"/>
                    <a:pt x="1070" y="1025"/>
                  </a:cubicBezTo>
                  <a:cubicBezTo>
                    <a:pt x="1072" y="1023"/>
                    <a:pt x="1073" y="1018"/>
                    <a:pt x="1076" y="1015"/>
                  </a:cubicBezTo>
                  <a:cubicBezTo>
                    <a:pt x="1078" y="1012"/>
                    <a:pt x="1082" y="1005"/>
                    <a:pt x="1082" y="1002"/>
                  </a:cubicBezTo>
                  <a:cubicBezTo>
                    <a:pt x="1083" y="1000"/>
                    <a:pt x="1087" y="998"/>
                    <a:pt x="1087" y="997"/>
                  </a:cubicBezTo>
                  <a:cubicBezTo>
                    <a:pt x="1086" y="996"/>
                    <a:pt x="1091" y="987"/>
                    <a:pt x="1091" y="985"/>
                  </a:cubicBezTo>
                  <a:cubicBezTo>
                    <a:pt x="1091" y="983"/>
                    <a:pt x="1096" y="979"/>
                    <a:pt x="1096" y="979"/>
                  </a:cubicBezTo>
                  <a:cubicBezTo>
                    <a:pt x="1096" y="979"/>
                    <a:pt x="1099" y="981"/>
                    <a:pt x="1102" y="986"/>
                  </a:cubicBezTo>
                  <a:cubicBezTo>
                    <a:pt x="1105" y="991"/>
                    <a:pt x="1110" y="995"/>
                    <a:pt x="1112" y="997"/>
                  </a:cubicBezTo>
                  <a:cubicBezTo>
                    <a:pt x="1115" y="999"/>
                    <a:pt x="1129" y="1019"/>
                    <a:pt x="1130" y="1021"/>
                  </a:cubicBezTo>
                  <a:cubicBezTo>
                    <a:pt x="1131" y="1023"/>
                    <a:pt x="1133" y="1022"/>
                    <a:pt x="1134" y="1021"/>
                  </a:cubicBezTo>
                  <a:cubicBezTo>
                    <a:pt x="1136" y="1019"/>
                    <a:pt x="1133" y="1018"/>
                    <a:pt x="1132" y="1015"/>
                  </a:cubicBezTo>
                  <a:cubicBezTo>
                    <a:pt x="1130" y="1012"/>
                    <a:pt x="1128" y="1009"/>
                    <a:pt x="1123" y="1002"/>
                  </a:cubicBezTo>
                  <a:cubicBezTo>
                    <a:pt x="1118" y="995"/>
                    <a:pt x="1110" y="975"/>
                    <a:pt x="1107" y="973"/>
                  </a:cubicBezTo>
                  <a:cubicBezTo>
                    <a:pt x="1104" y="970"/>
                    <a:pt x="1106" y="968"/>
                    <a:pt x="1105" y="964"/>
                  </a:cubicBezTo>
                  <a:cubicBezTo>
                    <a:pt x="1105" y="960"/>
                    <a:pt x="1111" y="950"/>
                    <a:pt x="1116" y="953"/>
                  </a:cubicBezTo>
                  <a:cubicBezTo>
                    <a:pt x="1121" y="955"/>
                    <a:pt x="1132" y="986"/>
                    <a:pt x="1133" y="990"/>
                  </a:cubicBezTo>
                  <a:cubicBezTo>
                    <a:pt x="1134" y="994"/>
                    <a:pt x="1138" y="999"/>
                    <a:pt x="1141" y="1006"/>
                  </a:cubicBezTo>
                  <a:cubicBezTo>
                    <a:pt x="1143" y="1012"/>
                    <a:pt x="1149" y="1029"/>
                    <a:pt x="1156" y="1040"/>
                  </a:cubicBezTo>
                  <a:cubicBezTo>
                    <a:pt x="1162" y="1050"/>
                    <a:pt x="1172" y="1069"/>
                    <a:pt x="1173" y="1070"/>
                  </a:cubicBezTo>
                  <a:cubicBezTo>
                    <a:pt x="1174" y="1071"/>
                    <a:pt x="1178" y="1078"/>
                    <a:pt x="1181" y="1082"/>
                  </a:cubicBezTo>
                  <a:cubicBezTo>
                    <a:pt x="1184" y="1086"/>
                    <a:pt x="1187" y="1099"/>
                    <a:pt x="1190" y="1103"/>
                  </a:cubicBezTo>
                  <a:cubicBezTo>
                    <a:pt x="1193" y="1107"/>
                    <a:pt x="1192" y="1107"/>
                    <a:pt x="1195" y="1113"/>
                  </a:cubicBezTo>
                  <a:cubicBezTo>
                    <a:pt x="1198" y="1119"/>
                    <a:pt x="1212" y="1134"/>
                    <a:pt x="1214" y="1134"/>
                  </a:cubicBezTo>
                  <a:cubicBezTo>
                    <a:pt x="1216" y="1134"/>
                    <a:pt x="1208" y="1125"/>
                    <a:pt x="1208" y="1122"/>
                  </a:cubicBezTo>
                  <a:cubicBezTo>
                    <a:pt x="1208" y="1118"/>
                    <a:pt x="1204" y="1112"/>
                    <a:pt x="1203" y="1107"/>
                  </a:cubicBezTo>
                  <a:cubicBezTo>
                    <a:pt x="1202" y="1102"/>
                    <a:pt x="1203" y="1103"/>
                    <a:pt x="1203" y="1097"/>
                  </a:cubicBezTo>
                  <a:cubicBezTo>
                    <a:pt x="1203" y="1090"/>
                    <a:pt x="1201" y="1085"/>
                    <a:pt x="1200" y="1076"/>
                  </a:cubicBezTo>
                  <a:cubicBezTo>
                    <a:pt x="1198" y="1067"/>
                    <a:pt x="1189" y="1033"/>
                    <a:pt x="1188" y="1030"/>
                  </a:cubicBezTo>
                  <a:cubicBezTo>
                    <a:pt x="1188" y="1026"/>
                    <a:pt x="1184" y="1015"/>
                    <a:pt x="1184" y="1014"/>
                  </a:cubicBezTo>
                  <a:cubicBezTo>
                    <a:pt x="1184" y="1013"/>
                    <a:pt x="1177" y="1002"/>
                    <a:pt x="1177" y="1000"/>
                  </a:cubicBezTo>
                  <a:cubicBezTo>
                    <a:pt x="1177" y="998"/>
                    <a:pt x="1172" y="987"/>
                    <a:pt x="1170" y="984"/>
                  </a:cubicBezTo>
                  <a:cubicBezTo>
                    <a:pt x="1168" y="981"/>
                    <a:pt x="1170" y="981"/>
                    <a:pt x="1170" y="977"/>
                  </a:cubicBezTo>
                  <a:cubicBezTo>
                    <a:pt x="1170" y="973"/>
                    <a:pt x="1164" y="959"/>
                    <a:pt x="1164" y="959"/>
                  </a:cubicBezTo>
                  <a:cubicBezTo>
                    <a:pt x="1164" y="959"/>
                    <a:pt x="1159" y="952"/>
                    <a:pt x="1159" y="951"/>
                  </a:cubicBezTo>
                  <a:cubicBezTo>
                    <a:pt x="1158" y="949"/>
                    <a:pt x="1154" y="940"/>
                    <a:pt x="1154" y="940"/>
                  </a:cubicBezTo>
                  <a:cubicBezTo>
                    <a:pt x="1165" y="943"/>
                    <a:pt x="1288" y="1041"/>
                    <a:pt x="1307" y="1059"/>
                  </a:cubicBezTo>
                  <a:cubicBezTo>
                    <a:pt x="1325" y="1077"/>
                    <a:pt x="1376" y="1116"/>
                    <a:pt x="1380" y="1119"/>
                  </a:cubicBezTo>
                  <a:cubicBezTo>
                    <a:pt x="1383" y="1122"/>
                    <a:pt x="1385" y="1121"/>
                    <a:pt x="1387" y="1124"/>
                  </a:cubicBezTo>
                  <a:cubicBezTo>
                    <a:pt x="1388" y="1128"/>
                    <a:pt x="1391" y="1129"/>
                    <a:pt x="1394" y="1129"/>
                  </a:cubicBezTo>
                  <a:cubicBezTo>
                    <a:pt x="1397" y="1129"/>
                    <a:pt x="1398" y="1130"/>
                    <a:pt x="1398" y="1130"/>
                  </a:cubicBezTo>
                  <a:cubicBezTo>
                    <a:pt x="1398" y="1130"/>
                    <a:pt x="1396" y="1130"/>
                    <a:pt x="1396" y="1132"/>
                  </a:cubicBezTo>
                  <a:cubicBezTo>
                    <a:pt x="1396" y="1133"/>
                    <a:pt x="1401" y="1135"/>
                    <a:pt x="1404" y="1136"/>
                  </a:cubicBezTo>
                  <a:cubicBezTo>
                    <a:pt x="1406" y="1137"/>
                    <a:pt x="1412" y="1145"/>
                    <a:pt x="1414" y="1146"/>
                  </a:cubicBezTo>
                  <a:cubicBezTo>
                    <a:pt x="1416" y="1147"/>
                    <a:pt x="1417" y="1147"/>
                    <a:pt x="1417" y="1145"/>
                  </a:cubicBezTo>
                  <a:cubicBezTo>
                    <a:pt x="1417" y="1144"/>
                    <a:pt x="1416" y="1144"/>
                    <a:pt x="1415" y="1140"/>
                  </a:cubicBezTo>
                  <a:cubicBezTo>
                    <a:pt x="1414" y="1137"/>
                    <a:pt x="1414" y="1135"/>
                    <a:pt x="1414" y="1133"/>
                  </a:cubicBezTo>
                  <a:cubicBezTo>
                    <a:pt x="1414" y="1130"/>
                    <a:pt x="1412" y="1124"/>
                    <a:pt x="1412" y="1122"/>
                  </a:cubicBezTo>
                  <a:cubicBezTo>
                    <a:pt x="1412" y="1121"/>
                    <a:pt x="1405" y="1113"/>
                    <a:pt x="1405" y="1109"/>
                  </a:cubicBezTo>
                  <a:cubicBezTo>
                    <a:pt x="1405" y="1105"/>
                    <a:pt x="1399" y="1103"/>
                    <a:pt x="1395" y="1097"/>
                  </a:cubicBezTo>
                  <a:cubicBezTo>
                    <a:pt x="1391" y="1091"/>
                    <a:pt x="1384" y="1085"/>
                    <a:pt x="1382" y="1080"/>
                  </a:cubicBezTo>
                  <a:cubicBezTo>
                    <a:pt x="1380" y="1074"/>
                    <a:pt x="1372" y="1064"/>
                    <a:pt x="1366" y="1055"/>
                  </a:cubicBezTo>
                  <a:cubicBezTo>
                    <a:pt x="1361" y="1046"/>
                    <a:pt x="1342" y="1033"/>
                    <a:pt x="1340" y="1030"/>
                  </a:cubicBezTo>
                  <a:cubicBezTo>
                    <a:pt x="1338" y="1027"/>
                    <a:pt x="1337" y="1026"/>
                    <a:pt x="1337" y="1022"/>
                  </a:cubicBezTo>
                  <a:cubicBezTo>
                    <a:pt x="1337" y="1019"/>
                    <a:pt x="1329" y="1019"/>
                    <a:pt x="1329" y="1018"/>
                  </a:cubicBezTo>
                  <a:cubicBezTo>
                    <a:pt x="1328" y="1016"/>
                    <a:pt x="1320" y="1008"/>
                    <a:pt x="1315" y="1006"/>
                  </a:cubicBezTo>
                  <a:cubicBezTo>
                    <a:pt x="1311" y="1004"/>
                    <a:pt x="1315" y="1003"/>
                    <a:pt x="1315" y="1001"/>
                  </a:cubicBezTo>
                  <a:cubicBezTo>
                    <a:pt x="1315" y="999"/>
                    <a:pt x="1309" y="996"/>
                    <a:pt x="1307" y="995"/>
                  </a:cubicBezTo>
                  <a:cubicBezTo>
                    <a:pt x="1304" y="993"/>
                    <a:pt x="1298" y="989"/>
                    <a:pt x="1297" y="986"/>
                  </a:cubicBezTo>
                  <a:cubicBezTo>
                    <a:pt x="1295" y="983"/>
                    <a:pt x="1295" y="981"/>
                    <a:pt x="1285" y="976"/>
                  </a:cubicBezTo>
                  <a:cubicBezTo>
                    <a:pt x="1275" y="971"/>
                    <a:pt x="1278" y="969"/>
                    <a:pt x="1266" y="963"/>
                  </a:cubicBezTo>
                  <a:cubicBezTo>
                    <a:pt x="1255" y="956"/>
                    <a:pt x="1240" y="945"/>
                    <a:pt x="1234" y="942"/>
                  </a:cubicBezTo>
                  <a:cubicBezTo>
                    <a:pt x="1228" y="940"/>
                    <a:pt x="1227" y="941"/>
                    <a:pt x="1203" y="931"/>
                  </a:cubicBezTo>
                  <a:cubicBezTo>
                    <a:pt x="1179" y="921"/>
                    <a:pt x="1168" y="922"/>
                    <a:pt x="1158" y="922"/>
                  </a:cubicBezTo>
                  <a:cubicBezTo>
                    <a:pt x="1149" y="923"/>
                    <a:pt x="1143" y="919"/>
                    <a:pt x="1141" y="915"/>
                  </a:cubicBezTo>
                  <a:cubicBezTo>
                    <a:pt x="1138" y="911"/>
                    <a:pt x="1143" y="914"/>
                    <a:pt x="1143" y="907"/>
                  </a:cubicBezTo>
                  <a:cubicBezTo>
                    <a:pt x="1143" y="900"/>
                    <a:pt x="1145" y="904"/>
                    <a:pt x="1150" y="892"/>
                  </a:cubicBezTo>
                  <a:cubicBezTo>
                    <a:pt x="1154" y="879"/>
                    <a:pt x="1143" y="875"/>
                    <a:pt x="1142" y="873"/>
                  </a:cubicBezTo>
                  <a:cubicBezTo>
                    <a:pt x="1140" y="870"/>
                    <a:pt x="1134" y="870"/>
                    <a:pt x="1133" y="874"/>
                  </a:cubicBezTo>
                  <a:cubicBezTo>
                    <a:pt x="1132" y="877"/>
                    <a:pt x="1127" y="883"/>
                    <a:pt x="1125" y="882"/>
                  </a:cubicBezTo>
                  <a:cubicBezTo>
                    <a:pt x="1123" y="881"/>
                    <a:pt x="1104" y="842"/>
                    <a:pt x="1104" y="842"/>
                  </a:cubicBezTo>
                  <a:cubicBezTo>
                    <a:pt x="1104" y="842"/>
                    <a:pt x="1098" y="842"/>
                    <a:pt x="1096" y="840"/>
                  </a:cubicBezTo>
                  <a:cubicBezTo>
                    <a:pt x="1094" y="838"/>
                    <a:pt x="1098" y="838"/>
                    <a:pt x="1097" y="836"/>
                  </a:cubicBezTo>
                  <a:cubicBezTo>
                    <a:pt x="1096" y="833"/>
                    <a:pt x="1099" y="832"/>
                    <a:pt x="1099" y="832"/>
                  </a:cubicBezTo>
                  <a:cubicBezTo>
                    <a:pt x="1107" y="828"/>
                    <a:pt x="1137" y="842"/>
                    <a:pt x="1142" y="845"/>
                  </a:cubicBezTo>
                  <a:cubicBezTo>
                    <a:pt x="1148" y="847"/>
                    <a:pt x="1149" y="849"/>
                    <a:pt x="1154" y="850"/>
                  </a:cubicBezTo>
                  <a:cubicBezTo>
                    <a:pt x="1160" y="851"/>
                    <a:pt x="1158" y="851"/>
                    <a:pt x="1162" y="856"/>
                  </a:cubicBezTo>
                  <a:cubicBezTo>
                    <a:pt x="1166" y="861"/>
                    <a:pt x="1171" y="861"/>
                    <a:pt x="1173" y="861"/>
                  </a:cubicBezTo>
                  <a:cubicBezTo>
                    <a:pt x="1175" y="861"/>
                    <a:pt x="1172" y="858"/>
                    <a:pt x="1170" y="857"/>
                  </a:cubicBezTo>
                  <a:cubicBezTo>
                    <a:pt x="1168" y="855"/>
                    <a:pt x="1169" y="855"/>
                    <a:pt x="1169" y="849"/>
                  </a:cubicBezTo>
                  <a:cubicBezTo>
                    <a:pt x="1168" y="842"/>
                    <a:pt x="1168" y="845"/>
                    <a:pt x="1164" y="844"/>
                  </a:cubicBezTo>
                  <a:cubicBezTo>
                    <a:pt x="1160" y="843"/>
                    <a:pt x="1161" y="840"/>
                    <a:pt x="1159" y="837"/>
                  </a:cubicBezTo>
                  <a:cubicBezTo>
                    <a:pt x="1156" y="835"/>
                    <a:pt x="1152" y="835"/>
                    <a:pt x="1149" y="834"/>
                  </a:cubicBezTo>
                  <a:cubicBezTo>
                    <a:pt x="1145" y="834"/>
                    <a:pt x="1143" y="827"/>
                    <a:pt x="1139" y="824"/>
                  </a:cubicBezTo>
                  <a:cubicBezTo>
                    <a:pt x="1136" y="822"/>
                    <a:pt x="1127" y="823"/>
                    <a:pt x="1125" y="822"/>
                  </a:cubicBezTo>
                  <a:cubicBezTo>
                    <a:pt x="1123" y="822"/>
                    <a:pt x="1111" y="817"/>
                    <a:pt x="1107" y="817"/>
                  </a:cubicBezTo>
                  <a:cubicBezTo>
                    <a:pt x="1095" y="817"/>
                    <a:pt x="1095" y="817"/>
                    <a:pt x="1095" y="817"/>
                  </a:cubicBezTo>
                  <a:cubicBezTo>
                    <a:pt x="1090" y="817"/>
                    <a:pt x="1089" y="819"/>
                    <a:pt x="1089" y="819"/>
                  </a:cubicBezTo>
                  <a:cubicBezTo>
                    <a:pt x="1090" y="825"/>
                    <a:pt x="1090" y="825"/>
                    <a:pt x="1090" y="825"/>
                  </a:cubicBezTo>
                  <a:cubicBezTo>
                    <a:pt x="1090" y="825"/>
                    <a:pt x="1087" y="825"/>
                    <a:pt x="1087" y="823"/>
                  </a:cubicBezTo>
                  <a:cubicBezTo>
                    <a:pt x="1087" y="822"/>
                    <a:pt x="1085" y="819"/>
                    <a:pt x="1086" y="819"/>
                  </a:cubicBezTo>
                  <a:cubicBezTo>
                    <a:pt x="1087" y="819"/>
                    <a:pt x="1089" y="812"/>
                    <a:pt x="1089" y="811"/>
                  </a:cubicBezTo>
                  <a:cubicBezTo>
                    <a:pt x="1089" y="809"/>
                    <a:pt x="1090" y="807"/>
                    <a:pt x="1091" y="807"/>
                  </a:cubicBezTo>
                  <a:cubicBezTo>
                    <a:pt x="1093" y="807"/>
                    <a:pt x="1094" y="806"/>
                    <a:pt x="1089" y="800"/>
                  </a:cubicBezTo>
                  <a:cubicBezTo>
                    <a:pt x="1085" y="794"/>
                    <a:pt x="1078" y="801"/>
                    <a:pt x="1078" y="801"/>
                  </a:cubicBezTo>
                  <a:cubicBezTo>
                    <a:pt x="1076" y="810"/>
                    <a:pt x="1076" y="810"/>
                    <a:pt x="1076" y="810"/>
                  </a:cubicBezTo>
                  <a:cubicBezTo>
                    <a:pt x="1076" y="810"/>
                    <a:pt x="1076" y="810"/>
                    <a:pt x="1062" y="797"/>
                  </a:cubicBezTo>
                  <a:cubicBezTo>
                    <a:pt x="1048" y="784"/>
                    <a:pt x="1040" y="787"/>
                    <a:pt x="1037" y="787"/>
                  </a:cubicBezTo>
                  <a:cubicBezTo>
                    <a:pt x="1033" y="787"/>
                    <a:pt x="1013" y="794"/>
                    <a:pt x="1013" y="793"/>
                  </a:cubicBezTo>
                  <a:cubicBezTo>
                    <a:pt x="1013" y="792"/>
                    <a:pt x="1005" y="789"/>
                    <a:pt x="1003" y="787"/>
                  </a:cubicBezTo>
                  <a:cubicBezTo>
                    <a:pt x="1002" y="785"/>
                    <a:pt x="992" y="780"/>
                    <a:pt x="990" y="779"/>
                  </a:cubicBezTo>
                  <a:cubicBezTo>
                    <a:pt x="988" y="778"/>
                    <a:pt x="990" y="776"/>
                    <a:pt x="988" y="774"/>
                  </a:cubicBezTo>
                  <a:cubicBezTo>
                    <a:pt x="987" y="771"/>
                    <a:pt x="977" y="768"/>
                    <a:pt x="979" y="766"/>
                  </a:cubicBezTo>
                  <a:cubicBezTo>
                    <a:pt x="981" y="764"/>
                    <a:pt x="983" y="762"/>
                    <a:pt x="983" y="759"/>
                  </a:cubicBezTo>
                  <a:cubicBezTo>
                    <a:pt x="984" y="756"/>
                    <a:pt x="985" y="753"/>
                    <a:pt x="986" y="749"/>
                  </a:cubicBezTo>
                  <a:cubicBezTo>
                    <a:pt x="986" y="745"/>
                    <a:pt x="989" y="742"/>
                    <a:pt x="992" y="739"/>
                  </a:cubicBezTo>
                  <a:cubicBezTo>
                    <a:pt x="994" y="736"/>
                    <a:pt x="998" y="719"/>
                    <a:pt x="998" y="711"/>
                  </a:cubicBezTo>
                  <a:cubicBezTo>
                    <a:pt x="998" y="703"/>
                    <a:pt x="983" y="700"/>
                    <a:pt x="983" y="700"/>
                  </a:cubicBezTo>
                  <a:cubicBezTo>
                    <a:pt x="983" y="700"/>
                    <a:pt x="985" y="699"/>
                    <a:pt x="989" y="697"/>
                  </a:cubicBezTo>
                  <a:cubicBezTo>
                    <a:pt x="992" y="695"/>
                    <a:pt x="993" y="685"/>
                    <a:pt x="993" y="682"/>
                  </a:cubicBezTo>
                  <a:cubicBezTo>
                    <a:pt x="993" y="679"/>
                    <a:pt x="984" y="664"/>
                    <a:pt x="979" y="673"/>
                  </a:cubicBezTo>
                  <a:cubicBezTo>
                    <a:pt x="973" y="682"/>
                    <a:pt x="935" y="719"/>
                    <a:pt x="935" y="718"/>
                  </a:cubicBezTo>
                  <a:cubicBezTo>
                    <a:pt x="935" y="717"/>
                    <a:pt x="934" y="713"/>
                    <a:pt x="933" y="712"/>
                  </a:cubicBezTo>
                  <a:cubicBezTo>
                    <a:pt x="932" y="710"/>
                    <a:pt x="928" y="708"/>
                    <a:pt x="927" y="707"/>
                  </a:cubicBezTo>
                  <a:cubicBezTo>
                    <a:pt x="925" y="705"/>
                    <a:pt x="922" y="700"/>
                    <a:pt x="921" y="699"/>
                  </a:cubicBezTo>
                  <a:cubicBezTo>
                    <a:pt x="920" y="698"/>
                    <a:pt x="918" y="696"/>
                    <a:pt x="918" y="696"/>
                  </a:cubicBezTo>
                  <a:cubicBezTo>
                    <a:pt x="918" y="696"/>
                    <a:pt x="914" y="693"/>
                    <a:pt x="914" y="693"/>
                  </a:cubicBezTo>
                  <a:cubicBezTo>
                    <a:pt x="913" y="693"/>
                    <a:pt x="911" y="690"/>
                    <a:pt x="909" y="688"/>
                  </a:cubicBezTo>
                  <a:cubicBezTo>
                    <a:pt x="908" y="686"/>
                    <a:pt x="906" y="685"/>
                    <a:pt x="903" y="684"/>
                  </a:cubicBezTo>
                  <a:cubicBezTo>
                    <a:pt x="901" y="682"/>
                    <a:pt x="900" y="677"/>
                    <a:pt x="900" y="677"/>
                  </a:cubicBezTo>
                  <a:cubicBezTo>
                    <a:pt x="900" y="677"/>
                    <a:pt x="903" y="677"/>
                    <a:pt x="904" y="676"/>
                  </a:cubicBezTo>
                  <a:cubicBezTo>
                    <a:pt x="905" y="675"/>
                    <a:pt x="906" y="675"/>
                    <a:pt x="908" y="674"/>
                  </a:cubicBezTo>
                  <a:cubicBezTo>
                    <a:pt x="910" y="673"/>
                    <a:pt x="911" y="673"/>
                    <a:pt x="911" y="673"/>
                  </a:cubicBezTo>
                  <a:cubicBezTo>
                    <a:pt x="911" y="673"/>
                    <a:pt x="916" y="669"/>
                    <a:pt x="922" y="666"/>
                  </a:cubicBezTo>
                  <a:cubicBezTo>
                    <a:pt x="928" y="664"/>
                    <a:pt x="924" y="666"/>
                    <a:pt x="927" y="665"/>
                  </a:cubicBezTo>
                  <a:cubicBezTo>
                    <a:pt x="929" y="664"/>
                    <a:pt x="927" y="665"/>
                    <a:pt x="932" y="665"/>
                  </a:cubicBezTo>
                  <a:cubicBezTo>
                    <a:pt x="937" y="665"/>
                    <a:pt x="935" y="662"/>
                    <a:pt x="937" y="662"/>
                  </a:cubicBezTo>
                  <a:cubicBezTo>
                    <a:pt x="939" y="661"/>
                    <a:pt x="937" y="662"/>
                    <a:pt x="941" y="662"/>
                  </a:cubicBezTo>
                  <a:cubicBezTo>
                    <a:pt x="946" y="663"/>
                    <a:pt x="943" y="660"/>
                    <a:pt x="946" y="659"/>
                  </a:cubicBezTo>
                  <a:cubicBezTo>
                    <a:pt x="950" y="659"/>
                    <a:pt x="947" y="662"/>
                    <a:pt x="950" y="662"/>
                  </a:cubicBezTo>
                  <a:cubicBezTo>
                    <a:pt x="952" y="662"/>
                    <a:pt x="951" y="660"/>
                    <a:pt x="953" y="659"/>
                  </a:cubicBezTo>
                  <a:cubicBezTo>
                    <a:pt x="955" y="657"/>
                    <a:pt x="956" y="657"/>
                    <a:pt x="958" y="657"/>
                  </a:cubicBezTo>
                  <a:cubicBezTo>
                    <a:pt x="961" y="657"/>
                    <a:pt x="963" y="658"/>
                    <a:pt x="963" y="657"/>
                  </a:cubicBezTo>
                  <a:cubicBezTo>
                    <a:pt x="963" y="656"/>
                    <a:pt x="969" y="656"/>
                    <a:pt x="971" y="656"/>
                  </a:cubicBezTo>
                  <a:cubicBezTo>
                    <a:pt x="974" y="656"/>
                    <a:pt x="973" y="657"/>
                    <a:pt x="972" y="659"/>
                  </a:cubicBezTo>
                  <a:cubicBezTo>
                    <a:pt x="972" y="661"/>
                    <a:pt x="970" y="661"/>
                    <a:pt x="971" y="664"/>
                  </a:cubicBezTo>
                  <a:cubicBezTo>
                    <a:pt x="972" y="667"/>
                    <a:pt x="973" y="664"/>
                    <a:pt x="975" y="663"/>
                  </a:cubicBezTo>
                  <a:cubicBezTo>
                    <a:pt x="977" y="662"/>
                    <a:pt x="977" y="660"/>
                    <a:pt x="977" y="658"/>
                  </a:cubicBezTo>
                  <a:cubicBezTo>
                    <a:pt x="978" y="656"/>
                    <a:pt x="981" y="657"/>
                    <a:pt x="981" y="655"/>
                  </a:cubicBezTo>
                  <a:cubicBezTo>
                    <a:pt x="981" y="653"/>
                    <a:pt x="984" y="654"/>
                    <a:pt x="985" y="653"/>
                  </a:cubicBezTo>
                  <a:cubicBezTo>
                    <a:pt x="987" y="653"/>
                    <a:pt x="987" y="653"/>
                    <a:pt x="989" y="653"/>
                  </a:cubicBezTo>
                  <a:cubicBezTo>
                    <a:pt x="991" y="652"/>
                    <a:pt x="992" y="652"/>
                    <a:pt x="994" y="650"/>
                  </a:cubicBezTo>
                  <a:cubicBezTo>
                    <a:pt x="996" y="649"/>
                    <a:pt x="994" y="648"/>
                    <a:pt x="995" y="646"/>
                  </a:cubicBezTo>
                  <a:cubicBezTo>
                    <a:pt x="996" y="644"/>
                    <a:pt x="995" y="643"/>
                    <a:pt x="991" y="641"/>
                  </a:cubicBezTo>
                  <a:cubicBezTo>
                    <a:pt x="987" y="640"/>
                    <a:pt x="990" y="640"/>
                    <a:pt x="989" y="639"/>
                  </a:cubicBezTo>
                  <a:cubicBezTo>
                    <a:pt x="989" y="638"/>
                    <a:pt x="989" y="639"/>
                    <a:pt x="981" y="639"/>
                  </a:cubicBezTo>
                  <a:cubicBezTo>
                    <a:pt x="973" y="639"/>
                    <a:pt x="978" y="639"/>
                    <a:pt x="973" y="640"/>
                  </a:cubicBezTo>
                  <a:cubicBezTo>
                    <a:pt x="969" y="641"/>
                    <a:pt x="970" y="642"/>
                    <a:pt x="964" y="644"/>
                  </a:cubicBezTo>
                  <a:cubicBezTo>
                    <a:pt x="957" y="645"/>
                    <a:pt x="955" y="647"/>
                    <a:pt x="953" y="647"/>
                  </a:cubicBezTo>
                  <a:cubicBezTo>
                    <a:pt x="951" y="647"/>
                    <a:pt x="946" y="649"/>
                    <a:pt x="945" y="651"/>
                  </a:cubicBezTo>
                  <a:cubicBezTo>
                    <a:pt x="943" y="652"/>
                    <a:pt x="941" y="651"/>
                    <a:pt x="937" y="651"/>
                  </a:cubicBezTo>
                  <a:cubicBezTo>
                    <a:pt x="933" y="652"/>
                    <a:pt x="931" y="655"/>
                    <a:pt x="928" y="656"/>
                  </a:cubicBezTo>
                  <a:cubicBezTo>
                    <a:pt x="925" y="656"/>
                    <a:pt x="924" y="660"/>
                    <a:pt x="921" y="660"/>
                  </a:cubicBezTo>
                  <a:cubicBezTo>
                    <a:pt x="918" y="660"/>
                    <a:pt x="916" y="662"/>
                    <a:pt x="915" y="663"/>
                  </a:cubicBezTo>
                  <a:cubicBezTo>
                    <a:pt x="914" y="664"/>
                    <a:pt x="912" y="665"/>
                    <a:pt x="909" y="665"/>
                  </a:cubicBezTo>
                  <a:cubicBezTo>
                    <a:pt x="906" y="665"/>
                    <a:pt x="907" y="666"/>
                    <a:pt x="902" y="668"/>
                  </a:cubicBezTo>
                  <a:cubicBezTo>
                    <a:pt x="898" y="670"/>
                    <a:pt x="893" y="674"/>
                    <a:pt x="893" y="674"/>
                  </a:cubicBezTo>
                  <a:cubicBezTo>
                    <a:pt x="893" y="674"/>
                    <a:pt x="891" y="674"/>
                    <a:pt x="890" y="673"/>
                  </a:cubicBezTo>
                  <a:cubicBezTo>
                    <a:pt x="889" y="672"/>
                    <a:pt x="884" y="667"/>
                    <a:pt x="884" y="666"/>
                  </a:cubicBezTo>
                  <a:cubicBezTo>
                    <a:pt x="884" y="665"/>
                    <a:pt x="871" y="658"/>
                    <a:pt x="869" y="657"/>
                  </a:cubicBezTo>
                  <a:cubicBezTo>
                    <a:pt x="867" y="656"/>
                    <a:pt x="862" y="654"/>
                    <a:pt x="861" y="653"/>
                  </a:cubicBezTo>
                  <a:cubicBezTo>
                    <a:pt x="860" y="653"/>
                    <a:pt x="859" y="649"/>
                    <a:pt x="854" y="648"/>
                  </a:cubicBezTo>
                  <a:cubicBezTo>
                    <a:pt x="848" y="647"/>
                    <a:pt x="844" y="639"/>
                    <a:pt x="841" y="636"/>
                  </a:cubicBezTo>
                  <a:cubicBezTo>
                    <a:pt x="839" y="633"/>
                    <a:pt x="837" y="633"/>
                    <a:pt x="832" y="627"/>
                  </a:cubicBezTo>
                  <a:cubicBezTo>
                    <a:pt x="826" y="621"/>
                    <a:pt x="821" y="621"/>
                    <a:pt x="818" y="620"/>
                  </a:cubicBezTo>
                  <a:cubicBezTo>
                    <a:pt x="814" y="619"/>
                    <a:pt x="807" y="613"/>
                    <a:pt x="802" y="610"/>
                  </a:cubicBezTo>
                  <a:cubicBezTo>
                    <a:pt x="796" y="607"/>
                    <a:pt x="770" y="588"/>
                    <a:pt x="770" y="588"/>
                  </a:cubicBezTo>
                  <a:cubicBezTo>
                    <a:pt x="770" y="588"/>
                    <a:pt x="768" y="586"/>
                    <a:pt x="768" y="584"/>
                  </a:cubicBezTo>
                  <a:cubicBezTo>
                    <a:pt x="767" y="581"/>
                    <a:pt x="762" y="573"/>
                    <a:pt x="761" y="571"/>
                  </a:cubicBezTo>
                  <a:cubicBezTo>
                    <a:pt x="761" y="570"/>
                    <a:pt x="754" y="548"/>
                    <a:pt x="752" y="546"/>
                  </a:cubicBezTo>
                  <a:cubicBezTo>
                    <a:pt x="751" y="545"/>
                    <a:pt x="749" y="537"/>
                    <a:pt x="746" y="537"/>
                  </a:cubicBezTo>
                  <a:cubicBezTo>
                    <a:pt x="743" y="537"/>
                    <a:pt x="741" y="531"/>
                    <a:pt x="740" y="528"/>
                  </a:cubicBezTo>
                  <a:cubicBezTo>
                    <a:pt x="738" y="525"/>
                    <a:pt x="730" y="503"/>
                    <a:pt x="728" y="501"/>
                  </a:cubicBezTo>
                  <a:cubicBezTo>
                    <a:pt x="726" y="498"/>
                    <a:pt x="719" y="491"/>
                    <a:pt x="719" y="488"/>
                  </a:cubicBezTo>
                  <a:cubicBezTo>
                    <a:pt x="719" y="484"/>
                    <a:pt x="714" y="484"/>
                    <a:pt x="713" y="482"/>
                  </a:cubicBezTo>
                  <a:cubicBezTo>
                    <a:pt x="713" y="480"/>
                    <a:pt x="707" y="475"/>
                    <a:pt x="707" y="474"/>
                  </a:cubicBezTo>
                  <a:cubicBezTo>
                    <a:pt x="707" y="473"/>
                    <a:pt x="696" y="461"/>
                    <a:pt x="696" y="461"/>
                  </a:cubicBezTo>
                  <a:cubicBezTo>
                    <a:pt x="696" y="461"/>
                    <a:pt x="691" y="455"/>
                    <a:pt x="691" y="452"/>
                  </a:cubicBezTo>
                  <a:cubicBezTo>
                    <a:pt x="690" y="450"/>
                    <a:pt x="688" y="445"/>
                    <a:pt x="687" y="442"/>
                  </a:cubicBezTo>
                  <a:cubicBezTo>
                    <a:pt x="687" y="439"/>
                    <a:pt x="686" y="431"/>
                    <a:pt x="686" y="429"/>
                  </a:cubicBezTo>
                  <a:cubicBezTo>
                    <a:pt x="686" y="428"/>
                    <a:pt x="687" y="427"/>
                    <a:pt x="691" y="428"/>
                  </a:cubicBezTo>
                  <a:cubicBezTo>
                    <a:pt x="694" y="428"/>
                    <a:pt x="699" y="429"/>
                    <a:pt x="703" y="430"/>
                  </a:cubicBezTo>
                  <a:cubicBezTo>
                    <a:pt x="707" y="431"/>
                    <a:pt x="713" y="431"/>
                    <a:pt x="718" y="433"/>
                  </a:cubicBezTo>
                  <a:cubicBezTo>
                    <a:pt x="723" y="435"/>
                    <a:pt x="734" y="439"/>
                    <a:pt x="743" y="443"/>
                  </a:cubicBezTo>
                  <a:cubicBezTo>
                    <a:pt x="753" y="447"/>
                    <a:pt x="749" y="448"/>
                    <a:pt x="753" y="450"/>
                  </a:cubicBezTo>
                  <a:cubicBezTo>
                    <a:pt x="757" y="451"/>
                    <a:pt x="764" y="455"/>
                    <a:pt x="768" y="456"/>
                  </a:cubicBezTo>
                  <a:cubicBezTo>
                    <a:pt x="771" y="458"/>
                    <a:pt x="773" y="462"/>
                    <a:pt x="776" y="464"/>
                  </a:cubicBezTo>
                  <a:cubicBezTo>
                    <a:pt x="778" y="467"/>
                    <a:pt x="800" y="477"/>
                    <a:pt x="802" y="479"/>
                  </a:cubicBezTo>
                  <a:cubicBezTo>
                    <a:pt x="805" y="481"/>
                    <a:pt x="812" y="479"/>
                    <a:pt x="814" y="481"/>
                  </a:cubicBezTo>
                  <a:cubicBezTo>
                    <a:pt x="817" y="483"/>
                    <a:pt x="816" y="484"/>
                    <a:pt x="821" y="486"/>
                  </a:cubicBezTo>
                  <a:cubicBezTo>
                    <a:pt x="825" y="488"/>
                    <a:pt x="827" y="487"/>
                    <a:pt x="829" y="488"/>
                  </a:cubicBezTo>
                  <a:cubicBezTo>
                    <a:pt x="832" y="489"/>
                    <a:pt x="835" y="492"/>
                    <a:pt x="836" y="494"/>
                  </a:cubicBezTo>
                  <a:cubicBezTo>
                    <a:pt x="838" y="496"/>
                    <a:pt x="853" y="501"/>
                    <a:pt x="853" y="501"/>
                  </a:cubicBezTo>
                  <a:cubicBezTo>
                    <a:pt x="853" y="501"/>
                    <a:pt x="854" y="502"/>
                    <a:pt x="858" y="505"/>
                  </a:cubicBezTo>
                  <a:cubicBezTo>
                    <a:pt x="861" y="508"/>
                    <a:pt x="862" y="507"/>
                    <a:pt x="865" y="508"/>
                  </a:cubicBezTo>
                  <a:cubicBezTo>
                    <a:pt x="867" y="510"/>
                    <a:pt x="869" y="512"/>
                    <a:pt x="871" y="514"/>
                  </a:cubicBezTo>
                  <a:cubicBezTo>
                    <a:pt x="874" y="516"/>
                    <a:pt x="879" y="517"/>
                    <a:pt x="882" y="518"/>
                  </a:cubicBezTo>
                  <a:cubicBezTo>
                    <a:pt x="884" y="520"/>
                    <a:pt x="887" y="521"/>
                    <a:pt x="890" y="524"/>
                  </a:cubicBezTo>
                  <a:cubicBezTo>
                    <a:pt x="892" y="527"/>
                    <a:pt x="897" y="527"/>
                    <a:pt x="899" y="528"/>
                  </a:cubicBezTo>
                  <a:cubicBezTo>
                    <a:pt x="902" y="530"/>
                    <a:pt x="906" y="532"/>
                    <a:pt x="907" y="533"/>
                  </a:cubicBezTo>
                  <a:cubicBezTo>
                    <a:pt x="907" y="533"/>
                    <a:pt x="909" y="537"/>
                    <a:pt x="912" y="537"/>
                  </a:cubicBezTo>
                  <a:cubicBezTo>
                    <a:pt x="916" y="537"/>
                    <a:pt x="914" y="537"/>
                    <a:pt x="915" y="537"/>
                  </a:cubicBezTo>
                  <a:cubicBezTo>
                    <a:pt x="917" y="537"/>
                    <a:pt x="923" y="537"/>
                    <a:pt x="924" y="542"/>
                  </a:cubicBezTo>
                  <a:cubicBezTo>
                    <a:pt x="926" y="547"/>
                    <a:pt x="928" y="545"/>
                    <a:pt x="934" y="546"/>
                  </a:cubicBezTo>
                  <a:cubicBezTo>
                    <a:pt x="940" y="548"/>
                    <a:pt x="934" y="550"/>
                    <a:pt x="942" y="550"/>
                  </a:cubicBezTo>
                  <a:cubicBezTo>
                    <a:pt x="950" y="550"/>
                    <a:pt x="944" y="551"/>
                    <a:pt x="946" y="552"/>
                  </a:cubicBezTo>
                  <a:cubicBezTo>
                    <a:pt x="949" y="554"/>
                    <a:pt x="950" y="554"/>
                    <a:pt x="953" y="555"/>
                  </a:cubicBezTo>
                  <a:cubicBezTo>
                    <a:pt x="957" y="555"/>
                    <a:pt x="956" y="556"/>
                    <a:pt x="957" y="557"/>
                  </a:cubicBezTo>
                  <a:cubicBezTo>
                    <a:pt x="958" y="558"/>
                    <a:pt x="958" y="558"/>
                    <a:pt x="961" y="561"/>
                  </a:cubicBezTo>
                  <a:cubicBezTo>
                    <a:pt x="964" y="563"/>
                    <a:pt x="964" y="561"/>
                    <a:pt x="965" y="561"/>
                  </a:cubicBezTo>
                  <a:cubicBezTo>
                    <a:pt x="966" y="561"/>
                    <a:pt x="967" y="561"/>
                    <a:pt x="970" y="563"/>
                  </a:cubicBezTo>
                  <a:cubicBezTo>
                    <a:pt x="973" y="565"/>
                    <a:pt x="974" y="564"/>
                    <a:pt x="976" y="565"/>
                  </a:cubicBezTo>
                  <a:cubicBezTo>
                    <a:pt x="979" y="566"/>
                    <a:pt x="979" y="564"/>
                    <a:pt x="979" y="564"/>
                  </a:cubicBezTo>
                  <a:cubicBezTo>
                    <a:pt x="979" y="564"/>
                    <a:pt x="983" y="565"/>
                    <a:pt x="983" y="563"/>
                  </a:cubicBezTo>
                  <a:cubicBezTo>
                    <a:pt x="983" y="560"/>
                    <a:pt x="982" y="561"/>
                    <a:pt x="981" y="561"/>
                  </a:cubicBezTo>
                  <a:cubicBezTo>
                    <a:pt x="980" y="560"/>
                    <a:pt x="977" y="559"/>
                    <a:pt x="976" y="558"/>
                  </a:cubicBezTo>
                  <a:cubicBezTo>
                    <a:pt x="976" y="557"/>
                    <a:pt x="974" y="554"/>
                    <a:pt x="972" y="552"/>
                  </a:cubicBezTo>
                  <a:cubicBezTo>
                    <a:pt x="970" y="550"/>
                    <a:pt x="963" y="547"/>
                    <a:pt x="962" y="546"/>
                  </a:cubicBezTo>
                  <a:cubicBezTo>
                    <a:pt x="962" y="546"/>
                    <a:pt x="958" y="537"/>
                    <a:pt x="957" y="537"/>
                  </a:cubicBezTo>
                  <a:cubicBezTo>
                    <a:pt x="956" y="537"/>
                    <a:pt x="951" y="537"/>
                    <a:pt x="949" y="531"/>
                  </a:cubicBezTo>
                  <a:cubicBezTo>
                    <a:pt x="947" y="526"/>
                    <a:pt x="943" y="526"/>
                    <a:pt x="940" y="524"/>
                  </a:cubicBezTo>
                  <a:cubicBezTo>
                    <a:pt x="936" y="521"/>
                    <a:pt x="937" y="524"/>
                    <a:pt x="932" y="523"/>
                  </a:cubicBezTo>
                  <a:cubicBezTo>
                    <a:pt x="928" y="521"/>
                    <a:pt x="930" y="519"/>
                    <a:pt x="925" y="515"/>
                  </a:cubicBezTo>
                  <a:cubicBezTo>
                    <a:pt x="921" y="512"/>
                    <a:pt x="919" y="511"/>
                    <a:pt x="917" y="508"/>
                  </a:cubicBezTo>
                  <a:cubicBezTo>
                    <a:pt x="916" y="505"/>
                    <a:pt x="910" y="502"/>
                    <a:pt x="908" y="500"/>
                  </a:cubicBezTo>
                  <a:cubicBezTo>
                    <a:pt x="906" y="499"/>
                    <a:pt x="897" y="495"/>
                    <a:pt x="896" y="493"/>
                  </a:cubicBezTo>
                  <a:cubicBezTo>
                    <a:pt x="895" y="491"/>
                    <a:pt x="893" y="488"/>
                    <a:pt x="886" y="485"/>
                  </a:cubicBezTo>
                  <a:cubicBezTo>
                    <a:pt x="879" y="482"/>
                    <a:pt x="870" y="471"/>
                    <a:pt x="870" y="471"/>
                  </a:cubicBezTo>
                  <a:cubicBezTo>
                    <a:pt x="870" y="471"/>
                    <a:pt x="863" y="470"/>
                    <a:pt x="860" y="468"/>
                  </a:cubicBezTo>
                  <a:cubicBezTo>
                    <a:pt x="857" y="465"/>
                    <a:pt x="850" y="461"/>
                    <a:pt x="844" y="458"/>
                  </a:cubicBezTo>
                  <a:cubicBezTo>
                    <a:pt x="839" y="454"/>
                    <a:pt x="833" y="449"/>
                    <a:pt x="828" y="448"/>
                  </a:cubicBezTo>
                  <a:cubicBezTo>
                    <a:pt x="823" y="447"/>
                    <a:pt x="819" y="446"/>
                    <a:pt x="816" y="444"/>
                  </a:cubicBezTo>
                  <a:cubicBezTo>
                    <a:pt x="814" y="443"/>
                    <a:pt x="791" y="434"/>
                    <a:pt x="789" y="433"/>
                  </a:cubicBezTo>
                  <a:cubicBezTo>
                    <a:pt x="786" y="431"/>
                    <a:pt x="774" y="427"/>
                    <a:pt x="769" y="424"/>
                  </a:cubicBezTo>
                  <a:cubicBezTo>
                    <a:pt x="764" y="422"/>
                    <a:pt x="743" y="417"/>
                    <a:pt x="736" y="416"/>
                  </a:cubicBezTo>
                  <a:cubicBezTo>
                    <a:pt x="730" y="415"/>
                    <a:pt x="715" y="416"/>
                    <a:pt x="714" y="416"/>
                  </a:cubicBezTo>
                  <a:cubicBezTo>
                    <a:pt x="713" y="416"/>
                    <a:pt x="701" y="416"/>
                    <a:pt x="698" y="416"/>
                  </a:cubicBezTo>
                  <a:cubicBezTo>
                    <a:pt x="696" y="417"/>
                    <a:pt x="692" y="414"/>
                    <a:pt x="692" y="413"/>
                  </a:cubicBezTo>
                  <a:cubicBezTo>
                    <a:pt x="692" y="412"/>
                    <a:pt x="692" y="412"/>
                    <a:pt x="688" y="409"/>
                  </a:cubicBezTo>
                  <a:cubicBezTo>
                    <a:pt x="685" y="406"/>
                    <a:pt x="687" y="407"/>
                    <a:pt x="686" y="405"/>
                  </a:cubicBezTo>
                  <a:cubicBezTo>
                    <a:pt x="686" y="402"/>
                    <a:pt x="683" y="401"/>
                    <a:pt x="683" y="400"/>
                  </a:cubicBezTo>
                  <a:cubicBezTo>
                    <a:pt x="682" y="398"/>
                    <a:pt x="682" y="396"/>
                    <a:pt x="680" y="392"/>
                  </a:cubicBezTo>
                  <a:cubicBezTo>
                    <a:pt x="677" y="389"/>
                    <a:pt x="677" y="392"/>
                    <a:pt x="676" y="390"/>
                  </a:cubicBezTo>
                  <a:cubicBezTo>
                    <a:pt x="675" y="388"/>
                    <a:pt x="674" y="388"/>
                    <a:pt x="673" y="385"/>
                  </a:cubicBezTo>
                  <a:cubicBezTo>
                    <a:pt x="672" y="382"/>
                    <a:pt x="669" y="381"/>
                    <a:pt x="667" y="379"/>
                  </a:cubicBezTo>
                  <a:cubicBezTo>
                    <a:pt x="664" y="378"/>
                    <a:pt x="658" y="372"/>
                    <a:pt x="657" y="371"/>
                  </a:cubicBezTo>
                  <a:cubicBezTo>
                    <a:pt x="656" y="370"/>
                    <a:pt x="652" y="370"/>
                    <a:pt x="651" y="369"/>
                  </a:cubicBezTo>
                  <a:cubicBezTo>
                    <a:pt x="649" y="369"/>
                    <a:pt x="649" y="366"/>
                    <a:pt x="649" y="365"/>
                  </a:cubicBezTo>
                  <a:cubicBezTo>
                    <a:pt x="649" y="364"/>
                    <a:pt x="656" y="362"/>
                    <a:pt x="658" y="362"/>
                  </a:cubicBezTo>
                  <a:cubicBezTo>
                    <a:pt x="661" y="362"/>
                    <a:pt x="664" y="361"/>
                    <a:pt x="667" y="361"/>
                  </a:cubicBezTo>
                  <a:cubicBezTo>
                    <a:pt x="681" y="361"/>
                    <a:pt x="681" y="361"/>
                    <a:pt x="681" y="361"/>
                  </a:cubicBezTo>
                  <a:cubicBezTo>
                    <a:pt x="683" y="361"/>
                    <a:pt x="691" y="360"/>
                    <a:pt x="692" y="360"/>
                  </a:cubicBezTo>
                  <a:cubicBezTo>
                    <a:pt x="694" y="359"/>
                    <a:pt x="701" y="360"/>
                    <a:pt x="706" y="359"/>
                  </a:cubicBezTo>
                  <a:cubicBezTo>
                    <a:pt x="712" y="357"/>
                    <a:pt x="711" y="358"/>
                    <a:pt x="714" y="358"/>
                  </a:cubicBezTo>
                  <a:cubicBezTo>
                    <a:pt x="717" y="357"/>
                    <a:pt x="717" y="357"/>
                    <a:pt x="720" y="357"/>
                  </a:cubicBezTo>
                  <a:cubicBezTo>
                    <a:pt x="722" y="357"/>
                    <a:pt x="723" y="357"/>
                    <a:pt x="727" y="357"/>
                  </a:cubicBezTo>
                  <a:cubicBezTo>
                    <a:pt x="730" y="356"/>
                    <a:pt x="732" y="356"/>
                    <a:pt x="736" y="356"/>
                  </a:cubicBezTo>
                  <a:cubicBezTo>
                    <a:pt x="739" y="356"/>
                    <a:pt x="741" y="355"/>
                    <a:pt x="743" y="356"/>
                  </a:cubicBezTo>
                  <a:cubicBezTo>
                    <a:pt x="745" y="356"/>
                    <a:pt x="746" y="356"/>
                    <a:pt x="751" y="356"/>
                  </a:cubicBezTo>
                  <a:cubicBezTo>
                    <a:pt x="755" y="356"/>
                    <a:pt x="754" y="356"/>
                    <a:pt x="757" y="356"/>
                  </a:cubicBezTo>
                  <a:cubicBezTo>
                    <a:pt x="760" y="356"/>
                    <a:pt x="763" y="355"/>
                    <a:pt x="765" y="355"/>
                  </a:cubicBezTo>
                  <a:cubicBezTo>
                    <a:pt x="767" y="355"/>
                    <a:pt x="770" y="355"/>
                    <a:pt x="777" y="357"/>
                  </a:cubicBezTo>
                  <a:cubicBezTo>
                    <a:pt x="785" y="359"/>
                    <a:pt x="800" y="357"/>
                    <a:pt x="803" y="357"/>
                  </a:cubicBezTo>
                  <a:cubicBezTo>
                    <a:pt x="805" y="357"/>
                    <a:pt x="808" y="356"/>
                    <a:pt x="810" y="356"/>
                  </a:cubicBezTo>
                  <a:cubicBezTo>
                    <a:pt x="812" y="356"/>
                    <a:pt x="824" y="357"/>
                    <a:pt x="828" y="358"/>
                  </a:cubicBezTo>
                  <a:cubicBezTo>
                    <a:pt x="831" y="358"/>
                    <a:pt x="833" y="358"/>
                    <a:pt x="835" y="357"/>
                  </a:cubicBezTo>
                  <a:cubicBezTo>
                    <a:pt x="837" y="357"/>
                    <a:pt x="838" y="357"/>
                    <a:pt x="843" y="357"/>
                  </a:cubicBezTo>
                  <a:cubicBezTo>
                    <a:pt x="847" y="356"/>
                    <a:pt x="846" y="357"/>
                    <a:pt x="854" y="356"/>
                  </a:cubicBezTo>
                  <a:cubicBezTo>
                    <a:pt x="862" y="356"/>
                    <a:pt x="854" y="356"/>
                    <a:pt x="857" y="356"/>
                  </a:cubicBezTo>
                  <a:cubicBezTo>
                    <a:pt x="859" y="355"/>
                    <a:pt x="860" y="357"/>
                    <a:pt x="868" y="355"/>
                  </a:cubicBezTo>
                  <a:cubicBezTo>
                    <a:pt x="876" y="353"/>
                    <a:pt x="870" y="357"/>
                    <a:pt x="873" y="356"/>
                  </a:cubicBezTo>
                  <a:cubicBezTo>
                    <a:pt x="876" y="356"/>
                    <a:pt x="877" y="355"/>
                    <a:pt x="878" y="357"/>
                  </a:cubicBezTo>
                  <a:cubicBezTo>
                    <a:pt x="879" y="358"/>
                    <a:pt x="888" y="357"/>
                    <a:pt x="889" y="357"/>
                  </a:cubicBezTo>
                  <a:cubicBezTo>
                    <a:pt x="890" y="357"/>
                    <a:pt x="889" y="357"/>
                    <a:pt x="888" y="356"/>
                  </a:cubicBezTo>
                  <a:cubicBezTo>
                    <a:pt x="888" y="356"/>
                    <a:pt x="889" y="357"/>
                    <a:pt x="890" y="357"/>
                  </a:cubicBezTo>
                  <a:cubicBezTo>
                    <a:pt x="896" y="357"/>
                    <a:pt x="901" y="356"/>
                    <a:pt x="901" y="356"/>
                  </a:cubicBezTo>
                  <a:cubicBezTo>
                    <a:pt x="901" y="352"/>
                    <a:pt x="890" y="351"/>
                    <a:pt x="890" y="351"/>
                  </a:cubicBezTo>
                  <a:cubicBezTo>
                    <a:pt x="890" y="351"/>
                    <a:pt x="886" y="354"/>
                    <a:pt x="888" y="356"/>
                  </a:cubicBezTo>
                  <a:cubicBezTo>
                    <a:pt x="887" y="355"/>
                    <a:pt x="886" y="354"/>
                    <a:pt x="886" y="352"/>
                  </a:cubicBezTo>
                  <a:cubicBezTo>
                    <a:pt x="885" y="347"/>
                    <a:pt x="889" y="350"/>
                    <a:pt x="892" y="349"/>
                  </a:cubicBezTo>
                  <a:cubicBezTo>
                    <a:pt x="894" y="348"/>
                    <a:pt x="891" y="347"/>
                    <a:pt x="889" y="346"/>
                  </a:cubicBezTo>
                  <a:cubicBezTo>
                    <a:pt x="887" y="344"/>
                    <a:pt x="885" y="345"/>
                    <a:pt x="881" y="344"/>
                  </a:cubicBezTo>
                  <a:cubicBezTo>
                    <a:pt x="877" y="343"/>
                    <a:pt x="877" y="342"/>
                    <a:pt x="875" y="341"/>
                  </a:cubicBezTo>
                  <a:cubicBezTo>
                    <a:pt x="873" y="340"/>
                    <a:pt x="868" y="340"/>
                    <a:pt x="863" y="340"/>
                  </a:cubicBezTo>
                  <a:cubicBezTo>
                    <a:pt x="859" y="340"/>
                    <a:pt x="856" y="338"/>
                    <a:pt x="854" y="338"/>
                  </a:cubicBezTo>
                  <a:cubicBezTo>
                    <a:pt x="853" y="338"/>
                    <a:pt x="847" y="336"/>
                    <a:pt x="841" y="335"/>
                  </a:cubicBezTo>
                  <a:cubicBezTo>
                    <a:pt x="836" y="335"/>
                    <a:pt x="832" y="332"/>
                    <a:pt x="829" y="332"/>
                  </a:cubicBezTo>
                  <a:cubicBezTo>
                    <a:pt x="827" y="332"/>
                    <a:pt x="818" y="330"/>
                    <a:pt x="810" y="331"/>
                  </a:cubicBezTo>
                  <a:cubicBezTo>
                    <a:pt x="803" y="332"/>
                    <a:pt x="799" y="328"/>
                    <a:pt x="797" y="326"/>
                  </a:cubicBezTo>
                  <a:cubicBezTo>
                    <a:pt x="796" y="324"/>
                    <a:pt x="792" y="325"/>
                    <a:pt x="791" y="325"/>
                  </a:cubicBezTo>
                  <a:cubicBezTo>
                    <a:pt x="789" y="325"/>
                    <a:pt x="764" y="319"/>
                    <a:pt x="761" y="319"/>
                  </a:cubicBezTo>
                  <a:cubicBezTo>
                    <a:pt x="758" y="319"/>
                    <a:pt x="757" y="319"/>
                    <a:pt x="757" y="319"/>
                  </a:cubicBezTo>
                  <a:cubicBezTo>
                    <a:pt x="757" y="319"/>
                    <a:pt x="752" y="317"/>
                    <a:pt x="749" y="317"/>
                  </a:cubicBezTo>
                  <a:cubicBezTo>
                    <a:pt x="746" y="317"/>
                    <a:pt x="749" y="320"/>
                    <a:pt x="745" y="320"/>
                  </a:cubicBezTo>
                  <a:cubicBezTo>
                    <a:pt x="742" y="320"/>
                    <a:pt x="739" y="320"/>
                    <a:pt x="736" y="321"/>
                  </a:cubicBezTo>
                  <a:cubicBezTo>
                    <a:pt x="733" y="323"/>
                    <a:pt x="732" y="323"/>
                    <a:pt x="731" y="323"/>
                  </a:cubicBezTo>
                  <a:cubicBezTo>
                    <a:pt x="730" y="323"/>
                    <a:pt x="724" y="323"/>
                    <a:pt x="721" y="324"/>
                  </a:cubicBezTo>
                  <a:cubicBezTo>
                    <a:pt x="717" y="324"/>
                    <a:pt x="714" y="326"/>
                    <a:pt x="711" y="326"/>
                  </a:cubicBezTo>
                  <a:cubicBezTo>
                    <a:pt x="707" y="326"/>
                    <a:pt x="696" y="328"/>
                    <a:pt x="696" y="328"/>
                  </a:cubicBezTo>
                  <a:cubicBezTo>
                    <a:pt x="696" y="328"/>
                    <a:pt x="688" y="329"/>
                    <a:pt x="687" y="329"/>
                  </a:cubicBezTo>
                  <a:cubicBezTo>
                    <a:pt x="686" y="329"/>
                    <a:pt x="678" y="331"/>
                    <a:pt x="676" y="332"/>
                  </a:cubicBezTo>
                  <a:cubicBezTo>
                    <a:pt x="674" y="333"/>
                    <a:pt x="661" y="336"/>
                    <a:pt x="661" y="336"/>
                  </a:cubicBezTo>
                  <a:cubicBezTo>
                    <a:pt x="661" y="336"/>
                    <a:pt x="655" y="337"/>
                    <a:pt x="653" y="338"/>
                  </a:cubicBezTo>
                  <a:cubicBezTo>
                    <a:pt x="651" y="339"/>
                    <a:pt x="648" y="341"/>
                    <a:pt x="648" y="341"/>
                  </a:cubicBezTo>
                  <a:cubicBezTo>
                    <a:pt x="641" y="344"/>
                    <a:pt x="641" y="344"/>
                    <a:pt x="641" y="344"/>
                  </a:cubicBezTo>
                  <a:cubicBezTo>
                    <a:pt x="632" y="356"/>
                    <a:pt x="632" y="356"/>
                    <a:pt x="632" y="356"/>
                  </a:cubicBezTo>
                  <a:cubicBezTo>
                    <a:pt x="632" y="356"/>
                    <a:pt x="632" y="358"/>
                    <a:pt x="632" y="360"/>
                  </a:cubicBezTo>
                  <a:cubicBezTo>
                    <a:pt x="632" y="361"/>
                    <a:pt x="627" y="362"/>
                    <a:pt x="625" y="362"/>
                  </a:cubicBezTo>
                  <a:cubicBezTo>
                    <a:pt x="623" y="362"/>
                    <a:pt x="617" y="360"/>
                    <a:pt x="616" y="360"/>
                  </a:cubicBezTo>
                  <a:cubicBezTo>
                    <a:pt x="616" y="360"/>
                    <a:pt x="614" y="360"/>
                    <a:pt x="612" y="359"/>
                  </a:cubicBezTo>
                  <a:cubicBezTo>
                    <a:pt x="609" y="358"/>
                    <a:pt x="608" y="357"/>
                    <a:pt x="607" y="355"/>
                  </a:cubicBezTo>
                  <a:cubicBezTo>
                    <a:pt x="607" y="352"/>
                    <a:pt x="606" y="352"/>
                    <a:pt x="603" y="352"/>
                  </a:cubicBezTo>
                  <a:cubicBezTo>
                    <a:pt x="600" y="351"/>
                    <a:pt x="598" y="345"/>
                    <a:pt x="598" y="343"/>
                  </a:cubicBezTo>
                  <a:cubicBezTo>
                    <a:pt x="599" y="341"/>
                    <a:pt x="602" y="342"/>
                    <a:pt x="604" y="342"/>
                  </a:cubicBezTo>
                  <a:cubicBezTo>
                    <a:pt x="605" y="342"/>
                    <a:pt x="607" y="341"/>
                    <a:pt x="608" y="341"/>
                  </a:cubicBezTo>
                  <a:cubicBezTo>
                    <a:pt x="609" y="340"/>
                    <a:pt x="614" y="337"/>
                    <a:pt x="615" y="336"/>
                  </a:cubicBezTo>
                  <a:cubicBezTo>
                    <a:pt x="615" y="335"/>
                    <a:pt x="622" y="335"/>
                    <a:pt x="622" y="335"/>
                  </a:cubicBezTo>
                  <a:cubicBezTo>
                    <a:pt x="622" y="335"/>
                    <a:pt x="646" y="324"/>
                    <a:pt x="679" y="315"/>
                  </a:cubicBezTo>
                  <a:cubicBezTo>
                    <a:pt x="712" y="307"/>
                    <a:pt x="785" y="290"/>
                    <a:pt x="788" y="289"/>
                  </a:cubicBezTo>
                  <a:cubicBezTo>
                    <a:pt x="791" y="289"/>
                    <a:pt x="819" y="283"/>
                    <a:pt x="819" y="283"/>
                  </a:cubicBezTo>
                  <a:cubicBezTo>
                    <a:pt x="819" y="283"/>
                    <a:pt x="880" y="273"/>
                    <a:pt x="886" y="271"/>
                  </a:cubicBezTo>
                  <a:cubicBezTo>
                    <a:pt x="892" y="269"/>
                    <a:pt x="890" y="271"/>
                    <a:pt x="892" y="271"/>
                  </a:cubicBezTo>
                  <a:cubicBezTo>
                    <a:pt x="895" y="271"/>
                    <a:pt x="899" y="271"/>
                    <a:pt x="901" y="270"/>
                  </a:cubicBezTo>
                  <a:cubicBezTo>
                    <a:pt x="904" y="269"/>
                    <a:pt x="907" y="268"/>
                    <a:pt x="909" y="268"/>
                  </a:cubicBezTo>
                  <a:cubicBezTo>
                    <a:pt x="912" y="267"/>
                    <a:pt x="917" y="267"/>
                    <a:pt x="919" y="267"/>
                  </a:cubicBezTo>
                  <a:cubicBezTo>
                    <a:pt x="921" y="267"/>
                    <a:pt x="941" y="263"/>
                    <a:pt x="943" y="263"/>
                  </a:cubicBezTo>
                  <a:cubicBezTo>
                    <a:pt x="946" y="263"/>
                    <a:pt x="946" y="264"/>
                    <a:pt x="949" y="264"/>
                  </a:cubicBezTo>
                  <a:cubicBezTo>
                    <a:pt x="952" y="265"/>
                    <a:pt x="957" y="266"/>
                    <a:pt x="961" y="266"/>
                  </a:cubicBezTo>
                  <a:cubicBezTo>
                    <a:pt x="965" y="266"/>
                    <a:pt x="966" y="267"/>
                    <a:pt x="966" y="268"/>
                  </a:cubicBezTo>
                  <a:cubicBezTo>
                    <a:pt x="966" y="269"/>
                    <a:pt x="969" y="271"/>
                    <a:pt x="970" y="271"/>
                  </a:cubicBezTo>
                  <a:cubicBezTo>
                    <a:pt x="971" y="272"/>
                    <a:pt x="974" y="274"/>
                    <a:pt x="974" y="274"/>
                  </a:cubicBezTo>
                  <a:cubicBezTo>
                    <a:pt x="974" y="274"/>
                    <a:pt x="977" y="278"/>
                    <a:pt x="975" y="281"/>
                  </a:cubicBezTo>
                  <a:cubicBezTo>
                    <a:pt x="972" y="285"/>
                    <a:pt x="969" y="293"/>
                    <a:pt x="968" y="295"/>
                  </a:cubicBezTo>
                  <a:cubicBezTo>
                    <a:pt x="968" y="296"/>
                    <a:pt x="969" y="296"/>
                    <a:pt x="969" y="298"/>
                  </a:cubicBezTo>
                  <a:cubicBezTo>
                    <a:pt x="969" y="299"/>
                    <a:pt x="966" y="300"/>
                    <a:pt x="966" y="301"/>
                  </a:cubicBezTo>
                  <a:cubicBezTo>
                    <a:pt x="966" y="303"/>
                    <a:pt x="971" y="304"/>
                    <a:pt x="971" y="303"/>
                  </a:cubicBezTo>
                  <a:cubicBezTo>
                    <a:pt x="972" y="302"/>
                    <a:pt x="972" y="302"/>
                    <a:pt x="972" y="301"/>
                  </a:cubicBezTo>
                  <a:cubicBezTo>
                    <a:pt x="973" y="299"/>
                    <a:pt x="972" y="299"/>
                    <a:pt x="974" y="296"/>
                  </a:cubicBezTo>
                  <a:cubicBezTo>
                    <a:pt x="975" y="293"/>
                    <a:pt x="975" y="293"/>
                    <a:pt x="975" y="291"/>
                  </a:cubicBezTo>
                  <a:cubicBezTo>
                    <a:pt x="976" y="289"/>
                    <a:pt x="978" y="289"/>
                    <a:pt x="979" y="288"/>
                  </a:cubicBezTo>
                  <a:cubicBezTo>
                    <a:pt x="980" y="286"/>
                    <a:pt x="980" y="284"/>
                    <a:pt x="982" y="285"/>
                  </a:cubicBezTo>
                  <a:cubicBezTo>
                    <a:pt x="983" y="286"/>
                    <a:pt x="987" y="285"/>
                    <a:pt x="987" y="285"/>
                  </a:cubicBezTo>
                  <a:cubicBezTo>
                    <a:pt x="987" y="285"/>
                    <a:pt x="1046" y="319"/>
                    <a:pt x="1048" y="321"/>
                  </a:cubicBezTo>
                  <a:cubicBezTo>
                    <a:pt x="1049" y="322"/>
                    <a:pt x="1050" y="322"/>
                    <a:pt x="1052" y="323"/>
                  </a:cubicBezTo>
                  <a:cubicBezTo>
                    <a:pt x="1054" y="324"/>
                    <a:pt x="1054" y="326"/>
                    <a:pt x="1053" y="327"/>
                  </a:cubicBezTo>
                  <a:cubicBezTo>
                    <a:pt x="1052" y="328"/>
                    <a:pt x="1052" y="329"/>
                    <a:pt x="1052" y="330"/>
                  </a:cubicBezTo>
                  <a:cubicBezTo>
                    <a:pt x="1052" y="331"/>
                    <a:pt x="1049" y="332"/>
                    <a:pt x="1049" y="334"/>
                  </a:cubicBezTo>
                  <a:cubicBezTo>
                    <a:pt x="1048" y="335"/>
                    <a:pt x="1049" y="335"/>
                    <a:pt x="1049" y="339"/>
                  </a:cubicBezTo>
                  <a:cubicBezTo>
                    <a:pt x="1049" y="342"/>
                    <a:pt x="1047" y="341"/>
                    <a:pt x="1047" y="343"/>
                  </a:cubicBezTo>
                  <a:cubicBezTo>
                    <a:pt x="1047" y="345"/>
                    <a:pt x="1049" y="346"/>
                    <a:pt x="1049" y="346"/>
                  </a:cubicBezTo>
                  <a:cubicBezTo>
                    <a:pt x="1050" y="346"/>
                    <a:pt x="1050" y="346"/>
                    <a:pt x="1050" y="346"/>
                  </a:cubicBezTo>
                  <a:cubicBezTo>
                    <a:pt x="1050" y="346"/>
                    <a:pt x="1051" y="344"/>
                    <a:pt x="1053" y="342"/>
                  </a:cubicBezTo>
                  <a:cubicBezTo>
                    <a:pt x="1055" y="340"/>
                    <a:pt x="1054" y="341"/>
                    <a:pt x="1054" y="339"/>
                  </a:cubicBezTo>
                  <a:cubicBezTo>
                    <a:pt x="1055" y="337"/>
                    <a:pt x="1056" y="338"/>
                    <a:pt x="1056" y="338"/>
                  </a:cubicBezTo>
                  <a:cubicBezTo>
                    <a:pt x="1056" y="338"/>
                    <a:pt x="1056" y="339"/>
                    <a:pt x="1056" y="340"/>
                  </a:cubicBezTo>
                  <a:cubicBezTo>
                    <a:pt x="1057" y="342"/>
                    <a:pt x="1056" y="340"/>
                    <a:pt x="1058" y="341"/>
                  </a:cubicBezTo>
                  <a:cubicBezTo>
                    <a:pt x="1061" y="341"/>
                    <a:pt x="1058" y="340"/>
                    <a:pt x="1058" y="338"/>
                  </a:cubicBezTo>
                  <a:cubicBezTo>
                    <a:pt x="1058" y="335"/>
                    <a:pt x="1058" y="335"/>
                    <a:pt x="1059" y="333"/>
                  </a:cubicBezTo>
                  <a:cubicBezTo>
                    <a:pt x="1060" y="331"/>
                    <a:pt x="1061" y="333"/>
                    <a:pt x="1061" y="333"/>
                  </a:cubicBezTo>
                  <a:cubicBezTo>
                    <a:pt x="1061" y="333"/>
                    <a:pt x="1061" y="338"/>
                    <a:pt x="1061" y="340"/>
                  </a:cubicBezTo>
                  <a:cubicBezTo>
                    <a:pt x="1061" y="341"/>
                    <a:pt x="1061" y="345"/>
                    <a:pt x="1062" y="347"/>
                  </a:cubicBezTo>
                  <a:cubicBezTo>
                    <a:pt x="1063" y="349"/>
                    <a:pt x="1064" y="347"/>
                    <a:pt x="1066" y="346"/>
                  </a:cubicBezTo>
                  <a:cubicBezTo>
                    <a:pt x="1068" y="345"/>
                    <a:pt x="1065" y="344"/>
                    <a:pt x="1065" y="341"/>
                  </a:cubicBezTo>
                  <a:cubicBezTo>
                    <a:pt x="1065" y="333"/>
                    <a:pt x="1065" y="333"/>
                    <a:pt x="1065" y="333"/>
                  </a:cubicBezTo>
                  <a:cubicBezTo>
                    <a:pt x="1065" y="331"/>
                    <a:pt x="1067" y="332"/>
                    <a:pt x="1067" y="332"/>
                  </a:cubicBezTo>
                  <a:cubicBezTo>
                    <a:pt x="1067" y="332"/>
                    <a:pt x="1074" y="336"/>
                    <a:pt x="1074" y="337"/>
                  </a:cubicBezTo>
                  <a:cubicBezTo>
                    <a:pt x="1074" y="339"/>
                    <a:pt x="1076" y="344"/>
                    <a:pt x="1076" y="346"/>
                  </a:cubicBezTo>
                  <a:cubicBezTo>
                    <a:pt x="1077" y="347"/>
                    <a:pt x="1076" y="351"/>
                    <a:pt x="1078" y="354"/>
                  </a:cubicBezTo>
                  <a:cubicBezTo>
                    <a:pt x="1079" y="357"/>
                    <a:pt x="1079" y="366"/>
                    <a:pt x="1080" y="368"/>
                  </a:cubicBezTo>
                  <a:cubicBezTo>
                    <a:pt x="1081" y="369"/>
                    <a:pt x="1082" y="371"/>
                    <a:pt x="1082" y="372"/>
                  </a:cubicBezTo>
                  <a:cubicBezTo>
                    <a:pt x="1082" y="374"/>
                    <a:pt x="1085" y="377"/>
                    <a:pt x="1085" y="377"/>
                  </a:cubicBezTo>
                  <a:cubicBezTo>
                    <a:pt x="1085" y="377"/>
                    <a:pt x="1085" y="378"/>
                    <a:pt x="1087" y="382"/>
                  </a:cubicBezTo>
                  <a:cubicBezTo>
                    <a:pt x="1089" y="385"/>
                    <a:pt x="1089" y="387"/>
                    <a:pt x="1089" y="388"/>
                  </a:cubicBezTo>
                  <a:cubicBezTo>
                    <a:pt x="1089" y="392"/>
                    <a:pt x="1089" y="392"/>
                    <a:pt x="1089" y="392"/>
                  </a:cubicBezTo>
                  <a:cubicBezTo>
                    <a:pt x="1089" y="393"/>
                    <a:pt x="1089" y="395"/>
                    <a:pt x="1091" y="400"/>
                  </a:cubicBezTo>
                  <a:cubicBezTo>
                    <a:pt x="1092" y="405"/>
                    <a:pt x="1091" y="403"/>
                    <a:pt x="1091" y="406"/>
                  </a:cubicBezTo>
                  <a:cubicBezTo>
                    <a:pt x="1091" y="410"/>
                    <a:pt x="1092" y="410"/>
                    <a:pt x="1094" y="409"/>
                  </a:cubicBezTo>
                  <a:cubicBezTo>
                    <a:pt x="1096" y="409"/>
                    <a:pt x="1105" y="401"/>
                    <a:pt x="1106" y="399"/>
                  </a:cubicBezTo>
                  <a:cubicBezTo>
                    <a:pt x="1107" y="397"/>
                    <a:pt x="1106" y="397"/>
                    <a:pt x="1107" y="393"/>
                  </a:cubicBezTo>
                  <a:cubicBezTo>
                    <a:pt x="1108" y="389"/>
                    <a:pt x="1108" y="392"/>
                    <a:pt x="1109" y="390"/>
                  </a:cubicBezTo>
                  <a:cubicBezTo>
                    <a:pt x="1109" y="388"/>
                    <a:pt x="1109" y="386"/>
                    <a:pt x="1109" y="384"/>
                  </a:cubicBezTo>
                  <a:cubicBezTo>
                    <a:pt x="1109" y="381"/>
                    <a:pt x="1108" y="380"/>
                    <a:pt x="1109" y="376"/>
                  </a:cubicBezTo>
                  <a:cubicBezTo>
                    <a:pt x="1110" y="372"/>
                    <a:pt x="1109" y="373"/>
                    <a:pt x="1109" y="371"/>
                  </a:cubicBezTo>
                  <a:cubicBezTo>
                    <a:pt x="1109" y="368"/>
                    <a:pt x="1109" y="369"/>
                    <a:pt x="1109" y="365"/>
                  </a:cubicBezTo>
                  <a:cubicBezTo>
                    <a:pt x="1108" y="360"/>
                    <a:pt x="1110" y="364"/>
                    <a:pt x="1111" y="363"/>
                  </a:cubicBezTo>
                  <a:cubicBezTo>
                    <a:pt x="1112" y="362"/>
                    <a:pt x="1113" y="359"/>
                    <a:pt x="1115" y="359"/>
                  </a:cubicBezTo>
                  <a:cubicBezTo>
                    <a:pt x="1117" y="359"/>
                    <a:pt x="1118" y="360"/>
                    <a:pt x="1119" y="360"/>
                  </a:cubicBezTo>
                  <a:cubicBezTo>
                    <a:pt x="1120" y="360"/>
                    <a:pt x="1121" y="363"/>
                    <a:pt x="1122" y="366"/>
                  </a:cubicBezTo>
                  <a:cubicBezTo>
                    <a:pt x="1124" y="369"/>
                    <a:pt x="1124" y="367"/>
                    <a:pt x="1127" y="367"/>
                  </a:cubicBezTo>
                  <a:cubicBezTo>
                    <a:pt x="1130" y="367"/>
                    <a:pt x="1129" y="368"/>
                    <a:pt x="1129" y="370"/>
                  </a:cubicBezTo>
                  <a:cubicBezTo>
                    <a:pt x="1130" y="372"/>
                    <a:pt x="1129" y="370"/>
                    <a:pt x="1134" y="378"/>
                  </a:cubicBezTo>
                  <a:cubicBezTo>
                    <a:pt x="1138" y="385"/>
                    <a:pt x="1137" y="381"/>
                    <a:pt x="1139" y="385"/>
                  </a:cubicBezTo>
                  <a:cubicBezTo>
                    <a:pt x="1141" y="388"/>
                    <a:pt x="1143" y="389"/>
                    <a:pt x="1145" y="391"/>
                  </a:cubicBezTo>
                  <a:cubicBezTo>
                    <a:pt x="1146" y="393"/>
                    <a:pt x="1149" y="394"/>
                    <a:pt x="1151" y="396"/>
                  </a:cubicBezTo>
                  <a:cubicBezTo>
                    <a:pt x="1153" y="398"/>
                    <a:pt x="1155" y="400"/>
                    <a:pt x="1156" y="402"/>
                  </a:cubicBezTo>
                  <a:cubicBezTo>
                    <a:pt x="1157" y="403"/>
                    <a:pt x="1162" y="405"/>
                    <a:pt x="1163" y="407"/>
                  </a:cubicBezTo>
                  <a:cubicBezTo>
                    <a:pt x="1165" y="409"/>
                    <a:pt x="1166" y="411"/>
                    <a:pt x="1168" y="414"/>
                  </a:cubicBezTo>
                  <a:cubicBezTo>
                    <a:pt x="1170" y="416"/>
                    <a:pt x="1182" y="426"/>
                    <a:pt x="1184" y="427"/>
                  </a:cubicBezTo>
                  <a:cubicBezTo>
                    <a:pt x="1187" y="428"/>
                    <a:pt x="1186" y="430"/>
                    <a:pt x="1188" y="430"/>
                  </a:cubicBezTo>
                  <a:cubicBezTo>
                    <a:pt x="1189" y="430"/>
                    <a:pt x="1189" y="430"/>
                    <a:pt x="1191" y="431"/>
                  </a:cubicBezTo>
                  <a:cubicBezTo>
                    <a:pt x="1194" y="431"/>
                    <a:pt x="1191" y="431"/>
                    <a:pt x="1193" y="433"/>
                  </a:cubicBezTo>
                  <a:cubicBezTo>
                    <a:pt x="1194" y="434"/>
                    <a:pt x="1194" y="433"/>
                    <a:pt x="1196" y="432"/>
                  </a:cubicBezTo>
                  <a:cubicBezTo>
                    <a:pt x="1199" y="432"/>
                    <a:pt x="1196" y="432"/>
                    <a:pt x="1196" y="431"/>
                  </a:cubicBezTo>
                  <a:cubicBezTo>
                    <a:pt x="1195" y="429"/>
                    <a:pt x="1196" y="428"/>
                    <a:pt x="1194" y="428"/>
                  </a:cubicBezTo>
                  <a:cubicBezTo>
                    <a:pt x="1192" y="428"/>
                    <a:pt x="1192" y="426"/>
                    <a:pt x="1192" y="426"/>
                  </a:cubicBezTo>
                  <a:cubicBezTo>
                    <a:pt x="1192" y="426"/>
                    <a:pt x="1194" y="425"/>
                    <a:pt x="1195" y="423"/>
                  </a:cubicBezTo>
                  <a:cubicBezTo>
                    <a:pt x="1196" y="422"/>
                    <a:pt x="1194" y="422"/>
                    <a:pt x="1192" y="421"/>
                  </a:cubicBezTo>
                  <a:cubicBezTo>
                    <a:pt x="1190" y="419"/>
                    <a:pt x="1192" y="419"/>
                    <a:pt x="1192" y="417"/>
                  </a:cubicBezTo>
                  <a:cubicBezTo>
                    <a:pt x="1191" y="415"/>
                    <a:pt x="1191" y="415"/>
                    <a:pt x="1190" y="414"/>
                  </a:cubicBezTo>
                  <a:cubicBezTo>
                    <a:pt x="1189" y="412"/>
                    <a:pt x="1189" y="411"/>
                    <a:pt x="1186" y="406"/>
                  </a:cubicBezTo>
                  <a:cubicBezTo>
                    <a:pt x="1184" y="401"/>
                    <a:pt x="1181" y="399"/>
                    <a:pt x="1180" y="397"/>
                  </a:cubicBezTo>
                  <a:cubicBezTo>
                    <a:pt x="1179" y="394"/>
                    <a:pt x="1172" y="384"/>
                    <a:pt x="1172" y="382"/>
                  </a:cubicBezTo>
                  <a:cubicBezTo>
                    <a:pt x="1172" y="380"/>
                    <a:pt x="1166" y="377"/>
                    <a:pt x="1164" y="376"/>
                  </a:cubicBezTo>
                  <a:cubicBezTo>
                    <a:pt x="1163" y="375"/>
                    <a:pt x="1156" y="370"/>
                    <a:pt x="1156" y="369"/>
                  </a:cubicBezTo>
                  <a:cubicBezTo>
                    <a:pt x="1156" y="368"/>
                    <a:pt x="1150" y="362"/>
                    <a:pt x="1149" y="360"/>
                  </a:cubicBezTo>
                  <a:cubicBezTo>
                    <a:pt x="1149" y="358"/>
                    <a:pt x="1144" y="358"/>
                    <a:pt x="1143" y="355"/>
                  </a:cubicBezTo>
                  <a:cubicBezTo>
                    <a:pt x="1142" y="352"/>
                    <a:pt x="1137" y="347"/>
                    <a:pt x="1134" y="345"/>
                  </a:cubicBezTo>
                  <a:cubicBezTo>
                    <a:pt x="1131" y="343"/>
                    <a:pt x="1137" y="341"/>
                    <a:pt x="1139" y="341"/>
                  </a:cubicBezTo>
                  <a:cubicBezTo>
                    <a:pt x="1141" y="341"/>
                    <a:pt x="1141" y="340"/>
                    <a:pt x="1146" y="340"/>
                  </a:cubicBezTo>
                  <a:cubicBezTo>
                    <a:pt x="1150" y="339"/>
                    <a:pt x="1149" y="340"/>
                    <a:pt x="1151" y="340"/>
                  </a:cubicBezTo>
                  <a:cubicBezTo>
                    <a:pt x="1154" y="340"/>
                    <a:pt x="1159" y="339"/>
                    <a:pt x="1161" y="338"/>
                  </a:cubicBezTo>
                  <a:cubicBezTo>
                    <a:pt x="1163" y="338"/>
                    <a:pt x="1169" y="338"/>
                    <a:pt x="1174" y="337"/>
                  </a:cubicBezTo>
                  <a:cubicBezTo>
                    <a:pt x="1179" y="337"/>
                    <a:pt x="1181" y="339"/>
                    <a:pt x="1181" y="339"/>
                  </a:cubicBezTo>
                  <a:cubicBezTo>
                    <a:pt x="1181" y="339"/>
                    <a:pt x="1181" y="339"/>
                    <a:pt x="1182" y="342"/>
                  </a:cubicBezTo>
                  <a:cubicBezTo>
                    <a:pt x="1182" y="346"/>
                    <a:pt x="1184" y="345"/>
                    <a:pt x="1186" y="347"/>
                  </a:cubicBezTo>
                  <a:cubicBezTo>
                    <a:pt x="1188" y="349"/>
                    <a:pt x="1191" y="350"/>
                    <a:pt x="1194" y="353"/>
                  </a:cubicBezTo>
                  <a:cubicBezTo>
                    <a:pt x="1197" y="356"/>
                    <a:pt x="1197" y="357"/>
                    <a:pt x="1199" y="360"/>
                  </a:cubicBezTo>
                  <a:cubicBezTo>
                    <a:pt x="1200" y="363"/>
                    <a:pt x="1204" y="365"/>
                    <a:pt x="1206" y="366"/>
                  </a:cubicBezTo>
                  <a:cubicBezTo>
                    <a:pt x="1208" y="367"/>
                    <a:pt x="1209" y="369"/>
                    <a:pt x="1209" y="369"/>
                  </a:cubicBezTo>
                  <a:cubicBezTo>
                    <a:pt x="1209" y="369"/>
                    <a:pt x="1213" y="372"/>
                    <a:pt x="1213" y="373"/>
                  </a:cubicBezTo>
                  <a:cubicBezTo>
                    <a:pt x="1214" y="374"/>
                    <a:pt x="1218" y="379"/>
                    <a:pt x="1219" y="381"/>
                  </a:cubicBezTo>
                  <a:cubicBezTo>
                    <a:pt x="1220" y="382"/>
                    <a:pt x="1220" y="385"/>
                    <a:pt x="1225" y="385"/>
                  </a:cubicBezTo>
                  <a:cubicBezTo>
                    <a:pt x="1230" y="385"/>
                    <a:pt x="1226" y="389"/>
                    <a:pt x="1231" y="394"/>
                  </a:cubicBezTo>
                  <a:cubicBezTo>
                    <a:pt x="1236" y="400"/>
                    <a:pt x="1234" y="398"/>
                    <a:pt x="1236" y="400"/>
                  </a:cubicBezTo>
                  <a:cubicBezTo>
                    <a:pt x="1237" y="402"/>
                    <a:pt x="1236" y="401"/>
                    <a:pt x="1239" y="404"/>
                  </a:cubicBezTo>
                  <a:cubicBezTo>
                    <a:pt x="1242" y="407"/>
                    <a:pt x="1241" y="406"/>
                    <a:pt x="1243" y="408"/>
                  </a:cubicBezTo>
                  <a:cubicBezTo>
                    <a:pt x="1245" y="410"/>
                    <a:pt x="1247" y="412"/>
                    <a:pt x="1248" y="413"/>
                  </a:cubicBezTo>
                  <a:cubicBezTo>
                    <a:pt x="1250" y="414"/>
                    <a:pt x="1250" y="414"/>
                    <a:pt x="1252" y="417"/>
                  </a:cubicBezTo>
                  <a:cubicBezTo>
                    <a:pt x="1254" y="419"/>
                    <a:pt x="1256" y="421"/>
                    <a:pt x="1256" y="423"/>
                  </a:cubicBezTo>
                  <a:cubicBezTo>
                    <a:pt x="1257" y="425"/>
                    <a:pt x="1256" y="423"/>
                    <a:pt x="1259" y="427"/>
                  </a:cubicBezTo>
                  <a:cubicBezTo>
                    <a:pt x="1262" y="431"/>
                    <a:pt x="1265" y="434"/>
                    <a:pt x="1267" y="436"/>
                  </a:cubicBezTo>
                  <a:cubicBezTo>
                    <a:pt x="1270" y="437"/>
                    <a:pt x="1270" y="438"/>
                    <a:pt x="1270" y="438"/>
                  </a:cubicBezTo>
                  <a:cubicBezTo>
                    <a:pt x="1270" y="438"/>
                    <a:pt x="1270" y="438"/>
                    <a:pt x="1270" y="440"/>
                  </a:cubicBezTo>
                  <a:cubicBezTo>
                    <a:pt x="1270" y="442"/>
                    <a:pt x="1271" y="442"/>
                    <a:pt x="1278" y="446"/>
                  </a:cubicBezTo>
                  <a:cubicBezTo>
                    <a:pt x="1285" y="451"/>
                    <a:pt x="1278" y="446"/>
                    <a:pt x="1280" y="448"/>
                  </a:cubicBezTo>
                  <a:cubicBezTo>
                    <a:pt x="1282" y="450"/>
                    <a:pt x="1282" y="451"/>
                    <a:pt x="1283" y="452"/>
                  </a:cubicBezTo>
                  <a:cubicBezTo>
                    <a:pt x="1284" y="453"/>
                    <a:pt x="1284" y="453"/>
                    <a:pt x="1286" y="456"/>
                  </a:cubicBezTo>
                  <a:cubicBezTo>
                    <a:pt x="1289" y="459"/>
                    <a:pt x="1289" y="458"/>
                    <a:pt x="1289" y="459"/>
                  </a:cubicBezTo>
                  <a:cubicBezTo>
                    <a:pt x="1289" y="459"/>
                    <a:pt x="1291" y="463"/>
                    <a:pt x="1295" y="465"/>
                  </a:cubicBezTo>
                  <a:cubicBezTo>
                    <a:pt x="1298" y="467"/>
                    <a:pt x="1295" y="465"/>
                    <a:pt x="1295" y="466"/>
                  </a:cubicBezTo>
                  <a:cubicBezTo>
                    <a:pt x="1295" y="467"/>
                    <a:pt x="1297" y="469"/>
                    <a:pt x="1298" y="471"/>
                  </a:cubicBezTo>
                  <a:cubicBezTo>
                    <a:pt x="1300" y="473"/>
                    <a:pt x="1310" y="484"/>
                    <a:pt x="1310" y="485"/>
                  </a:cubicBezTo>
                  <a:cubicBezTo>
                    <a:pt x="1310" y="486"/>
                    <a:pt x="1310" y="483"/>
                    <a:pt x="1310" y="481"/>
                  </a:cubicBezTo>
                  <a:cubicBezTo>
                    <a:pt x="1310" y="479"/>
                    <a:pt x="1306" y="474"/>
                    <a:pt x="1304" y="471"/>
                  </a:cubicBezTo>
                  <a:cubicBezTo>
                    <a:pt x="1302" y="468"/>
                    <a:pt x="1303" y="470"/>
                    <a:pt x="1302" y="469"/>
                  </a:cubicBezTo>
                  <a:cubicBezTo>
                    <a:pt x="1300" y="468"/>
                    <a:pt x="1302" y="466"/>
                    <a:pt x="1302" y="465"/>
                  </a:cubicBezTo>
                  <a:cubicBezTo>
                    <a:pt x="1302" y="463"/>
                    <a:pt x="1298" y="460"/>
                    <a:pt x="1297" y="458"/>
                  </a:cubicBezTo>
                  <a:cubicBezTo>
                    <a:pt x="1295" y="456"/>
                    <a:pt x="1295" y="456"/>
                    <a:pt x="1294" y="454"/>
                  </a:cubicBezTo>
                  <a:cubicBezTo>
                    <a:pt x="1293" y="452"/>
                    <a:pt x="1291" y="451"/>
                    <a:pt x="1290" y="449"/>
                  </a:cubicBezTo>
                  <a:cubicBezTo>
                    <a:pt x="1289" y="447"/>
                    <a:pt x="1288" y="444"/>
                    <a:pt x="1286" y="444"/>
                  </a:cubicBezTo>
                  <a:cubicBezTo>
                    <a:pt x="1284" y="443"/>
                    <a:pt x="1286" y="437"/>
                    <a:pt x="1286" y="437"/>
                  </a:cubicBezTo>
                  <a:cubicBezTo>
                    <a:pt x="1285" y="430"/>
                    <a:pt x="1281" y="433"/>
                    <a:pt x="1281" y="433"/>
                  </a:cubicBezTo>
                  <a:cubicBezTo>
                    <a:pt x="1281" y="433"/>
                    <a:pt x="1280" y="434"/>
                    <a:pt x="1280" y="432"/>
                  </a:cubicBezTo>
                  <a:cubicBezTo>
                    <a:pt x="1280" y="430"/>
                    <a:pt x="1280" y="429"/>
                    <a:pt x="1278" y="426"/>
                  </a:cubicBezTo>
                  <a:cubicBezTo>
                    <a:pt x="1277" y="424"/>
                    <a:pt x="1276" y="423"/>
                    <a:pt x="1276" y="421"/>
                  </a:cubicBezTo>
                  <a:cubicBezTo>
                    <a:pt x="1276" y="419"/>
                    <a:pt x="1277" y="421"/>
                    <a:pt x="1278" y="420"/>
                  </a:cubicBezTo>
                  <a:cubicBezTo>
                    <a:pt x="1278" y="418"/>
                    <a:pt x="1277" y="418"/>
                    <a:pt x="1275" y="418"/>
                  </a:cubicBezTo>
                  <a:cubicBezTo>
                    <a:pt x="1273" y="418"/>
                    <a:pt x="1274" y="418"/>
                    <a:pt x="1274" y="417"/>
                  </a:cubicBezTo>
                  <a:cubicBezTo>
                    <a:pt x="1274" y="415"/>
                    <a:pt x="1274" y="415"/>
                    <a:pt x="1274" y="415"/>
                  </a:cubicBezTo>
                  <a:cubicBezTo>
                    <a:pt x="1274" y="414"/>
                    <a:pt x="1276" y="412"/>
                    <a:pt x="1276" y="411"/>
                  </a:cubicBezTo>
                  <a:cubicBezTo>
                    <a:pt x="1276" y="410"/>
                    <a:pt x="1274" y="409"/>
                    <a:pt x="1274" y="409"/>
                  </a:cubicBezTo>
                  <a:cubicBezTo>
                    <a:pt x="1274" y="409"/>
                    <a:pt x="1273" y="408"/>
                    <a:pt x="1271" y="404"/>
                  </a:cubicBezTo>
                  <a:cubicBezTo>
                    <a:pt x="1269" y="402"/>
                    <a:pt x="1269" y="401"/>
                    <a:pt x="1269" y="401"/>
                  </a:cubicBezTo>
                  <a:cubicBezTo>
                    <a:pt x="1268" y="401"/>
                    <a:pt x="1267" y="401"/>
                    <a:pt x="1265" y="400"/>
                  </a:cubicBezTo>
                  <a:cubicBezTo>
                    <a:pt x="1264" y="399"/>
                    <a:pt x="1262" y="397"/>
                    <a:pt x="1262" y="396"/>
                  </a:cubicBezTo>
                  <a:cubicBezTo>
                    <a:pt x="1262" y="395"/>
                    <a:pt x="1265" y="396"/>
                    <a:pt x="1265" y="396"/>
                  </a:cubicBezTo>
                  <a:cubicBezTo>
                    <a:pt x="1269" y="394"/>
                    <a:pt x="1264" y="389"/>
                    <a:pt x="1264" y="389"/>
                  </a:cubicBezTo>
                  <a:cubicBezTo>
                    <a:pt x="1264" y="389"/>
                    <a:pt x="1258" y="385"/>
                    <a:pt x="1258" y="384"/>
                  </a:cubicBezTo>
                  <a:cubicBezTo>
                    <a:pt x="1258" y="382"/>
                    <a:pt x="1259" y="383"/>
                    <a:pt x="1261" y="383"/>
                  </a:cubicBezTo>
                  <a:cubicBezTo>
                    <a:pt x="1263" y="382"/>
                    <a:pt x="1260" y="378"/>
                    <a:pt x="1257" y="380"/>
                  </a:cubicBezTo>
                  <a:cubicBezTo>
                    <a:pt x="1254" y="382"/>
                    <a:pt x="1253" y="378"/>
                    <a:pt x="1253" y="378"/>
                  </a:cubicBezTo>
                  <a:cubicBezTo>
                    <a:pt x="1256" y="374"/>
                    <a:pt x="1253" y="372"/>
                    <a:pt x="1251" y="370"/>
                  </a:cubicBezTo>
                  <a:cubicBezTo>
                    <a:pt x="1250" y="368"/>
                    <a:pt x="1248" y="366"/>
                    <a:pt x="1248" y="364"/>
                  </a:cubicBezTo>
                  <a:cubicBezTo>
                    <a:pt x="1248" y="361"/>
                    <a:pt x="1239" y="353"/>
                    <a:pt x="1239" y="353"/>
                  </a:cubicBezTo>
                  <a:cubicBezTo>
                    <a:pt x="1239" y="351"/>
                    <a:pt x="1236" y="347"/>
                    <a:pt x="1236" y="345"/>
                  </a:cubicBezTo>
                  <a:cubicBezTo>
                    <a:pt x="1235" y="343"/>
                    <a:pt x="1232" y="341"/>
                    <a:pt x="1233" y="341"/>
                  </a:cubicBezTo>
                  <a:cubicBezTo>
                    <a:pt x="1234" y="341"/>
                    <a:pt x="1239" y="342"/>
                    <a:pt x="1240" y="342"/>
                  </a:cubicBezTo>
                  <a:cubicBezTo>
                    <a:pt x="1241" y="343"/>
                    <a:pt x="1242" y="343"/>
                    <a:pt x="1246" y="343"/>
                  </a:cubicBezTo>
                  <a:cubicBezTo>
                    <a:pt x="1249" y="344"/>
                    <a:pt x="1254" y="346"/>
                    <a:pt x="1257" y="345"/>
                  </a:cubicBezTo>
                  <a:cubicBezTo>
                    <a:pt x="1260" y="345"/>
                    <a:pt x="1257" y="345"/>
                    <a:pt x="1258" y="344"/>
                  </a:cubicBezTo>
                  <a:cubicBezTo>
                    <a:pt x="1259" y="344"/>
                    <a:pt x="1261" y="344"/>
                    <a:pt x="1261" y="344"/>
                  </a:cubicBezTo>
                  <a:cubicBezTo>
                    <a:pt x="1261" y="344"/>
                    <a:pt x="1264" y="347"/>
                    <a:pt x="1266" y="348"/>
                  </a:cubicBezTo>
                  <a:cubicBezTo>
                    <a:pt x="1267" y="349"/>
                    <a:pt x="1269" y="348"/>
                    <a:pt x="1269" y="348"/>
                  </a:cubicBezTo>
                  <a:cubicBezTo>
                    <a:pt x="1275" y="348"/>
                    <a:pt x="1275" y="348"/>
                    <a:pt x="1275" y="348"/>
                  </a:cubicBezTo>
                  <a:cubicBezTo>
                    <a:pt x="1275" y="348"/>
                    <a:pt x="1275" y="352"/>
                    <a:pt x="1275" y="354"/>
                  </a:cubicBezTo>
                  <a:cubicBezTo>
                    <a:pt x="1275" y="356"/>
                    <a:pt x="1275" y="357"/>
                    <a:pt x="1277" y="358"/>
                  </a:cubicBezTo>
                  <a:cubicBezTo>
                    <a:pt x="1279" y="359"/>
                    <a:pt x="1279" y="359"/>
                    <a:pt x="1279" y="360"/>
                  </a:cubicBezTo>
                  <a:cubicBezTo>
                    <a:pt x="1279" y="361"/>
                    <a:pt x="1279" y="363"/>
                    <a:pt x="1277" y="364"/>
                  </a:cubicBezTo>
                  <a:cubicBezTo>
                    <a:pt x="1276" y="365"/>
                    <a:pt x="1276" y="372"/>
                    <a:pt x="1276" y="372"/>
                  </a:cubicBezTo>
                  <a:cubicBezTo>
                    <a:pt x="1277" y="371"/>
                    <a:pt x="1277" y="371"/>
                    <a:pt x="1277" y="371"/>
                  </a:cubicBezTo>
                  <a:cubicBezTo>
                    <a:pt x="1281" y="370"/>
                    <a:pt x="1281" y="370"/>
                    <a:pt x="1281" y="370"/>
                  </a:cubicBezTo>
                  <a:cubicBezTo>
                    <a:pt x="1281" y="370"/>
                    <a:pt x="1281" y="374"/>
                    <a:pt x="1281" y="376"/>
                  </a:cubicBezTo>
                  <a:cubicBezTo>
                    <a:pt x="1281" y="378"/>
                    <a:pt x="1280" y="381"/>
                    <a:pt x="1280" y="383"/>
                  </a:cubicBezTo>
                  <a:cubicBezTo>
                    <a:pt x="1280" y="385"/>
                    <a:pt x="1283" y="387"/>
                    <a:pt x="1283" y="387"/>
                  </a:cubicBezTo>
                  <a:cubicBezTo>
                    <a:pt x="1283" y="387"/>
                    <a:pt x="1283" y="387"/>
                    <a:pt x="1283" y="390"/>
                  </a:cubicBezTo>
                  <a:cubicBezTo>
                    <a:pt x="1284" y="393"/>
                    <a:pt x="1286" y="394"/>
                    <a:pt x="1286" y="395"/>
                  </a:cubicBezTo>
                  <a:cubicBezTo>
                    <a:pt x="1286" y="397"/>
                    <a:pt x="1286" y="399"/>
                    <a:pt x="1288" y="405"/>
                  </a:cubicBezTo>
                  <a:cubicBezTo>
                    <a:pt x="1290" y="411"/>
                    <a:pt x="1294" y="421"/>
                    <a:pt x="1294" y="421"/>
                  </a:cubicBezTo>
                  <a:cubicBezTo>
                    <a:pt x="1297" y="419"/>
                    <a:pt x="1297" y="419"/>
                    <a:pt x="1297" y="419"/>
                  </a:cubicBezTo>
                  <a:cubicBezTo>
                    <a:pt x="1301" y="406"/>
                    <a:pt x="1295" y="353"/>
                    <a:pt x="1295" y="353"/>
                  </a:cubicBezTo>
                  <a:cubicBezTo>
                    <a:pt x="1295" y="353"/>
                    <a:pt x="1295" y="353"/>
                    <a:pt x="1299" y="353"/>
                  </a:cubicBezTo>
                  <a:cubicBezTo>
                    <a:pt x="1303" y="354"/>
                    <a:pt x="1308" y="356"/>
                    <a:pt x="1311" y="357"/>
                  </a:cubicBezTo>
                  <a:cubicBezTo>
                    <a:pt x="1314" y="358"/>
                    <a:pt x="1313" y="357"/>
                    <a:pt x="1315" y="357"/>
                  </a:cubicBezTo>
                  <a:cubicBezTo>
                    <a:pt x="1317" y="357"/>
                    <a:pt x="1317" y="358"/>
                    <a:pt x="1317" y="358"/>
                  </a:cubicBezTo>
                  <a:cubicBezTo>
                    <a:pt x="1317" y="358"/>
                    <a:pt x="1321" y="361"/>
                    <a:pt x="1324" y="361"/>
                  </a:cubicBezTo>
                  <a:cubicBezTo>
                    <a:pt x="1327" y="361"/>
                    <a:pt x="1327" y="361"/>
                    <a:pt x="1327" y="361"/>
                  </a:cubicBezTo>
                  <a:cubicBezTo>
                    <a:pt x="1327" y="361"/>
                    <a:pt x="1334" y="362"/>
                    <a:pt x="1338" y="365"/>
                  </a:cubicBezTo>
                  <a:cubicBezTo>
                    <a:pt x="1342" y="367"/>
                    <a:pt x="1342" y="363"/>
                    <a:pt x="1342" y="363"/>
                  </a:cubicBezTo>
                  <a:cubicBezTo>
                    <a:pt x="1333" y="359"/>
                    <a:pt x="1303" y="347"/>
                    <a:pt x="1302" y="346"/>
                  </a:cubicBezTo>
                  <a:cubicBezTo>
                    <a:pt x="1301" y="346"/>
                    <a:pt x="1299" y="345"/>
                    <a:pt x="1299" y="345"/>
                  </a:cubicBezTo>
                  <a:cubicBezTo>
                    <a:pt x="1299" y="345"/>
                    <a:pt x="1294" y="342"/>
                    <a:pt x="1296" y="342"/>
                  </a:cubicBezTo>
                  <a:cubicBezTo>
                    <a:pt x="1297" y="341"/>
                    <a:pt x="1296" y="341"/>
                    <a:pt x="1296" y="339"/>
                  </a:cubicBezTo>
                  <a:cubicBezTo>
                    <a:pt x="1296" y="337"/>
                    <a:pt x="1293" y="338"/>
                    <a:pt x="1293" y="338"/>
                  </a:cubicBezTo>
                  <a:cubicBezTo>
                    <a:pt x="1293" y="338"/>
                    <a:pt x="1293" y="335"/>
                    <a:pt x="1293" y="334"/>
                  </a:cubicBezTo>
                  <a:cubicBezTo>
                    <a:pt x="1293" y="333"/>
                    <a:pt x="1293" y="332"/>
                    <a:pt x="1295" y="332"/>
                  </a:cubicBezTo>
                  <a:cubicBezTo>
                    <a:pt x="1296" y="331"/>
                    <a:pt x="1296" y="329"/>
                    <a:pt x="1296" y="329"/>
                  </a:cubicBezTo>
                  <a:cubicBezTo>
                    <a:pt x="1293" y="327"/>
                    <a:pt x="1293" y="327"/>
                    <a:pt x="1293" y="327"/>
                  </a:cubicBezTo>
                  <a:cubicBezTo>
                    <a:pt x="1293" y="327"/>
                    <a:pt x="1296" y="327"/>
                    <a:pt x="1297" y="327"/>
                  </a:cubicBezTo>
                  <a:cubicBezTo>
                    <a:pt x="1298" y="327"/>
                    <a:pt x="1298" y="327"/>
                    <a:pt x="1300" y="327"/>
                  </a:cubicBezTo>
                  <a:cubicBezTo>
                    <a:pt x="1302" y="327"/>
                    <a:pt x="1304" y="330"/>
                    <a:pt x="1305" y="330"/>
                  </a:cubicBezTo>
                  <a:cubicBezTo>
                    <a:pt x="1306" y="330"/>
                    <a:pt x="1309" y="332"/>
                    <a:pt x="1310" y="333"/>
                  </a:cubicBezTo>
                  <a:cubicBezTo>
                    <a:pt x="1311" y="334"/>
                    <a:pt x="1314" y="335"/>
                    <a:pt x="1316" y="336"/>
                  </a:cubicBezTo>
                  <a:cubicBezTo>
                    <a:pt x="1319" y="337"/>
                    <a:pt x="1320" y="338"/>
                    <a:pt x="1320" y="338"/>
                  </a:cubicBezTo>
                  <a:cubicBezTo>
                    <a:pt x="1320" y="338"/>
                    <a:pt x="1319" y="339"/>
                    <a:pt x="1317" y="339"/>
                  </a:cubicBezTo>
                  <a:cubicBezTo>
                    <a:pt x="1316" y="339"/>
                    <a:pt x="1319" y="341"/>
                    <a:pt x="1320" y="342"/>
                  </a:cubicBezTo>
                  <a:cubicBezTo>
                    <a:pt x="1322" y="343"/>
                    <a:pt x="1325" y="342"/>
                    <a:pt x="1325" y="342"/>
                  </a:cubicBezTo>
                  <a:cubicBezTo>
                    <a:pt x="1322" y="340"/>
                    <a:pt x="1322" y="340"/>
                    <a:pt x="1322" y="340"/>
                  </a:cubicBezTo>
                  <a:cubicBezTo>
                    <a:pt x="1322" y="340"/>
                    <a:pt x="1323" y="341"/>
                    <a:pt x="1327" y="342"/>
                  </a:cubicBezTo>
                  <a:cubicBezTo>
                    <a:pt x="1330" y="342"/>
                    <a:pt x="1331" y="346"/>
                    <a:pt x="1331" y="346"/>
                  </a:cubicBezTo>
                  <a:cubicBezTo>
                    <a:pt x="1331" y="346"/>
                    <a:pt x="1333" y="348"/>
                    <a:pt x="1334" y="348"/>
                  </a:cubicBezTo>
                  <a:cubicBezTo>
                    <a:pt x="1334" y="348"/>
                    <a:pt x="1336" y="348"/>
                    <a:pt x="1337" y="348"/>
                  </a:cubicBezTo>
                  <a:cubicBezTo>
                    <a:pt x="1338" y="348"/>
                    <a:pt x="1340" y="349"/>
                    <a:pt x="1340" y="350"/>
                  </a:cubicBezTo>
                  <a:cubicBezTo>
                    <a:pt x="1340" y="350"/>
                    <a:pt x="1336" y="349"/>
                    <a:pt x="1335" y="350"/>
                  </a:cubicBezTo>
                  <a:cubicBezTo>
                    <a:pt x="1334" y="350"/>
                    <a:pt x="1337" y="351"/>
                    <a:pt x="1338" y="353"/>
                  </a:cubicBezTo>
                  <a:cubicBezTo>
                    <a:pt x="1340" y="355"/>
                    <a:pt x="1345" y="356"/>
                    <a:pt x="1347" y="359"/>
                  </a:cubicBezTo>
                  <a:cubicBezTo>
                    <a:pt x="1350" y="361"/>
                    <a:pt x="1351" y="357"/>
                    <a:pt x="1351" y="357"/>
                  </a:cubicBezTo>
                  <a:cubicBezTo>
                    <a:pt x="1351" y="357"/>
                    <a:pt x="1353" y="359"/>
                    <a:pt x="1355" y="361"/>
                  </a:cubicBezTo>
                  <a:cubicBezTo>
                    <a:pt x="1357" y="363"/>
                    <a:pt x="1359" y="364"/>
                    <a:pt x="1359" y="364"/>
                  </a:cubicBezTo>
                  <a:cubicBezTo>
                    <a:pt x="1365" y="367"/>
                    <a:pt x="1365" y="367"/>
                    <a:pt x="1365" y="367"/>
                  </a:cubicBezTo>
                  <a:cubicBezTo>
                    <a:pt x="1371" y="369"/>
                    <a:pt x="1371" y="369"/>
                    <a:pt x="1371" y="369"/>
                  </a:cubicBezTo>
                  <a:cubicBezTo>
                    <a:pt x="1376" y="373"/>
                    <a:pt x="1376" y="373"/>
                    <a:pt x="1376" y="373"/>
                  </a:cubicBezTo>
                  <a:cubicBezTo>
                    <a:pt x="1381" y="377"/>
                    <a:pt x="1381" y="377"/>
                    <a:pt x="1381" y="377"/>
                  </a:cubicBezTo>
                  <a:cubicBezTo>
                    <a:pt x="1381" y="377"/>
                    <a:pt x="1383" y="375"/>
                    <a:pt x="1385" y="377"/>
                  </a:cubicBezTo>
                  <a:cubicBezTo>
                    <a:pt x="1388" y="378"/>
                    <a:pt x="1388" y="377"/>
                    <a:pt x="1389" y="376"/>
                  </a:cubicBezTo>
                  <a:cubicBezTo>
                    <a:pt x="1389" y="375"/>
                    <a:pt x="1389" y="377"/>
                    <a:pt x="1390" y="378"/>
                  </a:cubicBezTo>
                  <a:cubicBezTo>
                    <a:pt x="1392" y="378"/>
                    <a:pt x="1394" y="380"/>
                    <a:pt x="1394" y="380"/>
                  </a:cubicBezTo>
                  <a:cubicBezTo>
                    <a:pt x="1397" y="381"/>
                    <a:pt x="1397" y="381"/>
                    <a:pt x="1397" y="381"/>
                  </a:cubicBezTo>
                  <a:cubicBezTo>
                    <a:pt x="1397" y="381"/>
                    <a:pt x="1399" y="382"/>
                    <a:pt x="1404" y="387"/>
                  </a:cubicBezTo>
                  <a:cubicBezTo>
                    <a:pt x="1410" y="391"/>
                    <a:pt x="1404" y="384"/>
                    <a:pt x="1404" y="384"/>
                  </a:cubicBezTo>
                  <a:cubicBezTo>
                    <a:pt x="1404" y="384"/>
                    <a:pt x="1408" y="387"/>
                    <a:pt x="1410" y="388"/>
                  </a:cubicBezTo>
                  <a:cubicBezTo>
                    <a:pt x="1412" y="389"/>
                    <a:pt x="1420" y="394"/>
                    <a:pt x="1424" y="396"/>
                  </a:cubicBezTo>
                  <a:cubicBezTo>
                    <a:pt x="1427" y="398"/>
                    <a:pt x="1436" y="397"/>
                    <a:pt x="1439" y="401"/>
                  </a:cubicBezTo>
                  <a:cubicBezTo>
                    <a:pt x="1442" y="404"/>
                    <a:pt x="1446" y="399"/>
                    <a:pt x="1442" y="397"/>
                  </a:cubicBezTo>
                  <a:cubicBezTo>
                    <a:pt x="1437" y="395"/>
                    <a:pt x="1425" y="383"/>
                    <a:pt x="1424" y="381"/>
                  </a:cubicBezTo>
                  <a:cubicBezTo>
                    <a:pt x="1422" y="378"/>
                    <a:pt x="1416" y="372"/>
                    <a:pt x="1413" y="370"/>
                  </a:cubicBezTo>
                  <a:cubicBezTo>
                    <a:pt x="1410" y="368"/>
                    <a:pt x="1404" y="363"/>
                    <a:pt x="1393" y="354"/>
                  </a:cubicBezTo>
                  <a:cubicBezTo>
                    <a:pt x="1382" y="344"/>
                    <a:pt x="1359" y="330"/>
                    <a:pt x="1359" y="329"/>
                  </a:cubicBezTo>
                  <a:cubicBezTo>
                    <a:pt x="1358" y="328"/>
                    <a:pt x="1355" y="322"/>
                    <a:pt x="1353" y="322"/>
                  </a:cubicBezTo>
                  <a:cubicBezTo>
                    <a:pt x="1352" y="322"/>
                    <a:pt x="1348" y="323"/>
                    <a:pt x="1346" y="321"/>
                  </a:cubicBezTo>
                  <a:cubicBezTo>
                    <a:pt x="1344" y="320"/>
                    <a:pt x="1339" y="312"/>
                    <a:pt x="1339" y="311"/>
                  </a:cubicBezTo>
                  <a:cubicBezTo>
                    <a:pt x="1338" y="310"/>
                    <a:pt x="1334" y="308"/>
                    <a:pt x="1332" y="308"/>
                  </a:cubicBezTo>
                  <a:cubicBezTo>
                    <a:pt x="1329" y="308"/>
                    <a:pt x="1328" y="305"/>
                    <a:pt x="1323" y="304"/>
                  </a:cubicBezTo>
                  <a:cubicBezTo>
                    <a:pt x="1317" y="304"/>
                    <a:pt x="1316" y="301"/>
                    <a:pt x="1316" y="300"/>
                  </a:cubicBezTo>
                  <a:cubicBezTo>
                    <a:pt x="1315" y="299"/>
                    <a:pt x="1318" y="300"/>
                    <a:pt x="1320" y="300"/>
                  </a:cubicBezTo>
                  <a:cubicBezTo>
                    <a:pt x="1322" y="300"/>
                    <a:pt x="1326" y="299"/>
                    <a:pt x="1329" y="298"/>
                  </a:cubicBezTo>
                  <a:cubicBezTo>
                    <a:pt x="1332" y="297"/>
                    <a:pt x="1332" y="298"/>
                    <a:pt x="1335" y="300"/>
                  </a:cubicBezTo>
                  <a:cubicBezTo>
                    <a:pt x="1337" y="301"/>
                    <a:pt x="1342" y="300"/>
                    <a:pt x="1346" y="300"/>
                  </a:cubicBezTo>
                  <a:cubicBezTo>
                    <a:pt x="1349" y="300"/>
                    <a:pt x="1352" y="299"/>
                    <a:pt x="1353" y="299"/>
                  </a:cubicBezTo>
                  <a:cubicBezTo>
                    <a:pt x="1353" y="298"/>
                    <a:pt x="1355" y="299"/>
                    <a:pt x="1360" y="300"/>
                  </a:cubicBezTo>
                  <a:cubicBezTo>
                    <a:pt x="1365" y="301"/>
                    <a:pt x="1363" y="300"/>
                    <a:pt x="1364" y="298"/>
                  </a:cubicBezTo>
                  <a:cubicBezTo>
                    <a:pt x="1366" y="296"/>
                    <a:pt x="1368" y="300"/>
                    <a:pt x="1372" y="300"/>
                  </a:cubicBezTo>
                  <a:cubicBezTo>
                    <a:pt x="1376" y="300"/>
                    <a:pt x="1379" y="300"/>
                    <a:pt x="1383" y="300"/>
                  </a:cubicBezTo>
                  <a:cubicBezTo>
                    <a:pt x="1387" y="300"/>
                    <a:pt x="1393" y="302"/>
                    <a:pt x="1395" y="302"/>
                  </a:cubicBezTo>
                  <a:cubicBezTo>
                    <a:pt x="1396" y="301"/>
                    <a:pt x="1404" y="302"/>
                    <a:pt x="1405" y="302"/>
                  </a:cubicBezTo>
                  <a:cubicBezTo>
                    <a:pt x="1406" y="302"/>
                    <a:pt x="1410" y="302"/>
                    <a:pt x="1412" y="302"/>
                  </a:cubicBezTo>
                  <a:cubicBezTo>
                    <a:pt x="1413" y="303"/>
                    <a:pt x="1417" y="303"/>
                    <a:pt x="1421" y="303"/>
                  </a:cubicBezTo>
                  <a:cubicBezTo>
                    <a:pt x="1424" y="303"/>
                    <a:pt x="1423" y="303"/>
                    <a:pt x="1426" y="303"/>
                  </a:cubicBezTo>
                  <a:cubicBezTo>
                    <a:pt x="1428" y="303"/>
                    <a:pt x="1431" y="303"/>
                    <a:pt x="1432" y="302"/>
                  </a:cubicBezTo>
                  <a:cubicBezTo>
                    <a:pt x="1434" y="302"/>
                    <a:pt x="1440" y="304"/>
                    <a:pt x="1443" y="303"/>
                  </a:cubicBezTo>
                  <a:cubicBezTo>
                    <a:pt x="1445" y="303"/>
                    <a:pt x="1446" y="304"/>
                    <a:pt x="1447" y="305"/>
                  </a:cubicBezTo>
                  <a:cubicBezTo>
                    <a:pt x="1449" y="305"/>
                    <a:pt x="1450" y="305"/>
                    <a:pt x="1452" y="305"/>
                  </a:cubicBezTo>
                  <a:cubicBezTo>
                    <a:pt x="1457" y="305"/>
                    <a:pt x="1457" y="305"/>
                    <a:pt x="1457" y="305"/>
                  </a:cubicBezTo>
                  <a:cubicBezTo>
                    <a:pt x="1460" y="305"/>
                    <a:pt x="1459" y="305"/>
                    <a:pt x="1459" y="305"/>
                  </a:cubicBezTo>
                  <a:cubicBezTo>
                    <a:pt x="1459" y="305"/>
                    <a:pt x="1463" y="305"/>
                    <a:pt x="1466" y="305"/>
                  </a:cubicBezTo>
                  <a:cubicBezTo>
                    <a:pt x="1469" y="305"/>
                    <a:pt x="1468" y="306"/>
                    <a:pt x="1470" y="306"/>
                  </a:cubicBezTo>
                  <a:cubicBezTo>
                    <a:pt x="1471" y="306"/>
                    <a:pt x="1474" y="306"/>
                    <a:pt x="1476" y="306"/>
                  </a:cubicBezTo>
                  <a:cubicBezTo>
                    <a:pt x="1479" y="306"/>
                    <a:pt x="1481" y="307"/>
                    <a:pt x="1483" y="307"/>
                  </a:cubicBezTo>
                  <a:cubicBezTo>
                    <a:pt x="1484" y="306"/>
                    <a:pt x="1487" y="308"/>
                    <a:pt x="1488" y="308"/>
                  </a:cubicBezTo>
                  <a:cubicBezTo>
                    <a:pt x="1490" y="308"/>
                    <a:pt x="1491" y="308"/>
                    <a:pt x="1492" y="308"/>
                  </a:cubicBezTo>
                  <a:cubicBezTo>
                    <a:pt x="1494" y="308"/>
                    <a:pt x="1495" y="309"/>
                    <a:pt x="1497" y="309"/>
                  </a:cubicBezTo>
                  <a:cubicBezTo>
                    <a:pt x="1498" y="310"/>
                    <a:pt x="1498" y="309"/>
                    <a:pt x="1502" y="309"/>
                  </a:cubicBezTo>
                  <a:cubicBezTo>
                    <a:pt x="1506" y="309"/>
                    <a:pt x="1503" y="310"/>
                    <a:pt x="1505" y="309"/>
                  </a:cubicBezTo>
                  <a:cubicBezTo>
                    <a:pt x="1508" y="309"/>
                    <a:pt x="1508" y="309"/>
                    <a:pt x="1510" y="310"/>
                  </a:cubicBezTo>
                  <a:cubicBezTo>
                    <a:pt x="1511" y="311"/>
                    <a:pt x="1516" y="312"/>
                    <a:pt x="1519" y="312"/>
                  </a:cubicBezTo>
                  <a:cubicBezTo>
                    <a:pt x="1521" y="312"/>
                    <a:pt x="1522" y="311"/>
                    <a:pt x="1524" y="311"/>
                  </a:cubicBezTo>
                  <a:cubicBezTo>
                    <a:pt x="1526" y="311"/>
                    <a:pt x="1531" y="311"/>
                    <a:pt x="1533" y="311"/>
                  </a:cubicBezTo>
                  <a:cubicBezTo>
                    <a:pt x="1535" y="311"/>
                    <a:pt x="1534" y="312"/>
                    <a:pt x="1536" y="313"/>
                  </a:cubicBezTo>
                  <a:cubicBezTo>
                    <a:pt x="1538" y="315"/>
                    <a:pt x="1539" y="313"/>
                    <a:pt x="1540" y="312"/>
                  </a:cubicBezTo>
                  <a:cubicBezTo>
                    <a:pt x="1542" y="311"/>
                    <a:pt x="1541" y="312"/>
                    <a:pt x="1544" y="311"/>
                  </a:cubicBezTo>
                  <a:cubicBezTo>
                    <a:pt x="1547" y="310"/>
                    <a:pt x="1546" y="312"/>
                    <a:pt x="1549" y="312"/>
                  </a:cubicBezTo>
                  <a:cubicBezTo>
                    <a:pt x="1552" y="312"/>
                    <a:pt x="1553" y="310"/>
                    <a:pt x="1555" y="311"/>
                  </a:cubicBezTo>
                  <a:cubicBezTo>
                    <a:pt x="1557" y="311"/>
                    <a:pt x="1558" y="313"/>
                    <a:pt x="1559" y="313"/>
                  </a:cubicBezTo>
                  <a:cubicBezTo>
                    <a:pt x="1559" y="312"/>
                    <a:pt x="1560" y="311"/>
                    <a:pt x="1560" y="311"/>
                  </a:cubicBezTo>
                  <a:cubicBezTo>
                    <a:pt x="1562" y="312"/>
                    <a:pt x="1562" y="312"/>
                    <a:pt x="1562" y="312"/>
                  </a:cubicBezTo>
                  <a:cubicBezTo>
                    <a:pt x="1562" y="312"/>
                    <a:pt x="1562" y="309"/>
                    <a:pt x="1567" y="313"/>
                  </a:cubicBezTo>
                  <a:cubicBezTo>
                    <a:pt x="1571" y="316"/>
                    <a:pt x="1570" y="313"/>
                    <a:pt x="1569" y="312"/>
                  </a:cubicBezTo>
                  <a:cubicBezTo>
                    <a:pt x="1568" y="311"/>
                    <a:pt x="1569" y="311"/>
                    <a:pt x="1570" y="310"/>
                  </a:cubicBezTo>
                  <a:cubicBezTo>
                    <a:pt x="1572" y="308"/>
                    <a:pt x="1574" y="309"/>
                    <a:pt x="1573" y="311"/>
                  </a:cubicBezTo>
                  <a:cubicBezTo>
                    <a:pt x="1573" y="312"/>
                    <a:pt x="1572" y="312"/>
                    <a:pt x="1572" y="312"/>
                  </a:cubicBezTo>
                  <a:cubicBezTo>
                    <a:pt x="1572" y="313"/>
                    <a:pt x="1573" y="313"/>
                    <a:pt x="1576" y="313"/>
                  </a:cubicBezTo>
                  <a:cubicBezTo>
                    <a:pt x="1579" y="313"/>
                    <a:pt x="1579" y="313"/>
                    <a:pt x="1581" y="312"/>
                  </a:cubicBezTo>
                  <a:cubicBezTo>
                    <a:pt x="1582" y="311"/>
                    <a:pt x="1582" y="312"/>
                    <a:pt x="1584" y="312"/>
                  </a:cubicBezTo>
                  <a:cubicBezTo>
                    <a:pt x="1586" y="312"/>
                    <a:pt x="1587" y="312"/>
                    <a:pt x="1590" y="313"/>
                  </a:cubicBezTo>
                  <a:cubicBezTo>
                    <a:pt x="1593" y="314"/>
                    <a:pt x="1594" y="315"/>
                    <a:pt x="1595" y="312"/>
                  </a:cubicBezTo>
                  <a:cubicBezTo>
                    <a:pt x="1596" y="309"/>
                    <a:pt x="1591" y="309"/>
                    <a:pt x="1589" y="307"/>
                  </a:cubicBezTo>
                  <a:close/>
                  <a:moveTo>
                    <a:pt x="787" y="41"/>
                  </a:moveTo>
                  <a:cubicBezTo>
                    <a:pt x="787" y="41"/>
                    <a:pt x="787" y="41"/>
                    <a:pt x="787" y="41"/>
                  </a:cubicBezTo>
                  <a:cubicBezTo>
                    <a:pt x="787" y="41"/>
                    <a:pt x="786" y="41"/>
                    <a:pt x="787" y="41"/>
                  </a:cubicBezTo>
                  <a:close/>
                  <a:moveTo>
                    <a:pt x="181" y="457"/>
                  </a:moveTo>
                  <a:cubicBezTo>
                    <a:pt x="181" y="459"/>
                    <a:pt x="172" y="467"/>
                    <a:pt x="171" y="468"/>
                  </a:cubicBezTo>
                  <a:cubicBezTo>
                    <a:pt x="170" y="469"/>
                    <a:pt x="174" y="472"/>
                    <a:pt x="174" y="472"/>
                  </a:cubicBezTo>
                  <a:cubicBezTo>
                    <a:pt x="174" y="472"/>
                    <a:pt x="170" y="474"/>
                    <a:pt x="169" y="474"/>
                  </a:cubicBezTo>
                  <a:cubicBezTo>
                    <a:pt x="169" y="474"/>
                    <a:pt x="163" y="477"/>
                    <a:pt x="161" y="478"/>
                  </a:cubicBezTo>
                  <a:cubicBezTo>
                    <a:pt x="159" y="478"/>
                    <a:pt x="154" y="483"/>
                    <a:pt x="154" y="483"/>
                  </a:cubicBezTo>
                  <a:cubicBezTo>
                    <a:pt x="154" y="483"/>
                    <a:pt x="149" y="485"/>
                    <a:pt x="147" y="486"/>
                  </a:cubicBezTo>
                  <a:cubicBezTo>
                    <a:pt x="146" y="487"/>
                    <a:pt x="143" y="489"/>
                    <a:pt x="142" y="491"/>
                  </a:cubicBezTo>
                  <a:cubicBezTo>
                    <a:pt x="140" y="494"/>
                    <a:pt x="133" y="495"/>
                    <a:pt x="132" y="495"/>
                  </a:cubicBezTo>
                  <a:cubicBezTo>
                    <a:pt x="131" y="494"/>
                    <a:pt x="129" y="492"/>
                    <a:pt x="127" y="492"/>
                  </a:cubicBezTo>
                  <a:cubicBezTo>
                    <a:pt x="125" y="493"/>
                    <a:pt x="119" y="490"/>
                    <a:pt x="118" y="488"/>
                  </a:cubicBezTo>
                  <a:cubicBezTo>
                    <a:pt x="117" y="487"/>
                    <a:pt x="112" y="487"/>
                    <a:pt x="111" y="487"/>
                  </a:cubicBezTo>
                  <a:cubicBezTo>
                    <a:pt x="111" y="487"/>
                    <a:pt x="106" y="485"/>
                    <a:pt x="106" y="484"/>
                  </a:cubicBezTo>
                  <a:cubicBezTo>
                    <a:pt x="105" y="482"/>
                    <a:pt x="109" y="485"/>
                    <a:pt x="110" y="485"/>
                  </a:cubicBezTo>
                  <a:cubicBezTo>
                    <a:pt x="111" y="485"/>
                    <a:pt x="117" y="486"/>
                    <a:pt x="119" y="486"/>
                  </a:cubicBezTo>
                  <a:cubicBezTo>
                    <a:pt x="120" y="486"/>
                    <a:pt x="125" y="487"/>
                    <a:pt x="129" y="487"/>
                  </a:cubicBezTo>
                  <a:cubicBezTo>
                    <a:pt x="133" y="487"/>
                    <a:pt x="133" y="486"/>
                    <a:pt x="137" y="486"/>
                  </a:cubicBezTo>
                  <a:cubicBezTo>
                    <a:pt x="141" y="486"/>
                    <a:pt x="140" y="482"/>
                    <a:pt x="140" y="482"/>
                  </a:cubicBezTo>
                  <a:cubicBezTo>
                    <a:pt x="140" y="482"/>
                    <a:pt x="138" y="481"/>
                    <a:pt x="134" y="482"/>
                  </a:cubicBezTo>
                  <a:cubicBezTo>
                    <a:pt x="129" y="482"/>
                    <a:pt x="116" y="480"/>
                    <a:pt x="116" y="480"/>
                  </a:cubicBezTo>
                  <a:cubicBezTo>
                    <a:pt x="111" y="480"/>
                    <a:pt x="111" y="480"/>
                    <a:pt x="111" y="480"/>
                  </a:cubicBezTo>
                  <a:cubicBezTo>
                    <a:pt x="110" y="480"/>
                    <a:pt x="105" y="479"/>
                    <a:pt x="102" y="478"/>
                  </a:cubicBezTo>
                  <a:cubicBezTo>
                    <a:pt x="99" y="478"/>
                    <a:pt x="93" y="478"/>
                    <a:pt x="92" y="478"/>
                  </a:cubicBezTo>
                  <a:cubicBezTo>
                    <a:pt x="91" y="478"/>
                    <a:pt x="90" y="478"/>
                    <a:pt x="88" y="477"/>
                  </a:cubicBezTo>
                  <a:cubicBezTo>
                    <a:pt x="86" y="476"/>
                    <a:pt x="89" y="474"/>
                    <a:pt x="89" y="474"/>
                  </a:cubicBezTo>
                  <a:cubicBezTo>
                    <a:pt x="89" y="474"/>
                    <a:pt x="94" y="473"/>
                    <a:pt x="94" y="470"/>
                  </a:cubicBezTo>
                  <a:cubicBezTo>
                    <a:pt x="94" y="467"/>
                    <a:pt x="96" y="468"/>
                    <a:pt x="98" y="465"/>
                  </a:cubicBezTo>
                  <a:cubicBezTo>
                    <a:pt x="99" y="462"/>
                    <a:pt x="100" y="465"/>
                    <a:pt x="102" y="465"/>
                  </a:cubicBezTo>
                  <a:cubicBezTo>
                    <a:pt x="104" y="465"/>
                    <a:pt x="105" y="463"/>
                    <a:pt x="107" y="462"/>
                  </a:cubicBezTo>
                  <a:cubicBezTo>
                    <a:pt x="109" y="460"/>
                    <a:pt x="116" y="459"/>
                    <a:pt x="117" y="459"/>
                  </a:cubicBezTo>
                  <a:cubicBezTo>
                    <a:pt x="119" y="458"/>
                    <a:pt x="121" y="457"/>
                    <a:pt x="122" y="455"/>
                  </a:cubicBezTo>
                  <a:cubicBezTo>
                    <a:pt x="122" y="453"/>
                    <a:pt x="125" y="455"/>
                    <a:pt x="128" y="455"/>
                  </a:cubicBezTo>
                  <a:cubicBezTo>
                    <a:pt x="131" y="454"/>
                    <a:pt x="135" y="453"/>
                    <a:pt x="136" y="453"/>
                  </a:cubicBezTo>
                  <a:cubicBezTo>
                    <a:pt x="138" y="453"/>
                    <a:pt x="141" y="451"/>
                    <a:pt x="143" y="451"/>
                  </a:cubicBezTo>
                  <a:cubicBezTo>
                    <a:pt x="146" y="451"/>
                    <a:pt x="150" y="451"/>
                    <a:pt x="154" y="450"/>
                  </a:cubicBezTo>
                  <a:cubicBezTo>
                    <a:pt x="159" y="448"/>
                    <a:pt x="157" y="450"/>
                    <a:pt x="159" y="450"/>
                  </a:cubicBezTo>
                  <a:cubicBezTo>
                    <a:pt x="162" y="450"/>
                    <a:pt x="166" y="449"/>
                    <a:pt x="170" y="448"/>
                  </a:cubicBezTo>
                  <a:cubicBezTo>
                    <a:pt x="173" y="447"/>
                    <a:pt x="174" y="448"/>
                    <a:pt x="178" y="447"/>
                  </a:cubicBezTo>
                  <a:cubicBezTo>
                    <a:pt x="181" y="447"/>
                    <a:pt x="179" y="448"/>
                    <a:pt x="180" y="451"/>
                  </a:cubicBezTo>
                  <a:cubicBezTo>
                    <a:pt x="182" y="454"/>
                    <a:pt x="181" y="456"/>
                    <a:pt x="181" y="457"/>
                  </a:cubicBezTo>
                  <a:close/>
                  <a:moveTo>
                    <a:pt x="178" y="344"/>
                  </a:moveTo>
                  <a:cubicBezTo>
                    <a:pt x="178" y="347"/>
                    <a:pt x="180" y="346"/>
                    <a:pt x="178" y="349"/>
                  </a:cubicBezTo>
                  <a:cubicBezTo>
                    <a:pt x="176" y="351"/>
                    <a:pt x="176" y="352"/>
                    <a:pt x="176" y="352"/>
                  </a:cubicBezTo>
                  <a:cubicBezTo>
                    <a:pt x="176" y="352"/>
                    <a:pt x="178" y="354"/>
                    <a:pt x="178" y="358"/>
                  </a:cubicBezTo>
                  <a:cubicBezTo>
                    <a:pt x="178" y="362"/>
                    <a:pt x="179" y="362"/>
                    <a:pt x="179" y="364"/>
                  </a:cubicBezTo>
                  <a:cubicBezTo>
                    <a:pt x="179" y="365"/>
                    <a:pt x="181" y="367"/>
                    <a:pt x="181" y="367"/>
                  </a:cubicBezTo>
                  <a:cubicBezTo>
                    <a:pt x="181" y="367"/>
                    <a:pt x="180" y="373"/>
                    <a:pt x="179" y="374"/>
                  </a:cubicBezTo>
                  <a:cubicBezTo>
                    <a:pt x="179" y="376"/>
                    <a:pt x="179" y="373"/>
                    <a:pt x="179" y="376"/>
                  </a:cubicBezTo>
                  <a:cubicBezTo>
                    <a:pt x="178" y="378"/>
                    <a:pt x="181" y="379"/>
                    <a:pt x="180" y="382"/>
                  </a:cubicBezTo>
                  <a:cubicBezTo>
                    <a:pt x="179" y="384"/>
                    <a:pt x="177" y="386"/>
                    <a:pt x="177" y="386"/>
                  </a:cubicBezTo>
                  <a:cubicBezTo>
                    <a:pt x="177" y="386"/>
                    <a:pt x="175" y="380"/>
                    <a:pt x="175" y="385"/>
                  </a:cubicBezTo>
                  <a:cubicBezTo>
                    <a:pt x="176" y="391"/>
                    <a:pt x="178" y="390"/>
                    <a:pt x="179" y="393"/>
                  </a:cubicBezTo>
                  <a:cubicBezTo>
                    <a:pt x="179" y="395"/>
                    <a:pt x="179" y="395"/>
                    <a:pt x="177" y="398"/>
                  </a:cubicBezTo>
                  <a:cubicBezTo>
                    <a:pt x="174" y="401"/>
                    <a:pt x="174" y="403"/>
                    <a:pt x="174" y="404"/>
                  </a:cubicBezTo>
                  <a:cubicBezTo>
                    <a:pt x="174" y="405"/>
                    <a:pt x="174" y="404"/>
                    <a:pt x="175" y="408"/>
                  </a:cubicBezTo>
                  <a:cubicBezTo>
                    <a:pt x="176" y="411"/>
                    <a:pt x="176" y="411"/>
                    <a:pt x="175" y="414"/>
                  </a:cubicBezTo>
                  <a:cubicBezTo>
                    <a:pt x="175" y="416"/>
                    <a:pt x="175" y="419"/>
                    <a:pt x="176" y="420"/>
                  </a:cubicBezTo>
                  <a:cubicBezTo>
                    <a:pt x="177" y="422"/>
                    <a:pt x="177" y="425"/>
                    <a:pt x="177" y="428"/>
                  </a:cubicBezTo>
                  <a:cubicBezTo>
                    <a:pt x="177" y="431"/>
                    <a:pt x="176" y="433"/>
                    <a:pt x="177" y="435"/>
                  </a:cubicBezTo>
                  <a:cubicBezTo>
                    <a:pt x="179" y="438"/>
                    <a:pt x="177" y="439"/>
                    <a:pt x="177" y="439"/>
                  </a:cubicBezTo>
                  <a:cubicBezTo>
                    <a:pt x="177" y="439"/>
                    <a:pt x="161" y="437"/>
                    <a:pt x="154" y="441"/>
                  </a:cubicBezTo>
                  <a:cubicBezTo>
                    <a:pt x="146" y="446"/>
                    <a:pt x="141" y="441"/>
                    <a:pt x="141" y="441"/>
                  </a:cubicBezTo>
                  <a:cubicBezTo>
                    <a:pt x="141" y="441"/>
                    <a:pt x="135" y="445"/>
                    <a:pt x="132" y="444"/>
                  </a:cubicBezTo>
                  <a:cubicBezTo>
                    <a:pt x="129" y="444"/>
                    <a:pt x="125" y="445"/>
                    <a:pt x="124" y="445"/>
                  </a:cubicBezTo>
                  <a:cubicBezTo>
                    <a:pt x="124" y="445"/>
                    <a:pt x="117" y="447"/>
                    <a:pt x="116" y="448"/>
                  </a:cubicBezTo>
                  <a:cubicBezTo>
                    <a:pt x="115" y="448"/>
                    <a:pt x="109" y="450"/>
                    <a:pt x="107" y="451"/>
                  </a:cubicBezTo>
                  <a:cubicBezTo>
                    <a:pt x="104" y="452"/>
                    <a:pt x="95" y="453"/>
                    <a:pt x="95" y="453"/>
                  </a:cubicBezTo>
                  <a:cubicBezTo>
                    <a:pt x="95" y="453"/>
                    <a:pt x="86" y="459"/>
                    <a:pt x="83" y="455"/>
                  </a:cubicBezTo>
                  <a:cubicBezTo>
                    <a:pt x="81" y="451"/>
                    <a:pt x="87" y="451"/>
                    <a:pt x="85" y="449"/>
                  </a:cubicBezTo>
                  <a:cubicBezTo>
                    <a:pt x="84" y="447"/>
                    <a:pt x="81" y="447"/>
                    <a:pt x="81" y="446"/>
                  </a:cubicBezTo>
                  <a:cubicBezTo>
                    <a:pt x="81" y="445"/>
                    <a:pt x="78" y="441"/>
                    <a:pt x="77" y="443"/>
                  </a:cubicBezTo>
                  <a:cubicBezTo>
                    <a:pt x="76" y="446"/>
                    <a:pt x="73" y="449"/>
                    <a:pt x="73" y="451"/>
                  </a:cubicBezTo>
                  <a:cubicBezTo>
                    <a:pt x="73" y="452"/>
                    <a:pt x="73" y="455"/>
                    <a:pt x="73" y="458"/>
                  </a:cubicBezTo>
                  <a:cubicBezTo>
                    <a:pt x="73" y="461"/>
                    <a:pt x="72" y="463"/>
                    <a:pt x="73" y="463"/>
                  </a:cubicBezTo>
                  <a:cubicBezTo>
                    <a:pt x="74" y="463"/>
                    <a:pt x="76" y="465"/>
                    <a:pt x="76" y="468"/>
                  </a:cubicBezTo>
                  <a:cubicBezTo>
                    <a:pt x="76" y="470"/>
                    <a:pt x="76" y="472"/>
                    <a:pt x="77" y="473"/>
                  </a:cubicBezTo>
                  <a:cubicBezTo>
                    <a:pt x="79" y="474"/>
                    <a:pt x="80" y="475"/>
                    <a:pt x="81" y="477"/>
                  </a:cubicBezTo>
                  <a:cubicBezTo>
                    <a:pt x="82" y="478"/>
                    <a:pt x="83" y="478"/>
                    <a:pt x="83" y="478"/>
                  </a:cubicBezTo>
                  <a:cubicBezTo>
                    <a:pt x="82" y="478"/>
                    <a:pt x="78" y="479"/>
                    <a:pt x="77" y="477"/>
                  </a:cubicBezTo>
                  <a:cubicBezTo>
                    <a:pt x="75" y="476"/>
                    <a:pt x="74" y="476"/>
                    <a:pt x="73" y="476"/>
                  </a:cubicBezTo>
                  <a:cubicBezTo>
                    <a:pt x="72" y="476"/>
                    <a:pt x="70" y="477"/>
                    <a:pt x="69" y="476"/>
                  </a:cubicBezTo>
                  <a:cubicBezTo>
                    <a:pt x="68" y="476"/>
                    <a:pt x="65" y="476"/>
                    <a:pt x="67" y="472"/>
                  </a:cubicBezTo>
                  <a:cubicBezTo>
                    <a:pt x="69" y="468"/>
                    <a:pt x="70" y="469"/>
                    <a:pt x="71" y="468"/>
                  </a:cubicBezTo>
                  <a:cubicBezTo>
                    <a:pt x="72" y="468"/>
                    <a:pt x="74" y="464"/>
                    <a:pt x="73" y="464"/>
                  </a:cubicBezTo>
                  <a:cubicBezTo>
                    <a:pt x="71" y="464"/>
                    <a:pt x="71" y="465"/>
                    <a:pt x="70" y="462"/>
                  </a:cubicBezTo>
                  <a:cubicBezTo>
                    <a:pt x="69" y="458"/>
                    <a:pt x="70" y="456"/>
                    <a:pt x="70" y="456"/>
                  </a:cubicBezTo>
                  <a:cubicBezTo>
                    <a:pt x="70" y="456"/>
                    <a:pt x="70" y="453"/>
                    <a:pt x="69" y="452"/>
                  </a:cubicBezTo>
                  <a:cubicBezTo>
                    <a:pt x="69" y="452"/>
                    <a:pt x="69" y="447"/>
                    <a:pt x="69" y="447"/>
                  </a:cubicBezTo>
                  <a:cubicBezTo>
                    <a:pt x="69" y="447"/>
                    <a:pt x="67" y="444"/>
                    <a:pt x="66" y="447"/>
                  </a:cubicBezTo>
                  <a:cubicBezTo>
                    <a:pt x="65" y="449"/>
                    <a:pt x="64" y="451"/>
                    <a:pt x="64" y="453"/>
                  </a:cubicBezTo>
                  <a:cubicBezTo>
                    <a:pt x="64" y="454"/>
                    <a:pt x="61" y="459"/>
                    <a:pt x="60" y="460"/>
                  </a:cubicBezTo>
                  <a:cubicBezTo>
                    <a:pt x="59" y="461"/>
                    <a:pt x="60" y="463"/>
                    <a:pt x="59" y="463"/>
                  </a:cubicBezTo>
                  <a:cubicBezTo>
                    <a:pt x="57" y="464"/>
                    <a:pt x="57" y="461"/>
                    <a:pt x="54" y="464"/>
                  </a:cubicBezTo>
                  <a:cubicBezTo>
                    <a:pt x="52" y="467"/>
                    <a:pt x="52" y="467"/>
                    <a:pt x="48" y="468"/>
                  </a:cubicBezTo>
                  <a:cubicBezTo>
                    <a:pt x="44" y="468"/>
                    <a:pt x="45" y="469"/>
                    <a:pt x="42" y="470"/>
                  </a:cubicBezTo>
                  <a:cubicBezTo>
                    <a:pt x="39" y="472"/>
                    <a:pt x="34" y="472"/>
                    <a:pt x="34" y="474"/>
                  </a:cubicBezTo>
                  <a:cubicBezTo>
                    <a:pt x="33" y="475"/>
                    <a:pt x="32" y="473"/>
                    <a:pt x="31" y="474"/>
                  </a:cubicBezTo>
                  <a:cubicBezTo>
                    <a:pt x="30" y="475"/>
                    <a:pt x="29" y="476"/>
                    <a:pt x="27" y="476"/>
                  </a:cubicBezTo>
                  <a:cubicBezTo>
                    <a:pt x="26" y="477"/>
                    <a:pt x="22" y="480"/>
                    <a:pt x="23" y="477"/>
                  </a:cubicBezTo>
                  <a:cubicBezTo>
                    <a:pt x="23" y="477"/>
                    <a:pt x="28" y="473"/>
                    <a:pt x="30" y="471"/>
                  </a:cubicBezTo>
                  <a:cubicBezTo>
                    <a:pt x="31" y="470"/>
                    <a:pt x="31" y="464"/>
                    <a:pt x="31" y="464"/>
                  </a:cubicBezTo>
                  <a:cubicBezTo>
                    <a:pt x="31" y="464"/>
                    <a:pt x="38" y="458"/>
                    <a:pt x="41" y="455"/>
                  </a:cubicBezTo>
                  <a:cubicBezTo>
                    <a:pt x="44" y="453"/>
                    <a:pt x="54" y="443"/>
                    <a:pt x="54" y="441"/>
                  </a:cubicBezTo>
                  <a:cubicBezTo>
                    <a:pt x="55" y="438"/>
                    <a:pt x="60" y="434"/>
                    <a:pt x="60" y="434"/>
                  </a:cubicBezTo>
                  <a:cubicBezTo>
                    <a:pt x="60" y="434"/>
                    <a:pt x="64" y="431"/>
                    <a:pt x="65" y="428"/>
                  </a:cubicBezTo>
                  <a:cubicBezTo>
                    <a:pt x="66" y="426"/>
                    <a:pt x="70" y="424"/>
                    <a:pt x="70" y="424"/>
                  </a:cubicBezTo>
                  <a:cubicBezTo>
                    <a:pt x="70" y="423"/>
                    <a:pt x="70" y="419"/>
                    <a:pt x="71" y="419"/>
                  </a:cubicBezTo>
                  <a:cubicBezTo>
                    <a:pt x="72" y="418"/>
                    <a:pt x="79" y="413"/>
                    <a:pt x="80" y="411"/>
                  </a:cubicBezTo>
                  <a:cubicBezTo>
                    <a:pt x="82" y="410"/>
                    <a:pt x="85" y="405"/>
                    <a:pt x="86" y="405"/>
                  </a:cubicBezTo>
                  <a:cubicBezTo>
                    <a:pt x="87" y="405"/>
                    <a:pt x="89" y="403"/>
                    <a:pt x="89" y="403"/>
                  </a:cubicBezTo>
                  <a:cubicBezTo>
                    <a:pt x="89" y="403"/>
                    <a:pt x="94" y="406"/>
                    <a:pt x="96" y="406"/>
                  </a:cubicBezTo>
                  <a:cubicBezTo>
                    <a:pt x="97" y="406"/>
                    <a:pt x="100" y="402"/>
                    <a:pt x="100" y="400"/>
                  </a:cubicBezTo>
                  <a:cubicBezTo>
                    <a:pt x="100" y="398"/>
                    <a:pt x="110" y="392"/>
                    <a:pt x="112" y="391"/>
                  </a:cubicBezTo>
                  <a:cubicBezTo>
                    <a:pt x="114" y="389"/>
                    <a:pt x="120" y="386"/>
                    <a:pt x="120" y="384"/>
                  </a:cubicBezTo>
                  <a:cubicBezTo>
                    <a:pt x="120" y="382"/>
                    <a:pt x="124" y="376"/>
                    <a:pt x="124" y="376"/>
                  </a:cubicBezTo>
                  <a:cubicBezTo>
                    <a:pt x="124" y="376"/>
                    <a:pt x="133" y="369"/>
                    <a:pt x="139" y="366"/>
                  </a:cubicBezTo>
                  <a:cubicBezTo>
                    <a:pt x="144" y="363"/>
                    <a:pt x="148" y="359"/>
                    <a:pt x="149" y="358"/>
                  </a:cubicBezTo>
                  <a:cubicBezTo>
                    <a:pt x="150" y="357"/>
                    <a:pt x="156" y="354"/>
                    <a:pt x="157" y="353"/>
                  </a:cubicBezTo>
                  <a:cubicBezTo>
                    <a:pt x="158" y="352"/>
                    <a:pt x="162" y="348"/>
                    <a:pt x="167" y="346"/>
                  </a:cubicBezTo>
                  <a:cubicBezTo>
                    <a:pt x="171" y="343"/>
                    <a:pt x="176" y="339"/>
                    <a:pt x="177" y="339"/>
                  </a:cubicBezTo>
                  <a:cubicBezTo>
                    <a:pt x="179" y="339"/>
                    <a:pt x="182" y="337"/>
                    <a:pt x="181" y="339"/>
                  </a:cubicBezTo>
                  <a:cubicBezTo>
                    <a:pt x="181" y="341"/>
                    <a:pt x="178" y="341"/>
                    <a:pt x="178" y="344"/>
                  </a:cubicBezTo>
                  <a:close/>
                  <a:moveTo>
                    <a:pt x="1062" y="872"/>
                  </a:moveTo>
                  <a:cubicBezTo>
                    <a:pt x="1064" y="873"/>
                    <a:pt x="1065" y="875"/>
                    <a:pt x="1065" y="873"/>
                  </a:cubicBezTo>
                  <a:cubicBezTo>
                    <a:pt x="1065" y="870"/>
                    <a:pt x="1065" y="872"/>
                    <a:pt x="1065" y="870"/>
                  </a:cubicBezTo>
                  <a:cubicBezTo>
                    <a:pt x="1065" y="867"/>
                    <a:pt x="1066" y="867"/>
                    <a:pt x="1067" y="867"/>
                  </a:cubicBezTo>
                  <a:cubicBezTo>
                    <a:pt x="1067" y="866"/>
                    <a:pt x="1066" y="863"/>
                    <a:pt x="1068" y="865"/>
                  </a:cubicBezTo>
                  <a:cubicBezTo>
                    <a:pt x="1069" y="867"/>
                    <a:pt x="1075" y="878"/>
                    <a:pt x="1075" y="880"/>
                  </a:cubicBezTo>
                  <a:cubicBezTo>
                    <a:pt x="1075" y="881"/>
                    <a:pt x="1077" y="886"/>
                    <a:pt x="1078" y="889"/>
                  </a:cubicBezTo>
                  <a:cubicBezTo>
                    <a:pt x="1080" y="891"/>
                    <a:pt x="1087" y="901"/>
                    <a:pt x="1087" y="902"/>
                  </a:cubicBezTo>
                  <a:cubicBezTo>
                    <a:pt x="1087" y="904"/>
                    <a:pt x="1092" y="911"/>
                    <a:pt x="1093" y="913"/>
                  </a:cubicBezTo>
                  <a:cubicBezTo>
                    <a:pt x="1095" y="915"/>
                    <a:pt x="1098" y="921"/>
                    <a:pt x="1098" y="922"/>
                  </a:cubicBezTo>
                  <a:cubicBezTo>
                    <a:pt x="1098" y="923"/>
                    <a:pt x="1100" y="921"/>
                    <a:pt x="1098" y="926"/>
                  </a:cubicBezTo>
                  <a:cubicBezTo>
                    <a:pt x="1097" y="930"/>
                    <a:pt x="1092" y="931"/>
                    <a:pt x="1093" y="934"/>
                  </a:cubicBezTo>
                  <a:cubicBezTo>
                    <a:pt x="1094" y="937"/>
                    <a:pt x="1096" y="939"/>
                    <a:pt x="1094" y="939"/>
                  </a:cubicBezTo>
                  <a:cubicBezTo>
                    <a:pt x="1091" y="939"/>
                    <a:pt x="1091" y="936"/>
                    <a:pt x="1090" y="939"/>
                  </a:cubicBezTo>
                  <a:cubicBezTo>
                    <a:pt x="1090" y="942"/>
                    <a:pt x="1091" y="940"/>
                    <a:pt x="1090" y="944"/>
                  </a:cubicBezTo>
                  <a:cubicBezTo>
                    <a:pt x="1088" y="947"/>
                    <a:pt x="1089" y="951"/>
                    <a:pt x="1088" y="948"/>
                  </a:cubicBezTo>
                  <a:cubicBezTo>
                    <a:pt x="1087" y="946"/>
                    <a:pt x="1088" y="945"/>
                    <a:pt x="1087" y="943"/>
                  </a:cubicBezTo>
                  <a:cubicBezTo>
                    <a:pt x="1085" y="941"/>
                    <a:pt x="1084" y="941"/>
                    <a:pt x="1082" y="940"/>
                  </a:cubicBezTo>
                  <a:cubicBezTo>
                    <a:pt x="1081" y="940"/>
                    <a:pt x="1083" y="945"/>
                    <a:pt x="1079" y="939"/>
                  </a:cubicBezTo>
                  <a:cubicBezTo>
                    <a:pt x="1076" y="933"/>
                    <a:pt x="1075" y="929"/>
                    <a:pt x="1074" y="928"/>
                  </a:cubicBezTo>
                  <a:cubicBezTo>
                    <a:pt x="1073" y="926"/>
                    <a:pt x="1073" y="925"/>
                    <a:pt x="1070" y="925"/>
                  </a:cubicBezTo>
                  <a:cubicBezTo>
                    <a:pt x="1068" y="925"/>
                    <a:pt x="1068" y="924"/>
                    <a:pt x="1068" y="923"/>
                  </a:cubicBezTo>
                  <a:cubicBezTo>
                    <a:pt x="1068" y="923"/>
                    <a:pt x="1066" y="921"/>
                    <a:pt x="1065" y="920"/>
                  </a:cubicBezTo>
                  <a:cubicBezTo>
                    <a:pt x="1064" y="919"/>
                    <a:pt x="1064" y="917"/>
                    <a:pt x="1062" y="916"/>
                  </a:cubicBezTo>
                  <a:cubicBezTo>
                    <a:pt x="1060" y="915"/>
                    <a:pt x="1061" y="916"/>
                    <a:pt x="1059" y="913"/>
                  </a:cubicBezTo>
                  <a:cubicBezTo>
                    <a:pt x="1057" y="910"/>
                    <a:pt x="1057" y="910"/>
                    <a:pt x="1055" y="908"/>
                  </a:cubicBezTo>
                  <a:cubicBezTo>
                    <a:pt x="1052" y="906"/>
                    <a:pt x="1051" y="906"/>
                    <a:pt x="1051" y="906"/>
                  </a:cubicBezTo>
                  <a:cubicBezTo>
                    <a:pt x="1051" y="906"/>
                    <a:pt x="1054" y="901"/>
                    <a:pt x="1051" y="900"/>
                  </a:cubicBezTo>
                  <a:cubicBezTo>
                    <a:pt x="1048" y="899"/>
                    <a:pt x="1045" y="898"/>
                    <a:pt x="1045" y="898"/>
                  </a:cubicBezTo>
                  <a:cubicBezTo>
                    <a:pt x="1045" y="896"/>
                    <a:pt x="1045" y="896"/>
                    <a:pt x="1045" y="896"/>
                  </a:cubicBezTo>
                  <a:cubicBezTo>
                    <a:pt x="1045" y="896"/>
                    <a:pt x="1045" y="896"/>
                    <a:pt x="1047" y="893"/>
                  </a:cubicBezTo>
                  <a:cubicBezTo>
                    <a:pt x="1048" y="889"/>
                    <a:pt x="1048" y="889"/>
                    <a:pt x="1050" y="887"/>
                  </a:cubicBezTo>
                  <a:cubicBezTo>
                    <a:pt x="1051" y="886"/>
                    <a:pt x="1050" y="886"/>
                    <a:pt x="1051" y="884"/>
                  </a:cubicBezTo>
                  <a:cubicBezTo>
                    <a:pt x="1052" y="883"/>
                    <a:pt x="1053" y="882"/>
                    <a:pt x="1053" y="881"/>
                  </a:cubicBezTo>
                  <a:cubicBezTo>
                    <a:pt x="1053" y="880"/>
                    <a:pt x="1054" y="879"/>
                    <a:pt x="1056" y="879"/>
                  </a:cubicBezTo>
                  <a:cubicBezTo>
                    <a:pt x="1058" y="880"/>
                    <a:pt x="1058" y="880"/>
                    <a:pt x="1060" y="879"/>
                  </a:cubicBezTo>
                  <a:cubicBezTo>
                    <a:pt x="1061" y="877"/>
                    <a:pt x="1061" y="876"/>
                    <a:pt x="1061" y="874"/>
                  </a:cubicBezTo>
                  <a:cubicBezTo>
                    <a:pt x="1061" y="872"/>
                    <a:pt x="1060" y="872"/>
                    <a:pt x="1059" y="871"/>
                  </a:cubicBezTo>
                  <a:cubicBezTo>
                    <a:pt x="1058" y="870"/>
                    <a:pt x="1057" y="868"/>
                    <a:pt x="1059" y="868"/>
                  </a:cubicBezTo>
                  <a:cubicBezTo>
                    <a:pt x="1061" y="869"/>
                    <a:pt x="1061" y="870"/>
                    <a:pt x="1062" y="872"/>
                  </a:cubicBezTo>
                  <a:close/>
                  <a:moveTo>
                    <a:pt x="1036" y="802"/>
                  </a:moveTo>
                  <a:cubicBezTo>
                    <a:pt x="1038" y="806"/>
                    <a:pt x="1042" y="809"/>
                    <a:pt x="1042" y="810"/>
                  </a:cubicBezTo>
                  <a:cubicBezTo>
                    <a:pt x="1042" y="811"/>
                    <a:pt x="1045" y="816"/>
                    <a:pt x="1047" y="820"/>
                  </a:cubicBezTo>
                  <a:cubicBezTo>
                    <a:pt x="1048" y="823"/>
                    <a:pt x="1052" y="827"/>
                    <a:pt x="1052" y="830"/>
                  </a:cubicBezTo>
                  <a:cubicBezTo>
                    <a:pt x="1052" y="833"/>
                    <a:pt x="1054" y="837"/>
                    <a:pt x="1055" y="840"/>
                  </a:cubicBezTo>
                  <a:cubicBezTo>
                    <a:pt x="1055" y="843"/>
                    <a:pt x="1058" y="849"/>
                    <a:pt x="1058" y="850"/>
                  </a:cubicBezTo>
                  <a:cubicBezTo>
                    <a:pt x="1058" y="851"/>
                    <a:pt x="1054" y="867"/>
                    <a:pt x="1054" y="869"/>
                  </a:cubicBezTo>
                  <a:cubicBezTo>
                    <a:pt x="1053" y="871"/>
                    <a:pt x="1052" y="874"/>
                    <a:pt x="1050" y="876"/>
                  </a:cubicBezTo>
                  <a:cubicBezTo>
                    <a:pt x="1049" y="878"/>
                    <a:pt x="1048" y="880"/>
                    <a:pt x="1047" y="882"/>
                  </a:cubicBezTo>
                  <a:cubicBezTo>
                    <a:pt x="1046" y="884"/>
                    <a:pt x="1044" y="888"/>
                    <a:pt x="1044" y="889"/>
                  </a:cubicBezTo>
                  <a:cubicBezTo>
                    <a:pt x="1043" y="890"/>
                    <a:pt x="1041" y="891"/>
                    <a:pt x="1041" y="889"/>
                  </a:cubicBezTo>
                  <a:cubicBezTo>
                    <a:pt x="1041" y="888"/>
                    <a:pt x="1043" y="883"/>
                    <a:pt x="1042" y="883"/>
                  </a:cubicBezTo>
                  <a:cubicBezTo>
                    <a:pt x="1041" y="883"/>
                    <a:pt x="1041" y="886"/>
                    <a:pt x="1040" y="883"/>
                  </a:cubicBezTo>
                  <a:cubicBezTo>
                    <a:pt x="1038" y="879"/>
                    <a:pt x="1038" y="878"/>
                    <a:pt x="1038" y="875"/>
                  </a:cubicBezTo>
                  <a:cubicBezTo>
                    <a:pt x="1038" y="871"/>
                    <a:pt x="1040" y="872"/>
                    <a:pt x="1038" y="868"/>
                  </a:cubicBezTo>
                  <a:cubicBezTo>
                    <a:pt x="1036" y="863"/>
                    <a:pt x="1035" y="864"/>
                    <a:pt x="1036" y="862"/>
                  </a:cubicBezTo>
                  <a:cubicBezTo>
                    <a:pt x="1036" y="859"/>
                    <a:pt x="1036" y="857"/>
                    <a:pt x="1035" y="854"/>
                  </a:cubicBezTo>
                  <a:cubicBezTo>
                    <a:pt x="1034" y="851"/>
                    <a:pt x="1039" y="844"/>
                    <a:pt x="1037" y="840"/>
                  </a:cubicBezTo>
                  <a:cubicBezTo>
                    <a:pt x="1034" y="836"/>
                    <a:pt x="1034" y="832"/>
                    <a:pt x="1034" y="831"/>
                  </a:cubicBezTo>
                  <a:cubicBezTo>
                    <a:pt x="1034" y="830"/>
                    <a:pt x="1039" y="837"/>
                    <a:pt x="1039" y="837"/>
                  </a:cubicBezTo>
                  <a:cubicBezTo>
                    <a:pt x="1039" y="837"/>
                    <a:pt x="1044" y="839"/>
                    <a:pt x="1042" y="836"/>
                  </a:cubicBezTo>
                  <a:cubicBezTo>
                    <a:pt x="1040" y="832"/>
                    <a:pt x="1036" y="829"/>
                    <a:pt x="1035" y="827"/>
                  </a:cubicBezTo>
                  <a:cubicBezTo>
                    <a:pt x="1035" y="824"/>
                    <a:pt x="1033" y="825"/>
                    <a:pt x="1033" y="822"/>
                  </a:cubicBezTo>
                  <a:cubicBezTo>
                    <a:pt x="1033" y="819"/>
                    <a:pt x="1037" y="819"/>
                    <a:pt x="1038" y="817"/>
                  </a:cubicBezTo>
                  <a:cubicBezTo>
                    <a:pt x="1040" y="814"/>
                    <a:pt x="1038" y="812"/>
                    <a:pt x="1038" y="809"/>
                  </a:cubicBezTo>
                  <a:cubicBezTo>
                    <a:pt x="1037" y="807"/>
                    <a:pt x="1033" y="804"/>
                    <a:pt x="1033" y="804"/>
                  </a:cubicBezTo>
                  <a:cubicBezTo>
                    <a:pt x="1033" y="804"/>
                    <a:pt x="1034" y="798"/>
                    <a:pt x="1036" y="802"/>
                  </a:cubicBezTo>
                  <a:close/>
                  <a:moveTo>
                    <a:pt x="894" y="778"/>
                  </a:moveTo>
                  <a:cubicBezTo>
                    <a:pt x="893" y="779"/>
                    <a:pt x="891" y="780"/>
                    <a:pt x="889" y="780"/>
                  </a:cubicBezTo>
                  <a:cubicBezTo>
                    <a:pt x="888" y="781"/>
                    <a:pt x="886" y="775"/>
                    <a:pt x="884" y="772"/>
                  </a:cubicBezTo>
                  <a:cubicBezTo>
                    <a:pt x="883" y="769"/>
                    <a:pt x="878" y="762"/>
                    <a:pt x="878" y="760"/>
                  </a:cubicBezTo>
                  <a:cubicBezTo>
                    <a:pt x="877" y="757"/>
                    <a:pt x="873" y="748"/>
                    <a:pt x="872" y="746"/>
                  </a:cubicBezTo>
                  <a:cubicBezTo>
                    <a:pt x="872" y="743"/>
                    <a:pt x="868" y="737"/>
                    <a:pt x="867" y="736"/>
                  </a:cubicBezTo>
                  <a:cubicBezTo>
                    <a:pt x="867" y="734"/>
                    <a:pt x="865" y="726"/>
                    <a:pt x="864" y="725"/>
                  </a:cubicBezTo>
                  <a:cubicBezTo>
                    <a:pt x="864" y="723"/>
                    <a:pt x="861" y="718"/>
                    <a:pt x="860" y="716"/>
                  </a:cubicBezTo>
                  <a:cubicBezTo>
                    <a:pt x="859" y="715"/>
                    <a:pt x="856" y="708"/>
                    <a:pt x="855" y="706"/>
                  </a:cubicBezTo>
                  <a:cubicBezTo>
                    <a:pt x="855" y="706"/>
                    <a:pt x="854" y="703"/>
                    <a:pt x="854" y="702"/>
                  </a:cubicBezTo>
                  <a:cubicBezTo>
                    <a:pt x="853" y="702"/>
                    <a:pt x="853" y="702"/>
                    <a:pt x="853" y="702"/>
                  </a:cubicBezTo>
                  <a:cubicBezTo>
                    <a:pt x="853" y="701"/>
                    <a:pt x="853" y="701"/>
                    <a:pt x="853" y="701"/>
                  </a:cubicBezTo>
                  <a:cubicBezTo>
                    <a:pt x="853" y="701"/>
                    <a:pt x="853" y="701"/>
                    <a:pt x="854" y="702"/>
                  </a:cubicBezTo>
                  <a:cubicBezTo>
                    <a:pt x="857" y="702"/>
                    <a:pt x="857" y="702"/>
                    <a:pt x="857" y="702"/>
                  </a:cubicBezTo>
                  <a:cubicBezTo>
                    <a:pt x="859" y="700"/>
                    <a:pt x="859" y="700"/>
                    <a:pt x="859" y="700"/>
                  </a:cubicBezTo>
                  <a:cubicBezTo>
                    <a:pt x="859" y="700"/>
                    <a:pt x="885" y="739"/>
                    <a:pt x="892" y="750"/>
                  </a:cubicBezTo>
                  <a:cubicBezTo>
                    <a:pt x="899" y="757"/>
                    <a:pt x="899" y="756"/>
                    <a:pt x="899" y="756"/>
                  </a:cubicBezTo>
                  <a:cubicBezTo>
                    <a:pt x="899" y="756"/>
                    <a:pt x="905" y="758"/>
                    <a:pt x="902" y="750"/>
                  </a:cubicBezTo>
                  <a:cubicBezTo>
                    <a:pt x="900" y="742"/>
                    <a:pt x="896" y="737"/>
                    <a:pt x="896" y="737"/>
                  </a:cubicBezTo>
                  <a:cubicBezTo>
                    <a:pt x="896" y="737"/>
                    <a:pt x="883" y="722"/>
                    <a:pt x="883" y="722"/>
                  </a:cubicBezTo>
                  <a:cubicBezTo>
                    <a:pt x="883" y="721"/>
                    <a:pt x="885" y="717"/>
                    <a:pt x="881" y="715"/>
                  </a:cubicBezTo>
                  <a:cubicBezTo>
                    <a:pt x="877" y="712"/>
                    <a:pt x="875" y="710"/>
                    <a:pt x="875" y="710"/>
                  </a:cubicBezTo>
                  <a:cubicBezTo>
                    <a:pt x="873" y="705"/>
                    <a:pt x="873" y="705"/>
                    <a:pt x="873" y="705"/>
                  </a:cubicBezTo>
                  <a:cubicBezTo>
                    <a:pt x="873" y="705"/>
                    <a:pt x="893" y="713"/>
                    <a:pt x="900" y="718"/>
                  </a:cubicBezTo>
                  <a:cubicBezTo>
                    <a:pt x="908" y="722"/>
                    <a:pt x="914" y="726"/>
                    <a:pt x="914" y="726"/>
                  </a:cubicBezTo>
                  <a:cubicBezTo>
                    <a:pt x="914" y="726"/>
                    <a:pt x="919" y="733"/>
                    <a:pt x="923" y="733"/>
                  </a:cubicBezTo>
                  <a:cubicBezTo>
                    <a:pt x="923" y="733"/>
                    <a:pt x="915" y="747"/>
                    <a:pt x="914" y="748"/>
                  </a:cubicBezTo>
                  <a:cubicBezTo>
                    <a:pt x="914" y="749"/>
                    <a:pt x="912" y="751"/>
                    <a:pt x="910" y="753"/>
                  </a:cubicBezTo>
                  <a:cubicBezTo>
                    <a:pt x="909" y="755"/>
                    <a:pt x="908" y="757"/>
                    <a:pt x="906" y="759"/>
                  </a:cubicBezTo>
                  <a:cubicBezTo>
                    <a:pt x="905" y="761"/>
                    <a:pt x="904" y="765"/>
                    <a:pt x="904" y="765"/>
                  </a:cubicBezTo>
                  <a:cubicBezTo>
                    <a:pt x="904" y="765"/>
                    <a:pt x="902" y="767"/>
                    <a:pt x="901" y="768"/>
                  </a:cubicBezTo>
                  <a:cubicBezTo>
                    <a:pt x="899" y="769"/>
                    <a:pt x="899" y="773"/>
                    <a:pt x="898" y="774"/>
                  </a:cubicBezTo>
                  <a:cubicBezTo>
                    <a:pt x="897" y="775"/>
                    <a:pt x="894" y="777"/>
                    <a:pt x="894" y="778"/>
                  </a:cubicBezTo>
                  <a:close/>
                  <a:moveTo>
                    <a:pt x="983" y="808"/>
                  </a:moveTo>
                  <a:cubicBezTo>
                    <a:pt x="984" y="811"/>
                    <a:pt x="982" y="812"/>
                    <a:pt x="982" y="815"/>
                  </a:cubicBezTo>
                  <a:cubicBezTo>
                    <a:pt x="983" y="819"/>
                    <a:pt x="985" y="824"/>
                    <a:pt x="985" y="825"/>
                  </a:cubicBezTo>
                  <a:cubicBezTo>
                    <a:pt x="985" y="826"/>
                    <a:pt x="984" y="828"/>
                    <a:pt x="984" y="831"/>
                  </a:cubicBezTo>
                  <a:cubicBezTo>
                    <a:pt x="984" y="833"/>
                    <a:pt x="987" y="844"/>
                    <a:pt x="989" y="845"/>
                  </a:cubicBezTo>
                  <a:cubicBezTo>
                    <a:pt x="990" y="847"/>
                    <a:pt x="989" y="848"/>
                    <a:pt x="988" y="851"/>
                  </a:cubicBezTo>
                  <a:cubicBezTo>
                    <a:pt x="988" y="855"/>
                    <a:pt x="988" y="859"/>
                    <a:pt x="988" y="859"/>
                  </a:cubicBezTo>
                  <a:cubicBezTo>
                    <a:pt x="988" y="859"/>
                    <a:pt x="988" y="860"/>
                    <a:pt x="986" y="860"/>
                  </a:cubicBezTo>
                  <a:cubicBezTo>
                    <a:pt x="984" y="860"/>
                    <a:pt x="979" y="857"/>
                    <a:pt x="978" y="857"/>
                  </a:cubicBezTo>
                  <a:cubicBezTo>
                    <a:pt x="977" y="857"/>
                    <a:pt x="973" y="857"/>
                    <a:pt x="971" y="855"/>
                  </a:cubicBezTo>
                  <a:cubicBezTo>
                    <a:pt x="968" y="853"/>
                    <a:pt x="966" y="853"/>
                    <a:pt x="963" y="852"/>
                  </a:cubicBezTo>
                  <a:cubicBezTo>
                    <a:pt x="960" y="851"/>
                    <a:pt x="961" y="852"/>
                    <a:pt x="958" y="850"/>
                  </a:cubicBezTo>
                  <a:cubicBezTo>
                    <a:pt x="955" y="847"/>
                    <a:pt x="956" y="848"/>
                    <a:pt x="953" y="847"/>
                  </a:cubicBezTo>
                  <a:cubicBezTo>
                    <a:pt x="950" y="845"/>
                    <a:pt x="948" y="842"/>
                    <a:pt x="948" y="842"/>
                  </a:cubicBezTo>
                  <a:cubicBezTo>
                    <a:pt x="945" y="841"/>
                    <a:pt x="945" y="841"/>
                    <a:pt x="945" y="841"/>
                  </a:cubicBezTo>
                  <a:cubicBezTo>
                    <a:pt x="945" y="841"/>
                    <a:pt x="952" y="837"/>
                    <a:pt x="952" y="836"/>
                  </a:cubicBezTo>
                  <a:cubicBezTo>
                    <a:pt x="951" y="834"/>
                    <a:pt x="947" y="834"/>
                    <a:pt x="947" y="834"/>
                  </a:cubicBezTo>
                  <a:cubicBezTo>
                    <a:pt x="947" y="834"/>
                    <a:pt x="955" y="834"/>
                    <a:pt x="956" y="833"/>
                  </a:cubicBezTo>
                  <a:cubicBezTo>
                    <a:pt x="956" y="831"/>
                    <a:pt x="956" y="829"/>
                    <a:pt x="954" y="829"/>
                  </a:cubicBezTo>
                  <a:cubicBezTo>
                    <a:pt x="952" y="828"/>
                    <a:pt x="951" y="827"/>
                    <a:pt x="953" y="827"/>
                  </a:cubicBezTo>
                  <a:cubicBezTo>
                    <a:pt x="954" y="827"/>
                    <a:pt x="957" y="824"/>
                    <a:pt x="958" y="823"/>
                  </a:cubicBezTo>
                  <a:cubicBezTo>
                    <a:pt x="958" y="822"/>
                    <a:pt x="958" y="821"/>
                    <a:pt x="957" y="821"/>
                  </a:cubicBezTo>
                  <a:cubicBezTo>
                    <a:pt x="956" y="820"/>
                    <a:pt x="960" y="817"/>
                    <a:pt x="963" y="814"/>
                  </a:cubicBezTo>
                  <a:cubicBezTo>
                    <a:pt x="966" y="811"/>
                    <a:pt x="966" y="810"/>
                    <a:pt x="966" y="808"/>
                  </a:cubicBezTo>
                  <a:cubicBezTo>
                    <a:pt x="966" y="805"/>
                    <a:pt x="967" y="805"/>
                    <a:pt x="965" y="802"/>
                  </a:cubicBezTo>
                  <a:cubicBezTo>
                    <a:pt x="963" y="799"/>
                    <a:pt x="960" y="800"/>
                    <a:pt x="963" y="799"/>
                  </a:cubicBezTo>
                  <a:cubicBezTo>
                    <a:pt x="966" y="798"/>
                    <a:pt x="968" y="798"/>
                    <a:pt x="969" y="797"/>
                  </a:cubicBezTo>
                  <a:cubicBezTo>
                    <a:pt x="969" y="795"/>
                    <a:pt x="969" y="793"/>
                    <a:pt x="969" y="793"/>
                  </a:cubicBezTo>
                  <a:cubicBezTo>
                    <a:pt x="969" y="793"/>
                    <a:pt x="965" y="794"/>
                    <a:pt x="968" y="792"/>
                  </a:cubicBezTo>
                  <a:cubicBezTo>
                    <a:pt x="971" y="790"/>
                    <a:pt x="973" y="787"/>
                    <a:pt x="973" y="787"/>
                  </a:cubicBezTo>
                  <a:cubicBezTo>
                    <a:pt x="972" y="784"/>
                    <a:pt x="972" y="784"/>
                    <a:pt x="972" y="784"/>
                  </a:cubicBezTo>
                  <a:cubicBezTo>
                    <a:pt x="974" y="784"/>
                    <a:pt x="974" y="784"/>
                    <a:pt x="974" y="784"/>
                  </a:cubicBezTo>
                  <a:cubicBezTo>
                    <a:pt x="976" y="786"/>
                    <a:pt x="976" y="786"/>
                    <a:pt x="976" y="786"/>
                  </a:cubicBezTo>
                  <a:cubicBezTo>
                    <a:pt x="976" y="786"/>
                    <a:pt x="976" y="785"/>
                    <a:pt x="976" y="788"/>
                  </a:cubicBezTo>
                  <a:cubicBezTo>
                    <a:pt x="976" y="790"/>
                    <a:pt x="977" y="789"/>
                    <a:pt x="977" y="793"/>
                  </a:cubicBezTo>
                  <a:cubicBezTo>
                    <a:pt x="977" y="796"/>
                    <a:pt x="982" y="806"/>
                    <a:pt x="983" y="808"/>
                  </a:cubicBezTo>
                  <a:close/>
                  <a:moveTo>
                    <a:pt x="950" y="727"/>
                  </a:moveTo>
                  <a:cubicBezTo>
                    <a:pt x="950" y="726"/>
                    <a:pt x="953" y="726"/>
                    <a:pt x="953" y="726"/>
                  </a:cubicBezTo>
                  <a:cubicBezTo>
                    <a:pt x="956" y="725"/>
                    <a:pt x="956" y="725"/>
                    <a:pt x="956" y="725"/>
                  </a:cubicBezTo>
                  <a:cubicBezTo>
                    <a:pt x="956" y="725"/>
                    <a:pt x="960" y="728"/>
                    <a:pt x="961" y="728"/>
                  </a:cubicBezTo>
                  <a:cubicBezTo>
                    <a:pt x="962" y="729"/>
                    <a:pt x="965" y="730"/>
                    <a:pt x="965" y="731"/>
                  </a:cubicBezTo>
                  <a:cubicBezTo>
                    <a:pt x="965" y="732"/>
                    <a:pt x="964" y="736"/>
                    <a:pt x="966" y="736"/>
                  </a:cubicBezTo>
                  <a:cubicBezTo>
                    <a:pt x="968" y="737"/>
                    <a:pt x="973" y="734"/>
                    <a:pt x="973" y="734"/>
                  </a:cubicBezTo>
                  <a:cubicBezTo>
                    <a:pt x="973" y="734"/>
                    <a:pt x="973" y="729"/>
                    <a:pt x="972" y="728"/>
                  </a:cubicBezTo>
                  <a:cubicBezTo>
                    <a:pt x="971" y="727"/>
                    <a:pt x="968" y="724"/>
                    <a:pt x="967" y="723"/>
                  </a:cubicBezTo>
                  <a:cubicBezTo>
                    <a:pt x="966" y="722"/>
                    <a:pt x="962" y="719"/>
                    <a:pt x="962" y="719"/>
                  </a:cubicBezTo>
                  <a:cubicBezTo>
                    <a:pt x="962" y="719"/>
                    <a:pt x="966" y="716"/>
                    <a:pt x="968" y="715"/>
                  </a:cubicBezTo>
                  <a:cubicBezTo>
                    <a:pt x="970" y="714"/>
                    <a:pt x="972" y="714"/>
                    <a:pt x="972" y="713"/>
                  </a:cubicBezTo>
                  <a:cubicBezTo>
                    <a:pt x="972" y="712"/>
                    <a:pt x="972" y="709"/>
                    <a:pt x="972" y="709"/>
                  </a:cubicBezTo>
                  <a:cubicBezTo>
                    <a:pt x="972" y="709"/>
                    <a:pt x="972" y="707"/>
                    <a:pt x="973" y="707"/>
                  </a:cubicBezTo>
                  <a:cubicBezTo>
                    <a:pt x="974" y="707"/>
                    <a:pt x="976" y="710"/>
                    <a:pt x="978" y="710"/>
                  </a:cubicBezTo>
                  <a:cubicBezTo>
                    <a:pt x="980" y="711"/>
                    <a:pt x="980" y="713"/>
                    <a:pt x="980" y="714"/>
                  </a:cubicBezTo>
                  <a:cubicBezTo>
                    <a:pt x="980" y="719"/>
                    <a:pt x="980" y="719"/>
                    <a:pt x="980" y="719"/>
                  </a:cubicBezTo>
                  <a:cubicBezTo>
                    <a:pt x="980" y="721"/>
                    <a:pt x="978" y="723"/>
                    <a:pt x="978" y="726"/>
                  </a:cubicBezTo>
                  <a:cubicBezTo>
                    <a:pt x="977" y="729"/>
                    <a:pt x="976" y="730"/>
                    <a:pt x="975" y="733"/>
                  </a:cubicBezTo>
                  <a:cubicBezTo>
                    <a:pt x="975" y="735"/>
                    <a:pt x="975" y="737"/>
                    <a:pt x="975" y="738"/>
                  </a:cubicBezTo>
                  <a:cubicBezTo>
                    <a:pt x="975" y="740"/>
                    <a:pt x="972" y="743"/>
                    <a:pt x="971" y="744"/>
                  </a:cubicBezTo>
                  <a:cubicBezTo>
                    <a:pt x="971" y="746"/>
                    <a:pt x="968" y="750"/>
                    <a:pt x="968" y="751"/>
                  </a:cubicBezTo>
                  <a:cubicBezTo>
                    <a:pt x="968" y="753"/>
                    <a:pt x="968" y="753"/>
                    <a:pt x="968" y="753"/>
                  </a:cubicBezTo>
                  <a:cubicBezTo>
                    <a:pt x="968" y="753"/>
                    <a:pt x="966" y="754"/>
                    <a:pt x="964" y="751"/>
                  </a:cubicBezTo>
                  <a:cubicBezTo>
                    <a:pt x="962" y="748"/>
                    <a:pt x="960" y="743"/>
                    <a:pt x="959" y="742"/>
                  </a:cubicBezTo>
                  <a:cubicBezTo>
                    <a:pt x="958" y="742"/>
                    <a:pt x="955" y="739"/>
                    <a:pt x="955" y="739"/>
                  </a:cubicBezTo>
                  <a:cubicBezTo>
                    <a:pt x="955" y="739"/>
                    <a:pt x="952" y="737"/>
                    <a:pt x="952" y="735"/>
                  </a:cubicBezTo>
                  <a:cubicBezTo>
                    <a:pt x="951" y="734"/>
                    <a:pt x="949" y="733"/>
                    <a:pt x="949" y="733"/>
                  </a:cubicBezTo>
                  <a:cubicBezTo>
                    <a:pt x="951" y="730"/>
                    <a:pt x="951" y="730"/>
                    <a:pt x="951" y="730"/>
                  </a:cubicBezTo>
                  <a:cubicBezTo>
                    <a:pt x="951" y="730"/>
                    <a:pt x="950" y="727"/>
                    <a:pt x="950" y="727"/>
                  </a:cubicBezTo>
                  <a:close/>
                  <a:moveTo>
                    <a:pt x="938" y="735"/>
                  </a:moveTo>
                  <a:cubicBezTo>
                    <a:pt x="938" y="735"/>
                    <a:pt x="942" y="735"/>
                    <a:pt x="944" y="735"/>
                  </a:cubicBezTo>
                  <a:cubicBezTo>
                    <a:pt x="945" y="735"/>
                    <a:pt x="946" y="738"/>
                    <a:pt x="948" y="740"/>
                  </a:cubicBezTo>
                  <a:cubicBezTo>
                    <a:pt x="950" y="743"/>
                    <a:pt x="952" y="742"/>
                    <a:pt x="953" y="742"/>
                  </a:cubicBezTo>
                  <a:cubicBezTo>
                    <a:pt x="953" y="743"/>
                    <a:pt x="958" y="749"/>
                    <a:pt x="960" y="752"/>
                  </a:cubicBezTo>
                  <a:cubicBezTo>
                    <a:pt x="961" y="754"/>
                    <a:pt x="964" y="757"/>
                    <a:pt x="966" y="758"/>
                  </a:cubicBezTo>
                  <a:cubicBezTo>
                    <a:pt x="967" y="760"/>
                    <a:pt x="964" y="763"/>
                    <a:pt x="962" y="761"/>
                  </a:cubicBezTo>
                  <a:cubicBezTo>
                    <a:pt x="960" y="760"/>
                    <a:pt x="943" y="746"/>
                    <a:pt x="942" y="745"/>
                  </a:cubicBezTo>
                  <a:cubicBezTo>
                    <a:pt x="941" y="743"/>
                    <a:pt x="938" y="739"/>
                    <a:pt x="938" y="739"/>
                  </a:cubicBezTo>
                  <a:lnTo>
                    <a:pt x="938" y="735"/>
                  </a:lnTo>
                  <a:close/>
                  <a:moveTo>
                    <a:pt x="937" y="747"/>
                  </a:moveTo>
                  <a:cubicBezTo>
                    <a:pt x="940" y="749"/>
                    <a:pt x="961" y="765"/>
                    <a:pt x="962" y="766"/>
                  </a:cubicBezTo>
                  <a:cubicBezTo>
                    <a:pt x="962" y="767"/>
                    <a:pt x="962" y="772"/>
                    <a:pt x="962" y="772"/>
                  </a:cubicBezTo>
                  <a:cubicBezTo>
                    <a:pt x="961" y="773"/>
                    <a:pt x="960" y="778"/>
                    <a:pt x="959" y="780"/>
                  </a:cubicBezTo>
                  <a:cubicBezTo>
                    <a:pt x="957" y="781"/>
                    <a:pt x="955" y="782"/>
                    <a:pt x="955" y="784"/>
                  </a:cubicBezTo>
                  <a:cubicBezTo>
                    <a:pt x="955" y="785"/>
                    <a:pt x="956" y="787"/>
                    <a:pt x="955" y="789"/>
                  </a:cubicBezTo>
                  <a:cubicBezTo>
                    <a:pt x="954" y="791"/>
                    <a:pt x="952" y="796"/>
                    <a:pt x="952" y="796"/>
                  </a:cubicBezTo>
                  <a:cubicBezTo>
                    <a:pt x="952" y="796"/>
                    <a:pt x="946" y="796"/>
                    <a:pt x="944" y="796"/>
                  </a:cubicBezTo>
                  <a:cubicBezTo>
                    <a:pt x="942" y="797"/>
                    <a:pt x="941" y="800"/>
                    <a:pt x="941" y="800"/>
                  </a:cubicBezTo>
                  <a:cubicBezTo>
                    <a:pt x="941" y="800"/>
                    <a:pt x="946" y="807"/>
                    <a:pt x="948" y="809"/>
                  </a:cubicBezTo>
                  <a:cubicBezTo>
                    <a:pt x="949" y="812"/>
                    <a:pt x="949" y="812"/>
                    <a:pt x="947" y="814"/>
                  </a:cubicBezTo>
                  <a:cubicBezTo>
                    <a:pt x="945" y="816"/>
                    <a:pt x="944" y="811"/>
                    <a:pt x="943" y="817"/>
                  </a:cubicBezTo>
                  <a:cubicBezTo>
                    <a:pt x="942" y="822"/>
                    <a:pt x="942" y="821"/>
                    <a:pt x="942" y="823"/>
                  </a:cubicBezTo>
                  <a:cubicBezTo>
                    <a:pt x="942" y="825"/>
                    <a:pt x="942" y="824"/>
                    <a:pt x="940" y="827"/>
                  </a:cubicBezTo>
                  <a:cubicBezTo>
                    <a:pt x="939" y="830"/>
                    <a:pt x="939" y="832"/>
                    <a:pt x="939" y="831"/>
                  </a:cubicBezTo>
                  <a:cubicBezTo>
                    <a:pt x="939" y="830"/>
                    <a:pt x="935" y="829"/>
                    <a:pt x="937" y="823"/>
                  </a:cubicBezTo>
                  <a:cubicBezTo>
                    <a:pt x="940" y="817"/>
                    <a:pt x="941" y="817"/>
                    <a:pt x="941" y="816"/>
                  </a:cubicBezTo>
                  <a:cubicBezTo>
                    <a:pt x="940" y="815"/>
                    <a:pt x="939" y="816"/>
                    <a:pt x="938" y="813"/>
                  </a:cubicBezTo>
                  <a:cubicBezTo>
                    <a:pt x="936" y="809"/>
                    <a:pt x="937" y="805"/>
                    <a:pt x="937" y="804"/>
                  </a:cubicBezTo>
                  <a:cubicBezTo>
                    <a:pt x="937" y="803"/>
                    <a:pt x="934" y="794"/>
                    <a:pt x="932" y="791"/>
                  </a:cubicBezTo>
                  <a:cubicBezTo>
                    <a:pt x="931" y="789"/>
                    <a:pt x="932" y="787"/>
                    <a:pt x="930" y="787"/>
                  </a:cubicBezTo>
                  <a:cubicBezTo>
                    <a:pt x="928" y="788"/>
                    <a:pt x="925" y="788"/>
                    <a:pt x="922" y="788"/>
                  </a:cubicBezTo>
                  <a:cubicBezTo>
                    <a:pt x="920" y="787"/>
                    <a:pt x="920" y="786"/>
                    <a:pt x="916" y="787"/>
                  </a:cubicBezTo>
                  <a:cubicBezTo>
                    <a:pt x="912" y="789"/>
                    <a:pt x="909" y="789"/>
                    <a:pt x="909" y="789"/>
                  </a:cubicBezTo>
                  <a:cubicBezTo>
                    <a:pt x="909" y="789"/>
                    <a:pt x="909" y="788"/>
                    <a:pt x="908" y="788"/>
                  </a:cubicBezTo>
                  <a:cubicBezTo>
                    <a:pt x="906" y="789"/>
                    <a:pt x="905" y="791"/>
                    <a:pt x="905" y="792"/>
                  </a:cubicBezTo>
                  <a:cubicBezTo>
                    <a:pt x="905" y="793"/>
                    <a:pt x="902" y="793"/>
                    <a:pt x="900" y="795"/>
                  </a:cubicBezTo>
                  <a:cubicBezTo>
                    <a:pt x="898" y="797"/>
                    <a:pt x="896" y="798"/>
                    <a:pt x="896" y="798"/>
                  </a:cubicBezTo>
                  <a:cubicBezTo>
                    <a:pt x="896" y="798"/>
                    <a:pt x="898" y="793"/>
                    <a:pt x="896" y="792"/>
                  </a:cubicBezTo>
                  <a:cubicBezTo>
                    <a:pt x="895" y="791"/>
                    <a:pt x="899" y="788"/>
                    <a:pt x="900" y="788"/>
                  </a:cubicBezTo>
                  <a:cubicBezTo>
                    <a:pt x="901" y="788"/>
                    <a:pt x="904" y="787"/>
                    <a:pt x="907" y="786"/>
                  </a:cubicBezTo>
                  <a:cubicBezTo>
                    <a:pt x="909" y="785"/>
                    <a:pt x="912" y="784"/>
                    <a:pt x="913" y="784"/>
                  </a:cubicBezTo>
                  <a:cubicBezTo>
                    <a:pt x="915" y="784"/>
                    <a:pt x="915" y="785"/>
                    <a:pt x="919" y="784"/>
                  </a:cubicBezTo>
                  <a:cubicBezTo>
                    <a:pt x="922" y="784"/>
                    <a:pt x="924" y="781"/>
                    <a:pt x="924" y="781"/>
                  </a:cubicBezTo>
                  <a:cubicBezTo>
                    <a:pt x="924" y="781"/>
                    <a:pt x="925" y="781"/>
                    <a:pt x="928" y="781"/>
                  </a:cubicBezTo>
                  <a:cubicBezTo>
                    <a:pt x="930" y="781"/>
                    <a:pt x="938" y="781"/>
                    <a:pt x="940" y="779"/>
                  </a:cubicBezTo>
                  <a:cubicBezTo>
                    <a:pt x="942" y="778"/>
                    <a:pt x="945" y="778"/>
                    <a:pt x="945" y="776"/>
                  </a:cubicBezTo>
                  <a:cubicBezTo>
                    <a:pt x="945" y="769"/>
                    <a:pt x="945" y="769"/>
                    <a:pt x="945" y="769"/>
                  </a:cubicBezTo>
                  <a:cubicBezTo>
                    <a:pt x="945" y="768"/>
                    <a:pt x="942" y="767"/>
                    <a:pt x="941" y="765"/>
                  </a:cubicBezTo>
                  <a:cubicBezTo>
                    <a:pt x="939" y="764"/>
                    <a:pt x="938" y="762"/>
                    <a:pt x="938" y="760"/>
                  </a:cubicBezTo>
                  <a:cubicBezTo>
                    <a:pt x="937" y="759"/>
                    <a:pt x="936" y="759"/>
                    <a:pt x="934" y="758"/>
                  </a:cubicBezTo>
                  <a:cubicBezTo>
                    <a:pt x="932" y="757"/>
                    <a:pt x="932" y="756"/>
                    <a:pt x="930" y="755"/>
                  </a:cubicBezTo>
                  <a:cubicBezTo>
                    <a:pt x="928" y="753"/>
                    <a:pt x="927" y="754"/>
                    <a:pt x="927" y="753"/>
                  </a:cubicBezTo>
                  <a:cubicBezTo>
                    <a:pt x="926" y="751"/>
                    <a:pt x="930" y="748"/>
                    <a:pt x="930" y="748"/>
                  </a:cubicBezTo>
                  <a:cubicBezTo>
                    <a:pt x="930" y="746"/>
                    <a:pt x="930" y="746"/>
                    <a:pt x="930" y="746"/>
                  </a:cubicBezTo>
                  <a:cubicBezTo>
                    <a:pt x="930" y="746"/>
                    <a:pt x="932" y="746"/>
                    <a:pt x="934" y="745"/>
                  </a:cubicBezTo>
                  <a:cubicBezTo>
                    <a:pt x="935" y="743"/>
                    <a:pt x="935" y="746"/>
                    <a:pt x="937" y="747"/>
                  </a:cubicBezTo>
                  <a:close/>
                  <a:moveTo>
                    <a:pt x="837" y="641"/>
                  </a:moveTo>
                  <a:cubicBezTo>
                    <a:pt x="857" y="660"/>
                    <a:pt x="885" y="675"/>
                    <a:pt x="886" y="676"/>
                  </a:cubicBezTo>
                  <a:cubicBezTo>
                    <a:pt x="886" y="677"/>
                    <a:pt x="879" y="683"/>
                    <a:pt x="871" y="685"/>
                  </a:cubicBezTo>
                  <a:cubicBezTo>
                    <a:pt x="864" y="686"/>
                    <a:pt x="865" y="691"/>
                    <a:pt x="865" y="691"/>
                  </a:cubicBezTo>
                  <a:cubicBezTo>
                    <a:pt x="865" y="691"/>
                    <a:pt x="869" y="692"/>
                    <a:pt x="872" y="689"/>
                  </a:cubicBezTo>
                  <a:cubicBezTo>
                    <a:pt x="876" y="688"/>
                    <a:pt x="890" y="684"/>
                    <a:pt x="892" y="679"/>
                  </a:cubicBezTo>
                  <a:cubicBezTo>
                    <a:pt x="894" y="675"/>
                    <a:pt x="925" y="714"/>
                    <a:pt x="930" y="719"/>
                  </a:cubicBezTo>
                  <a:cubicBezTo>
                    <a:pt x="932" y="720"/>
                    <a:pt x="933" y="721"/>
                    <a:pt x="933" y="721"/>
                  </a:cubicBezTo>
                  <a:cubicBezTo>
                    <a:pt x="933" y="721"/>
                    <a:pt x="933" y="721"/>
                    <a:pt x="933" y="721"/>
                  </a:cubicBezTo>
                  <a:cubicBezTo>
                    <a:pt x="933" y="721"/>
                    <a:pt x="934" y="722"/>
                    <a:pt x="933" y="721"/>
                  </a:cubicBezTo>
                  <a:cubicBezTo>
                    <a:pt x="932" y="723"/>
                    <a:pt x="926" y="730"/>
                    <a:pt x="925" y="730"/>
                  </a:cubicBezTo>
                  <a:cubicBezTo>
                    <a:pt x="924" y="730"/>
                    <a:pt x="922" y="727"/>
                    <a:pt x="921" y="726"/>
                  </a:cubicBezTo>
                  <a:cubicBezTo>
                    <a:pt x="920" y="726"/>
                    <a:pt x="914" y="722"/>
                    <a:pt x="912" y="721"/>
                  </a:cubicBezTo>
                  <a:cubicBezTo>
                    <a:pt x="911" y="720"/>
                    <a:pt x="884" y="705"/>
                    <a:pt x="876" y="702"/>
                  </a:cubicBezTo>
                  <a:cubicBezTo>
                    <a:pt x="868" y="699"/>
                    <a:pt x="865" y="696"/>
                    <a:pt x="865" y="696"/>
                  </a:cubicBezTo>
                  <a:cubicBezTo>
                    <a:pt x="865" y="696"/>
                    <a:pt x="860" y="688"/>
                    <a:pt x="859" y="685"/>
                  </a:cubicBezTo>
                  <a:cubicBezTo>
                    <a:pt x="859" y="682"/>
                    <a:pt x="866" y="685"/>
                    <a:pt x="866" y="682"/>
                  </a:cubicBezTo>
                  <a:cubicBezTo>
                    <a:pt x="867" y="679"/>
                    <a:pt x="868" y="677"/>
                    <a:pt x="866" y="677"/>
                  </a:cubicBezTo>
                  <a:cubicBezTo>
                    <a:pt x="865" y="677"/>
                    <a:pt x="860" y="674"/>
                    <a:pt x="860" y="674"/>
                  </a:cubicBezTo>
                  <a:cubicBezTo>
                    <a:pt x="860" y="674"/>
                    <a:pt x="853" y="675"/>
                    <a:pt x="852" y="676"/>
                  </a:cubicBezTo>
                  <a:cubicBezTo>
                    <a:pt x="852" y="677"/>
                    <a:pt x="850" y="676"/>
                    <a:pt x="849" y="674"/>
                  </a:cubicBezTo>
                  <a:cubicBezTo>
                    <a:pt x="848" y="673"/>
                    <a:pt x="832" y="652"/>
                    <a:pt x="831" y="648"/>
                  </a:cubicBezTo>
                  <a:cubicBezTo>
                    <a:pt x="830" y="644"/>
                    <a:pt x="827" y="643"/>
                    <a:pt x="825" y="642"/>
                  </a:cubicBezTo>
                  <a:cubicBezTo>
                    <a:pt x="823" y="641"/>
                    <a:pt x="819" y="635"/>
                    <a:pt x="819" y="635"/>
                  </a:cubicBezTo>
                  <a:cubicBezTo>
                    <a:pt x="812" y="630"/>
                    <a:pt x="812" y="630"/>
                    <a:pt x="812" y="630"/>
                  </a:cubicBezTo>
                  <a:cubicBezTo>
                    <a:pt x="812" y="630"/>
                    <a:pt x="806" y="626"/>
                    <a:pt x="805" y="625"/>
                  </a:cubicBezTo>
                  <a:cubicBezTo>
                    <a:pt x="803" y="624"/>
                    <a:pt x="798" y="619"/>
                    <a:pt x="798" y="619"/>
                  </a:cubicBezTo>
                  <a:cubicBezTo>
                    <a:pt x="794" y="618"/>
                    <a:pt x="794" y="618"/>
                    <a:pt x="794" y="618"/>
                  </a:cubicBezTo>
                  <a:cubicBezTo>
                    <a:pt x="790" y="614"/>
                    <a:pt x="790" y="614"/>
                    <a:pt x="790" y="614"/>
                  </a:cubicBezTo>
                  <a:cubicBezTo>
                    <a:pt x="790" y="614"/>
                    <a:pt x="817" y="622"/>
                    <a:pt x="837" y="641"/>
                  </a:cubicBezTo>
                  <a:close/>
                  <a:moveTo>
                    <a:pt x="683" y="562"/>
                  </a:moveTo>
                  <a:cubicBezTo>
                    <a:pt x="679" y="562"/>
                    <a:pt x="674" y="560"/>
                    <a:pt x="673" y="560"/>
                  </a:cubicBezTo>
                  <a:cubicBezTo>
                    <a:pt x="672" y="559"/>
                    <a:pt x="667" y="558"/>
                    <a:pt x="663" y="559"/>
                  </a:cubicBezTo>
                  <a:cubicBezTo>
                    <a:pt x="658" y="561"/>
                    <a:pt x="656" y="559"/>
                    <a:pt x="655" y="557"/>
                  </a:cubicBezTo>
                  <a:cubicBezTo>
                    <a:pt x="654" y="555"/>
                    <a:pt x="651" y="551"/>
                    <a:pt x="648" y="544"/>
                  </a:cubicBezTo>
                  <a:cubicBezTo>
                    <a:pt x="646" y="537"/>
                    <a:pt x="643" y="537"/>
                    <a:pt x="641" y="532"/>
                  </a:cubicBezTo>
                  <a:cubicBezTo>
                    <a:pt x="638" y="527"/>
                    <a:pt x="635" y="529"/>
                    <a:pt x="635" y="523"/>
                  </a:cubicBezTo>
                  <a:cubicBezTo>
                    <a:pt x="635" y="523"/>
                    <a:pt x="635" y="523"/>
                    <a:pt x="636" y="522"/>
                  </a:cubicBezTo>
                  <a:cubicBezTo>
                    <a:pt x="636" y="520"/>
                    <a:pt x="638" y="518"/>
                    <a:pt x="639" y="518"/>
                  </a:cubicBezTo>
                  <a:cubicBezTo>
                    <a:pt x="642" y="519"/>
                    <a:pt x="657" y="525"/>
                    <a:pt x="659" y="526"/>
                  </a:cubicBezTo>
                  <a:cubicBezTo>
                    <a:pt x="660" y="527"/>
                    <a:pt x="669" y="528"/>
                    <a:pt x="669" y="528"/>
                  </a:cubicBezTo>
                  <a:cubicBezTo>
                    <a:pt x="673" y="533"/>
                    <a:pt x="673" y="533"/>
                    <a:pt x="673" y="533"/>
                  </a:cubicBezTo>
                  <a:cubicBezTo>
                    <a:pt x="673" y="533"/>
                    <a:pt x="680" y="550"/>
                    <a:pt x="680" y="553"/>
                  </a:cubicBezTo>
                  <a:cubicBezTo>
                    <a:pt x="680" y="555"/>
                    <a:pt x="687" y="561"/>
                    <a:pt x="683" y="562"/>
                  </a:cubicBezTo>
                  <a:close/>
                  <a:moveTo>
                    <a:pt x="639" y="462"/>
                  </a:moveTo>
                  <a:cubicBezTo>
                    <a:pt x="639" y="460"/>
                    <a:pt x="641" y="457"/>
                    <a:pt x="641" y="457"/>
                  </a:cubicBezTo>
                  <a:cubicBezTo>
                    <a:pt x="644" y="459"/>
                    <a:pt x="644" y="459"/>
                    <a:pt x="644" y="459"/>
                  </a:cubicBezTo>
                  <a:cubicBezTo>
                    <a:pt x="644" y="459"/>
                    <a:pt x="647" y="466"/>
                    <a:pt x="647" y="468"/>
                  </a:cubicBezTo>
                  <a:cubicBezTo>
                    <a:pt x="648" y="470"/>
                    <a:pt x="651" y="476"/>
                    <a:pt x="653" y="478"/>
                  </a:cubicBezTo>
                  <a:cubicBezTo>
                    <a:pt x="654" y="480"/>
                    <a:pt x="653" y="484"/>
                    <a:pt x="653" y="484"/>
                  </a:cubicBezTo>
                  <a:cubicBezTo>
                    <a:pt x="653" y="484"/>
                    <a:pt x="645" y="479"/>
                    <a:pt x="642" y="477"/>
                  </a:cubicBezTo>
                  <a:cubicBezTo>
                    <a:pt x="638" y="475"/>
                    <a:pt x="641" y="472"/>
                    <a:pt x="641" y="471"/>
                  </a:cubicBezTo>
                  <a:cubicBezTo>
                    <a:pt x="641" y="470"/>
                    <a:pt x="639" y="463"/>
                    <a:pt x="639" y="462"/>
                  </a:cubicBezTo>
                  <a:close/>
                  <a:moveTo>
                    <a:pt x="642" y="486"/>
                  </a:moveTo>
                  <a:cubicBezTo>
                    <a:pt x="642" y="486"/>
                    <a:pt x="648" y="489"/>
                    <a:pt x="652" y="491"/>
                  </a:cubicBezTo>
                  <a:cubicBezTo>
                    <a:pt x="655" y="492"/>
                    <a:pt x="659" y="496"/>
                    <a:pt x="659" y="497"/>
                  </a:cubicBezTo>
                  <a:cubicBezTo>
                    <a:pt x="659" y="499"/>
                    <a:pt x="659" y="501"/>
                    <a:pt x="661" y="504"/>
                  </a:cubicBezTo>
                  <a:cubicBezTo>
                    <a:pt x="662" y="507"/>
                    <a:pt x="665" y="509"/>
                    <a:pt x="665" y="512"/>
                  </a:cubicBezTo>
                  <a:cubicBezTo>
                    <a:pt x="665" y="514"/>
                    <a:pt x="665" y="516"/>
                    <a:pt x="665" y="516"/>
                  </a:cubicBezTo>
                  <a:cubicBezTo>
                    <a:pt x="665" y="516"/>
                    <a:pt x="661" y="514"/>
                    <a:pt x="655" y="512"/>
                  </a:cubicBezTo>
                  <a:cubicBezTo>
                    <a:pt x="649" y="509"/>
                    <a:pt x="649" y="508"/>
                    <a:pt x="647" y="508"/>
                  </a:cubicBezTo>
                  <a:cubicBezTo>
                    <a:pt x="644" y="508"/>
                    <a:pt x="641" y="508"/>
                    <a:pt x="641" y="508"/>
                  </a:cubicBezTo>
                  <a:cubicBezTo>
                    <a:pt x="638" y="506"/>
                    <a:pt x="638" y="506"/>
                    <a:pt x="638" y="506"/>
                  </a:cubicBezTo>
                  <a:cubicBezTo>
                    <a:pt x="638" y="506"/>
                    <a:pt x="637" y="495"/>
                    <a:pt x="638" y="493"/>
                  </a:cubicBezTo>
                  <a:cubicBezTo>
                    <a:pt x="639" y="490"/>
                    <a:pt x="642" y="486"/>
                    <a:pt x="642" y="486"/>
                  </a:cubicBezTo>
                  <a:close/>
                  <a:moveTo>
                    <a:pt x="683" y="412"/>
                  </a:moveTo>
                  <a:cubicBezTo>
                    <a:pt x="683" y="413"/>
                    <a:pt x="690" y="416"/>
                    <a:pt x="680" y="419"/>
                  </a:cubicBezTo>
                  <a:cubicBezTo>
                    <a:pt x="680" y="419"/>
                    <a:pt x="677" y="437"/>
                    <a:pt x="677" y="439"/>
                  </a:cubicBezTo>
                  <a:cubicBezTo>
                    <a:pt x="677" y="441"/>
                    <a:pt x="674" y="444"/>
                    <a:pt x="673" y="443"/>
                  </a:cubicBezTo>
                  <a:cubicBezTo>
                    <a:pt x="672" y="443"/>
                    <a:pt x="665" y="440"/>
                    <a:pt x="662" y="440"/>
                  </a:cubicBezTo>
                  <a:cubicBezTo>
                    <a:pt x="659" y="440"/>
                    <a:pt x="658" y="440"/>
                    <a:pt x="655" y="440"/>
                  </a:cubicBezTo>
                  <a:cubicBezTo>
                    <a:pt x="652" y="440"/>
                    <a:pt x="645" y="437"/>
                    <a:pt x="645" y="437"/>
                  </a:cubicBezTo>
                  <a:cubicBezTo>
                    <a:pt x="645" y="437"/>
                    <a:pt x="645" y="439"/>
                    <a:pt x="641" y="436"/>
                  </a:cubicBezTo>
                  <a:cubicBezTo>
                    <a:pt x="637" y="433"/>
                    <a:pt x="636" y="430"/>
                    <a:pt x="636" y="428"/>
                  </a:cubicBezTo>
                  <a:cubicBezTo>
                    <a:pt x="636" y="426"/>
                    <a:pt x="634" y="416"/>
                    <a:pt x="634" y="412"/>
                  </a:cubicBezTo>
                  <a:cubicBezTo>
                    <a:pt x="634" y="409"/>
                    <a:pt x="633" y="400"/>
                    <a:pt x="632" y="397"/>
                  </a:cubicBezTo>
                  <a:cubicBezTo>
                    <a:pt x="632" y="395"/>
                    <a:pt x="631" y="387"/>
                    <a:pt x="631" y="387"/>
                  </a:cubicBezTo>
                  <a:cubicBezTo>
                    <a:pt x="631" y="387"/>
                    <a:pt x="683" y="411"/>
                    <a:pt x="683" y="412"/>
                  </a:cubicBezTo>
                  <a:close/>
                  <a:moveTo>
                    <a:pt x="579" y="347"/>
                  </a:moveTo>
                  <a:cubicBezTo>
                    <a:pt x="579" y="345"/>
                    <a:pt x="582" y="346"/>
                    <a:pt x="583" y="346"/>
                  </a:cubicBezTo>
                  <a:cubicBezTo>
                    <a:pt x="585" y="346"/>
                    <a:pt x="589" y="348"/>
                    <a:pt x="589" y="348"/>
                  </a:cubicBezTo>
                  <a:cubicBezTo>
                    <a:pt x="589" y="348"/>
                    <a:pt x="592" y="351"/>
                    <a:pt x="592" y="353"/>
                  </a:cubicBezTo>
                  <a:cubicBezTo>
                    <a:pt x="592" y="354"/>
                    <a:pt x="592" y="358"/>
                    <a:pt x="592" y="358"/>
                  </a:cubicBezTo>
                  <a:cubicBezTo>
                    <a:pt x="592" y="358"/>
                    <a:pt x="593" y="360"/>
                    <a:pt x="590" y="360"/>
                  </a:cubicBezTo>
                  <a:cubicBezTo>
                    <a:pt x="587" y="360"/>
                    <a:pt x="582" y="359"/>
                    <a:pt x="581" y="358"/>
                  </a:cubicBezTo>
                  <a:cubicBezTo>
                    <a:pt x="580" y="357"/>
                    <a:pt x="577" y="358"/>
                    <a:pt x="577" y="356"/>
                  </a:cubicBezTo>
                  <a:cubicBezTo>
                    <a:pt x="576" y="355"/>
                    <a:pt x="575" y="353"/>
                    <a:pt x="575" y="353"/>
                  </a:cubicBezTo>
                  <a:cubicBezTo>
                    <a:pt x="575" y="353"/>
                    <a:pt x="579" y="350"/>
                    <a:pt x="579" y="347"/>
                  </a:cubicBezTo>
                  <a:close/>
                  <a:moveTo>
                    <a:pt x="545" y="324"/>
                  </a:moveTo>
                  <a:cubicBezTo>
                    <a:pt x="546" y="323"/>
                    <a:pt x="548" y="319"/>
                    <a:pt x="548" y="319"/>
                  </a:cubicBezTo>
                  <a:cubicBezTo>
                    <a:pt x="548" y="319"/>
                    <a:pt x="551" y="317"/>
                    <a:pt x="551" y="316"/>
                  </a:cubicBezTo>
                  <a:cubicBezTo>
                    <a:pt x="551" y="316"/>
                    <a:pt x="550" y="312"/>
                    <a:pt x="550" y="312"/>
                  </a:cubicBezTo>
                  <a:cubicBezTo>
                    <a:pt x="550" y="312"/>
                    <a:pt x="552" y="309"/>
                    <a:pt x="554" y="308"/>
                  </a:cubicBezTo>
                  <a:cubicBezTo>
                    <a:pt x="556" y="308"/>
                    <a:pt x="557" y="307"/>
                    <a:pt x="560" y="306"/>
                  </a:cubicBezTo>
                  <a:cubicBezTo>
                    <a:pt x="563" y="305"/>
                    <a:pt x="563" y="303"/>
                    <a:pt x="565" y="305"/>
                  </a:cubicBezTo>
                  <a:cubicBezTo>
                    <a:pt x="567" y="308"/>
                    <a:pt x="572" y="309"/>
                    <a:pt x="572" y="311"/>
                  </a:cubicBezTo>
                  <a:cubicBezTo>
                    <a:pt x="573" y="312"/>
                    <a:pt x="575" y="315"/>
                    <a:pt x="575" y="317"/>
                  </a:cubicBezTo>
                  <a:cubicBezTo>
                    <a:pt x="575" y="319"/>
                    <a:pt x="579" y="319"/>
                    <a:pt x="573" y="319"/>
                  </a:cubicBezTo>
                  <a:cubicBezTo>
                    <a:pt x="567" y="320"/>
                    <a:pt x="566" y="321"/>
                    <a:pt x="563" y="322"/>
                  </a:cubicBezTo>
                  <a:cubicBezTo>
                    <a:pt x="561" y="323"/>
                    <a:pt x="558" y="323"/>
                    <a:pt x="557" y="324"/>
                  </a:cubicBezTo>
                  <a:cubicBezTo>
                    <a:pt x="555" y="324"/>
                    <a:pt x="550" y="326"/>
                    <a:pt x="549" y="326"/>
                  </a:cubicBezTo>
                  <a:cubicBezTo>
                    <a:pt x="548" y="326"/>
                    <a:pt x="546" y="327"/>
                    <a:pt x="546" y="327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45" y="328"/>
                    <a:pt x="544" y="326"/>
                    <a:pt x="545" y="324"/>
                  </a:cubicBezTo>
                  <a:close/>
                  <a:moveTo>
                    <a:pt x="566" y="361"/>
                  </a:moveTo>
                  <a:cubicBezTo>
                    <a:pt x="564" y="363"/>
                    <a:pt x="563" y="363"/>
                    <a:pt x="562" y="363"/>
                  </a:cubicBezTo>
                  <a:cubicBezTo>
                    <a:pt x="561" y="363"/>
                    <a:pt x="558" y="363"/>
                    <a:pt x="557" y="363"/>
                  </a:cubicBezTo>
                  <a:cubicBezTo>
                    <a:pt x="556" y="363"/>
                    <a:pt x="554" y="362"/>
                    <a:pt x="554" y="362"/>
                  </a:cubicBezTo>
                  <a:cubicBezTo>
                    <a:pt x="554" y="362"/>
                    <a:pt x="555" y="359"/>
                    <a:pt x="557" y="359"/>
                  </a:cubicBezTo>
                  <a:cubicBezTo>
                    <a:pt x="559" y="359"/>
                    <a:pt x="559" y="360"/>
                    <a:pt x="561" y="360"/>
                  </a:cubicBezTo>
                  <a:cubicBezTo>
                    <a:pt x="563" y="360"/>
                    <a:pt x="565" y="359"/>
                    <a:pt x="565" y="359"/>
                  </a:cubicBezTo>
                  <a:cubicBezTo>
                    <a:pt x="565" y="359"/>
                    <a:pt x="567" y="360"/>
                    <a:pt x="566" y="361"/>
                  </a:cubicBezTo>
                  <a:close/>
                  <a:moveTo>
                    <a:pt x="549" y="365"/>
                  </a:moveTo>
                  <a:cubicBezTo>
                    <a:pt x="549" y="365"/>
                    <a:pt x="553" y="374"/>
                    <a:pt x="563" y="372"/>
                  </a:cubicBezTo>
                  <a:cubicBezTo>
                    <a:pt x="563" y="372"/>
                    <a:pt x="565" y="373"/>
                    <a:pt x="563" y="379"/>
                  </a:cubicBezTo>
                  <a:cubicBezTo>
                    <a:pt x="562" y="384"/>
                    <a:pt x="563" y="388"/>
                    <a:pt x="563" y="388"/>
                  </a:cubicBezTo>
                  <a:cubicBezTo>
                    <a:pt x="561" y="391"/>
                    <a:pt x="561" y="391"/>
                    <a:pt x="561" y="391"/>
                  </a:cubicBezTo>
                  <a:cubicBezTo>
                    <a:pt x="561" y="391"/>
                    <a:pt x="557" y="391"/>
                    <a:pt x="556" y="391"/>
                  </a:cubicBezTo>
                  <a:cubicBezTo>
                    <a:pt x="555" y="391"/>
                    <a:pt x="553" y="391"/>
                    <a:pt x="552" y="391"/>
                  </a:cubicBezTo>
                  <a:cubicBezTo>
                    <a:pt x="550" y="391"/>
                    <a:pt x="545" y="390"/>
                    <a:pt x="546" y="385"/>
                  </a:cubicBezTo>
                  <a:cubicBezTo>
                    <a:pt x="547" y="379"/>
                    <a:pt x="550" y="378"/>
                    <a:pt x="550" y="377"/>
                  </a:cubicBezTo>
                  <a:cubicBezTo>
                    <a:pt x="550" y="376"/>
                    <a:pt x="547" y="374"/>
                    <a:pt x="547" y="373"/>
                  </a:cubicBezTo>
                  <a:cubicBezTo>
                    <a:pt x="546" y="372"/>
                    <a:pt x="545" y="370"/>
                    <a:pt x="544" y="370"/>
                  </a:cubicBezTo>
                  <a:cubicBezTo>
                    <a:pt x="543" y="370"/>
                    <a:pt x="541" y="369"/>
                    <a:pt x="541" y="369"/>
                  </a:cubicBezTo>
                  <a:cubicBezTo>
                    <a:pt x="541" y="369"/>
                    <a:pt x="547" y="366"/>
                    <a:pt x="549" y="365"/>
                  </a:cubicBezTo>
                  <a:close/>
                  <a:moveTo>
                    <a:pt x="554" y="440"/>
                  </a:moveTo>
                  <a:cubicBezTo>
                    <a:pt x="555" y="441"/>
                    <a:pt x="555" y="441"/>
                    <a:pt x="555" y="441"/>
                  </a:cubicBezTo>
                  <a:cubicBezTo>
                    <a:pt x="555" y="441"/>
                    <a:pt x="554" y="442"/>
                    <a:pt x="553" y="442"/>
                  </a:cubicBezTo>
                  <a:cubicBezTo>
                    <a:pt x="551" y="442"/>
                    <a:pt x="549" y="441"/>
                    <a:pt x="547" y="441"/>
                  </a:cubicBezTo>
                  <a:cubicBezTo>
                    <a:pt x="545" y="440"/>
                    <a:pt x="543" y="438"/>
                    <a:pt x="540" y="438"/>
                  </a:cubicBezTo>
                  <a:cubicBezTo>
                    <a:pt x="537" y="438"/>
                    <a:pt x="533" y="438"/>
                    <a:pt x="532" y="437"/>
                  </a:cubicBezTo>
                  <a:cubicBezTo>
                    <a:pt x="531" y="436"/>
                    <a:pt x="536" y="434"/>
                    <a:pt x="538" y="433"/>
                  </a:cubicBezTo>
                  <a:cubicBezTo>
                    <a:pt x="540" y="432"/>
                    <a:pt x="541" y="433"/>
                    <a:pt x="544" y="432"/>
                  </a:cubicBezTo>
                  <a:cubicBezTo>
                    <a:pt x="546" y="431"/>
                    <a:pt x="547" y="431"/>
                    <a:pt x="547" y="431"/>
                  </a:cubicBezTo>
                  <a:cubicBezTo>
                    <a:pt x="555" y="427"/>
                    <a:pt x="555" y="427"/>
                    <a:pt x="555" y="427"/>
                  </a:cubicBezTo>
                  <a:cubicBezTo>
                    <a:pt x="557" y="428"/>
                    <a:pt x="557" y="428"/>
                    <a:pt x="557" y="428"/>
                  </a:cubicBezTo>
                  <a:cubicBezTo>
                    <a:pt x="557" y="428"/>
                    <a:pt x="556" y="431"/>
                    <a:pt x="555" y="434"/>
                  </a:cubicBezTo>
                  <a:cubicBezTo>
                    <a:pt x="554" y="436"/>
                    <a:pt x="554" y="440"/>
                    <a:pt x="554" y="440"/>
                  </a:cubicBezTo>
                  <a:close/>
                  <a:moveTo>
                    <a:pt x="554" y="409"/>
                  </a:moveTo>
                  <a:cubicBezTo>
                    <a:pt x="552" y="411"/>
                    <a:pt x="552" y="412"/>
                    <a:pt x="549" y="412"/>
                  </a:cubicBezTo>
                  <a:cubicBezTo>
                    <a:pt x="546" y="413"/>
                    <a:pt x="545" y="413"/>
                    <a:pt x="543" y="414"/>
                  </a:cubicBezTo>
                  <a:cubicBezTo>
                    <a:pt x="541" y="414"/>
                    <a:pt x="544" y="415"/>
                    <a:pt x="538" y="416"/>
                  </a:cubicBezTo>
                  <a:cubicBezTo>
                    <a:pt x="532" y="416"/>
                    <a:pt x="537" y="416"/>
                    <a:pt x="529" y="416"/>
                  </a:cubicBezTo>
                  <a:cubicBezTo>
                    <a:pt x="521" y="416"/>
                    <a:pt x="519" y="416"/>
                    <a:pt x="519" y="416"/>
                  </a:cubicBezTo>
                  <a:cubicBezTo>
                    <a:pt x="519" y="414"/>
                    <a:pt x="519" y="414"/>
                    <a:pt x="519" y="414"/>
                  </a:cubicBezTo>
                  <a:cubicBezTo>
                    <a:pt x="529" y="409"/>
                    <a:pt x="529" y="409"/>
                    <a:pt x="529" y="409"/>
                  </a:cubicBezTo>
                  <a:cubicBezTo>
                    <a:pt x="529" y="409"/>
                    <a:pt x="531" y="409"/>
                    <a:pt x="536" y="408"/>
                  </a:cubicBezTo>
                  <a:cubicBezTo>
                    <a:pt x="540" y="408"/>
                    <a:pt x="542" y="405"/>
                    <a:pt x="543" y="405"/>
                  </a:cubicBezTo>
                  <a:cubicBezTo>
                    <a:pt x="545" y="404"/>
                    <a:pt x="550" y="403"/>
                    <a:pt x="552" y="402"/>
                  </a:cubicBezTo>
                  <a:cubicBezTo>
                    <a:pt x="555" y="401"/>
                    <a:pt x="558" y="397"/>
                    <a:pt x="559" y="397"/>
                  </a:cubicBezTo>
                  <a:cubicBezTo>
                    <a:pt x="560" y="397"/>
                    <a:pt x="562" y="403"/>
                    <a:pt x="560" y="404"/>
                  </a:cubicBezTo>
                  <a:cubicBezTo>
                    <a:pt x="559" y="406"/>
                    <a:pt x="557" y="407"/>
                    <a:pt x="554" y="409"/>
                  </a:cubicBezTo>
                  <a:close/>
                  <a:moveTo>
                    <a:pt x="523" y="402"/>
                  </a:moveTo>
                  <a:cubicBezTo>
                    <a:pt x="523" y="402"/>
                    <a:pt x="528" y="401"/>
                    <a:pt x="528" y="396"/>
                  </a:cubicBezTo>
                  <a:cubicBezTo>
                    <a:pt x="528" y="396"/>
                    <a:pt x="526" y="395"/>
                    <a:pt x="531" y="396"/>
                  </a:cubicBezTo>
                  <a:cubicBezTo>
                    <a:pt x="536" y="397"/>
                    <a:pt x="536" y="390"/>
                    <a:pt x="536" y="390"/>
                  </a:cubicBezTo>
                  <a:cubicBezTo>
                    <a:pt x="536" y="390"/>
                    <a:pt x="539" y="393"/>
                    <a:pt x="541" y="394"/>
                  </a:cubicBezTo>
                  <a:cubicBezTo>
                    <a:pt x="542" y="394"/>
                    <a:pt x="548" y="395"/>
                    <a:pt x="549" y="395"/>
                  </a:cubicBezTo>
                  <a:cubicBezTo>
                    <a:pt x="550" y="395"/>
                    <a:pt x="550" y="395"/>
                    <a:pt x="550" y="395"/>
                  </a:cubicBezTo>
                  <a:cubicBezTo>
                    <a:pt x="550" y="395"/>
                    <a:pt x="550" y="395"/>
                    <a:pt x="549" y="395"/>
                  </a:cubicBezTo>
                  <a:cubicBezTo>
                    <a:pt x="549" y="396"/>
                    <a:pt x="547" y="396"/>
                    <a:pt x="547" y="397"/>
                  </a:cubicBezTo>
                  <a:cubicBezTo>
                    <a:pt x="545" y="398"/>
                    <a:pt x="531" y="404"/>
                    <a:pt x="531" y="404"/>
                  </a:cubicBezTo>
                  <a:cubicBezTo>
                    <a:pt x="531" y="404"/>
                    <a:pt x="527" y="405"/>
                    <a:pt x="525" y="406"/>
                  </a:cubicBezTo>
                  <a:cubicBezTo>
                    <a:pt x="523" y="407"/>
                    <a:pt x="520" y="408"/>
                    <a:pt x="519" y="408"/>
                  </a:cubicBezTo>
                  <a:cubicBezTo>
                    <a:pt x="518" y="408"/>
                    <a:pt x="515" y="410"/>
                    <a:pt x="515" y="408"/>
                  </a:cubicBezTo>
                  <a:cubicBezTo>
                    <a:pt x="515" y="408"/>
                    <a:pt x="523" y="406"/>
                    <a:pt x="523" y="402"/>
                  </a:cubicBezTo>
                  <a:close/>
                  <a:moveTo>
                    <a:pt x="510" y="387"/>
                  </a:moveTo>
                  <a:cubicBezTo>
                    <a:pt x="510" y="385"/>
                    <a:pt x="511" y="383"/>
                    <a:pt x="512" y="382"/>
                  </a:cubicBezTo>
                  <a:cubicBezTo>
                    <a:pt x="513" y="381"/>
                    <a:pt x="518" y="379"/>
                    <a:pt x="518" y="379"/>
                  </a:cubicBezTo>
                  <a:cubicBezTo>
                    <a:pt x="518" y="379"/>
                    <a:pt x="517" y="380"/>
                    <a:pt x="516" y="382"/>
                  </a:cubicBezTo>
                  <a:cubicBezTo>
                    <a:pt x="514" y="385"/>
                    <a:pt x="514" y="385"/>
                    <a:pt x="514" y="387"/>
                  </a:cubicBezTo>
                  <a:cubicBezTo>
                    <a:pt x="515" y="388"/>
                    <a:pt x="516" y="388"/>
                    <a:pt x="514" y="390"/>
                  </a:cubicBezTo>
                  <a:cubicBezTo>
                    <a:pt x="512" y="391"/>
                    <a:pt x="511" y="393"/>
                    <a:pt x="510" y="393"/>
                  </a:cubicBezTo>
                  <a:cubicBezTo>
                    <a:pt x="509" y="393"/>
                    <a:pt x="508" y="389"/>
                    <a:pt x="508" y="389"/>
                  </a:cubicBezTo>
                  <a:cubicBezTo>
                    <a:pt x="508" y="389"/>
                    <a:pt x="510" y="389"/>
                    <a:pt x="510" y="387"/>
                  </a:cubicBezTo>
                  <a:close/>
                  <a:moveTo>
                    <a:pt x="422" y="327"/>
                  </a:moveTo>
                  <a:cubicBezTo>
                    <a:pt x="425" y="326"/>
                    <a:pt x="426" y="325"/>
                    <a:pt x="428" y="325"/>
                  </a:cubicBezTo>
                  <a:cubicBezTo>
                    <a:pt x="430" y="324"/>
                    <a:pt x="432" y="322"/>
                    <a:pt x="434" y="323"/>
                  </a:cubicBezTo>
                  <a:cubicBezTo>
                    <a:pt x="435" y="324"/>
                    <a:pt x="440" y="326"/>
                    <a:pt x="441" y="329"/>
                  </a:cubicBezTo>
                  <a:cubicBezTo>
                    <a:pt x="442" y="332"/>
                    <a:pt x="443" y="336"/>
                    <a:pt x="445" y="337"/>
                  </a:cubicBezTo>
                  <a:cubicBezTo>
                    <a:pt x="448" y="337"/>
                    <a:pt x="450" y="337"/>
                    <a:pt x="450" y="337"/>
                  </a:cubicBezTo>
                  <a:cubicBezTo>
                    <a:pt x="450" y="338"/>
                    <a:pt x="446" y="342"/>
                    <a:pt x="445" y="343"/>
                  </a:cubicBezTo>
                  <a:cubicBezTo>
                    <a:pt x="444" y="345"/>
                    <a:pt x="444" y="347"/>
                    <a:pt x="444" y="349"/>
                  </a:cubicBezTo>
                  <a:cubicBezTo>
                    <a:pt x="444" y="352"/>
                    <a:pt x="443" y="351"/>
                    <a:pt x="444" y="354"/>
                  </a:cubicBezTo>
                  <a:cubicBezTo>
                    <a:pt x="445" y="356"/>
                    <a:pt x="445" y="357"/>
                    <a:pt x="446" y="357"/>
                  </a:cubicBezTo>
                  <a:cubicBezTo>
                    <a:pt x="447" y="357"/>
                    <a:pt x="447" y="353"/>
                    <a:pt x="447" y="357"/>
                  </a:cubicBezTo>
                  <a:cubicBezTo>
                    <a:pt x="446" y="360"/>
                    <a:pt x="446" y="360"/>
                    <a:pt x="445" y="363"/>
                  </a:cubicBezTo>
                  <a:cubicBezTo>
                    <a:pt x="443" y="366"/>
                    <a:pt x="443" y="368"/>
                    <a:pt x="441" y="369"/>
                  </a:cubicBezTo>
                  <a:cubicBezTo>
                    <a:pt x="439" y="371"/>
                    <a:pt x="439" y="370"/>
                    <a:pt x="438" y="372"/>
                  </a:cubicBezTo>
                  <a:cubicBezTo>
                    <a:pt x="437" y="374"/>
                    <a:pt x="430" y="373"/>
                    <a:pt x="426" y="377"/>
                  </a:cubicBezTo>
                  <a:cubicBezTo>
                    <a:pt x="421" y="380"/>
                    <a:pt x="423" y="380"/>
                    <a:pt x="415" y="379"/>
                  </a:cubicBezTo>
                  <a:cubicBezTo>
                    <a:pt x="408" y="378"/>
                    <a:pt x="414" y="379"/>
                    <a:pt x="405" y="381"/>
                  </a:cubicBezTo>
                  <a:cubicBezTo>
                    <a:pt x="396" y="383"/>
                    <a:pt x="397" y="381"/>
                    <a:pt x="395" y="383"/>
                  </a:cubicBezTo>
                  <a:cubicBezTo>
                    <a:pt x="392" y="386"/>
                    <a:pt x="388" y="384"/>
                    <a:pt x="386" y="385"/>
                  </a:cubicBezTo>
                  <a:cubicBezTo>
                    <a:pt x="383" y="387"/>
                    <a:pt x="384" y="388"/>
                    <a:pt x="376" y="388"/>
                  </a:cubicBezTo>
                  <a:cubicBezTo>
                    <a:pt x="369" y="389"/>
                    <a:pt x="363" y="391"/>
                    <a:pt x="361" y="392"/>
                  </a:cubicBezTo>
                  <a:cubicBezTo>
                    <a:pt x="359" y="393"/>
                    <a:pt x="359" y="392"/>
                    <a:pt x="356" y="394"/>
                  </a:cubicBezTo>
                  <a:cubicBezTo>
                    <a:pt x="354" y="395"/>
                    <a:pt x="360" y="394"/>
                    <a:pt x="353" y="395"/>
                  </a:cubicBezTo>
                  <a:cubicBezTo>
                    <a:pt x="346" y="396"/>
                    <a:pt x="345" y="394"/>
                    <a:pt x="343" y="396"/>
                  </a:cubicBezTo>
                  <a:cubicBezTo>
                    <a:pt x="341" y="397"/>
                    <a:pt x="339" y="398"/>
                    <a:pt x="338" y="397"/>
                  </a:cubicBezTo>
                  <a:cubicBezTo>
                    <a:pt x="338" y="396"/>
                    <a:pt x="325" y="384"/>
                    <a:pt x="326" y="381"/>
                  </a:cubicBezTo>
                  <a:cubicBezTo>
                    <a:pt x="326" y="381"/>
                    <a:pt x="334" y="378"/>
                    <a:pt x="335" y="376"/>
                  </a:cubicBezTo>
                  <a:cubicBezTo>
                    <a:pt x="336" y="374"/>
                    <a:pt x="346" y="371"/>
                    <a:pt x="348" y="369"/>
                  </a:cubicBezTo>
                  <a:cubicBezTo>
                    <a:pt x="350" y="368"/>
                    <a:pt x="354" y="362"/>
                    <a:pt x="357" y="361"/>
                  </a:cubicBezTo>
                  <a:cubicBezTo>
                    <a:pt x="360" y="360"/>
                    <a:pt x="374" y="355"/>
                    <a:pt x="375" y="355"/>
                  </a:cubicBezTo>
                  <a:cubicBezTo>
                    <a:pt x="376" y="355"/>
                    <a:pt x="380" y="356"/>
                    <a:pt x="382" y="355"/>
                  </a:cubicBezTo>
                  <a:cubicBezTo>
                    <a:pt x="385" y="355"/>
                    <a:pt x="385" y="353"/>
                    <a:pt x="385" y="351"/>
                  </a:cubicBezTo>
                  <a:cubicBezTo>
                    <a:pt x="384" y="350"/>
                    <a:pt x="378" y="350"/>
                    <a:pt x="384" y="347"/>
                  </a:cubicBezTo>
                  <a:cubicBezTo>
                    <a:pt x="389" y="345"/>
                    <a:pt x="395" y="341"/>
                    <a:pt x="395" y="341"/>
                  </a:cubicBezTo>
                  <a:cubicBezTo>
                    <a:pt x="395" y="341"/>
                    <a:pt x="398" y="339"/>
                    <a:pt x="399" y="339"/>
                  </a:cubicBezTo>
                  <a:cubicBezTo>
                    <a:pt x="401" y="339"/>
                    <a:pt x="402" y="339"/>
                    <a:pt x="404" y="339"/>
                  </a:cubicBezTo>
                  <a:cubicBezTo>
                    <a:pt x="405" y="339"/>
                    <a:pt x="407" y="340"/>
                    <a:pt x="408" y="337"/>
                  </a:cubicBezTo>
                  <a:cubicBezTo>
                    <a:pt x="410" y="335"/>
                    <a:pt x="409" y="332"/>
                    <a:pt x="412" y="331"/>
                  </a:cubicBezTo>
                  <a:cubicBezTo>
                    <a:pt x="415" y="329"/>
                    <a:pt x="419" y="329"/>
                    <a:pt x="422" y="327"/>
                  </a:cubicBezTo>
                  <a:close/>
                  <a:moveTo>
                    <a:pt x="342" y="285"/>
                  </a:moveTo>
                  <a:cubicBezTo>
                    <a:pt x="349" y="282"/>
                    <a:pt x="351" y="283"/>
                    <a:pt x="351" y="283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50" y="278"/>
                    <a:pt x="347" y="278"/>
                    <a:pt x="347" y="279"/>
                  </a:cubicBezTo>
                  <a:cubicBezTo>
                    <a:pt x="346" y="280"/>
                    <a:pt x="343" y="279"/>
                    <a:pt x="343" y="279"/>
                  </a:cubicBezTo>
                  <a:cubicBezTo>
                    <a:pt x="343" y="279"/>
                    <a:pt x="342" y="277"/>
                    <a:pt x="342" y="274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2" y="270"/>
                    <a:pt x="342" y="268"/>
                    <a:pt x="342" y="266"/>
                  </a:cubicBezTo>
                  <a:cubicBezTo>
                    <a:pt x="342" y="264"/>
                    <a:pt x="343" y="263"/>
                    <a:pt x="343" y="262"/>
                  </a:cubicBezTo>
                  <a:cubicBezTo>
                    <a:pt x="343" y="257"/>
                    <a:pt x="343" y="257"/>
                    <a:pt x="343" y="257"/>
                  </a:cubicBezTo>
                  <a:cubicBezTo>
                    <a:pt x="343" y="256"/>
                    <a:pt x="342" y="253"/>
                    <a:pt x="342" y="253"/>
                  </a:cubicBezTo>
                  <a:cubicBezTo>
                    <a:pt x="342" y="253"/>
                    <a:pt x="346" y="253"/>
                    <a:pt x="347" y="253"/>
                  </a:cubicBezTo>
                  <a:cubicBezTo>
                    <a:pt x="347" y="254"/>
                    <a:pt x="351" y="257"/>
                    <a:pt x="351" y="258"/>
                  </a:cubicBezTo>
                  <a:cubicBezTo>
                    <a:pt x="351" y="259"/>
                    <a:pt x="354" y="261"/>
                    <a:pt x="355" y="262"/>
                  </a:cubicBezTo>
                  <a:cubicBezTo>
                    <a:pt x="356" y="263"/>
                    <a:pt x="359" y="265"/>
                    <a:pt x="359" y="266"/>
                  </a:cubicBezTo>
                  <a:cubicBezTo>
                    <a:pt x="359" y="266"/>
                    <a:pt x="361" y="270"/>
                    <a:pt x="363" y="271"/>
                  </a:cubicBezTo>
                  <a:cubicBezTo>
                    <a:pt x="365" y="272"/>
                    <a:pt x="367" y="273"/>
                    <a:pt x="368" y="273"/>
                  </a:cubicBezTo>
                  <a:cubicBezTo>
                    <a:pt x="369" y="273"/>
                    <a:pt x="371" y="274"/>
                    <a:pt x="369" y="274"/>
                  </a:cubicBezTo>
                  <a:cubicBezTo>
                    <a:pt x="367" y="274"/>
                    <a:pt x="367" y="275"/>
                    <a:pt x="364" y="275"/>
                  </a:cubicBezTo>
                  <a:cubicBezTo>
                    <a:pt x="362" y="275"/>
                    <a:pt x="360" y="275"/>
                    <a:pt x="360" y="277"/>
                  </a:cubicBezTo>
                  <a:cubicBezTo>
                    <a:pt x="360" y="278"/>
                    <a:pt x="359" y="278"/>
                    <a:pt x="361" y="279"/>
                  </a:cubicBezTo>
                  <a:cubicBezTo>
                    <a:pt x="362" y="280"/>
                    <a:pt x="364" y="281"/>
                    <a:pt x="365" y="280"/>
                  </a:cubicBezTo>
                  <a:cubicBezTo>
                    <a:pt x="366" y="279"/>
                    <a:pt x="368" y="278"/>
                    <a:pt x="369" y="279"/>
                  </a:cubicBezTo>
                  <a:cubicBezTo>
                    <a:pt x="371" y="279"/>
                    <a:pt x="372" y="277"/>
                    <a:pt x="374" y="277"/>
                  </a:cubicBezTo>
                  <a:cubicBezTo>
                    <a:pt x="375" y="277"/>
                    <a:pt x="376" y="278"/>
                    <a:pt x="378" y="280"/>
                  </a:cubicBezTo>
                  <a:cubicBezTo>
                    <a:pt x="380" y="282"/>
                    <a:pt x="387" y="284"/>
                    <a:pt x="387" y="285"/>
                  </a:cubicBezTo>
                  <a:cubicBezTo>
                    <a:pt x="388" y="285"/>
                    <a:pt x="390" y="286"/>
                    <a:pt x="387" y="286"/>
                  </a:cubicBezTo>
                  <a:cubicBezTo>
                    <a:pt x="384" y="286"/>
                    <a:pt x="382" y="286"/>
                    <a:pt x="382" y="287"/>
                  </a:cubicBezTo>
                  <a:cubicBezTo>
                    <a:pt x="382" y="287"/>
                    <a:pt x="377" y="287"/>
                    <a:pt x="377" y="287"/>
                  </a:cubicBezTo>
                  <a:cubicBezTo>
                    <a:pt x="376" y="287"/>
                    <a:pt x="373" y="287"/>
                    <a:pt x="370" y="287"/>
                  </a:cubicBezTo>
                  <a:cubicBezTo>
                    <a:pt x="367" y="287"/>
                    <a:pt x="368" y="288"/>
                    <a:pt x="366" y="287"/>
                  </a:cubicBezTo>
                  <a:cubicBezTo>
                    <a:pt x="365" y="287"/>
                    <a:pt x="364" y="286"/>
                    <a:pt x="363" y="287"/>
                  </a:cubicBezTo>
                  <a:cubicBezTo>
                    <a:pt x="361" y="287"/>
                    <a:pt x="361" y="287"/>
                    <a:pt x="361" y="288"/>
                  </a:cubicBezTo>
                  <a:cubicBezTo>
                    <a:pt x="361" y="288"/>
                    <a:pt x="361" y="290"/>
                    <a:pt x="362" y="290"/>
                  </a:cubicBezTo>
                  <a:cubicBezTo>
                    <a:pt x="364" y="291"/>
                    <a:pt x="367" y="291"/>
                    <a:pt x="369" y="291"/>
                  </a:cubicBezTo>
                  <a:cubicBezTo>
                    <a:pt x="372" y="291"/>
                    <a:pt x="378" y="291"/>
                    <a:pt x="378" y="290"/>
                  </a:cubicBezTo>
                  <a:cubicBezTo>
                    <a:pt x="378" y="290"/>
                    <a:pt x="379" y="289"/>
                    <a:pt x="381" y="290"/>
                  </a:cubicBezTo>
                  <a:cubicBezTo>
                    <a:pt x="384" y="291"/>
                    <a:pt x="387" y="292"/>
                    <a:pt x="388" y="291"/>
                  </a:cubicBezTo>
                  <a:cubicBezTo>
                    <a:pt x="389" y="290"/>
                    <a:pt x="388" y="290"/>
                    <a:pt x="390" y="290"/>
                  </a:cubicBezTo>
                  <a:cubicBezTo>
                    <a:pt x="391" y="290"/>
                    <a:pt x="395" y="291"/>
                    <a:pt x="397" y="293"/>
                  </a:cubicBezTo>
                  <a:cubicBezTo>
                    <a:pt x="399" y="296"/>
                    <a:pt x="401" y="295"/>
                    <a:pt x="402" y="297"/>
                  </a:cubicBezTo>
                  <a:cubicBezTo>
                    <a:pt x="404" y="299"/>
                    <a:pt x="405" y="301"/>
                    <a:pt x="408" y="302"/>
                  </a:cubicBezTo>
                  <a:cubicBezTo>
                    <a:pt x="411" y="303"/>
                    <a:pt x="412" y="300"/>
                    <a:pt x="414" y="303"/>
                  </a:cubicBezTo>
                  <a:cubicBezTo>
                    <a:pt x="416" y="307"/>
                    <a:pt x="415" y="307"/>
                    <a:pt x="417" y="308"/>
                  </a:cubicBezTo>
                  <a:cubicBezTo>
                    <a:pt x="418" y="310"/>
                    <a:pt x="419" y="311"/>
                    <a:pt x="419" y="311"/>
                  </a:cubicBezTo>
                  <a:cubicBezTo>
                    <a:pt x="419" y="311"/>
                    <a:pt x="421" y="312"/>
                    <a:pt x="420" y="313"/>
                  </a:cubicBezTo>
                  <a:cubicBezTo>
                    <a:pt x="419" y="314"/>
                    <a:pt x="416" y="316"/>
                    <a:pt x="416" y="316"/>
                  </a:cubicBezTo>
                  <a:cubicBezTo>
                    <a:pt x="415" y="317"/>
                    <a:pt x="414" y="318"/>
                    <a:pt x="411" y="319"/>
                  </a:cubicBezTo>
                  <a:cubicBezTo>
                    <a:pt x="408" y="320"/>
                    <a:pt x="406" y="320"/>
                    <a:pt x="406" y="320"/>
                  </a:cubicBezTo>
                  <a:cubicBezTo>
                    <a:pt x="406" y="320"/>
                    <a:pt x="404" y="319"/>
                    <a:pt x="402" y="321"/>
                  </a:cubicBezTo>
                  <a:cubicBezTo>
                    <a:pt x="399" y="322"/>
                    <a:pt x="400" y="323"/>
                    <a:pt x="397" y="323"/>
                  </a:cubicBezTo>
                  <a:cubicBezTo>
                    <a:pt x="394" y="323"/>
                    <a:pt x="392" y="322"/>
                    <a:pt x="391" y="322"/>
                  </a:cubicBezTo>
                  <a:cubicBezTo>
                    <a:pt x="390" y="322"/>
                    <a:pt x="390" y="322"/>
                    <a:pt x="390" y="322"/>
                  </a:cubicBezTo>
                  <a:cubicBezTo>
                    <a:pt x="390" y="322"/>
                    <a:pt x="390" y="322"/>
                    <a:pt x="391" y="322"/>
                  </a:cubicBezTo>
                  <a:cubicBezTo>
                    <a:pt x="391" y="322"/>
                    <a:pt x="391" y="322"/>
                    <a:pt x="387" y="321"/>
                  </a:cubicBezTo>
                  <a:cubicBezTo>
                    <a:pt x="380" y="320"/>
                    <a:pt x="379" y="320"/>
                    <a:pt x="378" y="321"/>
                  </a:cubicBezTo>
                  <a:cubicBezTo>
                    <a:pt x="377" y="322"/>
                    <a:pt x="375" y="321"/>
                    <a:pt x="375" y="323"/>
                  </a:cubicBezTo>
                  <a:cubicBezTo>
                    <a:pt x="374" y="325"/>
                    <a:pt x="371" y="326"/>
                    <a:pt x="371" y="329"/>
                  </a:cubicBezTo>
                  <a:cubicBezTo>
                    <a:pt x="371" y="331"/>
                    <a:pt x="373" y="333"/>
                    <a:pt x="374" y="334"/>
                  </a:cubicBezTo>
                  <a:cubicBezTo>
                    <a:pt x="376" y="335"/>
                    <a:pt x="378" y="333"/>
                    <a:pt x="377" y="335"/>
                  </a:cubicBezTo>
                  <a:cubicBezTo>
                    <a:pt x="375" y="336"/>
                    <a:pt x="371" y="338"/>
                    <a:pt x="371" y="338"/>
                  </a:cubicBezTo>
                  <a:cubicBezTo>
                    <a:pt x="369" y="338"/>
                    <a:pt x="369" y="338"/>
                    <a:pt x="369" y="338"/>
                  </a:cubicBezTo>
                  <a:cubicBezTo>
                    <a:pt x="367" y="338"/>
                    <a:pt x="367" y="338"/>
                    <a:pt x="367" y="338"/>
                  </a:cubicBezTo>
                  <a:cubicBezTo>
                    <a:pt x="367" y="338"/>
                    <a:pt x="365" y="338"/>
                    <a:pt x="367" y="336"/>
                  </a:cubicBezTo>
                  <a:cubicBezTo>
                    <a:pt x="369" y="334"/>
                    <a:pt x="370" y="334"/>
                    <a:pt x="369" y="332"/>
                  </a:cubicBezTo>
                  <a:cubicBezTo>
                    <a:pt x="367" y="330"/>
                    <a:pt x="366" y="331"/>
                    <a:pt x="366" y="330"/>
                  </a:cubicBezTo>
                  <a:cubicBezTo>
                    <a:pt x="366" y="330"/>
                    <a:pt x="365" y="327"/>
                    <a:pt x="363" y="324"/>
                  </a:cubicBezTo>
                  <a:cubicBezTo>
                    <a:pt x="361" y="322"/>
                    <a:pt x="360" y="321"/>
                    <a:pt x="358" y="319"/>
                  </a:cubicBezTo>
                  <a:cubicBezTo>
                    <a:pt x="356" y="316"/>
                    <a:pt x="356" y="315"/>
                    <a:pt x="355" y="313"/>
                  </a:cubicBezTo>
                  <a:cubicBezTo>
                    <a:pt x="354" y="311"/>
                    <a:pt x="354" y="309"/>
                    <a:pt x="354" y="308"/>
                  </a:cubicBezTo>
                  <a:cubicBezTo>
                    <a:pt x="353" y="307"/>
                    <a:pt x="352" y="304"/>
                    <a:pt x="349" y="301"/>
                  </a:cubicBezTo>
                  <a:cubicBezTo>
                    <a:pt x="345" y="299"/>
                    <a:pt x="344" y="298"/>
                    <a:pt x="343" y="297"/>
                  </a:cubicBezTo>
                  <a:cubicBezTo>
                    <a:pt x="342" y="295"/>
                    <a:pt x="342" y="295"/>
                    <a:pt x="342" y="293"/>
                  </a:cubicBezTo>
                  <a:cubicBezTo>
                    <a:pt x="342" y="290"/>
                    <a:pt x="342" y="288"/>
                    <a:pt x="341" y="288"/>
                  </a:cubicBezTo>
                  <a:cubicBezTo>
                    <a:pt x="339" y="288"/>
                    <a:pt x="336" y="287"/>
                    <a:pt x="342" y="285"/>
                  </a:cubicBezTo>
                  <a:close/>
                  <a:moveTo>
                    <a:pt x="323" y="306"/>
                  </a:moveTo>
                  <a:cubicBezTo>
                    <a:pt x="326" y="304"/>
                    <a:pt x="324" y="302"/>
                    <a:pt x="324" y="302"/>
                  </a:cubicBezTo>
                  <a:cubicBezTo>
                    <a:pt x="325" y="299"/>
                    <a:pt x="325" y="299"/>
                    <a:pt x="325" y="299"/>
                  </a:cubicBezTo>
                  <a:cubicBezTo>
                    <a:pt x="325" y="299"/>
                    <a:pt x="325" y="297"/>
                    <a:pt x="327" y="297"/>
                  </a:cubicBezTo>
                  <a:cubicBezTo>
                    <a:pt x="327" y="297"/>
                    <a:pt x="328" y="299"/>
                    <a:pt x="329" y="300"/>
                  </a:cubicBezTo>
                  <a:cubicBezTo>
                    <a:pt x="330" y="301"/>
                    <a:pt x="331" y="302"/>
                    <a:pt x="332" y="303"/>
                  </a:cubicBezTo>
                  <a:cubicBezTo>
                    <a:pt x="333" y="303"/>
                    <a:pt x="335" y="307"/>
                    <a:pt x="336" y="309"/>
                  </a:cubicBezTo>
                  <a:cubicBezTo>
                    <a:pt x="338" y="311"/>
                    <a:pt x="340" y="315"/>
                    <a:pt x="341" y="316"/>
                  </a:cubicBezTo>
                  <a:cubicBezTo>
                    <a:pt x="342" y="317"/>
                    <a:pt x="343" y="317"/>
                    <a:pt x="343" y="317"/>
                  </a:cubicBezTo>
                  <a:cubicBezTo>
                    <a:pt x="343" y="317"/>
                    <a:pt x="341" y="319"/>
                    <a:pt x="342" y="320"/>
                  </a:cubicBezTo>
                  <a:cubicBezTo>
                    <a:pt x="343" y="322"/>
                    <a:pt x="343" y="319"/>
                    <a:pt x="346" y="322"/>
                  </a:cubicBezTo>
                  <a:cubicBezTo>
                    <a:pt x="349" y="325"/>
                    <a:pt x="350" y="326"/>
                    <a:pt x="350" y="327"/>
                  </a:cubicBezTo>
                  <a:cubicBezTo>
                    <a:pt x="350" y="328"/>
                    <a:pt x="350" y="328"/>
                    <a:pt x="350" y="329"/>
                  </a:cubicBezTo>
                  <a:cubicBezTo>
                    <a:pt x="349" y="331"/>
                    <a:pt x="351" y="332"/>
                    <a:pt x="348" y="332"/>
                  </a:cubicBezTo>
                  <a:cubicBezTo>
                    <a:pt x="346" y="332"/>
                    <a:pt x="344" y="332"/>
                    <a:pt x="343" y="332"/>
                  </a:cubicBezTo>
                  <a:cubicBezTo>
                    <a:pt x="342" y="333"/>
                    <a:pt x="345" y="334"/>
                    <a:pt x="341" y="334"/>
                  </a:cubicBezTo>
                  <a:cubicBezTo>
                    <a:pt x="338" y="333"/>
                    <a:pt x="338" y="332"/>
                    <a:pt x="336" y="333"/>
                  </a:cubicBezTo>
                  <a:cubicBezTo>
                    <a:pt x="335" y="334"/>
                    <a:pt x="336" y="335"/>
                    <a:pt x="336" y="335"/>
                  </a:cubicBezTo>
                  <a:cubicBezTo>
                    <a:pt x="338" y="337"/>
                    <a:pt x="338" y="337"/>
                    <a:pt x="338" y="337"/>
                  </a:cubicBezTo>
                  <a:cubicBezTo>
                    <a:pt x="338" y="337"/>
                    <a:pt x="341" y="342"/>
                    <a:pt x="343" y="342"/>
                  </a:cubicBezTo>
                  <a:cubicBezTo>
                    <a:pt x="344" y="342"/>
                    <a:pt x="346" y="341"/>
                    <a:pt x="347" y="342"/>
                  </a:cubicBezTo>
                  <a:cubicBezTo>
                    <a:pt x="348" y="342"/>
                    <a:pt x="346" y="346"/>
                    <a:pt x="345" y="346"/>
                  </a:cubicBezTo>
                  <a:cubicBezTo>
                    <a:pt x="344" y="346"/>
                    <a:pt x="342" y="345"/>
                    <a:pt x="340" y="347"/>
                  </a:cubicBezTo>
                  <a:cubicBezTo>
                    <a:pt x="339" y="349"/>
                    <a:pt x="340" y="348"/>
                    <a:pt x="337" y="350"/>
                  </a:cubicBezTo>
                  <a:cubicBezTo>
                    <a:pt x="334" y="353"/>
                    <a:pt x="332" y="353"/>
                    <a:pt x="331" y="355"/>
                  </a:cubicBezTo>
                  <a:cubicBezTo>
                    <a:pt x="329" y="357"/>
                    <a:pt x="327" y="358"/>
                    <a:pt x="327" y="358"/>
                  </a:cubicBezTo>
                  <a:cubicBezTo>
                    <a:pt x="327" y="358"/>
                    <a:pt x="327" y="360"/>
                    <a:pt x="324" y="361"/>
                  </a:cubicBezTo>
                  <a:cubicBezTo>
                    <a:pt x="321" y="362"/>
                    <a:pt x="321" y="361"/>
                    <a:pt x="319" y="362"/>
                  </a:cubicBezTo>
                  <a:cubicBezTo>
                    <a:pt x="318" y="363"/>
                    <a:pt x="318" y="364"/>
                    <a:pt x="316" y="364"/>
                  </a:cubicBezTo>
                  <a:cubicBezTo>
                    <a:pt x="314" y="364"/>
                    <a:pt x="313" y="363"/>
                    <a:pt x="313" y="362"/>
                  </a:cubicBezTo>
                  <a:cubicBezTo>
                    <a:pt x="313" y="360"/>
                    <a:pt x="310" y="359"/>
                    <a:pt x="310" y="357"/>
                  </a:cubicBezTo>
                  <a:cubicBezTo>
                    <a:pt x="310" y="356"/>
                    <a:pt x="310" y="354"/>
                    <a:pt x="310" y="352"/>
                  </a:cubicBezTo>
                  <a:cubicBezTo>
                    <a:pt x="311" y="350"/>
                    <a:pt x="312" y="333"/>
                    <a:pt x="313" y="332"/>
                  </a:cubicBezTo>
                  <a:cubicBezTo>
                    <a:pt x="315" y="330"/>
                    <a:pt x="317" y="329"/>
                    <a:pt x="317" y="325"/>
                  </a:cubicBezTo>
                  <a:cubicBezTo>
                    <a:pt x="317" y="322"/>
                    <a:pt x="316" y="323"/>
                    <a:pt x="317" y="321"/>
                  </a:cubicBezTo>
                  <a:cubicBezTo>
                    <a:pt x="317" y="320"/>
                    <a:pt x="318" y="320"/>
                    <a:pt x="318" y="319"/>
                  </a:cubicBezTo>
                  <a:cubicBezTo>
                    <a:pt x="319" y="317"/>
                    <a:pt x="318" y="315"/>
                    <a:pt x="319" y="314"/>
                  </a:cubicBezTo>
                  <a:cubicBezTo>
                    <a:pt x="319" y="313"/>
                    <a:pt x="319" y="313"/>
                    <a:pt x="320" y="312"/>
                  </a:cubicBezTo>
                  <a:cubicBezTo>
                    <a:pt x="321" y="310"/>
                    <a:pt x="321" y="308"/>
                    <a:pt x="323" y="306"/>
                  </a:cubicBezTo>
                  <a:close/>
                  <a:moveTo>
                    <a:pt x="313" y="257"/>
                  </a:moveTo>
                  <a:cubicBezTo>
                    <a:pt x="314" y="255"/>
                    <a:pt x="314" y="254"/>
                    <a:pt x="316" y="254"/>
                  </a:cubicBezTo>
                  <a:cubicBezTo>
                    <a:pt x="317" y="254"/>
                    <a:pt x="318" y="254"/>
                    <a:pt x="318" y="254"/>
                  </a:cubicBezTo>
                  <a:cubicBezTo>
                    <a:pt x="318" y="254"/>
                    <a:pt x="317" y="256"/>
                    <a:pt x="319" y="257"/>
                  </a:cubicBezTo>
                  <a:cubicBezTo>
                    <a:pt x="320" y="257"/>
                    <a:pt x="320" y="256"/>
                    <a:pt x="320" y="260"/>
                  </a:cubicBezTo>
                  <a:cubicBezTo>
                    <a:pt x="319" y="263"/>
                    <a:pt x="320" y="263"/>
                    <a:pt x="319" y="264"/>
                  </a:cubicBezTo>
                  <a:cubicBezTo>
                    <a:pt x="318" y="265"/>
                    <a:pt x="319" y="267"/>
                    <a:pt x="316" y="265"/>
                  </a:cubicBezTo>
                  <a:cubicBezTo>
                    <a:pt x="314" y="263"/>
                    <a:pt x="312" y="262"/>
                    <a:pt x="311" y="261"/>
                  </a:cubicBezTo>
                  <a:cubicBezTo>
                    <a:pt x="311" y="259"/>
                    <a:pt x="311" y="259"/>
                    <a:pt x="313" y="257"/>
                  </a:cubicBezTo>
                  <a:close/>
                  <a:moveTo>
                    <a:pt x="275" y="255"/>
                  </a:moveTo>
                  <a:cubicBezTo>
                    <a:pt x="276" y="255"/>
                    <a:pt x="280" y="255"/>
                    <a:pt x="280" y="256"/>
                  </a:cubicBezTo>
                  <a:cubicBezTo>
                    <a:pt x="280" y="256"/>
                    <a:pt x="283" y="257"/>
                    <a:pt x="285" y="258"/>
                  </a:cubicBezTo>
                  <a:cubicBezTo>
                    <a:pt x="286" y="259"/>
                    <a:pt x="292" y="265"/>
                    <a:pt x="293" y="266"/>
                  </a:cubicBezTo>
                  <a:cubicBezTo>
                    <a:pt x="293" y="267"/>
                    <a:pt x="303" y="273"/>
                    <a:pt x="304" y="274"/>
                  </a:cubicBezTo>
                  <a:cubicBezTo>
                    <a:pt x="305" y="275"/>
                    <a:pt x="308" y="277"/>
                    <a:pt x="309" y="280"/>
                  </a:cubicBezTo>
                  <a:cubicBezTo>
                    <a:pt x="310" y="282"/>
                    <a:pt x="313" y="286"/>
                    <a:pt x="313" y="286"/>
                  </a:cubicBezTo>
                  <a:cubicBezTo>
                    <a:pt x="314" y="290"/>
                    <a:pt x="314" y="290"/>
                    <a:pt x="314" y="290"/>
                  </a:cubicBezTo>
                  <a:cubicBezTo>
                    <a:pt x="314" y="290"/>
                    <a:pt x="314" y="300"/>
                    <a:pt x="313" y="304"/>
                  </a:cubicBezTo>
                  <a:cubicBezTo>
                    <a:pt x="312" y="307"/>
                    <a:pt x="312" y="309"/>
                    <a:pt x="312" y="312"/>
                  </a:cubicBezTo>
                  <a:cubicBezTo>
                    <a:pt x="311" y="314"/>
                    <a:pt x="305" y="349"/>
                    <a:pt x="305" y="350"/>
                  </a:cubicBezTo>
                  <a:cubicBezTo>
                    <a:pt x="305" y="351"/>
                    <a:pt x="301" y="346"/>
                    <a:pt x="300" y="344"/>
                  </a:cubicBezTo>
                  <a:cubicBezTo>
                    <a:pt x="299" y="343"/>
                    <a:pt x="294" y="338"/>
                    <a:pt x="293" y="337"/>
                  </a:cubicBezTo>
                  <a:cubicBezTo>
                    <a:pt x="292" y="335"/>
                    <a:pt x="291" y="334"/>
                    <a:pt x="290" y="333"/>
                  </a:cubicBezTo>
                  <a:cubicBezTo>
                    <a:pt x="289" y="332"/>
                    <a:pt x="290" y="331"/>
                    <a:pt x="289" y="331"/>
                  </a:cubicBezTo>
                  <a:cubicBezTo>
                    <a:pt x="287" y="330"/>
                    <a:pt x="285" y="330"/>
                    <a:pt x="283" y="328"/>
                  </a:cubicBezTo>
                  <a:cubicBezTo>
                    <a:pt x="282" y="326"/>
                    <a:pt x="283" y="325"/>
                    <a:pt x="280" y="324"/>
                  </a:cubicBezTo>
                  <a:cubicBezTo>
                    <a:pt x="277" y="323"/>
                    <a:pt x="275" y="320"/>
                    <a:pt x="274" y="320"/>
                  </a:cubicBezTo>
                  <a:cubicBezTo>
                    <a:pt x="274" y="319"/>
                    <a:pt x="273" y="320"/>
                    <a:pt x="273" y="318"/>
                  </a:cubicBezTo>
                  <a:cubicBezTo>
                    <a:pt x="272" y="316"/>
                    <a:pt x="273" y="313"/>
                    <a:pt x="273" y="311"/>
                  </a:cubicBezTo>
                  <a:cubicBezTo>
                    <a:pt x="272" y="310"/>
                    <a:pt x="273" y="309"/>
                    <a:pt x="273" y="308"/>
                  </a:cubicBezTo>
                  <a:cubicBezTo>
                    <a:pt x="274" y="307"/>
                    <a:pt x="274" y="301"/>
                    <a:pt x="274" y="301"/>
                  </a:cubicBezTo>
                  <a:cubicBezTo>
                    <a:pt x="274" y="301"/>
                    <a:pt x="278" y="300"/>
                    <a:pt x="279" y="299"/>
                  </a:cubicBezTo>
                  <a:cubicBezTo>
                    <a:pt x="280" y="299"/>
                    <a:pt x="285" y="296"/>
                    <a:pt x="287" y="297"/>
                  </a:cubicBezTo>
                  <a:cubicBezTo>
                    <a:pt x="289" y="297"/>
                    <a:pt x="290" y="298"/>
                    <a:pt x="291" y="297"/>
                  </a:cubicBezTo>
                  <a:cubicBezTo>
                    <a:pt x="292" y="297"/>
                    <a:pt x="294" y="295"/>
                    <a:pt x="295" y="295"/>
                  </a:cubicBezTo>
                  <a:cubicBezTo>
                    <a:pt x="297" y="295"/>
                    <a:pt x="299" y="294"/>
                    <a:pt x="300" y="293"/>
                  </a:cubicBezTo>
                  <a:cubicBezTo>
                    <a:pt x="301" y="292"/>
                    <a:pt x="301" y="292"/>
                    <a:pt x="304" y="292"/>
                  </a:cubicBezTo>
                  <a:cubicBezTo>
                    <a:pt x="307" y="292"/>
                    <a:pt x="307" y="291"/>
                    <a:pt x="308" y="291"/>
                  </a:cubicBezTo>
                  <a:cubicBezTo>
                    <a:pt x="308" y="290"/>
                    <a:pt x="311" y="291"/>
                    <a:pt x="312" y="290"/>
                  </a:cubicBezTo>
                  <a:cubicBezTo>
                    <a:pt x="312" y="289"/>
                    <a:pt x="311" y="286"/>
                    <a:pt x="310" y="286"/>
                  </a:cubicBezTo>
                  <a:cubicBezTo>
                    <a:pt x="309" y="287"/>
                    <a:pt x="308" y="287"/>
                    <a:pt x="306" y="288"/>
                  </a:cubicBezTo>
                  <a:cubicBezTo>
                    <a:pt x="304" y="288"/>
                    <a:pt x="303" y="288"/>
                    <a:pt x="302" y="289"/>
                  </a:cubicBezTo>
                  <a:cubicBezTo>
                    <a:pt x="301" y="290"/>
                    <a:pt x="299" y="291"/>
                    <a:pt x="297" y="291"/>
                  </a:cubicBezTo>
                  <a:cubicBezTo>
                    <a:pt x="295" y="291"/>
                    <a:pt x="294" y="291"/>
                    <a:pt x="293" y="292"/>
                  </a:cubicBezTo>
                  <a:cubicBezTo>
                    <a:pt x="293" y="293"/>
                    <a:pt x="290" y="293"/>
                    <a:pt x="287" y="294"/>
                  </a:cubicBezTo>
                  <a:cubicBezTo>
                    <a:pt x="284" y="294"/>
                    <a:pt x="283" y="293"/>
                    <a:pt x="280" y="294"/>
                  </a:cubicBezTo>
                  <a:cubicBezTo>
                    <a:pt x="278" y="296"/>
                    <a:pt x="277" y="296"/>
                    <a:pt x="277" y="296"/>
                  </a:cubicBezTo>
                  <a:cubicBezTo>
                    <a:pt x="277" y="296"/>
                    <a:pt x="274" y="265"/>
                    <a:pt x="269" y="259"/>
                  </a:cubicBezTo>
                  <a:cubicBezTo>
                    <a:pt x="269" y="259"/>
                    <a:pt x="273" y="255"/>
                    <a:pt x="275" y="255"/>
                  </a:cubicBezTo>
                  <a:close/>
                  <a:moveTo>
                    <a:pt x="243" y="404"/>
                  </a:moveTo>
                  <a:cubicBezTo>
                    <a:pt x="243" y="400"/>
                    <a:pt x="243" y="398"/>
                    <a:pt x="244" y="396"/>
                  </a:cubicBezTo>
                  <a:cubicBezTo>
                    <a:pt x="246" y="393"/>
                    <a:pt x="245" y="389"/>
                    <a:pt x="246" y="388"/>
                  </a:cubicBezTo>
                  <a:cubicBezTo>
                    <a:pt x="247" y="387"/>
                    <a:pt x="248" y="384"/>
                    <a:pt x="248" y="382"/>
                  </a:cubicBezTo>
                  <a:cubicBezTo>
                    <a:pt x="247" y="381"/>
                    <a:pt x="247" y="380"/>
                    <a:pt x="251" y="381"/>
                  </a:cubicBezTo>
                  <a:cubicBezTo>
                    <a:pt x="254" y="381"/>
                    <a:pt x="255" y="380"/>
                    <a:pt x="255" y="379"/>
                  </a:cubicBezTo>
                  <a:cubicBezTo>
                    <a:pt x="256" y="378"/>
                    <a:pt x="257" y="373"/>
                    <a:pt x="257" y="372"/>
                  </a:cubicBezTo>
                  <a:cubicBezTo>
                    <a:pt x="257" y="371"/>
                    <a:pt x="258" y="372"/>
                    <a:pt x="259" y="370"/>
                  </a:cubicBezTo>
                  <a:cubicBezTo>
                    <a:pt x="259" y="369"/>
                    <a:pt x="260" y="367"/>
                    <a:pt x="260" y="366"/>
                  </a:cubicBezTo>
                  <a:cubicBezTo>
                    <a:pt x="260" y="365"/>
                    <a:pt x="262" y="364"/>
                    <a:pt x="262" y="361"/>
                  </a:cubicBezTo>
                  <a:cubicBezTo>
                    <a:pt x="262" y="358"/>
                    <a:pt x="261" y="355"/>
                    <a:pt x="263" y="353"/>
                  </a:cubicBezTo>
                  <a:cubicBezTo>
                    <a:pt x="265" y="352"/>
                    <a:pt x="266" y="351"/>
                    <a:pt x="265" y="350"/>
                  </a:cubicBezTo>
                  <a:cubicBezTo>
                    <a:pt x="265" y="349"/>
                    <a:pt x="264" y="346"/>
                    <a:pt x="264" y="346"/>
                  </a:cubicBezTo>
                  <a:cubicBezTo>
                    <a:pt x="265" y="348"/>
                    <a:pt x="265" y="349"/>
                    <a:pt x="268" y="350"/>
                  </a:cubicBezTo>
                  <a:cubicBezTo>
                    <a:pt x="270" y="351"/>
                    <a:pt x="272" y="352"/>
                    <a:pt x="273" y="353"/>
                  </a:cubicBezTo>
                  <a:cubicBezTo>
                    <a:pt x="275" y="355"/>
                    <a:pt x="275" y="355"/>
                    <a:pt x="277" y="356"/>
                  </a:cubicBezTo>
                  <a:cubicBezTo>
                    <a:pt x="279" y="357"/>
                    <a:pt x="282" y="361"/>
                    <a:pt x="285" y="364"/>
                  </a:cubicBezTo>
                  <a:cubicBezTo>
                    <a:pt x="289" y="367"/>
                    <a:pt x="289" y="367"/>
                    <a:pt x="292" y="369"/>
                  </a:cubicBezTo>
                  <a:cubicBezTo>
                    <a:pt x="295" y="371"/>
                    <a:pt x="295" y="371"/>
                    <a:pt x="296" y="371"/>
                  </a:cubicBezTo>
                  <a:cubicBezTo>
                    <a:pt x="296" y="372"/>
                    <a:pt x="298" y="371"/>
                    <a:pt x="296" y="374"/>
                  </a:cubicBezTo>
                  <a:cubicBezTo>
                    <a:pt x="294" y="376"/>
                    <a:pt x="293" y="378"/>
                    <a:pt x="290" y="380"/>
                  </a:cubicBezTo>
                  <a:cubicBezTo>
                    <a:pt x="288" y="382"/>
                    <a:pt x="286" y="384"/>
                    <a:pt x="285" y="384"/>
                  </a:cubicBezTo>
                  <a:cubicBezTo>
                    <a:pt x="284" y="384"/>
                    <a:pt x="282" y="384"/>
                    <a:pt x="280" y="385"/>
                  </a:cubicBezTo>
                  <a:cubicBezTo>
                    <a:pt x="278" y="387"/>
                    <a:pt x="277" y="387"/>
                    <a:pt x="275" y="390"/>
                  </a:cubicBezTo>
                  <a:cubicBezTo>
                    <a:pt x="273" y="393"/>
                    <a:pt x="272" y="393"/>
                    <a:pt x="271" y="393"/>
                  </a:cubicBezTo>
                  <a:cubicBezTo>
                    <a:pt x="269" y="393"/>
                    <a:pt x="269" y="395"/>
                    <a:pt x="267" y="396"/>
                  </a:cubicBezTo>
                  <a:cubicBezTo>
                    <a:pt x="265" y="398"/>
                    <a:pt x="262" y="399"/>
                    <a:pt x="262" y="399"/>
                  </a:cubicBezTo>
                  <a:cubicBezTo>
                    <a:pt x="262" y="399"/>
                    <a:pt x="255" y="400"/>
                    <a:pt x="254" y="403"/>
                  </a:cubicBezTo>
                  <a:cubicBezTo>
                    <a:pt x="253" y="405"/>
                    <a:pt x="253" y="405"/>
                    <a:pt x="251" y="406"/>
                  </a:cubicBezTo>
                  <a:cubicBezTo>
                    <a:pt x="250" y="406"/>
                    <a:pt x="251" y="404"/>
                    <a:pt x="249" y="407"/>
                  </a:cubicBezTo>
                  <a:cubicBezTo>
                    <a:pt x="247" y="409"/>
                    <a:pt x="247" y="409"/>
                    <a:pt x="246" y="411"/>
                  </a:cubicBezTo>
                  <a:cubicBezTo>
                    <a:pt x="245" y="412"/>
                    <a:pt x="243" y="411"/>
                    <a:pt x="242" y="411"/>
                  </a:cubicBezTo>
                  <a:cubicBezTo>
                    <a:pt x="242" y="410"/>
                    <a:pt x="243" y="407"/>
                    <a:pt x="243" y="404"/>
                  </a:cubicBezTo>
                  <a:close/>
                  <a:moveTo>
                    <a:pt x="214" y="310"/>
                  </a:moveTo>
                  <a:cubicBezTo>
                    <a:pt x="215" y="308"/>
                    <a:pt x="215" y="307"/>
                    <a:pt x="217" y="306"/>
                  </a:cubicBezTo>
                  <a:cubicBezTo>
                    <a:pt x="219" y="305"/>
                    <a:pt x="223" y="302"/>
                    <a:pt x="225" y="302"/>
                  </a:cubicBezTo>
                  <a:cubicBezTo>
                    <a:pt x="227" y="302"/>
                    <a:pt x="228" y="300"/>
                    <a:pt x="228" y="300"/>
                  </a:cubicBezTo>
                  <a:cubicBezTo>
                    <a:pt x="228" y="299"/>
                    <a:pt x="228" y="297"/>
                    <a:pt x="228" y="297"/>
                  </a:cubicBezTo>
                  <a:cubicBezTo>
                    <a:pt x="228" y="297"/>
                    <a:pt x="231" y="296"/>
                    <a:pt x="232" y="295"/>
                  </a:cubicBezTo>
                  <a:cubicBezTo>
                    <a:pt x="233" y="294"/>
                    <a:pt x="234" y="292"/>
                    <a:pt x="235" y="291"/>
                  </a:cubicBezTo>
                  <a:cubicBezTo>
                    <a:pt x="236" y="291"/>
                    <a:pt x="237" y="294"/>
                    <a:pt x="237" y="294"/>
                  </a:cubicBezTo>
                  <a:cubicBezTo>
                    <a:pt x="237" y="295"/>
                    <a:pt x="238" y="299"/>
                    <a:pt x="238" y="299"/>
                  </a:cubicBezTo>
                  <a:cubicBezTo>
                    <a:pt x="238" y="300"/>
                    <a:pt x="237" y="301"/>
                    <a:pt x="235" y="301"/>
                  </a:cubicBezTo>
                  <a:cubicBezTo>
                    <a:pt x="234" y="301"/>
                    <a:pt x="233" y="300"/>
                    <a:pt x="231" y="302"/>
                  </a:cubicBezTo>
                  <a:cubicBezTo>
                    <a:pt x="229" y="304"/>
                    <a:pt x="228" y="304"/>
                    <a:pt x="227" y="305"/>
                  </a:cubicBezTo>
                  <a:cubicBezTo>
                    <a:pt x="226" y="306"/>
                    <a:pt x="226" y="307"/>
                    <a:pt x="224" y="308"/>
                  </a:cubicBezTo>
                  <a:cubicBezTo>
                    <a:pt x="222" y="310"/>
                    <a:pt x="222" y="309"/>
                    <a:pt x="220" y="310"/>
                  </a:cubicBezTo>
                  <a:cubicBezTo>
                    <a:pt x="219" y="311"/>
                    <a:pt x="217" y="311"/>
                    <a:pt x="216" y="313"/>
                  </a:cubicBezTo>
                  <a:cubicBezTo>
                    <a:pt x="215" y="315"/>
                    <a:pt x="215" y="316"/>
                    <a:pt x="214" y="316"/>
                  </a:cubicBezTo>
                  <a:cubicBezTo>
                    <a:pt x="213" y="317"/>
                    <a:pt x="207" y="318"/>
                    <a:pt x="207" y="314"/>
                  </a:cubicBezTo>
                  <a:cubicBezTo>
                    <a:pt x="207" y="314"/>
                    <a:pt x="213" y="312"/>
                    <a:pt x="214" y="310"/>
                  </a:cubicBezTo>
                  <a:close/>
                  <a:moveTo>
                    <a:pt x="226" y="417"/>
                  </a:moveTo>
                  <a:cubicBezTo>
                    <a:pt x="224" y="416"/>
                    <a:pt x="224" y="417"/>
                    <a:pt x="221" y="418"/>
                  </a:cubicBezTo>
                  <a:cubicBezTo>
                    <a:pt x="218" y="420"/>
                    <a:pt x="217" y="419"/>
                    <a:pt x="217" y="422"/>
                  </a:cubicBezTo>
                  <a:cubicBezTo>
                    <a:pt x="216" y="425"/>
                    <a:pt x="218" y="425"/>
                    <a:pt x="217" y="428"/>
                  </a:cubicBezTo>
                  <a:cubicBezTo>
                    <a:pt x="215" y="431"/>
                    <a:pt x="216" y="433"/>
                    <a:pt x="213" y="433"/>
                  </a:cubicBezTo>
                  <a:cubicBezTo>
                    <a:pt x="210" y="433"/>
                    <a:pt x="212" y="433"/>
                    <a:pt x="208" y="435"/>
                  </a:cubicBezTo>
                  <a:cubicBezTo>
                    <a:pt x="204" y="436"/>
                    <a:pt x="204" y="439"/>
                    <a:pt x="203" y="436"/>
                  </a:cubicBezTo>
                  <a:cubicBezTo>
                    <a:pt x="202" y="434"/>
                    <a:pt x="202" y="432"/>
                    <a:pt x="202" y="430"/>
                  </a:cubicBezTo>
                  <a:cubicBezTo>
                    <a:pt x="202" y="429"/>
                    <a:pt x="200" y="430"/>
                    <a:pt x="200" y="429"/>
                  </a:cubicBezTo>
                  <a:cubicBezTo>
                    <a:pt x="200" y="428"/>
                    <a:pt x="198" y="426"/>
                    <a:pt x="202" y="426"/>
                  </a:cubicBezTo>
                  <a:cubicBezTo>
                    <a:pt x="205" y="426"/>
                    <a:pt x="208" y="425"/>
                    <a:pt x="205" y="422"/>
                  </a:cubicBezTo>
                  <a:cubicBezTo>
                    <a:pt x="201" y="420"/>
                    <a:pt x="197" y="423"/>
                    <a:pt x="200" y="418"/>
                  </a:cubicBezTo>
                  <a:cubicBezTo>
                    <a:pt x="203" y="414"/>
                    <a:pt x="204" y="413"/>
                    <a:pt x="205" y="413"/>
                  </a:cubicBezTo>
                  <a:cubicBezTo>
                    <a:pt x="206" y="413"/>
                    <a:pt x="208" y="409"/>
                    <a:pt x="208" y="406"/>
                  </a:cubicBezTo>
                  <a:cubicBezTo>
                    <a:pt x="208" y="404"/>
                    <a:pt x="207" y="402"/>
                    <a:pt x="210" y="402"/>
                  </a:cubicBezTo>
                  <a:cubicBezTo>
                    <a:pt x="212" y="401"/>
                    <a:pt x="216" y="401"/>
                    <a:pt x="213" y="399"/>
                  </a:cubicBezTo>
                  <a:cubicBezTo>
                    <a:pt x="211" y="397"/>
                    <a:pt x="208" y="400"/>
                    <a:pt x="210" y="397"/>
                  </a:cubicBezTo>
                  <a:cubicBezTo>
                    <a:pt x="212" y="394"/>
                    <a:pt x="213" y="396"/>
                    <a:pt x="214" y="393"/>
                  </a:cubicBezTo>
                  <a:cubicBezTo>
                    <a:pt x="215" y="391"/>
                    <a:pt x="214" y="391"/>
                    <a:pt x="216" y="389"/>
                  </a:cubicBezTo>
                  <a:cubicBezTo>
                    <a:pt x="217" y="388"/>
                    <a:pt x="223" y="381"/>
                    <a:pt x="224" y="379"/>
                  </a:cubicBezTo>
                  <a:cubicBezTo>
                    <a:pt x="225" y="376"/>
                    <a:pt x="228" y="372"/>
                    <a:pt x="228" y="369"/>
                  </a:cubicBezTo>
                  <a:cubicBezTo>
                    <a:pt x="229" y="367"/>
                    <a:pt x="230" y="361"/>
                    <a:pt x="231" y="358"/>
                  </a:cubicBezTo>
                  <a:cubicBezTo>
                    <a:pt x="231" y="355"/>
                    <a:pt x="232" y="348"/>
                    <a:pt x="232" y="346"/>
                  </a:cubicBezTo>
                  <a:cubicBezTo>
                    <a:pt x="231" y="343"/>
                    <a:pt x="233" y="340"/>
                    <a:pt x="233" y="340"/>
                  </a:cubicBezTo>
                  <a:cubicBezTo>
                    <a:pt x="233" y="339"/>
                    <a:pt x="235" y="339"/>
                    <a:pt x="233" y="336"/>
                  </a:cubicBezTo>
                  <a:cubicBezTo>
                    <a:pt x="230" y="334"/>
                    <a:pt x="230" y="335"/>
                    <a:pt x="228" y="332"/>
                  </a:cubicBezTo>
                  <a:cubicBezTo>
                    <a:pt x="227" y="329"/>
                    <a:pt x="223" y="325"/>
                    <a:pt x="223" y="325"/>
                  </a:cubicBezTo>
                  <a:cubicBezTo>
                    <a:pt x="222" y="323"/>
                    <a:pt x="222" y="323"/>
                    <a:pt x="222" y="323"/>
                  </a:cubicBezTo>
                  <a:cubicBezTo>
                    <a:pt x="222" y="323"/>
                    <a:pt x="221" y="322"/>
                    <a:pt x="223" y="322"/>
                  </a:cubicBezTo>
                  <a:cubicBezTo>
                    <a:pt x="226" y="323"/>
                    <a:pt x="228" y="321"/>
                    <a:pt x="228" y="322"/>
                  </a:cubicBezTo>
                  <a:cubicBezTo>
                    <a:pt x="228" y="324"/>
                    <a:pt x="234" y="324"/>
                    <a:pt x="235" y="324"/>
                  </a:cubicBezTo>
                  <a:cubicBezTo>
                    <a:pt x="237" y="323"/>
                    <a:pt x="238" y="327"/>
                    <a:pt x="238" y="327"/>
                  </a:cubicBezTo>
                  <a:cubicBezTo>
                    <a:pt x="238" y="333"/>
                    <a:pt x="238" y="333"/>
                    <a:pt x="238" y="333"/>
                  </a:cubicBezTo>
                  <a:cubicBezTo>
                    <a:pt x="238" y="333"/>
                    <a:pt x="236" y="345"/>
                    <a:pt x="237" y="347"/>
                  </a:cubicBezTo>
                  <a:cubicBezTo>
                    <a:pt x="237" y="348"/>
                    <a:pt x="237" y="352"/>
                    <a:pt x="236" y="354"/>
                  </a:cubicBezTo>
                  <a:cubicBezTo>
                    <a:pt x="236" y="356"/>
                    <a:pt x="236" y="359"/>
                    <a:pt x="236" y="362"/>
                  </a:cubicBezTo>
                  <a:cubicBezTo>
                    <a:pt x="236" y="365"/>
                    <a:pt x="236" y="368"/>
                    <a:pt x="236" y="370"/>
                  </a:cubicBezTo>
                  <a:cubicBezTo>
                    <a:pt x="236" y="372"/>
                    <a:pt x="236" y="377"/>
                    <a:pt x="236" y="380"/>
                  </a:cubicBezTo>
                  <a:cubicBezTo>
                    <a:pt x="236" y="384"/>
                    <a:pt x="238" y="389"/>
                    <a:pt x="238" y="390"/>
                  </a:cubicBezTo>
                  <a:cubicBezTo>
                    <a:pt x="238" y="392"/>
                    <a:pt x="238" y="393"/>
                    <a:pt x="238" y="397"/>
                  </a:cubicBezTo>
                  <a:cubicBezTo>
                    <a:pt x="238" y="401"/>
                    <a:pt x="238" y="403"/>
                    <a:pt x="238" y="405"/>
                  </a:cubicBezTo>
                  <a:cubicBezTo>
                    <a:pt x="238" y="407"/>
                    <a:pt x="238" y="410"/>
                    <a:pt x="238" y="410"/>
                  </a:cubicBezTo>
                  <a:cubicBezTo>
                    <a:pt x="238" y="410"/>
                    <a:pt x="237" y="415"/>
                    <a:pt x="235" y="415"/>
                  </a:cubicBezTo>
                  <a:cubicBezTo>
                    <a:pt x="233" y="416"/>
                    <a:pt x="231" y="417"/>
                    <a:pt x="230" y="417"/>
                  </a:cubicBezTo>
                  <a:cubicBezTo>
                    <a:pt x="229" y="417"/>
                    <a:pt x="227" y="417"/>
                    <a:pt x="226" y="417"/>
                  </a:cubicBezTo>
                  <a:close/>
                  <a:moveTo>
                    <a:pt x="297" y="399"/>
                  </a:moveTo>
                  <a:cubicBezTo>
                    <a:pt x="296" y="400"/>
                    <a:pt x="295" y="400"/>
                    <a:pt x="295" y="403"/>
                  </a:cubicBezTo>
                  <a:cubicBezTo>
                    <a:pt x="295" y="406"/>
                    <a:pt x="296" y="407"/>
                    <a:pt x="296" y="408"/>
                  </a:cubicBezTo>
                  <a:cubicBezTo>
                    <a:pt x="296" y="410"/>
                    <a:pt x="297" y="413"/>
                    <a:pt x="294" y="413"/>
                  </a:cubicBezTo>
                  <a:cubicBezTo>
                    <a:pt x="291" y="413"/>
                    <a:pt x="289" y="413"/>
                    <a:pt x="288" y="413"/>
                  </a:cubicBezTo>
                  <a:cubicBezTo>
                    <a:pt x="287" y="414"/>
                    <a:pt x="286" y="416"/>
                    <a:pt x="284" y="416"/>
                  </a:cubicBezTo>
                  <a:cubicBezTo>
                    <a:pt x="282" y="416"/>
                    <a:pt x="280" y="414"/>
                    <a:pt x="280" y="416"/>
                  </a:cubicBezTo>
                  <a:cubicBezTo>
                    <a:pt x="279" y="418"/>
                    <a:pt x="282" y="419"/>
                    <a:pt x="280" y="420"/>
                  </a:cubicBezTo>
                  <a:cubicBezTo>
                    <a:pt x="277" y="421"/>
                    <a:pt x="275" y="421"/>
                    <a:pt x="275" y="421"/>
                  </a:cubicBezTo>
                  <a:cubicBezTo>
                    <a:pt x="275" y="421"/>
                    <a:pt x="273" y="420"/>
                    <a:pt x="272" y="420"/>
                  </a:cubicBezTo>
                  <a:cubicBezTo>
                    <a:pt x="270" y="420"/>
                    <a:pt x="265" y="422"/>
                    <a:pt x="264" y="424"/>
                  </a:cubicBezTo>
                  <a:cubicBezTo>
                    <a:pt x="263" y="425"/>
                    <a:pt x="263" y="426"/>
                    <a:pt x="261" y="426"/>
                  </a:cubicBezTo>
                  <a:cubicBezTo>
                    <a:pt x="259" y="426"/>
                    <a:pt x="261" y="425"/>
                    <a:pt x="257" y="426"/>
                  </a:cubicBezTo>
                  <a:cubicBezTo>
                    <a:pt x="253" y="427"/>
                    <a:pt x="254" y="429"/>
                    <a:pt x="252" y="431"/>
                  </a:cubicBezTo>
                  <a:cubicBezTo>
                    <a:pt x="249" y="432"/>
                    <a:pt x="249" y="432"/>
                    <a:pt x="247" y="432"/>
                  </a:cubicBezTo>
                  <a:cubicBezTo>
                    <a:pt x="245" y="432"/>
                    <a:pt x="244" y="434"/>
                    <a:pt x="242" y="435"/>
                  </a:cubicBezTo>
                  <a:cubicBezTo>
                    <a:pt x="240" y="436"/>
                    <a:pt x="237" y="437"/>
                    <a:pt x="236" y="437"/>
                  </a:cubicBezTo>
                  <a:cubicBezTo>
                    <a:pt x="236" y="437"/>
                    <a:pt x="233" y="437"/>
                    <a:pt x="234" y="435"/>
                  </a:cubicBezTo>
                  <a:cubicBezTo>
                    <a:pt x="234" y="435"/>
                    <a:pt x="238" y="433"/>
                    <a:pt x="240" y="429"/>
                  </a:cubicBezTo>
                  <a:cubicBezTo>
                    <a:pt x="242" y="426"/>
                    <a:pt x="247" y="423"/>
                    <a:pt x="247" y="423"/>
                  </a:cubicBezTo>
                  <a:cubicBezTo>
                    <a:pt x="248" y="422"/>
                    <a:pt x="254" y="419"/>
                    <a:pt x="256" y="418"/>
                  </a:cubicBezTo>
                  <a:cubicBezTo>
                    <a:pt x="258" y="417"/>
                    <a:pt x="266" y="416"/>
                    <a:pt x="270" y="411"/>
                  </a:cubicBezTo>
                  <a:cubicBezTo>
                    <a:pt x="275" y="406"/>
                    <a:pt x="278" y="408"/>
                    <a:pt x="280" y="405"/>
                  </a:cubicBezTo>
                  <a:cubicBezTo>
                    <a:pt x="283" y="403"/>
                    <a:pt x="290" y="400"/>
                    <a:pt x="290" y="400"/>
                  </a:cubicBezTo>
                  <a:cubicBezTo>
                    <a:pt x="290" y="400"/>
                    <a:pt x="294" y="397"/>
                    <a:pt x="297" y="396"/>
                  </a:cubicBezTo>
                  <a:cubicBezTo>
                    <a:pt x="301" y="394"/>
                    <a:pt x="304" y="392"/>
                    <a:pt x="306" y="391"/>
                  </a:cubicBezTo>
                  <a:cubicBezTo>
                    <a:pt x="308" y="391"/>
                    <a:pt x="311" y="389"/>
                    <a:pt x="313" y="389"/>
                  </a:cubicBezTo>
                  <a:cubicBezTo>
                    <a:pt x="314" y="389"/>
                    <a:pt x="318" y="390"/>
                    <a:pt x="319" y="392"/>
                  </a:cubicBezTo>
                  <a:cubicBezTo>
                    <a:pt x="320" y="393"/>
                    <a:pt x="324" y="396"/>
                    <a:pt x="324" y="397"/>
                  </a:cubicBezTo>
                  <a:cubicBezTo>
                    <a:pt x="324" y="398"/>
                    <a:pt x="327" y="398"/>
                    <a:pt x="327" y="400"/>
                  </a:cubicBezTo>
                  <a:cubicBezTo>
                    <a:pt x="326" y="401"/>
                    <a:pt x="324" y="402"/>
                    <a:pt x="322" y="403"/>
                  </a:cubicBezTo>
                  <a:cubicBezTo>
                    <a:pt x="320" y="403"/>
                    <a:pt x="317" y="404"/>
                    <a:pt x="315" y="405"/>
                  </a:cubicBezTo>
                  <a:cubicBezTo>
                    <a:pt x="313" y="406"/>
                    <a:pt x="312" y="405"/>
                    <a:pt x="310" y="407"/>
                  </a:cubicBezTo>
                  <a:cubicBezTo>
                    <a:pt x="309" y="408"/>
                    <a:pt x="308" y="409"/>
                    <a:pt x="308" y="409"/>
                  </a:cubicBezTo>
                  <a:cubicBezTo>
                    <a:pt x="308" y="404"/>
                    <a:pt x="308" y="404"/>
                    <a:pt x="308" y="404"/>
                  </a:cubicBezTo>
                  <a:cubicBezTo>
                    <a:pt x="308" y="404"/>
                    <a:pt x="309" y="403"/>
                    <a:pt x="306" y="402"/>
                  </a:cubicBezTo>
                  <a:cubicBezTo>
                    <a:pt x="304" y="401"/>
                    <a:pt x="303" y="401"/>
                    <a:pt x="302" y="399"/>
                  </a:cubicBezTo>
                  <a:cubicBezTo>
                    <a:pt x="301" y="398"/>
                    <a:pt x="297" y="398"/>
                    <a:pt x="297" y="399"/>
                  </a:cubicBezTo>
                  <a:close/>
                  <a:moveTo>
                    <a:pt x="430" y="460"/>
                  </a:moveTo>
                  <a:cubicBezTo>
                    <a:pt x="426" y="460"/>
                    <a:pt x="419" y="459"/>
                    <a:pt x="417" y="459"/>
                  </a:cubicBezTo>
                  <a:cubicBezTo>
                    <a:pt x="415" y="458"/>
                    <a:pt x="411" y="458"/>
                    <a:pt x="410" y="456"/>
                  </a:cubicBezTo>
                  <a:cubicBezTo>
                    <a:pt x="409" y="455"/>
                    <a:pt x="407" y="453"/>
                    <a:pt x="407" y="453"/>
                  </a:cubicBezTo>
                  <a:cubicBezTo>
                    <a:pt x="407" y="453"/>
                    <a:pt x="407" y="454"/>
                    <a:pt x="406" y="454"/>
                  </a:cubicBezTo>
                  <a:cubicBezTo>
                    <a:pt x="405" y="454"/>
                    <a:pt x="404" y="453"/>
                    <a:pt x="404" y="453"/>
                  </a:cubicBezTo>
                  <a:cubicBezTo>
                    <a:pt x="404" y="453"/>
                    <a:pt x="403" y="447"/>
                    <a:pt x="404" y="446"/>
                  </a:cubicBezTo>
                  <a:cubicBezTo>
                    <a:pt x="404" y="444"/>
                    <a:pt x="406" y="444"/>
                    <a:pt x="408" y="444"/>
                  </a:cubicBezTo>
                  <a:cubicBezTo>
                    <a:pt x="410" y="444"/>
                    <a:pt x="410" y="444"/>
                    <a:pt x="411" y="444"/>
                  </a:cubicBezTo>
                  <a:cubicBezTo>
                    <a:pt x="413" y="444"/>
                    <a:pt x="417" y="447"/>
                    <a:pt x="419" y="448"/>
                  </a:cubicBezTo>
                  <a:cubicBezTo>
                    <a:pt x="421" y="448"/>
                    <a:pt x="425" y="447"/>
                    <a:pt x="425" y="449"/>
                  </a:cubicBezTo>
                  <a:cubicBezTo>
                    <a:pt x="426" y="450"/>
                    <a:pt x="425" y="451"/>
                    <a:pt x="427" y="452"/>
                  </a:cubicBezTo>
                  <a:cubicBezTo>
                    <a:pt x="430" y="453"/>
                    <a:pt x="433" y="457"/>
                    <a:pt x="434" y="457"/>
                  </a:cubicBezTo>
                  <a:cubicBezTo>
                    <a:pt x="436" y="457"/>
                    <a:pt x="437" y="460"/>
                    <a:pt x="437" y="460"/>
                  </a:cubicBezTo>
                  <a:cubicBezTo>
                    <a:pt x="437" y="460"/>
                    <a:pt x="433" y="461"/>
                    <a:pt x="430" y="460"/>
                  </a:cubicBezTo>
                  <a:close/>
                  <a:moveTo>
                    <a:pt x="465" y="452"/>
                  </a:moveTo>
                  <a:cubicBezTo>
                    <a:pt x="464" y="451"/>
                    <a:pt x="460" y="450"/>
                    <a:pt x="460" y="448"/>
                  </a:cubicBezTo>
                  <a:cubicBezTo>
                    <a:pt x="459" y="447"/>
                    <a:pt x="459" y="443"/>
                    <a:pt x="457" y="443"/>
                  </a:cubicBezTo>
                  <a:cubicBezTo>
                    <a:pt x="454" y="443"/>
                    <a:pt x="452" y="444"/>
                    <a:pt x="452" y="444"/>
                  </a:cubicBezTo>
                  <a:cubicBezTo>
                    <a:pt x="452" y="444"/>
                    <a:pt x="448" y="445"/>
                    <a:pt x="446" y="444"/>
                  </a:cubicBezTo>
                  <a:cubicBezTo>
                    <a:pt x="445" y="443"/>
                    <a:pt x="444" y="442"/>
                    <a:pt x="445" y="441"/>
                  </a:cubicBezTo>
                  <a:cubicBezTo>
                    <a:pt x="445" y="440"/>
                    <a:pt x="446" y="438"/>
                    <a:pt x="446" y="438"/>
                  </a:cubicBezTo>
                  <a:cubicBezTo>
                    <a:pt x="446" y="438"/>
                    <a:pt x="444" y="436"/>
                    <a:pt x="443" y="437"/>
                  </a:cubicBezTo>
                  <a:cubicBezTo>
                    <a:pt x="442" y="439"/>
                    <a:pt x="440" y="440"/>
                    <a:pt x="440" y="440"/>
                  </a:cubicBezTo>
                  <a:cubicBezTo>
                    <a:pt x="440" y="440"/>
                    <a:pt x="440" y="440"/>
                    <a:pt x="440" y="439"/>
                  </a:cubicBezTo>
                  <a:cubicBezTo>
                    <a:pt x="440" y="438"/>
                    <a:pt x="441" y="436"/>
                    <a:pt x="444" y="436"/>
                  </a:cubicBezTo>
                  <a:cubicBezTo>
                    <a:pt x="448" y="436"/>
                    <a:pt x="452" y="437"/>
                    <a:pt x="452" y="436"/>
                  </a:cubicBezTo>
                  <a:cubicBezTo>
                    <a:pt x="452" y="435"/>
                    <a:pt x="453" y="434"/>
                    <a:pt x="453" y="434"/>
                  </a:cubicBezTo>
                  <a:cubicBezTo>
                    <a:pt x="453" y="434"/>
                    <a:pt x="457" y="443"/>
                    <a:pt x="459" y="443"/>
                  </a:cubicBezTo>
                  <a:cubicBezTo>
                    <a:pt x="461" y="444"/>
                    <a:pt x="462" y="448"/>
                    <a:pt x="464" y="449"/>
                  </a:cubicBezTo>
                  <a:cubicBezTo>
                    <a:pt x="465" y="450"/>
                    <a:pt x="467" y="452"/>
                    <a:pt x="467" y="452"/>
                  </a:cubicBezTo>
                  <a:cubicBezTo>
                    <a:pt x="467" y="452"/>
                    <a:pt x="466" y="453"/>
                    <a:pt x="465" y="452"/>
                  </a:cubicBezTo>
                  <a:close/>
                  <a:moveTo>
                    <a:pt x="467" y="420"/>
                  </a:moveTo>
                  <a:cubicBezTo>
                    <a:pt x="465" y="420"/>
                    <a:pt x="465" y="420"/>
                    <a:pt x="461" y="421"/>
                  </a:cubicBezTo>
                  <a:cubicBezTo>
                    <a:pt x="457" y="421"/>
                    <a:pt x="457" y="421"/>
                    <a:pt x="455" y="421"/>
                  </a:cubicBezTo>
                  <a:cubicBezTo>
                    <a:pt x="452" y="421"/>
                    <a:pt x="450" y="422"/>
                    <a:pt x="448" y="422"/>
                  </a:cubicBezTo>
                  <a:cubicBezTo>
                    <a:pt x="446" y="422"/>
                    <a:pt x="438" y="422"/>
                    <a:pt x="437" y="422"/>
                  </a:cubicBezTo>
                  <a:cubicBezTo>
                    <a:pt x="435" y="422"/>
                    <a:pt x="432" y="422"/>
                    <a:pt x="430" y="422"/>
                  </a:cubicBezTo>
                  <a:cubicBezTo>
                    <a:pt x="428" y="422"/>
                    <a:pt x="419" y="425"/>
                    <a:pt x="416" y="425"/>
                  </a:cubicBezTo>
                  <a:cubicBezTo>
                    <a:pt x="413" y="425"/>
                    <a:pt x="406" y="425"/>
                    <a:pt x="403" y="427"/>
                  </a:cubicBezTo>
                  <a:cubicBezTo>
                    <a:pt x="400" y="428"/>
                    <a:pt x="401" y="429"/>
                    <a:pt x="397" y="430"/>
                  </a:cubicBezTo>
                  <a:cubicBezTo>
                    <a:pt x="393" y="431"/>
                    <a:pt x="393" y="434"/>
                    <a:pt x="390" y="434"/>
                  </a:cubicBezTo>
                  <a:cubicBezTo>
                    <a:pt x="386" y="435"/>
                    <a:pt x="382" y="435"/>
                    <a:pt x="379" y="437"/>
                  </a:cubicBezTo>
                  <a:cubicBezTo>
                    <a:pt x="376" y="438"/>
                    <a:pt x="372" y="441"/>
                    <a:pt x="371" y="441"/>
                  </a:cubicBezTo>
                  <a:cubicBezTo>
                    <a:pt x="369" y="442"/>
                    <a:pt x="364" y="441"/>
                    <a:pt x="368" y="442"/>
                  </a:cubicBezTo>
                  <a:cubicBezTo>
                    <a:pt x="372" y="444"/>
                    <a:pt x="374" y="445"/>
                    <a:pt x="379" y="445"/>
                  </a:cubicBezTo>
                  <a:cubicBezTo>
                    <a:pt x="389" y="445"/>
                    <a:pt x="389" y="445"/>
                    <a:pt x="389" y="445"/>
                  </a:cubicBezTo>
                  <a:cubicBezTo>
                    <a:pt x="390" y="445"/>
                    <a:pt x="393" y="445"/>
                    <a:pt x="393" y="445"/>
                  </a:cubicBezTo>
                  <a:cubicBezTo>
                    <a:pt x="393" y="445"/>
                    <a:pt x="393" y="445"/>
                    <a:pt x="394" y="448"/>
                  </a:cubicBezTo>
                  <a:cubicBezTo>
                    <a:pt x="395" y="450"/>
                    <a:pt x="396" y="453"/>
                    <a:pt x="396" y="453"/>
                  </a:cubicBezTo>
                  <a:cubicBezTo>
                    <a:pt x="396" y="453"/>
                    <a:pt x="391" y="454"/>
                    <a:pt x="390" y="454"/>
                  </a:cubicBezTo>
                  <a:cubicBezTo>
                    <a:pt x="389" y="454"/>
                    <a:pt x="393" y="455"/>
                    <a:pt x="387" y="455"/>
                  </a:cubicBezTo>
                  <a:cubicBezTo>
                    <a:pt x="380" y="455"/>
                    <a:pt x="375" y="453"/>
                    <a:pt x="372" y="453"/>
                  </a:cubicBezTo>
                  <a:cubicBezTo>
                    <a:pt x="368" y="453"/>
                    <a:pt x="368" y="450"/>
                    <a:pt x="361" y="454"/>
                  </a:cubicBezTo>
                  <a:cubicBezTo>
                    <a:pt x="339" y="451"/>
                    <a:pt x="339" y="451"/>
                    <a:pt x="339" y="451"/>
                  </a:cubicBezTo>
                  <a:cubicBezTo>
                    <a:pt x="339" y="451"/>
                    <a:pt x="332" y="449"/>
                    <a:pt x="329" y="448"/>
                  </a:cubicBezTo>
                  <a:cubicBezTo>
                    <a:pt x="326" y="447"/>
                    <a:pt x="321" y="446"/>
                    <a:pt x="319" y="446"/>
                  </a:cubicBezTo>
                  <a:cubicBezTo>
                    <a:pt x="316" y="446"/>
                    <a:pt x="307" y="441"/>
                    <a:pt x="303" y="443"/>
                  </a:cubicBezTo>
                  <a:cubicBezTo>
                    <a:pt x="303" y="443"/>
                    <a:pt x="333" y="433"/>
                    <a:pt x="336" y="430"/>
                  </a:cubicBezTo>
                  <a:cubicBezTo>
                    <a:pt x="340" y="427"/>
                    <a:pt x="344" y="427"/>
                    <a:pt x="345" y="427"/>
                  </a:cubicBezTo>
                  <a:cubicBezTo>
                    <a:pt x="346" y="427"/>
                    <a:pt x="359" y="424"/>
                    <a:pt x="362" y="423"/>
                  </a:cubicBezTo>
                  <a:cubicBezTo>
                    <a:pt x="365" y="422"/>
                    <a:pt x="373" y="420"/>
                    <a:pt x="379" y="418"/>
                  </a:cubicBezTo>
                  <a:cubicBezTo>
                    <a:pt x="385" y="416"/>
                    <a:pt x="397" y="413"/>
                    <a:pt x="399" y="413"/>
                  </a:cubicBezTo>
                  <a:cubicBezTo>
                    <a:pt x="402" y="412"/>
                    <a:pt x="415" y="406"/>
                    <a:pt x="421" y="405"/>
                  </a:cubicBezTo>
                  <a:cubicBezTo>
                    <a:pt x="426" y="403"/>
                    <a:pt x="440" y="400"/>
                    <a:pt x="440" y="400"/>
                  </a:cubicBezTo>
                  <a:cubicBezTo>
                    <a:pt x="440" y="400"/>
                    <a:pt x="449" y="397"/>
                    <a:pt x="450" y="398"/>
                  </a:cubicBezTo>
                  <a:cubicBezTo>
                    <a:pt x="451" y="399"/>
                    <a:pt x="458" y="398"/>
                    <a:pt x="461" y="397"/>
                  </a:cubicBezTo>
                  <a:cubicBezTo>
                    <a:pt x="464" y="396"/>
                    <a:pt x="468" y="393"/>
                    <a:pt x="471" y="392"/>
                  </a:cubicBezTo>
                  <a:cubicBezTo>
                    <a:pt x="474" y="391"/>
                    <a:pt x="480" y="387"/>
                    <a:pt x="481" y="384"/>
                  </a:cubicBezTo>
                  <a:cubicBezTo>
                    <a:pt x="482" y="382"/>
                    <a:pt x="485" y="378"/>
                    <a:pt x="485" y="378"/>
                  </a:cubicBezTo>
                  <a:cubicBezTo>
                    <a:pt x="485" y="378"/>
                    <a:pt x="487" y="378"/>
                    <a:pt x="488" y="378"/>
                  </a:cubicBezTo>
                  <a:cubicBezTo>
                    <a:pt x="489" y="378"/>
                    <a:pt x="492" y="384"/>
                    <a:pt x="492" y="386"/>
                  </a:cubicBezTo>
                  <a:cubicBezTo>
                    <a:pt x="492" y="388"/>
                    <a:pt x="492" y="391"/>
                    <a:pt x="492" y="391"/>
                  </a:cubicBezTo>
                  <a:cubicBezTo>
                    <a:pt x="492" y="391"/>
                    <a:pt x="489" y="393"/>
                    <a:pt x="488" y="393"/>
                  </a:cubicBezTo>
                  <a:cubicBezTo>
                    <a:pt x="486" y="393"/>
                    <a:pt x="481" y="394"/>
                    <a:pt x="478" y="394"/>
                  </a:cubicBezTo>
                  <a:cubicBezTo>
                    <a:pt x="476" y="395"/>
                    <a:pt x="472" y="396"/>
                    <a:pt x="471" y="396"/>
                  </a:cubicBezTo>
                  <a:cubicBezTo>
                    <a:pt x="470" y="397"/>
                    <a:pt x="470" y="398"/>
                    <a:pt x="468" y="399"/>
                  </a:cubicBezTo>
                  <a:cubicBezTo>
                    <a:pt x="466" y="400"/>
                    <a:pt x="462" y="401"/>
                    <a:pt x="460" y="401"/>
                  </a:cubicBezTo>
                  <a:cubicBezTo>
                    <a:pt x="458" y="401"/>
                    <a:pt x="457" y="404"/>
                    <a:pt x="455" y="405"/>
                  </a:cubicBezTo>
                  <a:cubicBezTo>
                    <a:pt x="454" y="407"/>
                    <a:pt x="452" y="404"/>
                    <a:pt x="452" y="407"/>
                  </a:cubicBezTo>
                  <a:cubicBezTo>
                    <a:pt x="453" y="411"/>
                    <a:pt x="453" y="416"/>
                    <a:pt x="455" y="416"/>
                  </a:cubicBezTo>
                  <a:cubicBezTo>
                    <a:pt x="457" y="415"/>
                    <a:pt x="460" y="415"/>
                    <a:pt x="460" y="415"/>
                  </a:cubicBezTo>
                  <a:cubicBezTo>
                    <a:pt x="461" y="414"/>
                    <a:pt x="466" y="413"/>
                    <a:pt x="467" y="412"/>
                  </a:cubicBezTo>
                  <a:cubicBezTo>
                    <a:pt x="468" y="411"/>
                    <a:pt x="472" y="410"/>
                    <a:pt x="472" y="410"/>
                  </a:cubicBezTo>
                  <a:cubicBezTo>
                    <a:pt x="473" y="412"/>
                    <a:pt x="473" y="412"/>
                    <a:pt x="473" y="412"/>
                  </a:cubicBezTo>
                  <a:cubicBezTo>
                    <a:pt x="476" y="412"/>
                    <a:pt x="476" y="412"/>
                    <a:pt x="476" y="412"/>
                  </a:cubicBezTo>
                  <a:cubicBezTo>
                    <a:pt x="476" y="412"/>
                    <a:pt x="481" y="405"/>
                    <a:pt x="483" y="405"/>
                  </a:cubicBezTo>
                  <a:cubicBezTo>
                    <a:pt x="485" y="404"/>
                    <a:pt x="485" y="407"/>
                    <a:pt x="486" y="407"/>
                  </a:cubicBezTo>
                  <a:cubicBezTo>
                    <a:pt x="487" y="407"/>
                    <a:pt x="496" y="405"/>
                    <a:pt x="496" y="405"/>
                  </a:cubicBezTo>
                  <a:cubicBezTo>
                    <a:pt x="497" y="405"/>
                    <a:pt x="500" y="404"/>
                    <a:pt x="500" y="405"/>
                  </a:cubicBezTo>
                  <a:cubicBezTo>
                    <a:pt x="500" y="406"/>
                    <a:pt x="498" y="407"/>
                    <a:pt x="499" y="410"/>
                  </a:cubicBezTo>
                  <a:cubicBezTo>
                    <a:pt x="501" y="414"/>
                    <a:pt x="496" y="418"/>
                    <a:pt x="495" y="418"/>
                  </a:cubicBezTo>
                  <a:cubicBezTo>
                    <a:pt x="493" y="419"/>
                    <a:pt x="489" y="419"/>
                    <a:pt x="487" y="419"/>
                  </a:cubicBezTo>
                  <a:cubicBezTo>
                    <a:pt x="476" y="419"/>
                    <a:pt x="476" y="419"/>
                    <a:pt x="476" y="419"/>
                  </a:cubicBezTo>
                  <a:cubicBezTo>
                    <a:pt x="475" y="419"/>
                    <a:pt x="470" y="420"/>
                    <a:pt x="467" y="420"/>
                  </a:cubicBezTo>
                  <a:close/>
                  <a:moveTo>
                    <a:pt x="483" y="448"/>
                  </a:moveTo>
                  <a:cubicBezTo>
                    <a:pt x="483" y="447"/>
                    <a:pt x="483" y="445"/>
                    <a:pt x="483" y="444"/>
                  </a:cubicBezTo>
                  <a:cubicBezTo>
                    <a:pt x="483" y="443"/>
                    <a:pt x="479" y="440"/>
                    <a:pt x="476" y="438"/>
                  </a:cubicBezTo>
                  <a:cubicBezTo>
                    <a:pt x="472" y="437"/>
                    <a:pt x="472" y="431"/>
                    <a:pt x="472" y="431"/>
                  </a:cubicBezTo>
                  <a:cubicBezTo>
                    <a:pt x="473" y="430"/>
                    <a:pt x="473" y="430"/>
                    <a:pt x="473" y="430"/>
                  </a:cubicBezTo>
                  <a:cubicBezTo>
                    <a:pt x="474" y="432"/>
                    <a:pt x="474" y="432"/>
                    <a:pt x="474" y="432"/>
                  </a:cubicBezTo>
                  <a:cubicBezTo>
                    <a:pt x="474" y="432"/>
                    <a:pt x="476" y="432"/>
                    <a:pt x="482" y="431"/>
                  </a:cubicBezTo>
                  <a:cubicBezTo>
                    <a:pt x="489" y="429"/>
                    <a:pt x="483" y="430"/>
                    <a:pt x="485" y="431"/>
                  </a:cubicBezTo>
                  <a:cubicBezTo>
                    <a:pt x="486" y="432"/>
                    <a:pt x="487" y="431"/>
                    <a:pt x="488" y="430"/>
                  </a:cubicBezTo>
                  <a:cubicBezTo>
                    <a:pt x="489" y="429"/>
                    <a:pt x="490" y="430"/>
                    <a:pt x="490" y="431"/>
                  </a:cubicBezTo>
                  <a:cubicBezTo>
                    <a:pt x="490" y="432"/>
                    <a:pt x="488" y="435"/>
                    <a:pt x="487" y="436"/>
                  </a:cubicBezTo>
                  <a:cubicBezTo>
                    <a:pt x="487" y="438"/>
                    <a:pt x="487" y="441"/>
                    <a:pt x="487" y="443"/>
                  </a:cubicBezTo>
                  <a:cubicBezTo>
                    <a:pt x="487" y="446"/>
                    <a:pt x="483" y="449"/>
                    <a:pt x="483" y="448"/>
                  </a:cubicBezTo>
                  <a:close/>
                  <a:moveTo>
                    <a:pt x="497" y="466"/>
                  </a:moveTo>
                  <a:cubicBezTo>
                    <a:pt x="494" y="466"/>
                    <a:pt x="489" y="466"/>
                    <a:pt x="489" y="466"/>
                  </a:cubicBezTo>
                  <a:cubicBezTo>
                    <a:pt x="489" y="466"/>
                    <a:pt x="490" y="463"/>
                    <a:pt x="490" y="461"/>
                  </a:cubicBezTo>
                  <a:cubicBezTo>
                    <a:pt x="491" y="459"/>
                    <a:pt x="489" y="457"/>
                    <a:pt x="487" y="457"/>
                  </a:cubicBezTo>
                  <a:cubicBezTo>
                    <a:pt x="485" y="458"/>
                    <a:pt x="486" y="452"/>
                    <a:pt x="488" y="450"/>
                  </a:cubicBezTo>
                  <a:cubicBezTo>
                    <a:pt x="491" y="448"/>
                    <a:pt x="492" y="444"/>
                    <a:pt x="493" y="442"/>
                  </a:cubicBezTo>
                  <a:cubicBezTo>
                    <a:pt x="494" y="440"/>
                    <a:pt x="494" y="435"/>
                    <a:pt x="494" y="435"/>
                  </a:cubicBezTo>
                  <a:cubicBezTo>
                    <a:pt x="494" y="435"/>
                    <a:pt x="497" y="434"/>
                    <a:pt x="498" y="433"/>
                  </a:cubicBezTo>
                  <a:cubicBezTo>
                    <a:pt x="500" y="431"/>
                    <a:pt x="503" y="428"/>
                    <a:pt x="503" y="426"/>
                  </a:cubicBezTo>
                  <a:cubicBezTo>
                    <a:pt x="506" y="427"/>
                    <a:pt x="506" y="427"/>
                    <a:pt x="506" y="427"/>
                  </a:cubicBezTo>
                  <a:cubicBezTo>
                    <a:pt x="506" y="427"/>
                    <a:pt x="510" y="426"/>
                    <a:pt x="511" y="426"/>
                  </a:cubicBezTo>
                  <a:cubicBezTo>
                    <a:pt x="512" y="425"/>
                    <a:pt x="514" y="425"/>
                    <a:pt x="514" y="425"/>
                  </a:cubicBezTo>
                  <a:cubicBezTo>
                    <a:pt x="514" y="425"/>
                    <a:pt x="518" y="426"/>
                    <a:pt x="519" y="426"/>
                  </a:cubicBezTo>
                  <a:cubicBezTo>
                    <a:pt x="520" y="425"/>
                    <a:pt x="525" y="424"/>
                    <a:pt x="525" y="424"/>
                  </a:cubicBezTo>
                  <a:cubicBezTo>
                    <a:pt x="525" y="424"/>
                    <a:pt x="528" y="422"/>
                    <a:pt x="530" y="423"/>
                  </a:cubicBezTo>
                  <a:cubicBezTo>
                    <a:pt x="532" y="423"/>
                    <a:pt x="533" y="423"/>
                    <a:pt x="532" y="423"/>
                  </a:cubicBezTo>
                  <a:cubicBezTo>
                    <a:pt x="532" y="424"/>
                    <a:pt x="523" y="431"/>
                    <a:pt x="522" y="432"/>
                  </a:cubicBezTo>
                  <a:cubicBezTo>
                    <a:pt x="521" y="433"/>
                    <a:pt x="517" y="436"/>
                    <a:pt x="516" y="437"/>
                  </a:cubicBezTo>
                  <a:cubicBezTo>
                    <a:pt x="515" y="438"/>
                    <a:pt x="512" y="440"/>
                    <a:pt x="512" y="441"/>
                  </a:cubicBezTo>
                  <a:cubicBezTo>
                    <a:pt x="512" y="442"/>
                    <a:pt x="513" y="443"/>
                    <a:pt x="514" y="443"/>
                  </a:cubicBezTo>
                  <a:cubicBezTo>
                    <a:pt x="515" y="443"/>
                    <a:pt x="526" y="440"/>
                    <a:pt x="526" y="440"/>
                  </a:cubicBezTo>
                  <a:cubicBezTo>
                    <a:pt x="529" y="440"/>
                    <a:pt x="529" y="440"/>
                    <a:pt x="529" y="440"/>
                  </a:cubicBezTo>
                  <a:cubicBezTo>
                    <a:pt x="534" y="443"/>
                    <a:pt x="534" y="443"/>
                    <a:pt x="534" y="443"/>
                  </a:cubicBezTo>
                  <a:cubicBezTo>
                    <a:pt x="534" y="443"/>
                    <a:pt x="539" y="444"/>
                    <a:pt x="541" y="444"/>
                  </a:cubicBezTo>
                  <a:cubicBezTo>
                    <a:pt x="544" y="445"/>
                    <a:pt x="548" y="446"/>
                    <a:pt x="549" y="446"/>
                  </a:cubicBezTo>
                  <a:cubicBezTo>
                    <a:pt x="549" y="446"/>
                    <a:pt x="552" y="448"/>
                    <a:pt x="552" y="448"/>
                  </a:cubicBezTo>
                  <a:cubicBezTo>
                    <a:pt x="552" y="448"/>
                    <a:pt x="551" y="452"/>
                    <a:pt x="553" y="454"/>
                  </a:cubicBezTo>
                  <a:cubicBezTo>
                    <a:pt x="555" y="455"/>
                    <a:pt x="552" y="456"/>
                    <a:pt x="552" y="457"/>
                  </a:cubicBezTo>
                  <a:cubicBezTo>
                    <a:pt x="552" y="458"/>
                    <a:pt x="556" y="459"/>
                    <a:pt x="556" y="459"/>
                  </a:cubicBezTo>
                  <a:cubicBezTo>
                    <a:pt x="556" y="459"/>
                    <a:pt x="559" y="455"/>
                    <a:pt x="559" y="454"/>
                  </a:cubicBezTo>
                  <a:cubicBezTo>
                    <a:pt x="560" y="452"/>
                    <a:pt x="562" y="450"/>
                    <a:pt x="565" y="451"/>
                  </a:cubicBezTo>
                  <a:cubicBezTo>
                    <a:pt x="567" y="452"/>
                    <a:pt x="578" y="456"/>
                    <a:pt x="579" y="456"/>
                  </a:cubicBezTo>
                  <a:cubicBezTo>
                    <a:pt x="580" y="456"/>
                    <a:pt x="583" y="459"/>
                    <a:pt x="584" y="460"/>
                  </a:cubicBezTo>
                  <a:cubicBezTo>
                    <a:pt x="586" y="461"/>
                    <a:pt x="594" y="469"/>
                    <a:pt x="594" y="470"/>
                  </a:cubicBezTo>
                  <a:cubicBezTo>
                    <a:pt x="594" y="470"/>
                    <a:pt x="595" y="476"/>
                    <a:pt x="595" y="477"/>
                  </a:cubicBezTo>
                  <a:cubicBezTo>
                    <a:pt x="595" y="478"/>
                    <a:pt x="596" y="482"/>
                    <a:pt x="596" y="483"/>
                  </a:cubicBezTo>
                  <a:cubicBezTo>
                    <a:pt x="596" y="484"/>
                    <a:pt x="599" y="489"/>
                    <a:pt x="596" y="489"/>
                  </a:cubicBezTo>
                  <a:cubicBezTo>
                    <a:pt x="593" y="489"/>
                    <a:pt x="593" y="487"/>
                    <a:pt x="590" y="487"/>
                  </a:cubicBezTo>
                  <a:cubicBezTo>
                    <a:pt x="587" y="487"/>
                    <a:pt x="575" y="483"/>
                    <a:pt x="569" y="482"/>
                  </a:cubicBezTo>
                  <a:cubicBezTo>
                    <a:pt x="563" y="481"/>
                    <a:pt x="560" y="479"/>
                    <a:pt x="557" y="478"/>
                  </a:cubicBezTo>
                  <a:cubicBezTo>
                    <a:pt x="554" y="477"/>
                    <a:pt x="556" y="476"/>
                    <a:pt x="552" y="476"/>
                  </a:cubicBezTo>
                  <a:cubicBezTo>
                    <a:pt x="548" y="477"/>
                    <a:pt x="546" y="477"/>
                    <a:pt x="546" y="477"/>
                  </a:cubicBezTo>
                  <a:cubicBezTo>
                    <a:pt x="546" y="477"/>
                    <a:pt x="547" y="474"/>
                    <a:pt x="544" y="474"/>
                  </a:cubicBezTo>
                  <a:cubicBezTo>
                    <a:pt x="540" y="474"/>
                    <a:pt x="538" y="475"/>
                    <a:pt x="534" y="473"/>
                  </a:cubicBezTo>
                  <a:cubicBezTo>
                    <a:pt x="530" y="471"/>
                    <a:pt x="538" y="470"/>
                    <a:pt x="528" y="470"/>
                  </a:cubicBezTo>
                  <a:cubicBezTo>
                    <a:pt x="518" y="470"/>
                    <a:pt x="513" y="468"/>
                    <a:pt x="509" y="468"/>
                  </a:cubicBezTo>
                  <a:cubicBezTo>
                    <a:pt x="505" y="467"/>
                    <a:pt x="499" y="467"/>
                    <a:pt x="497" y="466"/>
                  </a:cubicBezTo>
                  <a:close/>
                  <a:moveTo>
                    <a:pt x="597" y="513"/>
                  </a:moveTo>
                  <a:cubicBezTo>
                    <a:pt x="594" y="512"/>
                    <a:pt x="590" y="511"/>
                    <a:pt x="588" y="511"/>
                  </a:cubicBezTo>
                  <a:cubicBezTo>
                    <a:pt x="586" y="511"/>
                    <a:pt x="581" y="508"/>
                    <a:pt x="579" y="511"/>
                  </a:cubicBezTo>
                  <a:cubicBezTo>
                    <a:pt x="577" y="513"/>
                    <a:pt x="575" y="516"/>
                    <a:pt x="575" y="518"/>
                  </a:cubicBezTo>
                  <a:cubicBezTo>
                    <a:pt x="575" y="521"/>
                    <a:pt x="575" y="525"/>
                    <a:pt x="575" y="525"/>
                  </a:cubicBezTo>
                  <a:cubicBezTo>
                    <a:pt x="575" y="525"/>
                    <a:pt x="573" y="521"/>
                    <a:pt x="571" y="522"/>
                  </a:cubicBezTo>
                  <a:cubicBezTo>
                    <a:pt x="568" y="524"/>
                    <a:pt x="566" y="529"/>
                    <a:pt x="566" y="530"/>
                  </a:cubicBezTo>
                  <a:cubicBezTo>
                    <a:pt x="566" y="532"/>
                    <a:pt x="558" y="540"/>
                    <a:pt x="557" y="541"/>
                  </a:cubicBezTo>
                  <a:cubicBezTo>
                    <a:pt x="556" y="542"/>
                    <a:pt x="550" y="547"/>
                    <a:pt x="548" y="550"/>
                  </a:cubicBezTo>
                  <a:cubicBezTo>
                    <a:pt x="546" y="552"/>
                    <a:pt x="544" y="553"/>
                    <a:pt x="540" y="557"/>
                  </a:cubicBezTo>
                  <a:cubicBezTo>
                    <a:pt x="536" y="562"/>
                    <a:pt x="531" y="568"/>
                    <a:pt x="528" y="570"/>
                  </a:cubicBezTo>
                  <a:cubicBezTo>
                    <a:pt x="525" y="571"/>
                    <a:pt x="521" y="575"/>
                    <a:pt x="521" y="575"/>
                  </a:cubicBezTo>
                  <a:cubicBezTo>
                    <a:pt x="521" y="575"/>
                    <a:pt x="521" y="575"/>
                    <a:pt x="520" y="571"/>
                  </a:cubicBezTo>
                  <a:cubicBezTo>
                    <a:pt x="519" y="567"/>
                    <a:pt x="516" y="563"/>
                    <a:pt x="515" y="561"/>
                  </a:cubicBezTo>
                  <a:cubicBezTo>
                    <a:pt x="515" y="560"/>
                    <a:pt x="513" y="560"/>
                    <a:pt x="513" y="559"/>
                  </a:cubicBezTo>
                  <a:cubicBezTo>
                    <a:pt x="513" y="558"/>
                    <a:pt x="515" y="556"/>
                    <a:pt x="515" y="556"/>
                  </a:cubicBezTo>
                  <a:cubicBezTo>
                    <a:pt x="515" y="556"/>
                    <a:pt x="514" y="554"/>
                    <a:pt x="513" y="553"/>
                  </a:cubicBezTo>
                  <a:cubicBezTo>
                    <a:pt x="512" y="552"/>
                    <a:pt x="510" y="544"/>
                    <a:pt x="510" y="537"/>
                  </a:cubicBezTo>
                  <a:cubicBezTo>
                    <a:pt x="510" y="530"/>
                    <a:pt x="507" y="528"/>
                    <a:pt x="508" y="525"/>
                  </a:cubicBezTo>
                  <a:cubicBezTo>
                    <a:pt x="509" y="521"/>
                    <a:pt x="506" y="518"/>
                    <a:pt x="509" y="518"/>
                  </a:cubicBezTo>
                  <a:cubicBezTo>
                    <a:pt x="511" y="518"/>
                    <a:pt x="517" y="525"/>
                    <a:pt x="520" y="526"/>
                  </a:cubicBezTo>
                  <a:cubicBezTo>
                    <a:pt x="523" y="527"/>
                    <a:pt x="534" y="537"/>
                    <a:pt x="534" y="537"/>
                  </a:cubicBezTo>
                  <a:cubicBezTo>
                    <a:pt x="535" y="537"/>
                    <a:pt x="538" y="542"/>
                    <a:pt x="538" y="542"/>
                  </a:cubicBezTo>
                  <a:cubicBezTo>
                    <a:pt x="538" y="542"/>
                    <a:pt x="543" y="543"/>
                    <a:pt x="539" y="537"/>
                  </a:cubicBezTo>
                  <a:cubicBezTo>
                    <a:pt x="534" y="531"/>
                    <a:pt x="527" y="517"/>
                    <a:pt x="527" y="517"/>
                  </a:cubicBezTo>
                  <a:cubicBezTo>
                    <a:pt x="527" y="517"/>
                    <a:pt x="525" y="509"/>
                    <a:pt x="522" y="507"/>
                  </a:cubicBezTo>
                  <a:cubicBezTo>
                    <a:pt x="518" y="504"/>
                    <a:pt x="517" y="505"/>
                    <a:pt x="516" y="503"/>
                  </a:cubicBezTo>
                  <a:cubicBezTo>
                    <a:pt x="516" y="501"/>
                    <a:pt x="515" y="496"/>
                    <a:pt x="515" y="496"/>
                  </a:cubicBezTo>
                  <a:cubicBezTo>
                    <a:pt x="515" y="496"/>
                    <a:pt x="513" y="497"/>
                    <a:pt x="513" y="498"/>
                  </a:cubicBezTo>
                  <a:cubicBezTo>
                    <a:pt x="512" y="499"/>
                    <a:pt x="511" y="498"/>
                    <a:pt x="507" y="493"/>
                  </a:cubicBezTo>
                  <a:cubicBezTo>
                    <a:pt x="503" y="488"/>
                    <a:pt x="501" y="483"/>
                    <a:pt x="501" y="483"/>
                  </a:cubicBezTo>
                  <a:cubicBezTo>
                    <a:pt x="499" y="480"/>
                    <a:pt x="499" y="480"/>
                    <a:pt x="499" y="480"/>
                  </a:cubicBezTo>
                  <a:cubicBezTo>
                    <a:pt x="499" y="480"/>
                    <a:pt x="503" y="482"/>
                    <a:pt x="505" y="481"/>
                  </a:cubicBezTo>
                  <a:cubicBezTo>
                    <a:pt x="506" y="481"/>
                    <a:pt x="513" y="481"/>
                    <a:pt x="514" y="481"/>
                  </a:cubicBezTo>
                  <a:cubicBezTo>
                    <a:pt x="515" y="481"/>
                    <a:pt x="530" y="482"/>
                    <a:pt x="532" y="482"/>
                  </a:cubicBezTo>
                  <a:cubicBezTo>
                    <a:pt x="535" y="482"/>
                    <a:pt x="548" y="488"/>
                    <a:pt x="551" y="488"/>
                  </a:cubicBezTo>
                  <a:cubicBezTo>
                    <a:pt x="554" y="488"/>
                    <a:pt x="554" y="488"/>
                    <a:pt x="554" y="488"/>
                  </a:cubicBezTo>
                  <a:cubicBezTo>
                    <a:pt x="554" y="488"/>
                    <a:pt x="581" y="494"/>
                    <a:pt x="584" y="495"/>
                  </a:cubicBezTo>
                  <a:cubicBezTo>
                    <a:pt x="586" y="495"/>
                    <a:pt x="595" y="496"/>
                    <a:pt x="596" y="498"/>
                  </a:cubicBezTo>
                  <a:cubicBezTo>
                    <a:pt x="596" y="499"/>
                    <a:pt x="597" y="510"/>
                    <a:pt x="597" y="510"/>
                  </a:cubicBezTo>
                  <a:cubicBezTo>
                    <a:pt x="597" y="510"/>
                    <a:pt x="599" y="513"/>
                    <a:pt x="597" y="513"/>
                  </a:cubicBezTo>
                  <a:close/>
                  <a:moveTo>
                    <a:pt x="607" y="400"/>
                  </a:moveTo>
                  <a:cubicBezTo>
                    <a:pt x="608" y="401"/>
                    <a:pt x="611" y="408"/>
                    <a:pt x="612" y="411"/>
                  </a:cubicBezTo>
                  <a:cubicBezTo>
                    <a:pt x="612" y="413"/>
                    <a:pt x="613" y="419"/>
                    <a:pt x="615" y="420"/>
                  </a:cubicBezTo>
                  <a:cubicBezTo>
                    <a:pt x="617" y="422"/>
                    <a:pt x="618" y="426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8" y="427"/>
                    <a:pt x="618" y="427"/>
                  </a:cubicBezTo>
                  <a:cubicBezTo>
                    <a:pt x="618" y="427"/>
                    <a:pt x="616" y="427"/>
                    <a:pt x="611" y="426"/>
                  </a:cubicBezTo>
                  <a:cubicBezTo>
                    <a:pt x="606" y="424"/>
                    <a:pt x="599" y="424"/>
                    <a:pt x="599" y="424"/>
                  </a:cubicBezTo>
                  <a:cubicBezTo>
                    <a:pt x="593" y="426"/>
                    <a:pt x="593" y="426"/>
                    <a:pt x="593" y="426"/>
                  </a:cubicBezTo>
                  <a:cubicBezTo>
                    <a:pt x="593" y="426"/>
                    <a:pt x="593" y="430"/>
                    <a:pt x="593" y="434"/>
                  </a:cubicBezTo>
                  <a:cubicBezTo>
                    <a:pt x="593" y="437"/>
                    <a:pt x="593" y="438"/>
                    <a:pt x="593" y="440"/>
                  </a:cubicBezTo>
                  <a:cubicBezTo>
                    <a:pt x="594" y="442"/>
                    <a:pt x="594" y="444"/>
                    <a:pt x="594" y="446"/>
                  </a:cubicBezTo>
                  <a:cubicBezTo>
                    <a:pt x="594" y="448"/>
                    <a:pt x="592" y="450"/>
                    <a:pt x="594" y="452"/>
                  </a:cubicBezTo>
                  <a:cubicBezTo>
                    <a:pt x="596" y="454"/>
                    <a:pt x="594" y="457"/>
                    <a:pt x="593" y="456"/>
                  </a:cubicBezTo>
                  <a:cubicBezTo>
                    <a:pt x="593" y="456"/>
                    <a:pt x="592" y="454"/>
                    <a:pt x="590" y="454"/>
                  </a:cubicBezTo>
                  <a:cubicBezTo>
                    <a:pt x="587" y="454"/>
                    <a:pt x="585" y="452"/>
                    <a:pt x="583" y="451"/>
                  </a:cubicBezTo>
                  <a:cubicBezTo>
                    <a:pt x="580" y="450"/>
                    <a:pt x="577" y="448"/>
                    <a:pt x="576" y="448"/>
                  </a:cubicBezTo>
                  <a:cubicBezTo>
                    <a:pt x="575" y="447"/>
                    <a:pt x="570" y="447"/>
                    <a:pt x="568" y="447"/>
                  </a:cubicBezTo>
                  <a:cubicBezTo>
                    <a:pt x="566" y="447"/>
                    <a:pt x="563" y="447"/>
                    <a:pt x="563" y="447"/>
                  </a:cubicBezTo>
                  <a:cubicBezTo>
                    <a:pt x="566" y="447"/>
                    <a:pt x="565" y="442"/>
                    <a:pt x="565" y="440"/>
                  </a:cubicBezTo>
                  <a:cubicBezTo>
                    <a:pt x="565" y="439"/>
                    <a:pt x="569" y="436"/>
                    <a:pt x="569" y="434"/>
                  </a:cubicBezTo>
                  <a:cubicBezTo>
                    <a:pt x="570" y="432"/>
                    <a:pt x="570" y="431"/>
                    <a:pt x="573" y="431"/>
                  </a:cubicBezTo>
                  <a:cubicBezTo>
                    <a:pt x="577" y="430"/>
                    <a:pt x="576" y="427"/>
                    <a:pt x="576" y="427"/>
                  </a:cubicBezTo>
                  <a:cubicBezTo>
                    <a:pt x="576" y="427"/>
                    <a:pt x="573" y="427"/>
                    <a:pt x="571" y="425"/>
                  </a:cubicBezTo>
                  <a:cubicBezTo>
                    <a:pt x="569" y="423"/>
                    <a:pt x="575" y="424"/>
                    <a:pt x="577" y="424"/>
                  </a:cubicBezTo>
                  <a:cubicBezTo>
                    <a:pt x="579" y="424"/>
                    <a:pt x="584" y="423"/>
                    <a:pt x="588" y="423"/>
                  </a:cubicBezTo>
                  <a:cubicBezTo>
                    <a:pt x="591" y="423"/>
                    <a:pt x="590" y="420"/>
                    <a:pt x="591" y="417"/>
                  </a:cubicBezTo>
                  <a:cubicBezTo>
                    <a:pt x="593" y="414"/>
                    <a:pt x="591" y="414"/>
                    <a:pt x="590" y="412"/>
                  </a:cubicBezTo>
                  <a:cubicBezTo>
                    <a:pt x="588" y="410"/>
                    <a:pt x="585" y="412"/>
                    <a:pt x="585" y="410"/>
                  </a:cubicBezTo>
                  <a:cubicBezTo>
                    <a:pt x="584" y="408"/>
                    <a:pt x="589" y="409"/>
                    <a:pt x="590" y="407"/>
                  </a:cubicBezTo>
                  <a:cubicBezTo>
                    <a:pt x="592" y="405"/>
                    <a:pt x="593" y="407"/>
                    <a:pt x="594" y="406"/>
                  </a:cubicBezTo>
                  <a:cubicBezTo>
                    <a:pt x="595" y="406"/>
                    <a:pt x="598" y="403"/>
                    <a:pt x="601" y="402"/>
                  </a:cubicBezTo>
                  <a:cubicBezTo>
                    <a:pt x="604" y="401"/>
                    <a:pt x="605" y="400"/>
                    <a:pt x="606" y="399"/>
                  </a:cubicBezTo>
                  <a:cubicBezTo>
                    <a:pt x="607" y="399"/>
                    <a:pt x="607" y="399"/>
                    <a:pt x="607" y="400"/>
                  </a:cubicBezTo>
                  <a:close/>
                  <a:moveTo>
                    <a:pt x="603" y="381"/>
                  </a:moveTo>
                  <a:cubicBezTo>
                    <a:pt x="603" y="382"/>
                    <a:pt x="603" y="387"/>
                    <a:pt x="603" y="387"/>
                  </a:cubicBezTo>
                  <a:cubicBezTo>
                    <a:pt x="603" y="387"/>
                    <a:pt x="606" y="392"/>
                    <a:pt x="603" y="389"/>
                  </a:cubicBezTo>
                  <a:cubicBezTo>
                    <a:pt x="600" y="386"/>
                    <a:pt x="600" y="385"/>
                    <a:pt x="599" y="385"/>
                  </a:cubicBezTo>
                  <a:cubicBezTo>
                    <a:pt x="598" y="384"/>
                    <a:pt x="593" y="384"/>
                    <a:pt x="593" y="384"/>
                  </a:cubicBezTo>
                  <a:cubicBezTo>
                    <a:pt x="590" y="381"/>
                    <a:pt x="590" y="381"/>
                    <a:pt x="590" y="381"/>
                  </a:cubicBezTo>
                  <a:cubicBezTo>
                    <a:pt x="590" y="381"/>
                    <a:pt x="586" y="377"/>
                    <a:pt x="592" y="377"/>
                  </a:cubicBezTo>
                  <a:cubicBezTo>
                    <a:pt x="597" y="377"/>
                    <a:pt x="603" y="380"/>
                    <a:pt x="603" y="381"/>
                  </a:cubicBezTo>
                  <a:close/>
                  <a:moveTo>
                    <a:pt x="983" y="261"/>
                  </a:moveTo>
                  <a:cubicBezTo>
                    <a:pt x="983" y="262"/>
                    <a:pt x="982" y="264"/>
                    <a:pt x="981" y="265"/>
                  </a:cubicBezTo>
                  <a:cubicBezTo>
                    <a:pt x="979" y="266"/>
                    <a:pt x="979" y="267"/>
                    <a:pt x="978" y="267"/>
                  </a:cubicBezTo>
                  <a:cubicBezTo>
                    <a:pt x="976" y="267"/>
                    <a:pt x="974" y="266"/>
                    <a:pt x="972" y="265"/>
                  </a:cubicBezTo>
                  <a:cubicBezTo>
                    <a:pt x="970" y="265"/>
                    <a:pt x="968" y="265"/>
                    <a:pt x="967" y="264"/>
                  </a:cubicBezTo>
                  <a:cubicBezTo>
                    <a:pt x="966" y="263"/>
                    <a:pt x="963" y="262"/>
                    <a:pt x="965" y="261"/>
                  </a:cubicBezTo>
                  <a:cubicBezTo>
                    <a:pt x="965" y="261"/>
                    <a:pt x="969" y="261"/>
                    <a:pt x="972" y="261"/>
                  </a:cubicBezTo>
                  <a:cubicBezTo>
                    <a:pt x="975" y="260"/>
                    <a:pt x="976" y="260"/>
                    <a:pt x="980" y="260"/>
                  </a:cubicBezTo>
                  <a:cubicBezTo>
                    <a:pt x="984" y="259"/>
                    <a:pt x="983" y="259"/>
                    <a:pt x="983" y="261"/>
                  </a:cubicBezTo>
                  <a:close/>
                  <a:moveTo>
                    <a:pt x="988" y="269"/>
                  </a:moveTo>
                  <a:cubicBezTo>
                    <a:pt x="988" y="269"/>
                    <a:pt x="993" y="265"/>
                    <a:pt x="993" y="263"/>
                  </a:cubicBezTo>
                  <a:cubicBezTo>
                    <a:pt x="994" y="262"/>
                    <a:pt x="992" y="260"/>
                    <a:pt x="992" y="260"/>
                  </a:cubicBezTo>
                  <a:cubicBezTo>
                    <a:pt x="992" y="260"/>
                    <a:pt x="991" y="260"/>
                    <a:pt x="995" y="260"/>
                  </a:cubicBezTo>
                  <a:cubicBezTo>
                    <a:pt x="998" y="260"/>
                    <a:pt x="1000" y="260"/>
                    <a:pt x="999" y="261"/>
                  </a:cubicBezTo>
                  <a:cubicBezTo>
                    <a:pt x="999" y="262"/>
                    <a:pt x="995" y="265"/>
                    <a:pt x="995" y="267"/>
                  </a:cubicBezTo>
                  <a:cubicBezTo>
                    <a:pt x="996" y="269"/>
                    <a:pt x="996" y="270"/>
                    <a:pt x="997" y="270"/>
                  </a:cubicBezTo>
                  <a:cubicBezTo>
                    <a:pt x="998" y="269"/>
                    <a:pt x="1000" y="266"/>
                    <a:pt x="1001" y="264"/>
                  </a:cubicBezTo>
                  <a:cubicBezTo>
                    <a:pt x="1002" y="262"/>
                    <a:pt x="1003" y="260"/>
                    <a:pt x="1006" y="258"/>
                  </a:cubicBezTo>
                  <a:cubicBezTo>
                    <a:pt x="1008" y="256"/>
                    <a:pt x="1009" y="254"/>
                    <a:pt x="1012" y="253"/>
                  </a:cubicBezTo>
                  <a:cubicBezTo>
                    <a:pt x="1014" y="253"/>
                    <a:pt x="1014" y="251"/>
                    <a:pt x="1016" y="252"/>
                  </a:cubicBezTo>
                  <a:cubicBezTo>
                    <a:pt x="1017" y="253"/>
                    <a:pt x="1019" y="254"/>
                    <a:pt x="1020" y="254"/>
                  </a:cubicBezTo>
                  <a:cubicBezTo>
                    <a:pt x="1021" y="255"/>
                    <a:pt x="1021" y="257"/>
                    <a:pt x="1023" y="257"/>
                  </a:cubicBezTo>
                  <a:cubicBezTo>
                    <a:pt x="1025" y="256"/>
                    <a:pt x="1029" y="255"/>
                    <a:pt x="1031" y="255"/>
                  </a:cubicBezTo>
                  <a:cubicBezTo>
                    <a:pt x="1033" y="255"/>
                    <a:pt x="1036" y="255"/>
                    <a:pt x="1038" y="255"/>
                  </a:cubicBezTo>
                  <a:cubicBezTo>
                    <a:pt x="1039" y="255"/>
                    <a:pt x="1042" y="255"/>
                    <a:pt x="1044" y="255"/>
                  </a:cubicBezTo>
                  <a:cubicBezTo>
                    <a:pt x="1046" y="255"/>
                    <a:pt x="1047" y="257"/>
                    <a:pt x="1050" y="257"/>
                  </a:cubicBezTo>
                  <a:cubicBezTo>
                    <a:pt x="1053" y="257"/>
                    <a:pt x="1055" y="256"/>
                    <a:pt x="1055" y="257"/>
                  </a:cubicBezTo>
                  <a:cubicBezTo>
                    <a:pt x="1055" y="257"/>
                    <a:pt x="1057" y="258"/>
                    <a:pt x="1057" y="258"/>
                  </a:cubicBezTo>
                  <a:cubicBezTo>
                    <a:pt x="1057" y="258"/>
                    <a:pt x="1057" y="262"/>
                    <a:pt x="1057" y="263"/>
                  </a:cubicBezTo>
                  <a:cubicBezTo>
                    <a:pt x="1057" y="265"/>
                    <a:pt x="1058" y="266"/>
                    <a:pt x="1056" y="267"/>
                  </a:cubicBezTo>
                  <a:cubicBezTo>
                    <a:pt x="1055" y="268"/>
                    <a:pt x="1054" y="268"/>
                    <a:pt x="1052" y="268"/>
                  </a:cubicBezTo>
                  <a:cubicBezTo>
                    <a:pt x="1050" y="268"/>
                    <a:pt x="1047" y="268"/>
                    <a:pt x="1044" y="268"/>
                  </a:cubicBezTo>
                  <a:cubicBezTo>
                    <a:pt x="1040" y="268"/>
                    <a:pt x="1032" y="268"/>
                    <a:pt x="1030" y="268"/>
                  </a:cubicBezTo>
                  <a:cubicBezTo>
                    <a:pt x="1029" y="269"/>
                    <a:pt x="1027" y="267"/>
                    <a:pt x="1024" y="269"/>
                  </a:cubicBezTo>
                  <a:cubicBezTo>
                    <a:pt x="1021" y="270"/>
                    <a:pt x="1020" y="271"/>
                    <a:pt x="1017" y="271"/>
                  </a:cubicBezTo>
                  <a:cubicBezTo>
                    <a:pt x="1015" y="271"/>
                    <a:pt x="1008" y="271"/>
                    <a:pt x="1007" y="273"/>
                  </a:cubicBezTo>
                  <a:cubicBezTo>
                    <a:pt x="1005" y="274"/>
                    <a:pt x="1005" y="274"/>
                    <a:pt x="1004" y="274"/>
                  </a:cubicBezTo>
                  <a:cubicBezTo>
                    <a:pt x="1002" y="274"/>
                    <a:pt x="1000" y="273"/>
                    <a:pt x="997" y="273"/>
                  </a:cubicBezTo>
                  <a:cubicBezTo>
                    <a:pt x="995" y="273"/>
                    <a:pt x="995" y="271"/>
                    <a:pt x="992" y="271"/>
                  </a:cubicBezTo>
                  <a:cubicBezTo>
                    <a:pt x="990" y="270"/>
                    <a:pt x="988" y="270"/>
                    <a:pt x="988" y="270"/>
                  </a:cubicBezTo>
                  <a:lnTo>
                    <a:pt x="988" y="269"/>
                  </a:lnTo>
                  <a:close/>
                  <a:moveTo>
                    <a:pt x="991" y="279"/>
                  </a:moveTo>
                  <a:cubicBezTo>
                    <a:pt x="989" y="279"/>
                    <a:pt x="987" y="279"/>
                    <a:pt x="987" y="278"/>
                  </a:cubicBezTo>
                  <a:cubicBezTo>
                    <a:pt x="987" y="277"/>
                    <a:pt x="988" y="276"/>
                    <a:pt x="988" y="276"/>
                  </a:cubicBezTo>
                  <a:cubicBezTo>
                    <a:pt x="988" y="276"/>
                    <a:pt x="988" y="275"/>
                    <a:pt x="991" y="275"/>
                  </a:cubicBezTo>
                  <a:cubicBezTo>
                    <a:pt x="994" y="275"/>
                    <a:pt x="996" y="275"/>
                    <a:pt x="994" y="276"/>
                  </a:cubicBezTo>
                  <a:cubicBezTo>
                    <a:pt x="992" y="277"/>
                    <a:pt x="992" y="279"/>
                    <a:pt x="991" y="279"/>
                  </a:cubicBezTo>
                  <a:close/>
                  <a:moveTo>
                    <a:pt x="1059" y="316"/>
                  </a:moveTo>
                  <a:cubicBezTo>
                    <a:pt x="1057" y="318"/>
                    <a:pt x="1056" y="319"/>
                    <a:pt x="1056" y="319"/>
                  </a:cubicBezTo>
                  <a:cubicBezTo>
                    <a:pt x="1055" y="319"/>
                    <a:pt x="1032" y="307"/>
                    <a:pt x="1030" y="305"/>
                  </a:cubicBezTo>
                  <a:cubicBezTo>
                    <a:pt x="1027" y="303"/>
                    <a:pt x="1019" y="298"/>
                    <a:pt x="1017" y="298"/>
                  </a:cubicBezTo>
                  <a:cubicBezTo>
                    <a:pt x="1016" y="297"/>
                    <a:pt x="1006" y="291"/>
                    <a:pt x="1005" y="290"/>
                  </a:cubicBezTo>
                  <a:cubicBezTo>
                    <a:pt x="1003" y="289"/>
                    <a:pt x="997" y="285"/>
                    <a:pt x="997" y="285"/>
                  </a:cubicBezTo>
                  <a:cubicBezTo>
                    <a:pt x="993" y="283"/>
                    <a:pt x="993" y="283"/>
                    <a:pt x="993" y="283"/>
                  </a:cubicBezTo>
                  <a:cubicBezTo>
                    <a:pt x="993" y="283"/>
                    <a:pt x="995" y="279"/>
                    <a:pt x="998" y="279"/>
                  </a:cubicBezTo>
                  <a:cubicBezTo>
                    <a:pt x="1002" y="279"/>
                    <a:pt x="1014" y="286"/>
                    <a:pt x="1015" y="287"/>
                  </a:cubicBezTo>
                  <a:cubicBezTo>
                    <a:pt x="1017" y="287"/>
                    <a:pt x="1029" y="291"/>
                    <a:pt x="1029" y="291"/>
                  </a:cubicBezTo>
                  <a:cubicBezTo>
                    <a:pt x="1030" y="291"/>
                    <a:pt x="1039" y="294"/>
                    <a:pt x="1040" y="295"/>
                  </a:cubicBezTo>
                  <a:cubicBezTo>
                    <a:pt x="1041" y="295"/>
                    <a:pt x="1046" y="298"/>
                    <a:pt x="1046" y="298"/>
                  </a:cubicBezTo>
                  <a:cubicBezTo>
                    <a:pt x="1047" y="299"/>
                    <a:pt x="1049" y="299"/>
                    <a:pt x="1050" y="297"/>
                  </a:cubicBezTo>
                  <a:cubicBezTo>
                    <a:pt x="1052" y="295"/>
                    <a:pt x="1052" y="293"/>
                    <a:pt x="1051" y="292"/>
                  </a:cubicBezTo>
                  <a:cubicBezTo>
                    <a:pt x="1050" y="291"/>
                    <a:pt x="1047" y="290"/>
                    <a:pt x="1046" y="289"/>
                  </a:cubicBezTo>
                  <a:cubicBezTo>
                    <a:pt x="1045" y="289"/>
                    <a:pt x="1040" y="287"/>
                    <a:pt x="1039" y="287"/>
                  </a:cubicBezTo>
                  <a:cubicBezTo>
                    <a:pt x="1038" y="286"/>
                    <a:pt x="1030" y="284"/>
                    <a:pt x="1029" y="283"/>
                  </a:cubicBezTo>
                  <a:cubicBezTo>
                    <a:pt x="1029" y="283"/>
                    <a:pt x="1027" y="282"/>
                    <a:pt x="1026" y="282"/>
                  </a:cubicBezTo>
                  <a:cubicBezTo>
                    <a:pt x="1025" y="281"/>
                    <a:pt x="1022" y="281"/>
                    <a:pt x="1021" y="280"/>
                  </a:cubicBezTo>
                  <a:cubicBezTo>
                    <a:pt x="1020" y="279"/>
                    <a:pt x="1013" y="278"/>
                    <a:pt x="1013" y="278"/>
                  </a:cubicBezTo>
                  <a:cubicBezTo>
                    <a:pt x="1009" y="278"/>
                    <a:pt x="1009" y="278"/>
                    <a:pt x="1009" y="278"/>
                  </a:cubicBezTo>
                  <a:cubicBezTo>
                    <a:pt x="1009" y="278"/>
                    <a:pt x="1009" y="276"/>
                    <a:pt x="1011" y="275"/>
                  </a:cubicBezTo>
                  <a:cubicBezTo>
                    <a:pt x="1012" y="274"/>
                    <a:pt x="1016" y="274"/>
                    <a:pt x="1019" y="274"/>
                  </a:cubicBezTo>
                  <a:cubicBezTo>
                    <a:pt x="1022" y="274"/>
                    <a:pt x="1025" y="272"/>
                    <a:pt x="1029" y="272"/>
                  </a:cubicBezTo>
                  <a:cubicBezTo>
                    <a:pt x="1033" y="272"/>
                    <a:pt x="1038" y="271"/>
                    <a:pt x="1042" y="271"/>
                  </a:cubicBezTo>
                  <a:cubicBezTo>
                    <a:pt x="1045" y="271"/>
                    <a:pt x="1053" y="271"/>
                    <a:pt x="1053" y="271"/>
                  </a:cubicBezTo>
                  <a:cubicBezTo>
                    <a:pt x="1056" y="271"/>
                    <a:pt x="1056" y="271"/>
                    <a:pt x="1056" y="271"/>
                  </a:cubicBezTo>
                  <a:cubicBezTo>
                    <a:pt x="1056" y="271"/>
                    <a:pt x="1057" y="281"/>
                    <a:pt x="1057" y="282"/>
                  </a:cubicBezTo>
                  <a:cubicBezTo>
                    <a:pt x="1057" y="284"/>
                    <a:pt x="1058" y="286"/>
                    <a:pt x="1058" y="290"/>
                  </a:cubicBezTo>
                  <a:cubicBezTo>
                    <a:pt x="1058" y="295"/>
                    <a:pt x="1058" y="300"/>
                    <a:pt x="1058" y="302"/>
                  </a:cubicBezTo>
                  <a:cubicBezTo>
                    <a:pt x="1058" y="304"/>
                    <a:pt x="1058" y="308"/>
                    <a:pt x="1059" y="310"/>
                  </a:cubicBezTo>
                  <a:cubicBezTo>
                    <a:pt x="1059" y="312"/>
                    <a:pt x="1060" y="315"/>
                    <a:pt x="1059" y="316"/>
                  </a:cubicBezTo>
                  <a:close/>
                  <a:moveTo>
                    <a:pt x="1076" y="242"/>
                  </a:moveTo>
                  <a:cubicBezTo>
                    <a:pt x="1076" y="242"/>
                    <a:pt x="1077" y="238"/>
                    <a:pt x="1077" y="237"/>
                  </a:cubicBezTo>
                  <a:cubicBezTo>
                    <a:pt x="1078" y="236"/>
                    <a:pt x="1079" y="236"/>
                    <a:pt x="1079" y="235"/>
                  </a:cubicBezTo>
                  <a:cubicBezTo>
                    <a:pt x="1079" y="234"/>
                    <a:pt x="1079" y="233"/>
                    <a:pt x="1078" y="232"/>
                  </a:cubicBezTo>
                  <a:cubicBezTo>
                    <a:pt x="1077" y="231"/>
                    <a:pt x="1078" y="229"/>
                    <a:pt x="1080" y="229"/>
                  </a:cubicBezTo>
                  <a:cubicBezTo>
                    <a:pt x="1082" y="229"/>
                    <a:pt x="1084" y="229"/>
                    <a:pt x="1085" y="229"/>
                  </a:cubicBezTo>
                  <a:cubicBezTo>
                    <a:pt x="1086" y="230"/>
                    <a:pt x="1086" y="230"/>
                    <a:pt x="1087" y="232"/>
                  </a:cubicBezTo>
                  <a:cubicBezTo>
                    <a:pt x="1087" y="233"/>
                    <a:pt x="1089" y="233"/>
                    <a:pt x="1089" y="235"/>
                  </a:cubicBezTo>
                  <a:cubicBezTo>
                    <a:pt x="1089" y="237"/>
                    <a:pt x="1089" y="237"/>
                    <a:pt x="1089" y="239"/>
                  </a:cubicBezTo>
                  <a:cubicBezTo>
                    <a:pt x="1089" y="241"/>
                    <a:pt x="1090" y="242"/>
                    <a:pt x="1090" y="243"/>
                  </a:cubicBezTo>
                  <a:cubicBezTo>
                    <a:pt x="1090" y="245"/>
                    <a:pt x="1090" y="245"/>
                    <a:pt x="1089" y="245"/>
                  </a:cubicBezTo>
                  <a:cubicBezTo>
                    <a:pt x="1088" y="245"/>
                    <a:pt x="1085" y="244"/>
                    <a:pt x="1083" y="244"/>
                  </a:cubicBezTo>
                  <a:cubicBezTo>
                    <a:pt x="1080" y="243"/>
                    <a:pt x="1078" y="243"/>
                    <a:pt x="1078" y="243"/>
                  </a:cubicBezTo>
                  <a:cubicBezTo>
                    <a:pt x="1077" y="243"/>
                    <a:pt x="1076" y="243"/>
                    <a:pt x="1076" y="243"/>
                  </a:cubicBezTo>
                  <a:lnTo>
                    <a:pt x="1076" y="242"/>
                  </a:lnTo>
                  <a:close/>
                  <a:moveTo>
                    <a:pt x="1071" y="253"/>
                  </a:moveTo>
                  <a:cubicBezTo>
                    <a:pt x="1071" y="253"/>
                    <a:pt x="1073" y="252"/>
                    <a:pt x="1074" y="252"/>
                  </a:cubicBezTo>
                  <a:cubicBezTo>
                    <a:pt x="1076" y="251"/>
                    <a:pt x="1077" y="249"/>
                    <a:pt x="1077" y="249"/>
                  </a:cubicBezTo>
                  <a:cubicBezTo>
                    <a:pt x="1077" y="249"/>
                    <a:pt x="1079" y="251"/>
                    <a:pt x="1080" y="252"/>
                  </a:cubicBezTo>
                  <a:cubicBezTo>
                    <a:pt x="1081" y="253"/>
                    <a:pt x="1084" y="251"/>
                    <a:pt x="1084" y="251"/>
                  </a:cubicBezTo>
                  <a:cubicBezTo>
                    <a:pt x="1084" y="251"/>
                    <a:pt x="1085" y="251"/>
                    <a:pt x="1086" y="251"/>
                  </a:cubicBezTo>
                  <a:cubicBezTo>
                    <a:pt x="1087" y="252"/>
                    <a:pt x="1087" y="252"/>
                    <a:pt x="1089" y="251"/>
                  </a:cubicBezTo>
                  <a:cubicBezTo>
                    <a:pt x="1091" y="251"/>
                    <a:pt x="1090" y="250"/>
                    <a:pt x="1092" y="250"/>
                  </a:cubicBezTo>
                  <a:cubicBezTo>
                    <a:pt x="1093" y="250"/>
                    <a:pt x="1094" y="250"/>
                    <a:pt x="1094" y="251"/>
                  </a:cubicBezTo>
                  <a:cubicBezTo>
                    <a:pt x="1095" y="251"/>
                    <a:pt x="1095" y="257"/>
                    <a:pt x="1096" y="258"/>
                  </a:cubicBezTo>
                  <a:cubicBezTo>
                    <a:pt x="1096" y="259"/>
                    <a:pt x="1096" y="260"/>
                    <a:pt x="1096" y="261"/>
                  </a:cubicBezTo>
                  <a:cubicBezTo>
                    <a:pt x="1096" y="262"/>
                    <a:pt x="1099" y="263"/>
                    <a:pt x="1096" y="263"/>
                  </a:cubicBezTo>
                  <a:cubicBezTo>
                    <a:pt x="1094" y="262"/>
                    <a:pt x="1089" y="262"/>
                    <a:pt x="1087" y="261"/>
                  </a:cubicBezTo>
                  <a:cubicBezTo>
                    <a:pt x="1085" y="260"/>
                    <a:pt x="1082" y="259"/>
                    <a:pt x="1080" y="259"/>
                  </a:cubicBezTo>
                  <a:cubicBezTo>
                    <a:pt x="1078" y="259"/>
                    <a:pt x="1077" y="259"/>
                    <a:pt x="1076" y="259"/>
                  </a:cubicBezTo>
                  <a:cubicBezTo>
                    <a:pt x="1074" y="259"/>
                    <a:pt x="1073" y="259"/>
                    <a:pt x="1073" y="259"/>
                  </a:cubicBezTo>
                  <a:cubicBezTo>
                    <a:pt x="1073" y="258"/>
                    <a:pt x="1073" y="256"/>
                    <a:pt x="1074" y="255"/>
                  </a:cubicBezTo>
                  <a:cubicBezTo>
                    <a:pt x="1074" y="255"/>
                    <a:pt x="1071" y="255"/>
                    <a:pt x="1071" y="255"/>
                  </a:cubicBezTo>
                  <a:lnTo>
                    <a:pt x="1071" y="253"/>
                  </a:lnTo>
                  <a:close/>
                  <a:moveTo>
                    <a:pt x="1072" y="262"/>
                  </a:moveTo>
                  <a:cubicBezTo>
                    <a:pt x="1073" y="262"/>
                    <a:pt x="1075" y="263"/>
                    <a:pt x="1076" y="263"/>
                  </a:cubicBezTo>
                  <a:cubicBezTo>
                    <a:pt x="1077" y="263"/>
                    <a:pt x="1080" y="264"/>
                    <a:pt x="1082" y="264"/>
                  </a:cubicBezTo>
                  <a:cubicBezTo>
                    <a:pt x="1084" y="264"/>
                    <a:pt x="1088" y="265"/>
                    <a:pt x="1089" y="265"/>
                  </a:cubicBezTo>
                  <a:cubicBezTo>
                    <a:pt x="1089" y="265"/>
                    <a:pt x="1093" y="265"/>
                    <a:pt x="1094" y="266"/>
                  </a:cubicBezTo>
                  <a:cubicBezTo>
                    <a:pt x="1095" y="266"/>
                    <a:pt x="1097" y="267"/>
                    <a:pt x="1097" y="267"/>
                  </a:cubicBezTo>
                  <a:cubicBezTo>
                    <a:pt x="1098" y="268"/>
                    <a:pt x="1103" y="269"/>
                    <a:pt x="1100" y="270"/>
                  </a:cubicBezTo>
                  <a:cubicBezTo>
                    <a:pt x="1096" y="271"/>
                    <a:pt x="1095" y="270"/>
                    <a:pt x="1095" y="270"/>
                  </a:cubicBezTo>
                  <a:cubicBezTo>
                    <a:pt x="1095" y="270"/>
                    <a:pt x="1093" y="270"/>
                    <a:pt x="1091" y="270"/>
                  </a:cubicBezTo>
                  <a:cubicBezTo>
                    <a:pt x="1089" y="270"/>
                    <a:pt x="1088" y="270"/>
                    <a:pt x="1086" y="270"/>
                  </a:cubicBezTo>
                  <a:cubicBezTo>
                    <a:pt x="1085" y="270"/>
                    <a:pt x="1083" y="268"/>
                    <a:pt x="1081" y="268"/>
                  </a:cubicBezTo>
                  <a:cubicBezTo>
                    <a:pt x="1078" y="268"/>
                    <a:pt x="1076" y="268"/>
                    <a:pt x="1074" y="268"/>
                  </a:cubicBezTo>
                  <a:cubicBezTo>
                    <a:pt x="1072" y="268"/>
                    <a:pt x="1070" y="269"/>
                    <a:pt x="1070" y="268"/>
                  </a:cubicBezTo>
                  <a:cubicBezTo>
                    <a:pt x="1069" y="267"/>
                    <a:pt x="1068" y="265"/>
                    <a:pt x="1068" y="265"/>
                  </a:cubicBezTo>
                  <a:cubicBezTo>
                    <a:pt x="1068" y="265"/>
                    <a:pt x="1070" y="262"/>
                    <a:pt x="1072" y="262"/>
                  </a:cubicBezTo>
                  <a:close/>
                  <a:moveTo>
                    <a:pt x="1111" y="317"/>
                  </a:moveTo>
                  <a:cubicBezTo>
                    <a:pt x="1110" y="317"/>
                    <a:pt x="1108" y="318"/>
                    <a:pt x="1107" y="318"/>
                  </a:cubicBezTo>
                  <a:cubicBezTo>
                    <a:pt x="1105" y="317"/>
                    <a:pt x="1105" y="315"/>
                    <a:pt x="1103" y="314"/>
                  </a:cubicBezTo>
                  <a:cubicBezTo>
                    <a:pt x="1102" y="313"/>
                    <a:pt x="1099" y="311"/>
                    <a:pt x="1099" y="310"/>
                  </a:cubicBezTo>
                  <a:cubicBezTo>
                    <a:pt x="1099" y="308"/>
                    <a:pt x="1098" y="306"/>
                    <a:pt x="1097" y="305"/>
                  </a:cubicBezTo>
                  <a:cubicBezTo>
                    <a:pt x="1096" y="305"/>
                    <a:pt x="1094" y="306"/>
                    <a:pt x="1093" y="306"/>
                  </a:cubicBezTo>
                  <a:cubicBezTo>
                    <a:pt x="1093" y="306"/>
                    <a:pt x="1091" y="304"/>
                    <a:pt x="1089" y="305"/>
                  </a:cubicBezTo>
                  <a:cubicBezTo>
                    <a:pt x="1088" y="305"/>
                    <a:pt x="1087" y="305"/>
                    <a:pt x="1086" y="306"/>
                  </a:cubicBezTo>
                  <a:cubicBezTo>
                    <a:pt x="1084" y="306"/>
                    <a:pt x="1084" y="306"/>
                    <a:pt x="1082" y="307"/>
                  </a:cubicBezTo>
                  <a:cubicBezTo>
                    <a:pt x="1080" y="308"/>
                    <a:pt x="1079" y="308"/>
                    <a:pt x="1079" y="309"/>
                  </a:cubicBezTo>
                  <a:cubicBezTo>
                    <a:pt x="1079" y="311"/>
                    <a:pt x="1081" y="309"/>
                    <a:pt x="1078" y="312"/>
                  </a:cubicBezTo>
                  <a:cubicBezTo>
                    <a:pt x="1075" y="314"/>
                    <a:pt x="1073" y="314"/>
                    <a:pt x="1073" y="315"/>
                  </a:cubicBezTo>
                  <a:cubicBezTo>
                    <a:pt x="1072" y="316"/>
                    <a:pt x="1072" y="317"/>
                    <a:pt x="1072" y="319"/>
                  </a:cubicBezTo>
                  <a:cubicBezTo>
                    <a:pt x="1072" y="324"/>
                    <a:pt x="1072" y="324"/>
                    <a:pt x="1072" y="324"/>
                  </a:cubicBezTo>
                  <a:cubicBezTo>
                    <a:pt x="1072" y="325"/>
                    <a:pt x="1072" y="324"/>
                    <a:pt x="1072" y="325"/>
                  </a:cubicBezTo>
                  <a:cubicBezTo>
                    <a:pt x="1072" y="327"/>
                    <a:pt x="1073" y="327"/>
                    <a:pt x="1072" y="327"/>
                  </a:cubicBezTo>
                  <a:cubicBezTo>
                    <a:pt x="1070" y="326"/>
                    <a:pt x="1068" y="326"/>
                    <a:pt x="1068" y="325"/>
                  </a:cubicBezTo>
                  <a:cubicBezTo>
                    <a:pt x="1067" y="324"/>
                    <a:pt x="1066" y="325"/>
                    <a:pt x="1066" y="323"/>
                  </a:cubicBezTo>
                  <a:cubicBezTo>
                    <a:pt x="1066" y="321"/>
                    <a:pt x="1070" y="316"/>
                    <a:pt x="1071" y="315"/>
                  </a:cubicBezTo>
                  <a:cubicBezTo>
                    <a:pt x="1071" y="313"/>
                    <a:pt x="1073" y="311"/>
                    <a:pt x="1074" y="310"/>
                  </a:cubicBezTo>
                  <a:cubicBezTo>
                    <a:pt x="1076" y="309"/>
                    <a:pt x="1078" y="309"/>
                    <a:pt x="1079" y="307"/>
                  </a:cubicBezTo>
                  <a:cubicBezTo>
                    <a:pt x="1081" y="306"/>
                    <a:pt x="1081" y="303"/>
                    <a:pt x="1081" y="302"/>
                  </a:cubicBezTo>
                  <a:cubicBezTo>
                    <a:pt x="1081" y="301"/>
                    <a:pt x="1082" y="301"/>
                    <a:pt x="1086" y="298"/>
                  </a:cubicBezTo>
                  <a:cubicBezTo>
                    <a:pt x="1090" y="295"/>
                    <a:pt x="1092" y="290"/>
                    <a:pt x="1092" y="290"/>
                  </a:cubicBezTo>
                  <a:cubicBezTo>
                    <a:pt x="1092" y="290"/>
                    <a:pt x="1092" y="286"/>
                    <a:pt x="1090" y="285"/>
                  </a:cubicBezTo>
                  <a:cubicBezTo>
                    <a:pt x="1089" y="285"/>
                    <a:pt x="1086" y="284"/>
                    <a:pt x="1085" y="284"/>
                  </a:cubicBezTo>
                  <a:cubicBezTo>
                    <a:pt x="1083" y="284"/>
                    <a:pt x="1081" y="283"/>
                    <a:pt x="1081" y="283"/>
                  </a:cubicBezTo>
                  <a:cubicBezTo>
                    <a:pt x="1080" y="282"/>
                    <a:pt x="1080" y="282"/>
                    <a:pt x="1077" y="282"/>
                  </a:cubicBezTo>
                  <a:cubicBezTo>
                    <a:pt x="1073" y="283"/>
                    <a:pt x="1073" y="283"/>
                    <a:pt x="1072" y="283"/>
                  </a:cubicBezTo>
                  <a:cubicBezTo>
                    <a:pt x="1071" y="283"/>
                    <a:pt x="1070" y="284"/>
                    <a:pt x="1069" y="282"/>
                  </a:cubicBezTo>
                  <a:cubicBezTo>
                    <a:pt x="1069" y="281"/>
                    <a:pt x="1068" y="280"/>
                    <a:pt x="1068" y="279"/>
                  </a:cubicBezTo>
                  <a:cubicBezTo>
                    <a:pt x="1068" y="279"/>
                    <a:pt x="1068" y="277"/>
                    <a:pt x="1068" y="277"/>
                  </a:cubicBezTo>
                  <a:cubicBezTo>
                    <a:pt x="1068" y="277"/>
                    <a:pt x="1067" y="273"/>
                    <a:pt x="1070" y="273"/>
                  </a:cubicBezTo>
                  <a:cubicBezTo>
                    <a:pt x="1073" y="273"/>
                    <a:pt x="1077" y="272"/>
                    <a:pt x="1079" y="272"/>
                  </a:cubicBezTo>
                  <a:cubicBezTo>
                    <a:pt x="1081" y="273"/>
                    <a:pt x="1087" y="273"/>
                    <a:pt x="1089" y="273"/>
                  </a:cubicBezTo>
                  <a:cubicBezTo>
                    <a:pt x="1091" y="273"/>
                    <a:pt x="1095" y="274"/>
                    <a:pt x="1097" y="274"/>
                  </a:cubicBezTo>
                  <a:cubicBezTo>
                    <a:pt x="1098" y="274"/>
                    <a:pt x="1101" y="275"/>
                    <a:pt x="1101" y="275"/>
                  </a:cubicBezTo>
                  <a:cubicBezTo>
                    <a:pt x="1101" y="276"/>
                    <a:pt x="1103" y="284"/>
                    <a:pt x="1103" y="285"/>
                  </a:cubicBezTo>
                  <a:cubicBezTo>
                    <a:pt x="1103" y="287"/>
                    <a:pt x="1106" y="290"/>
                    <a:pt x="1106" y="291"/>
                  </a:cubicBezTo>
                  <a:cubicBezTo>
                    <a:pt x="1106" y="292"/>
                    <a:pt x="1105" y="292"/>
                    <a:pt x="1106" y="294"/>
                  </a:cubicBezTo>
                  <a:cubicBezTo>
                    <a:pt x="1106" y="296"/>
                    <a:pt x="1107" y="297"/>
                    <a:pt x="1107" y="298"/>
                  </a:cubicBezTo>
                  <a:cubicBezTo>
                    <a:pt x="1107" y="299"/>
                    <a:pt x="1106" y="301"/>
                    <a:pt x="1104" y="302"/>
                  </a:cubicBezTo>
                  <a:cubicBezTo>
                    <a:pt x="1103" y="303"/>
                    <a:pt x="1100" y="303"/>
                    <a:pt x="1101" y="304"/>
                  </a:cubicBezTo>
                  <a:cubicBezTo>
                    <a:pt x="1101" y="306"/>
                    <a:pt x="1103" y="305"/>
                    <a:pt x="1104" y="306"/>
                  </a:cubicBezTo>
                  <a:cubicBezTo>
                    <a:pt x="1106" y="308"/>
                    <a:pt x="1107" y="310"/>
                    <a:pt x="1107" y="310"/>
                  </a:cubicBezTo>
                  <a:cubicBezTo>
                    <a:pt x="1108" y="310"/>
                    <a:pt x="1109" y="309"/>
                    <a:pt x="1110" y="310"/>
                  </a:cubicBezTo>
                  <a:cubicBezTo>
                    <a:pt x="1111" y="310"/>
                    <a:pt x="1111" y="312"/>
                    <a:pt x="1111" y="314"/>
                  </a:cubicBezTo>
                  <a:cubicBezTo>
                    <a:pt x="1111" y="315"/>
                    <a:pt x="1111" y="316"/>
                    <a:pt x="1111" y="317"/>
                  </a:cubicBezTo>
                  <a:close/>
                  <a:moveTo>
                    <a:pt x="1160" y="326"/>
                  </a:moveTo>
                  <a:cubicBezTo>
                    <a:pt x="1158" y="326"/>
                    <a:pt x="1150" y="327"/>
                    <a:pt x="1148" y="329"/>
                  </a:cubicBezTo>
                  <a:cubicBezTo>
                    <a:pt x="1146" y="330"/>
                    <a:pt x="1142" y="332"/>
                    <a:pt x="1140" y="332"/>
                  </a:cubicBezTo>
                  <a:cubicBezTo>
                    <a:pt x="1131" y="332"/>
                    <a:pt x="1131" y="332"/>
                    <a:pt x="1131" y="332"/>
                  </a:cubicBezTo>
                  <a:cubicBezTo>
                    <a:pt x="1130" y="332"/>
                    <a:pt x="1129" y="333"/>
                    <a:pt x="1128" y="332"/>
                  </a:cubicBezTo>
                  <a:cubicBezTo>
                    <a:pt x="1127" y="331"/>
                    <a:pt x="1126" y="328"/>
                    <a:pt x="1126" y="327"/>
                  </a:cubicBezTo>
                  <a:cubicBezTo>
                    <a:pt x="1127" y="326"/>
                    <a:pt x="1129" y="325"/>
                    <a:pt x="1127" y="322"/>
                  </a:cubicBezTo>
                  <a:cubicBezTo>
                    <a:pt x="1125" y="319"/>
                    <a:pt x="1125" y="320"/>
                    <a:pt x="1124" y="317"/>
                  </a:cubicBezTo>
                  <a:cubicBezTo>
                    <a:pt x="1123" y="315"/>
                    <a:pt x="1122" y="315"/>
                    <a:pt x="1122" y="314"/>
                  </a:cubicBezTo>
                  <a:cubicBezTo>
                    <a:pt x="1122" y="313"/>
                    <a:pt x="1122" y="309"/>
                    <a:pt x="1122" y="308"/>
                  </a:cubicBezTo>
                  <a:cubicBezTo>
                    <a:pt x="1123" y="307"/>
                    <a:pt x="1123" y="305"/>
                    <a:pt x="1121" y="302"/>
                  </a:cubicBezTo>
                  <a:cubicBezTo>
                    <a:pt x="1119" y="299"/>
                    <a:pt x="1119" y="298"/>
                    <a:pt x="1118" y="298"/>
                  </a:cubicBezTo>
                  <a:cubicBezTo>
                    <a:pt x="1117" y="298"/>
                    <a:pt x="1115" y="298"/>
                    <a:pt x="1115" y="297"/>
                  </a:cubicBezTo>
                  <a:cubicBezTo>
                    <a:pt x="1115" y="296"/>
                    <a:pt x="1116" y="294"/>
                    <a:pt x="1118" y="293"/>
                  </a:cubicBezTo>
                  <a:cubicBezTo>
                    <a:pt x="1120" y="291"/>
                    <a:pt x="1121" y="290"/>
                    <a:pt x="1120" y="290"/>
                  </a:cubicBezTo>
                  <a:cubicBezTo>
                    <a:pt x="1118" y="289"/>
                    <a:pt x="1117" y="290"/>
                    <a:pt x="1117" y="287"/>
                  </a:cubicBezTo>
                  <a:cubicBezTo>
                    <a:pt x="1117" y="285"/>
                    <a:pt x="1118" y="282"/>
                    <a:pt x="1118" y="282"/>
                  </a:cubicBezTo>
                  <a:cubicBezTo>
                    <a:pt x="1119" y="283"/>
                    <a:pt x="1123" y="285"/>
                    <a:pt x="1124" y="286"/>
                  </a:cubicBezTo>
                  <a:cubicBezTo>
                    <a:pt x="1124" y="287"/>
                    <a:pt x="1132" y="293"/>
                    <a:pt x="1134" y="293"/>
                  </a:cubicBezTo>
                  <a:cubicBezTo>
                    <a:pt x="1135" y="293"/>
                    <a:pt x="1135" y="297"/>
                    <a:pt x="1141" y="300"/>
                  </a:cubicBezTo>
                  <a:cubicBezTo>
                    <a:pt x="1146" y="302"/>
                    <a:pt x="1146" y="303"/>
                    <a:pt x="1146" y="305"/>
                  </a:cubicBezTo>
                  <a:cubicBezTo>
                    <a:pt x="1146" y="307"/>
                    <a:pt x="1150" y="312"/>
                    <a:pt x="1150" y="312"/>
                  </a:cubicBezTo>
                  <a:cubicBezTo>
                    <a:pt x="1150" y="312"/>
                    <a:pt x="1159" y="317"/>
                    <a:pt x="1159" y="318"/>
                  </a:cubicBezTo>
                  <a:cubicBezTo>
                    <a:pt x="1160" y="320"/>
                    <a:pt x="1162" y="322"/>
                    <a:pt x="1162" y="323"/>
                  </a:cubicBezTo>
                  <a:cubicBezTo>
                    <a:pt x="1162" y="324"/>
                    <a:pt x="1163" y="326"/>
                    <a:pt x="1160" y="326"/>
                  </a:cubicBezTo>
                  <a:close/>
                  <a:moveTo>
                    <a:pt x="1274" y="336"/>
                  </a:moveTo>
                  <a:cubicBezTo>
                    <a:pt x="1274" y="336"/>
                    <a:pt x="1272" y="335"/>
                    <a:pt x="1271" y="334"/>
                  </a:cubicBezTo>
                  <a:cubicBezTo>
                    <a:pt x="1270" y="333"/>
                    <a:pt x="1268" y="333"/>
                    <a:pt x="1267" y="334"/>
                  </a:cubicBezTo>
                  <a:cubicBezTo>
                    <a:pt x="1267" y="334"/>
                    <a:pt x="1265" y="334"/>
                    <a:pt x="1264" y="334"/>
                  </a:cubicBezTo>
                  <a:cubicBezTo>
                    <a:pt x="1263" y="333"/>
                    <a:pt x="1259" y="332"/>
                    <a:pt x="1258" y="331"/>
                  </a:cubicBezTo>
                  <a:cubicBezTo>
                    <a:pt x="1257" y="330"/>
                    <a:pt x="1256" y="330"/>
                    <a:pt x="1253" y="330"/>
                  </a:cubicBezTo>
                  <a:cubicBezTo>
                    <a:pt x="1251" y="330"/>
                    <a:pt x="1251" y="330"/>
                    <a:pt x="1249" y="330"/>
                  </a:cubicBezTo>
                  <a:cubicBezTo>
                    <a:pt x="1247" y="330"/>
                    <a:pt x="1253" y="329"/>
                    <a:pt x="1246" y="328"/>
                  </a:cubicBezTo>
                  <a:cubicBezTo>
                    <a:pt x="1240" y="328"/>
                    <a:pt x="1237" y="328"/>
                    <a:pt x="1237" y="328"/>
                  </a:cubicBezTo>
                  <a:cubicBezTo>
                    <a:pt x="1236" y="328"/>
                    <a:pt x="1233" y="328"/>
                    <a:pt x="1231" y="327"/>
                  </a:cubicBezTo>
                  <a:cubicBezTo>
                    <a:pt x="1230" y="327"/>
                    <a:pt x="1227" y="326"/>
                    <a:pt x="1227" y="326"/>
                  </a:cubicBezTo>
                  <a:cubicBezTo>
                    <a:pt x="1226" y="326"/>
                    <a:pt x="1226" y="323"/>
                    <a:pt x="1225" y="323"/>
                  </a:cubicBezTo>
                  <a:cubicBezTo>
                    <a:pt x="1225" y="323"/>
                    <a:pt x="1224" y="323"/>
                    <a:pt x="1222" y="324"/>
                  </a:cubicBezTo>
                  <a:cubicBezTo>
                    <a:pt x="1221" y="324"/>
                    <a:pt x="1220" y="325"/>
                    <a:pt x="1219" y="323"/>
                  </a:cubicBezTo>
                  <a:cubicBezTo>
                    <a:pt x="1219" y="321"/>
                    <a:pt x="1219" y="312"/>
                    <a:pt x="1218" y="310"/>
                  </a:cubicBezTo>
                  <a:cubicBezTo>
                    <a:pt x="1217" y="308"/>
                    <a:pt x="1215" y="305"/>
                    <a:pt x="1215" y="305"/>
                  </a:cubicBezTo>
                  <a:cubicBezTo>
                    <a:pt x="1215" y="305"/>
                    <a:pt x="1214" y="305"/>
                    <a:pt x="1214" y="306"/>
                  </a:cubicBezTo>
                  <a:cubicBezTo>
                    <a:pt x="1214" y="308"/>
                    <a:pt x="1214" y="310"/>
                    <a:pt x="1214" y="312"/>
                  </a:cubicBezTo>
                  <a:cubicBezTo>
                    <a:pt x="1214" y="314"/>
                    <a:pt x="1215" y="316"/>
                    <a:pt x="1215" y="317"/>
                  </a:cubicBezTo>
                  <a:cubicBezTo>
                    <a:pt x="1215" y="319"/>
                    <a:pt x="1214" y="321"/>
                    <a:pt x="1214" y="320"/>
                  </a:cubicBezTo>
                  <a:cubicBezTo>
                    <a:pt x="1213" y="319"/>
                    <a:pt x="1213" y="316"/>
                    <a:pt x="1213" y="316"/>
                  </a:cubicBezTo>
                  <a:cubicBezTo>
                    <a:pt x="1213" y="315"/>
                    <a:pt x="1211" y="314"/>
                    <a:pt x="1210" y="314"/>
                  </a:cubicBezTo>
                  <a:cubicBezTo>
                    <a:pt x="1210" y="315"/>
                    <a:pt x="1208" y="315"/>
                    <a:pt x="1208" y="315"/>
                  </a:cubicBezTo>
                  <a:cubicBezTo>
                    <a:pt x="1208" y="315"/>
                    <a:pt x="1201" y="308"/>
                    <a:pt x="1200" y="306"/>
                  </a:cubicBezTo>
                  <a:cubicBezTo>
                    <a:pt x="1199" y="304"/>
                    <a:pt x="1198" y="305"/>
                    <a:pt x="1197" y="304"/>
                  </a:cubicBezTo>
                  <a:cubicBezTo>
                    <a:pt x="1196" y="304"/>
                    <a:pt x="1195" y="301"/>
                    <a:pt x="1193" y="299"/>
                  </a:cubicBezTo>
                  <a:cubicBezTo>
                    <a:pt x="1191" y="297"/>
                    <a:pt x="1188" y="295"/>
                    <a:pt x="1188" y="293"/>
                  </a:cubicBezTo>
                  <a:cubicBezTo>
                    <a:pt x="1188" y="291"/>
                    <a:pt x="1188" y="289"/>
                    <a:pt x="1187" y="288"/>
                  </a:cubicBezTo>
                  <a:cubicBezTo>
                    <a:pt x="1187" y="287"/>
                    <a:pt x="1189" y="286"/>
                    <a:pt x="1189" y="286"/>
                  </a:cubicBezTo>
                  <a:cubicBezTo>
                    <a:pt x="1189" y="285"/>
                    <a:pt x="1186" y="282"/>
                    <a:pt x="1186" y="281"/>
                  </a:cubicBezTo>
                  <a:cubicBezTo>
                    <a:pt x="1185" y="281"/>
                    <a:pt x="1182" y="280"/>
                    <a:pt x="1180" y="280"/>
                  </a:cubicBezTo>
                  <a:cubicBezTo>
                    <a:pt x="1178" y="280"/>
                    <a:pt x="1177" y="280"/>
                    <a:pt x="1176" y="279"/>
                  </a:cubicBezTo>
                  <a:cubicBezTo>
                    <a:pt x="1176" y="279"/>
                    <a:pt x="1173" y="275"/>
                    <a:pt x="1173" y="275"/>
                  </a:cubicBezTo>
                  <a:cubicBezTo>
                    <a:pt x="1173" y="275"/>
                    <a:pt x="1178" y="271"/>
                    <a:pt x="1175" y="269"/>
                  </a:cubicBezTo>
                  <a:cubicBezTo>
                    <a:pt x="1171" y="268"/>
                    <a:pt x="1170" y="267"/>
                    <a:pt x="1168" y="266"/>
                  </a:cubicBezTo>
                  <a:cubicBezTo>
                    <a:pt x="1167" y="265"/>
                    <a:pt x="1166" y="265"/>
                    <a:pt x="1166" y="265"/>
                  </a:cubicBezTo>
                  <a:cubicBezTo>
                    <a:pt x="1166" y="264"/>
                    <a:pt x="1166" y="264"/>
                    <a:pt x="1166" y="264"/>
                  </a:cubicBezTo>
                  <a:cubicBezTo>
                    <a:pt x="1166" y="264"/>
                    <a:pt x="1176" y="264"/>
                    <a:pt x="1179" y="266"/>
                  </a:cubicBezTo>
                  <a:cubicBezTo>
                    <a:pt x="1181" y="269"/>
                    <a:pt x="1180" y="271"/>
                    <a:pt x="1182" y="271"/>
                  </a:cubicBezTo>
                  <a:cubicBezTo>
                    <a:pt x="1184" y="271"/>
                    <a:pt x="1186" y="270"/>
                    <a:pt x="1187" y="272"/>
                  </a:cubicBezTo>
                  <a:cubicBezTo>
                    <a:pt x="1189" y="273"/>
                    <a:pt x="1192" y="276"/>
                    <a:pt x="1195" y="277"/>
                  </a:cubicBezTo>
                  <a:cubicBezTo>
                    <a:pt x="1198" y="278"/>
                    <a:pt x="1201" y="280"/>
                    <a:pt x="1202" y="282"/>
                  </a:cubicBezTo>
                  <a:cubicBezTo>
                    <a:pt x="1204" y="283"/>
                    <a:pt x="1205" y="283"/>
                    <a:pt x="1205" y="284"/>
                  </a:cubicBezTo>
                  <a:cubicBezTo>
                    <a:pt x="1206" y="285"/>
                    <a:pt x="1210" y="293"/>
                    <a:pt x="1210" y="295"/>
                  </a:cubicBezTo>
                  <a:cubicBezTo>
                    <a:pt x="1210" y="296"/>
                    <a:pt x="1211" y="296"/>
                    <a:pt x="1211" y="300"/>
                  </a:cubicBezTo>
                  <a:cubicBezTo>
                    <a:pt x="1211" y="303"/>
                    <a:pt x="1214" y="304"/>
                    <a:pt x="1214" y="304"/>
                  </a:cubicBezTo>
                  <a:cubicBezTo>
                    <a:pt x="1214" y="304"/>
                    <a:pt x="1215" y="303"/>
                    <a:pt x="1215" y="302"/>
                  </a:cubicBezTo>
                  <a:cubicBezTo>
                    <a:pt x="1215" y="300"/>
                    <a:pt x="1215" y="297"/>
                    <a:pt x="1215" y="297"/>
                  </a:cubicBezTo>
                  <a:cubicBezTo>
                    <a:pt x="1215" y="297"/>
                    <a:pt x="1220" y="297"/>
                    <a:pt x="1220" y="298"/>
                  </a:cubicBezTo>
                  <a:cubicBezTo>
                    <a:pt x="1221" y="299"/>
                    <a:pt x="1223" y="300"/>
                    <a:pt x="1223" y="299"/>
                  </a:cubicBezTo>
                  <a:cubicBezTo>
                    <a:pt x="1223" y="297"/>
                    <a:pt x="1220" y="295"/>
                    <a:pt x="1220" y="294"/>
                  </a:cubicBezTo>
                  <a:cubicBezTo>
                    <a:pt x="1220" y="292"/>
                    <a:pt x="1220" y="291"/>
                    <a:pt x="1221" y="291"/>
                  </a:cubicBezTo>
                  <a:cubicBezTo>
                    <a:pt x="1222" y="291"/>
                    <a:pt x="1230" y="296"/>
                    <a:pt x="1232" y="297"/>
                  </a:cubicBezTo>
                  <a:cubicBezTo>
                    <a:pt x="1234" y="299"/>
                    <a:pt x="1235" y="301"/>
                    <a:pt x="1238" y="301"/>
                  </a:cubicBezTo>
                  <a:cubicBezTo>
                    <a:pt x="1242" y="301"/>
                    <a:pt x="1248" y="304"/>
                    <a:pt x="1248" y="304"/>
                  </a:cubicBezTo>
                  <a:cubicBezTo>
                    <a:pt x="1248" y="304"/>
                    <a:pt x="1250" y="306"/>
                    <a:pt x="1252" y="306"/>
                  </a:cubicBezTo>
                  <a:cubicBezTo>
                    <a:pt x="1254" y="307"/>
                    <a:pt x="1266" y="313"/>
                    <a:pt x="1267" y="314"/>
                  </a:cubicBezTo>
                  <a:cubicBezTo>
                    <a:pt x="1268" y="315"/>
                    <a:pt x="1270" y="316"/>
                    <a:pt x="1270" y="316"/>
                  </a:cubicBezTo>
                  <a:cubicBezTo>
                    <a:pt x="1270" y="316"/>
                    <a:pt x="1271" y="325"/>
                    <a:pt x="1272" y="325"/>
                  </a:cubicBezTo>
                  <a:cubicBezTo>
                    <a:pt x="1273" y="326"/>
                    <a:pt x="1273" y="327"/>
                    <a:pt x="1273" y="329"/>
                  </a:cubicBezTo>
                  <a:cubicBezTo>
                    <a:pt x="1273" y="331"/>
                    <a:pt x="1274" y="332"/>
                    <a:pt x="1274" y="333"/>
                  </a:cubicBezTo>
                  <a:cubicBezTo>
                    <a:pt x="1274" y="334"/>
                    <a:pt x="1274" y="336"/>
                    <a:pt x="1274" y="33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11" name="组合 10"/>
            <p:cNvGrpSpPr/>
            <p:nvPr userDrawn="1"/>
          </p:nvGrpSpPr>
          <p:grpSpPr>
            <a:xfrm>
              <a:off x="-35" y="-100"/>
              <a:ext cx="19235" cy="12206"/>
              <a:chOff x="-35" y="-100"/>
              <a:chExt cx="19235" cy="1220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0" y="-100"/>
                <a:ext cx="19200" cy="1524"/>
                <a:chOff x="0" y="-100"/>
                <a:chExt cx="19200" cy="1524"/>
              </a:xfrm>
            </p:grpSpPr>
            <p:graphicFrame>
              <p:nvGraphicFramePr>
                <p:cNvPr id="14" name="对象 13"/>
                <p:cNvGraphicFramePr/>
                <p:nvPr/>
              </p:nvGraphicFramePr>
              <p:xfrm>
                <a:off x="0" y="0"/>
                <a:ext cx="1822" cy="14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" name="" r:id="rId6" imgW="1600200" imgH="1495425" progId="Paint.Picture">
                        <p:embed/>
                      </p:oleObj>
                    </mc:Choice>
                    <mc:Fallback>
                      <p:oleObj name="" r:id="rId6" imgW="1600200" imgH="1495425" progId="Paint.Picture">
                        <p:embed/>
                        <p:pic>
                          <p:nvPicPr>
                            <p:cNvPr id="0" name="图片 9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0" y="0"/>
                              <a:ext cx="1822" cy="142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8" name="组合 17"/>
                <p:cNvGrpSpPr/>
                <p:nvPr/>
              </p:nvGrpSpPr>
              <p:grpSpPr>
                <a:xfrm>
                  <a:off x="8187" y="-100"/>
                  <a:ext cx="11013" cy="1016"/>
                  <a:chOff x="8187" y="-100"/>
                  <a:chExt cx="11013" cy="1016"/>
                </a:xfrm>
              </p:grpSpPr>
              <p:sp>
                <p:nvSpPr>
                  <p:cNvPr id="19" name="任意多边形: 形状 20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8187" y="0"/>
                    <a:ext cx="11013" cy="877"/>
                  </a:xfrm>
                  <a:custGeom>
                    <a:avLst/>
                    <a:gdLst>
                      <a:gd name="connsiteX0" fmla="*/ 342570 w 6993507"/>
                      <a:gd name="connsiteY0" fmla="*/ 0 h 556590"/>
                      <a:gd name="connsiteX1" fmla="*/ 6993507 w 6993507"/>
                      <a:gd name="connsiteY1" fmla="*/ 0 h 556590"/>
                      <a:gd name="connsiteX2" fmla="*/ 6993507 w 6993507"/>
                      <a:gd name="connsiteY2" fmla="*/ 556590 h 556590"/>
                      <a:gd name="connsiteX3" fmla="*/ 0 w 6993507"/>
                      <a:gd name="connsiteY3" fmla="*/ 556590 h 556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93507" h="556590">
                        <a:moveTo>
                          <a:pt x="342570" y="0"/>
                        </a:moveTo>
                        <a:lnTo>
                          <a:pt x="6993507" y="0"/>
                        </a:lnTo>
                        <a:lnTo>
                          <a:pt x="6993507" y="556590"/>
                        </a:lnTo>
                        <a:lnTo>
                          <a:pt x="0" y="55659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3">
                          <a:alpha val="5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0" name="矩形 19"/>
                  <p:cNvSpPr/>
                  <p:nvPr/>
                </p:nvSpPr>
                <p:spPr>
                  <a:xfrm>
                    <a:off x="11166" y="-100"/>
                    <a:ext cx="8035" cy="101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 anchor="t">
                    <a:spAutoFit/>
                    <a:scene3d>
                      <a:camera prst="orthographicFront">
                        <a:rot lat="0" lon="19800000" rev="0"/>
                      </a:camera>
                      <a:lightRig rig="threePt" dir="t"/>
                    </a:scene3d>
                  </a:bodyPr>
                  <a:p>
                    <a:pPr algn="dist"/>
                    <a:r>
                      <a:rPr lang="zh-CN" altLang="en-US" sz="3600" b="1">
                        <a:solidFill>
                          <a:srgbClr val="7030A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楷体" panose="02010609060101010101" charset="-122"/>
                        <a:ea typeface="楷体" panose="02010609060101010101" charset="-122"/>
                      </a:rPr>
                      <a:t>愿做那束光</a:t>
                    </a:r>
                    <a:endParaRPr lang="zh-CN" altLang="en-US" sz="3600" b="1">
                      <a:solidFill>
                        <a:srgbClr val="7030A0"/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</p:grpSp>
          </p:grpSp>
          <p:sp>
            <p:nvSpPr>
              <p:cNvPr id="22" name="矩形 21"/>
              <p:cNvSpPr/>
              <p:nvPr/>
            </p:nvSpPr>
            <p:spPr>
              <a:xfrm rot="6540000">
                <a:off x="-2447" y="8678"/>
                <a:ext cx="5840" cy="1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t">
                <a:spAutoFit/>
                <a:scene3d>
                  <a:camera prst="isometricOffAxis1Top">
                    <a:rot lat="378000" lon="18990000" rev="756000"/>
                  </a:camera>
                  <a:lightRig rig="threePt" dir="t"/>
                </a:scene3d>
              </a:bodyPr>
              <a:p>
                <a:pPr algn="l"/>
                <a:r>
                  <a:rPr lang="en-US" altLang="zh-CN" sz="3600">
                    <a:ln>
                      <a:solidFill>
                        <a:schemeClr val="bg2">
                          <a:lumMod val="75000"/>
                        </a:schemeClr>
                      </a:solidFill>
                    </a:ln>
                    <a:sym typeface="+mn-ea"/>
                  </a:rPr>
                  <a:t>physicalstation</a:t>
                </a:r>
                <a:endParaRPr lang="en-US" altLang="zh-CN" sz="3600" b="1">
                  <a:ln>
                    <a:solidFill>
                      <a:schemeClr val="bg2">
                        <a:lumMod val="75000"/>
                      </a:schemeClr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endParaRPr>
              </a:p>
            </p:txBody>
          </p:sp>
        </p:grpSp>
      </p:grpSp>
      <p:graphicFrame>
        <p:nvGraphicFramePr>
          <p:cNvPr id="331778" name="对象 331777"/>
          <p:cNvGraphicFramePr/>
          <p:nvPr/>
        </p:nvGraphicFramePr>
        <p:xfrm>
          <a:off x="699770" y="847090"/>
          <a:ext cx="11081385" cy="5487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9" imgW="11521440" imgH="6138545" progId="Word.Document.8">
                  <p:embed/>
                </p:oleObj>
              </mc:Choice>
              <mc:Fallback>
                <p:oleObj name="" r:id="rId9" imgW="11521440" imgH="6138545" progId="Word.Documen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9770" y="847090"/>
                        <a:ext cx="11081385" cy="54876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1779" name="矩形 331778"/>
          <p:cNvSpPr/>
          <p:nvPr/>
        </p:nvSpPr>
        <p:spPr>
          <a:xfrm>
            <a:off x="5751830" y="1860868"/>
            <a:ext cx="98742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相互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1780" name="矩形 331779"/>
          <p:cNvSpPr/>
          <p:nvPr/>
        </p:nvSpPr>
        <p:spPr>
          <a:xfrm>
            <a:off x="8533130" y="3508058"/>
            <a:ext cx="98742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相等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1781" name="矩形 331780"/>
          <p:cNvSpPr/>
          <p:nvPr/>
        </p:nvSpPr>
        <p:spPr>
          <a:xfrm>
            <a:off x="10811510" y="3534728"/>
            <a:ext cx="98742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相反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1782" name="矩形 331781"/>
          <p:cNvSpPr/>
          <p:nvPr/>
        </p:nvSpPr>
        <p:spPr>
          <a:xfrm>
            <a:off x="2322830" y="4089718"/>
            <a:ext cx="2416175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同一条直线上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9" grpId="0"/>
      <p:bldP spid="331780" grpId="0"/>
      <p:bldP spid="331781" grpId="0"/>
      <p:bldP spid="331782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0"/>
  <p:tag name="KSO_WM_TEMPLATE_CATEGORY" val="special"/>
  <p:tag name="KSO_WM_TEMPLATE_INDEX" val="20163025"/>
  <p:tag name="KSO_WM_UNIT_INDEX" val="0"/>
</p:tagLst>
</file>

<file path=ppt/tags/tag10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"/>
  <p:tag name="KSO_WM_TEMPLATE_CATEGORY" val="special"/>
  <p:tag name="KSO_WM_TEMPLATE_INDEX" val="20163025"/>
  <p:tag name="KSO_WM_UNIT_INDEX" val="1"/>
</p:tagLst>
</file>

<file path=ppt/tags/tag10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2"/>
  <p:tag name="KSO_WM_TEMPLATE_CATEGORY" val="special"/>
  <p:tag name="KSO_WM_TEMPLATE_INDEX" val="20163025"/>
  <p:tag name="KSO_WM_UNIT_INDEX" val="12"/>
</p:tagLst>
</file>

<file path=ppt/tags/tag10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862_2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DIAGRAM_GROUP_CODE" val="l1-1"/>
  <p:tag name="KSO_WM_TEMPLATE_CATEGORY" val="custom"/>
  <p:tag name="KSO_WM_TEMPLATE_INDEX" val="20184862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04.xml><?xml version="1.0" encoding="utf-8"?>
<p:tagLst xmlns:p="http://schemas.openxmlformats.org/presentationml/2006/main">
  <p:tag name="KSO_WM_BEAUTIFY_FLAG" val="#wm#"/>
  <p:tag name="KSO_WM_TEMPLATE_CATEGORY" val="basetag"/>
  <p:tag name="KSO_WM_TEMPLATE_INDEX" val="20163025"/>
</p:tagLst>
</file>

<file path=ppt/tags/tag10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0"/>
  <p:tag name="KSO_WM_TEMPLATE_CATEGORY" val="special"/>
  <p:tag name="KSO_WM_TEMPLATE_INDEX" val="20163025"/>
  <p:tag name="KSO_WM_UNIT_INDEX" val="0"/>
</p:tagLst>
</file>

<file path=ppt/tags/tag10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"/>
  <p:tag name="KSO_WM_TEMPLATE_CATEGORY" val="special"/>
  <p:tag name="KSO_WM_TEMPLATE_INDEX" val="20163025"/>
  <p:tag name="KSO_WM_UNIT_INDEX" val="1"/>
</p:tagLst>
</file>

<file path=ppt/tags/tag10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2"/>
  <p:tag name="KSO_WM_TEMPLATE_CATEGORY" val="special"/>
  <p:tag name="KSO_WM_TEMPLATE_INDEX" val="20163025"/>
  <p:tag name="KSO_WM_UNIT_INDEX" val="12"/>
</p:tagLst>
</file>

<file path=ppt/tags/tag10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862_2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DIAGRAM_GROUP_CODE" val="l1-1"/>
  <p:tag name="KSO_WM_TEMPLATE_CATEGORY" val="custom"/>
  <p:tag name="KSO_WM_TEMPLATE_INDEX" val="20184862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BEAUTIFY_FLAG" val="#wm#"/>
  <p:tag name="KSO_WM_TEMPLATE_CATEGORY" val="basetag"/>
  <p:tag name="KSO_WM_TEMPLATE_INDEX" val="20163025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862_2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DIAGRAM_GROUP_CODE" val="l1-1"/>
  <p:tag name="KSO_WM_TEMPLATE_CATEGORY" val="custom"/>
  <p:tag name="KSO_WM_TEMPLATE_INDEX" val="20184862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6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basetag"/>
  <p:tag name="KSO_WM_TEMPLATE_INDEX" val="20163025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0"/>
  <p:tag name="KSO_WM_TEMPLATE_CATEGORY" val="special"/>
  <p:tag name="KSO_WM_TEMPLATE_INDEX" val="20163025"/>
  <p:tag name="KSO_WM_UNIT_INDEX" val="0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"/>
  <p:tag name="KSO_WM_TEMPLATE_CATEGORY" val="special"/>
  <p:tag name="KSO_WM_TEMPLATE_INDEX" val="20163025"/>
  <p:tag name="KSO_WM_UNIT_INDEX" val="1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2"/>
  <p:tag name="KSO_WM_TEMPLATE_CATEGORY" val="special"/>
  <p:tag name="KSO_WM_TEMPLATE_INDEX" val="20163025"/>
  <p:tag name="KSO_WM_UNIT_INDEX" val="12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862_2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DIAGRAM_GROUP_CODE" val="l1-1"/>
  <p:tag name="KSO_WM_TEMPLATE_CATEGORY" val="custom"/>
  <p:tag name="KSO_WM_TEMPLATE_INDEX" val="20184862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69.xml><?xml version="1.0" encoding="utf-8"?>
<p:tagLst xmlns:p="http://schemas.openxmlformats.org/presentationml/2006/main">
  <p:tag name="KSO_WM_BEAUTIFY_FLAG" val="#wm#"/>
  <p:tag name="KSO_WM_TEMPLATE_CATEGORY" val="basetag"/>
  <p:tag name="KSO_WM_TEMPLATE_INDEX" val="20163025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0"/>
  <p:tag name="KSO_WM_TEMPLATE_CATEGORY" val="special"/>
  <p:tag name="KSO_WM_TEMPLATE_INDEX" val="20163025"/>
  <p:tag name="KSO_WM_UNIT_INDEX" val="0"/>
</p:tagLst>
</file>

<file path=ppt/tags/tag7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"/>
  <p:tag name="KSO_WM_TEMPLATE_CATEGORY" val="special"/>
  <p:tag name="KSO_WM_TEMPLATE_INDEX" val="20163025"/>
  <p:tag name="KSO_WM_UNIT_INDEX" val="1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2"/>
  <p:tag name="KSO_WM_TEMPLATE_CATEGORY" val="special"/>
  <p:tag name="KSO_WM_TEMPLATE_INDEX" val="20163025"/>
  <p:tag name="KSO_WM_UNIT_INDEX" val="12"/>
</p:tagLst>
</file>

<file path=ppt/tags/tag7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862_2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DIAGRAM_GROUP_CODE" val="l1-1"/>
  <p:tag name="KSO_WM_TEMPLATE_CATEGORY" val="custom"/>
  <p:tag name="KSO_WM_TEMPLATE_INDEX" val="20184862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74.xml><?xml version="1.0" encoding="utf-8"?>
<p:tagLst xmlns:p="http://schemas.openxmlformats.org/presentationml/2006/main">
  <p:tag name="KSO_WM_BEAUTIFY_FLAG" val="#wm#"/>
  <p:tag name="KSO_WM_TEMPLATE_CATEGORY" val="basetag"/>
  <p:tag name="KSO_WM_TEMPLATE_INDEX" val="20163025"/>
</p:tagLst>
</file>

<file path=ppt/tags/tag7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0"/>
  <p:tag name="KSO_WM_TEMPLATE_CATEGORY" val="special"/>
  <p:tag name="KSO_WM_TEMPLATE_INDEX" val="20163025"/>
  <p:tag name="KSO_WM_UNIT_INDEX" val="0"/>
</p:tagLst>
</file>

<file path=ppt/tags/tag7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"/>
  <p:tag name="KSO_WM_TEMPLATE_CATEGORY" val="special"/>
  <p:tag name="KSO_WM_TEMPLATE_INDEX" val="20163025"/>
  <p:tag name="KSO_WM_UNIT_INDEX" val="1"/>
</p:tagLst>
</file>

<file path=ppt/tags/tag7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2"/>
  <p:tag name="KSO_WM_TEMPLATE_CATEGORY" val="special"/>
  <p:tag name="KSO_WM_TEMPLATE_INDEX" val="20163025"/>
  <p:tag name="KSO_WM_UNIT_INDEX" val="12"/>
</p:tagLst>
</file>

<file path=ppt/tags/tag7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862_2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DIAGRAM_GROUP_CODE" val="l1-1"/>
  <p:tag name="KSO_WM_TEMPLATE_CATEGORY" val="custom"/>
  <p:tag name="KSO_WM_TEMPLATE_INDEX" val="20184862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79.xml><?xml version="1.0" encoding="utf-8"?>
<p:tagLst xmlns:p="http://schemas.openxmlformats.org/presentationml/2006/main">
  <p:tag name="KSO_WM_BEAUTIFY_FLAG" val="#wm#"/>
  <p:tag name="KSO_WM_TEMPLATE_CATEGORY" val="basetag"/>
  <p:tag name="KSO_WM_TEMPLATE_INDEX" val="20163025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0"/>
  <p:tag name="KSO_WM_TEMPLATE_CATEGORY" val="special"/>
  <p:tag name="KSO_WM_TEMPLATE_INDEX" val="20163025"/>
  <p:tag name="KSO_WM_UNIT_INDEX" val="0"/>
</p:tagLst>
</file>

<file path=ppt/tags/tag8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"/>
  <p:tag name="KSO_WM_TEMPLATE_CATEGORY" val="special"/>
  <p:tag name="KSO_WM_TEMPLATE_INDEX" val="20163025"/>
  <p:tag name="KSO_WM_UNIT_INDEX" val="1"/>
</p:tagLst>
</file>

<file path=ppt/tags/tag8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2"/>
  <p:tag name="KSO_WM_TEMPLATE_CATEGORY" val="special"/>
  <p:tag name="KSO_WM_TEMPLATE_INDEX" val="20163025"/>
  <p:tag name="KSO_WM_UNIT_INDEX" val="12"/>
</p:tagLst>
</file>

<file path=ppt/tags/tag8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862_2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DIAGRAM_GROUP_CODE" val="l1-1"/>
  <p:tag name="KSO_WM_TEMPLATE_CATEGORY" val="custom"/>
  <p:tag name="KSO_WM_TEMPLATE_INDEX" val="20184862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84.xml><?xml version="1.0" encoding="utf-8"?>
<p:tagLst xmlns:p="http://schemas.openxmlformats.org/presentationml/2006/main">
  <p:tag name="KSO_WM_BEAUTIFY_FLAG" val="#wm#"/>
  <p:tag name="KSO_WM_TEMPLATE_CATEGORY" val="basetag"/>
  <p:tag name="KSO_WM_TEMPLATE_INDEX" val="20163025"/>
</p:tagLst>
</file>

<file path=ppt/tags/tag8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0"/>
  <p:tag name="KSO_WM_TEMPLATE_CATEGORY" val="special"/>
  <p:tag name="KSO_WM_TEMPLATE_INDEX" val="20163025"/>
  <p:tag name="KSO_WM_UNIT_INDEX" val="0"/>
</p:tagLst>
</file>

<file path=ppt/tags/tag8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"/>
  <p:tag name="KSO_WM_TEMPLATE_CATEGORY" val="special"/>
  <p:tag name="KSO_WM_TEMPLATE_INDEX" val="20163025"/>
  <p:tag name="KSO_WM_UNIT_INDEX" val="1"/>
</p:tagLst>
</file>

<file path=ppt/tags/tag8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2"/>
  <p:tag name="KSO_WM_TEMPLATE_CATEGORY" val="special"/>
  <p:tag name="KSO_WM_TEMPLATE_INDEX" val="20163025"/>
  <p:tag name="KSO_WM_UNIT_INDEX" val="12"/>
</p:tagLst>
</file>

<file path=ppt/tags/tag8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862_2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DIAGRAM_GROUP_CODE" val="l1-1"/>
  <p:tag name="KSO_WM_TEMPLATE_CATEGORY" val="custom"/>
  <p:tag name="KSO_WM_TEMPLATE_INDEX" val="20184862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89.xml><?xml version="1.0" encoding="utf-8"?>
<p:tagLst xmlns:p="http://schemas.openxmlformats.org/presentationml/2006/main">
  <p:tag name="KSO_WM_BEAUTIFY_FLAG" val="#wm#"/>
  <p:tag name="KSO_WM_TEMPLATE_CATEGORY" val="basetag"/>
  <p:tag name="KSO_WM_TEMPLATE_INDEX" val="20163025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0"/>
  <p:tag name="KSO_WM_TEMPLATE_CATEGORY" val="special"/>
  <p:tag name="KSO_WM_TEMPLATE_INDEX" val="20163025"/>
  <p:tag name="KSO_WM_UNIT_INDEX" val="0"/>
</p:tagLst>
</file>

<file path=ppt/tags/tag9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"/>
  <p:tag name="KSO_WM_TEMPLATE_CATEGORY" val="special"/>
  <p:tag name="KSO_WM_TEMPLATE_INDEX" val="20163025"/>
  <p:tag name="KSO_WM_UNIT_INDEX" val="1"/>
</p:tagLst>
</file>

<file path=ppt/tags/tag9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2"/>
  <p:tag name="KSO_WM_TEMPLATE_CATEGORY" val="special"/>
  <p:tag name="KSO_WM_TEMPLATE_INDEX" val="20163025"/>
  <p:tag name="KSO_WM_UNIT_INDEX" val="12"/>
</p:tagLst>
</file>

<file path=ppt/tags/tag9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862_2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DIAGRAM_GROUP_CODE" val="l1-1"/>
  <p:tag name="KSO_WM_TEMPLATE_CATEGORY" val="custom"/>
  <p:tag name="KSO_WM_TEMPLATE_INDEX" val="20184862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94.xml><?xml version="1.0" encoding="utf-8"?>
<p:tagLst xmlns:p="http://schemas.openxmlformats.org/presentationml/2006/main">
  <p:tag name="KSO_WM_BEAUTIFY_FLAG" val="#wm#"/>
  <p:tag name="KSO_WM_TEMPLATE_CATEGORY" val="basetag"/>
  <p:tag name="KSO_WM_TEMPLATE_INDEX" val="20163025"/>
</p:tagLst>
</file>

<file path=ppt/tags/tag9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0"/>
  <p:tag name="KSO_WM_TEMPLATE_CATEGORY" val="special"/>
  <p:tag name="KSO_WM_TEMPLATE_INDEX" val="20163025"/>
  <p:tag name="KSO_WM_UNIT_INDEX" val="0"/>
</p:tagLst>
</file>

<file path=ppt/tags/tag9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"/>
  <p:tag name="KSO_WM_TEMPLATE_CATEGORY" val="special"/>
  <p:tag name="KSO_WM_TEMPLATE_INDEX" val="20163025"/>
  <p:tag name="KSO_WM_UNIT_INDEX" val="1"/>
</p:tagLst>
</file>

<file path=ppt/tags/tag9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special20163025_8*i*12"/>
  <p:tag name="KSO_WM_TEMPLATE_CATEGORY" val="special"/>
  <p:tag name="KSO_WM_TEMPLATE_INDEX" val="20163025"/>
  <p:tag name="KSO_WM_UNIT_INDEX" val="12"/>
</p:tagLst>
</file>

<file path=ppt/tags/tag9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862_2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DIAGRAM_GROUP_CODE" val="l1-1"/>
  <p:tag name="KSO_WM_TEMPLATE_CATEGORY" val="custom"/>
  <p:tag name="KSO_WM_TEMPLATE_INDEX" val="20184862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99.xml><?xml version="1.0" encoding="utf-8"?>
<p:tagLst xmlns:p="http://schemas.openxmlformats.org/presentationml/2006/main">
  <p:tag name="KSO_WM_BEAUTIFY_FLAG" val="#wm#"/>
  <p:tag name="KSO_WM_TEMPLATE_CATEGORY" val="basetag"/>
  <p:tag name="KSO_WM_TEMPLATE_INDEX" val="20163025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</Words>
  <Application>WPS 演示</Application>
  <PresentationFormat>宽屏</PresentationFormat>
  <Paragraphs>117</Paragraphs>
  <Slides>10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18</vt:i4>
      </vt:variant>
      <vt:variant>
        <vt:lpstr>幻灯片标题</vt:lpstr>
      </vt:variant>
      <vt:variant>
        <vt:i4>10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楷体</vt:lpstr>
      <vt:lpstr>楷体_GB2312</vt:lpstr>
      <vt:lpstr>新宋体</vt:lpstr>
      <vt:lpstr>Times New Roman</vt:lpstr>
      <vt:lpstr>Office 主题​​</vt:lpstr>
      <vt:lpstr>Paint.Picture</vt:lpstr>
      <vt:lpstr>Paint.Picture</vt:lpstr>
      <vt:lpstr>Word.Document.8</vt:lpstr>
      <vt:lpstr>Paint.Picture</vt:lpstr>
      <vt:lpstr>Word.Document.8</vt:lpstr>
      <vt:lpstr>Paint.Picture</vt:lpstr>
      <vt:lpstr>Word.Document.8</vt:lpstr>
      <vt:lpstr>Paint.Picture</vt:lpstr>
      <vt:lpstr>Word.Document.8</vt:lpstr>
      <vt:lpstr>Paint.Picture</vt:lpstr>
      <vt:lpstr>Paint.Picture</vt:lpstr>
      <vt:lpstr>Word.Document.8</vt:lpstr>
      <vt:lpstr>Paint.Picture</vt:lpstr>
      <vt:lpstr>Word.Document.8</vt:lpstr>
      <vt:lpstr>Paint.Picture</vt:lpstr>
      <vt:lpstr>Word.Document.8</vt:lpstr>
      <vt:lpstr>Paint.Picture</vt:lpstr>
      <vt:lpstr>Word.Document.8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魂释</cp:lastModifiedBy>
  <cp:revision>151</cp:revision>
  <dcterms:created xsi:type="dcterms:W3CDTF">2019-06-19T02:08:00Z</dcterms:created>
  <dcterms:modified xsi:type="dcterms:W3CDTF">2021-04-06T08:08:43Z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