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4" r:id="rId6"/>
    <p:sldId id="413" r:id="rId7"/>
    <p:sldId id="415" r:id="rId8"/>
    <p:sldId id="417" r:id="rId9"/>
    <p:sldId id="418" r:id="rId10"/>
    <p:sldId id="419" r:id="rId11"/>
    <p:sldId id="420" r:id="rId12"/>
    <p:sldId id="416" r:id="rId13"/>
    <p:sldId id="422" r:id="rId14"/>
    <p:sldId id="424" r:id="rId15"/>
    <p:sldId id="425" r:id="rId16"/>
    <p:sldId id="428" r:id="rId17"/>
    <p:sldId id="429" r:id="rId18"/>
    <p:sldId id="426" r:id="rId19"/>
    <p:sldId id="427" r:id="rId20"/>
    <p:sldId id="423" r:id="rId21"/>
    <p:sldId id="4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tags" Target="../tags/tag10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8.bin"/><Relationship Id="rId5" Type="http://schemas.openxmlformats.org/officeDocument/2006/relationships/tags" Target="../tags/tag107.xml"/><Relationship Id="rId4" Type="http://schemas.openxmlformats.org/officeDocument/2006/relationships/image" Target="../media/image4.png"/><Relationship Id="rId3" Type="http://schemas.openxmlformats.org/officeDocument/2006/relationships/tags" Target="../tags/tag10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9.xml"/><Relationship Id="rId10" Type="http://schemas.openxmlformats.org/officeDocument/2006/relationships/image" Target="../media/image13.emf"/><Relationship Id="rId1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tags" Target="../tags/tag11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0.bin"/><Relationship Id="rId5" Type="http://schemas.openxmlformats.org/officeDocument/2006/relationships/tags" Target="../tags/tag112.xml"/><Relationship Id="rId4" Type="http://schemas.openxmlformats.org/officeDocument/2006/relationships/image" Target="../media/image4.png"/><Relationship Id="rId3" Type="http://schemas.openxmlformats.org/officeDocument/2006/relationships/tags" Target="../tags/tag11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4.xml"/><Relationship Id="rId10" Type="http://schemas.openxmlformats.org/officeDocument/2006/relationships/image" Target="../media/image14.emf"/><Relationship Id="rId1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tags" Target="../tags/tag11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2.bin"/><Relationship Id="rId5" Type="http://schemas.openxmlformats.org/officeDocument/2006/relationships/tags" Target="../tags/tag117.xml"/><Relationship Id="rId4" Type="http://schemas.openxmlformats.org/officeDocument/2006/relationships/image" Target="../media/image4.png"/><Relationship Id="rId3" Type="http://schemas.openxmlformats.org/officeDocument/2006/relationships/tags" Target="../tags/tag11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9.xml"/><Relationship Id="rId10" Type="http://schemas.openxmlformats.org/officeDocument/2006/relationships/image" Target="../media/image15.emf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tags" Target="../tags/tag12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4.bin"/><Relationship Id="rId5" Type="http://schemas.openxmlformats.org/officeDocument/2006/relationships/tags" Target="../tags/tag122.xml"/><Relationship Id="rId4" Type="http://schemas.openxmlformats.org/officeDocument/2006/relationships/image" Target="../media/image4.png"/><Relationship Id="rId3" Type="http://schemas.openxmlformats.org/officeDocument/2006/relationships/tags" Target="../tags/tag12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4.xml"/><Relationship Id="rId10" Type="http://schemas.openxmlformats.org/officeDocument/2006/relationships/image" Target="../media/image16.emf"/><Relationship Id="rId1" Type="http://schemas.openxmlformats.org/officeDocument/2006/relationships/tags" Target="../tags/tag12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tags" Target="../tags/tag12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6.bin"/><Relationship Id="rId5" Type="http://schemas.openxmlformats.org/officeDocument/2006/relationships/tags" Target="../tags/tag127.xml"/><Relationship Id="rId4" Type="http://schemas.openxmlformats.org/officeDocument/2006/relationships/image" Target="../media/image4.png"/><Relationship Id="rId3" Type="http://schemas.openxmlformats.org/officeDocument/2006/relationships/tags" Target="../tags/tag12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9.xml"/><Relationship Id="rId10" Type="http://schemas.openxmlformats.org/officeDocument/2006/relationships/image" Target="../media/image17.emf"/><Relationship Id="rId1" Type="http://schemas.openxmlformats.org/officeDocument/2006/relationships/tags" Target="../tags/tag12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tags" Target="../tags/tag13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8.bin"/><Relationship Id="rId5" Type="http://schemas.openxmlformats.org/officeDocument/2006/relationships/tags" Target="../tags/tag132.xml"/><Relationship Id="rId4" Type="http://schemas.openxmlformats.org/officeDocument/2006/relationships/image" Target="../media/image4.png"/><Relationship Id="rId3" Type="http://schemas.openxmlformats.org/officeDocument/2006/relationships/tags" Target="../tags/tag13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5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4.xml"/><Relationship Id="rId10" Type="http://schemas.openxmlformats.org/officeDocument/2006/relationships/image" Target="../media/image18.emf"/><Relationship Id="rId1" Type="http://schemas.openxmlformats.org/officeDocument/2006/relationships/tags" Target="../tags/tag13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8" Type="http://schemas.openxmlformats.org/officeDocument/2006/relationships/tags" Target="../tags/tag13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5" Type="http://schemas.openxmlformats.org/officeDocument/2006/relationships/tags" Target="../tags/tag137.xml"/><Relationship Id="rId4" Type="http://schemas.openxmlformats.org/officeDocument/2006/relationships/image" Target="../media/image4.png"/><Relationship Id="rId3" Type="http://schemas.openxmlformats.org/officeDocument/2006/relationships/tags" Target="../tags/tag13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6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9.xml"/><Relationship Id="rId10" Type="http://schemas.openxmlformats.org/officeDocument/2006/relationships/image" Target="../media/image19.emf"/><Relationship Id="rId1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tags" Target="../tags/tag14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32.bin"/><Relationship Id="rId5" Type="http://schemas.openxmlformats.org/officeDocument/2006/relationships/tags" Target="../tags/tag142.xml"/><Relationship Id="rId4" Type="http://schemas.openxmlformats.org/officeDocument/2006/relationships/image" Target="../media/image4.png"/><Relationship Id="rId3" Type="http://schemas.openxmlformats.org/officeDocument/2006/relationships/tags" Target="../tags/tag14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7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4.xml"/><Relationship Id="rId10" Type="http://schemas.openxmlformats.org/officeDocument/2006/relationships/image" Target="../media/image20.emf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tags" Target="../tags/tag14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34.bin"/><Relationship Id="rId5" Type="http://schemas.openxmlformats.org/officeDocument/2006/relationships/tags" Target="../tags/tag147.xml"/><Relationship Id="rId4" Type="http://schemas.openxmlformats.org/officeDocument/2006/relationships/image" Target="../media/image4.png"/><Relationship Id="rId3" Type="http://schemas.openxmlformats.org/officeDocument/2006/relationships/tags" Target="../tags/tag14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8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9.xml"/><Relationship Id="rId10" Type="http://schemas.openxmlformats.org/officeDocument/2006/relationships/image" Target="../media/image21.emf"/><Relationship Id="rId1" Type="http://schemas.openxmlformats.org/officeDocument/2006/relationships/tags" Target="../tags/tag14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tags" Target="../tags/tag15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36.bin"/><Relationship Id="rId5" Type="http://schemas.openxmlformats.org/officeDocument/2006/relationships/tags" Target="../tags/tag152.xml"/><Relationship Id="rId4" Type="http://schemas.openxmlformats.org/officeDocument/2006/relationships/image" Target="../media/image4.png"/><Relationship Id="rId3" Type="http://schemas.openxmlformats.org/officeDocument/2006/relationships/tags" Target="../tags/tag15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19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54.xml"/><Relationship Id="rId10" Type="http://schemas.openxmlformats.org/officeDocument/2006/relationships/image" Target="../media/image22.emf"/><Relationship Id="rId1" Type="http://schemas.openxmlformats.org/officeDocument/2006/relationships/tags" Target="../tags/tag15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tags" Target="../tags/tag6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5" Type="http://schemas.openxmlformats.org/officeDocument/2006/relationships/tags" Target="../tags/tag67.xml"/><Relationship Id="rId4" Type="http://schemas.openxmlformats.org/officeDocument/2006/relationships/image" Target="../media/image4.png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9.xml"/><Relationship Id="rId10" Type="http://schemas.openxmlformats.org/officeDocument/2006/relationships/image" Target="../media/image5.emf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38.bin"/><Relationship Id="rId5" Type="http://schemas.openxmlformats.org/officeDocument/2006/relationships/tags" Target="../tags/tag157.xml"/><Relationship Id="rId4" Type="http://schemas.openxmlformats.org/officeDocument/2006/relationships/image" Target="../media/image4.png"/><Relationship Id="rId3" Type="http://schemas.openxmlformats.org/officeDocument/2006/relationships/tags" Target="../tags/tag156.xml"/><Relationship Id="rId2" Type="http://schemas.openxmlformats.org/officeDocument/2006/relationships/image" Target="../media/image3.png"/><Relationship Id="rId11" Type="http://schemas.openxmlformats.org/officeDocument/2006/relationships/vmlDrawing" Target="../drawings/vmlDrawing20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tags" Target="../tags/tag7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4.bin"/><Relationship Id="rId5" Type="http://schemas.openxmlformats.org/officeDocument/2006/relationships/tags" Target="../tags/tag72.xm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4.xml"/><Relationship Id="rId10" Type="http://schemas.openxmlformats.org/officeDocument/2006/relationships/image" Target="../media/image6.emf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tags" Target="../tags/tag7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9.xml"/><Relationship Id="rId10" Type="http://schemas.openxmlformats.org/officeDocument/2006/relationships/image" Target="../media/image7.emf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tags" Target="../tags/tag8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8.bin"/><Relationship Id="rId5" Type="http://schemas.openxmlformats.org/officeDocument/2006/relationships/tags" Target="../tags/tag82.xm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4.xml"/><Relationship Id="rId10" Type="http://schemas.openxmlformats.org/officeDocument/2006/relationships/image" Target="../media/image8.emf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tags" Target="../tags/tag8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5" Type="http://schemas.openxmlformats.org/officeDocument/2006/relationships/tags" Target="../tags/tag87.xml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9.xml"/><Relationship Id="rId10" Type="http://schemas.openxmlformats.org/officeDocument/2006/relationships/image" Target="../media/image9.emf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tags" Target="../tags/tag9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5" Type="http://schemas.openxmlformats.org/officeDocument/2006/relationships/tags" Target="../tags/tag92.xml"/><Relationship Id="rId4" Type="http://schemas.openxmlformats.org/officeDocument/2006/relationships/image" Target="../media/image4.png"/><Relationship Id="rId3" Type="http://schemas.openxmlformats.org/officeDocument/2006/relationships/tags" Target="../tags/tag9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4.xml"/><Relationship Id="rId10" Type="http://schemas.openxmlformats.org/officeDocument/2006/relationships/image" Target="../media/image10.emf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tags" Target="../tags/tag9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4.bin"/><Relationship Id="rId5" Type="http://schemas.openxmlformats.org/officeDocument/2006/relationships/tags" Target="../tags/tag97.xml"/><Relationship Id="rId4" Type="http://schemas.openxmlformats.org/officeDocument/2006/relationships/image" Target="../media/image4.png"/><Relationship Id="rId3" Type="http://schemas.openxmlformats.org/officeDocument/2006/relationships/tags" Target="../tags/tag9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9.xml"/><Relationship Id="rId10" Type="http://schemas.openxmlformats.org/officeDocument/2006/relationships/image" Target="../media/image11.emf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tags" Target="../tags/tag10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6.bin"/><Relationship Id="rId5" Type="http://schemas.openxmlformats.org/officeDocument/2006/relationships/tags" Target="../tags/tag102.xml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4.xml"/><Relationship Id="rId10" Type="http://schemas.openxmlformats.org/officeDocument/2006/relationships/image" Target="../media/image12.emf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光的图片1 - 副本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63500"/>
            <a:ext cx="12191365" cy="967740"/>
            <a:chOff x="0" y="-100"/>
            <a:chExt cx="19199" cy="1524"/>
          </a:xfrm>
        </p:grpSpPr>
        <p:graphicFrame>
          <p:nvGraphicFramePr>
            <p:cNvPr id="9" name="对象 8"/>
            <p:cNvGraphicFramePr/>
            <p:nvPr/>
          </p:nvGraphicFramePr>
          <p:xfrm>
            <a:off x="0" y="0"/>
            <a:ext cx="1822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2" imgW="1600200" imgH="1495425" progId="Paint.Picture">
                    <p:embed/>
                  </p:oleObj>
                </mc:Choice>
                <mc:Fallback>
                  <p:oleObj name="" r:id="rId2" imgW="1600200" imgH="1495425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822" cy="1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组合 6"/>
            <p:cNvGrpSpPr/>
            <p:nvPr/>
          </p:nvGrpSpPr>
          <p:grpSpPr>
            <a:xfrm>
              <a:off x="8187" y="-100"/>
              <a:ext cx="11013" cy="1016"/>
              <a:chOff x="8187" y="-100"/>
              <a:chExt cx="11013" cy="1016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>
              <a:xfrm>
                <a:off x="8187" y="0"/>
                <a:ext cx="11013" cy="877"/>
              </a:xfrm>
              <a:custGeom>
                <a:avLst/>
                <a:gdLst>
                  <a:gd name="connsiteX0" fmla="*/ 342570 w 6993507"/>
                  <a:gd name="connsiteY0" fmla="*/ 0 h 556590"/>
                  <a:gd name="connsiteX1" fmla="*/ 6993507 w 6993507"/>
                  <a:gd name="connsiteY1" fmla="*/ 0 h 556590"/>
                  <a:gd name="connsiteX2" fmla="*/ 6993507 w 6993507"/>
                  <a:gd name="connsiteY2" fmla="*/ 556590 h 556590"/>
                  <a:gd name="connsiteX3" fmla="*/ 0 w 6993507"/>
                  <a:gd name="connsiteY3" fmla="*/ 556590 h 55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3507" h="556590">
                    <a:moveTo>
                      <a:pt x="342570" y="0"/>
                    </a:moveTo>
                    <a:lnTo>
                      <a:pt x="6993507" y="0"/>
                    </a:lnTo>
                    <a:lnTo>
                      <a:pt x="6993507" y="556590"/>
                    </a:lnTo>
                    <a:lnTo>
                      <a:pt x="0" y="5565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166" y="-100"/>
                <a:ext cx="8035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orthographicFront">
                    <a:rot lat="0" lon="19800000" rev="0"/>
                  </a:camera>
                  <a:lightRig rig="threePt" dir="t"/>
                </a:scene3d>
              </a:bodyPr>
              <a:p>
                <a:pPr algn="dist"/>
                <a:r>
                  <a:rPr lang="zh-CN" altLang="en-US" sz="3600" b="1"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楷体" panose="02010609060101010101" charset="-122"/>
                    <a:ea typeface="楷体" panose="02010609060101010101" charset="-122"/>
                  </a:rPr>
                  <a:t>愿做那束光</a:t>
                </a:r>
                <a:endParaRPr lang="zh-CN" altLang="en-US" sz="3600" b="1"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8832215" y="5525770"/>
            <a:ext cx="370840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Top">
                <a:rot lat="378000" lon="18990000" rev="756000"/>
              </a:camera>
              <a:lightRig rig="threePt" dir="t"/>
            </a:scene3d>
          </a:bodyPr>
          <a:p>
            <a:pPr algn="l"/>
            <a:r>
              <a:rPr lang="en-US" altLang="zh-CN" sz="3600">
                <a:ln>
                  <a:solidFill>
                    <a:schemeClr val="bg2">
                      <a:lumMod val="75000"/>
                    </a:schemeClr>
                  </a:solidFill>
                </a:ln>
                <a:sym typeface="+mn-ea"/>
              </a:rPr>
              <a:t>physicalstation</a:t>
            </a:r>
            <a:endParaRPr lang="en-US" altLang="zh-CN" sz="3600" b="1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6970" y="2829560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力与平衡基础知识自检案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27330" name="对象 227329"/>
          <p:cNvGraphicFramePr/>
          <p:nvPr/>
        </p:nvGraphicFramePr>
        <p:xfrm>
          <a:off x="555625" y="1419225"/>
          <a:ext cx="11441113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1521440" imgH="3742690" progId="Word.Document.8">
                  <p:embed/>
                </p:oleObj>
              </mc:Choice>
              <mc:Fallback>
                <p:oleObj name="" r:id="rId9" imgW="11521440" imgH="374269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25" y="1419225"/>
                        <a:ext cx="11441113" cy="3709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矩形 227330"/>
          <p:cNvSpPr/>
          <p:nvPr/>
        </p:nvSpPr>
        <p:spPr>
          <a:xfrm>
            <a:off x="6094095" y="324310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合力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1135380" y="387810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5580380" y="4523264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等效替代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9985" y="1423670"/>
            <a:ext cx="403225" cy="4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05380" y="1438275"/>
            <a:ext cx="432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4</a:t>
            </a:r>
            <a:endParaRPr lang="en-US" altLang="zh-CN" sz="2800" b="1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3586" name="对象 323585"/>
          <p:cNvGraphicFramePr/>
          <p:nvPr/>
        </p:nvGraphicFramePr>
        <p:xfrm>
          <a:off x="334963" y="1195705"/>
          <a:ext cx="115189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11521440" imgH="4860290" progId="Word.Document.8">
                  <p:embed/>
                </p:oleObj>
              </mc:Choice>
              <mc:Fallback>
                <p:oleObj name="" r:id="rId9" imgW="11521440" imgH="486029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1195705"/>
                        <a:ext cx="11518900" cy="485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7" name="矩形 323586"/>
          <p:cNvSpPr/>
          <p:nvPr/>
        </p:nvSpPr>
        <p:spPr>
          <a:xfrm>
            <a:off x="3815080" y="1849914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同一点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8" name="矩形 323587"/>
          <p:cNvSpPr/>
          <p:nvPr/>
        </p:nvSpPr>
        <p:spPr>
          <a:xfrm>
            <a:off x="7912100" y="1794034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延长线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4610" name="对象 324609"/>
          <p:cNvGraphicFramePr/>
          <p:nvPr/>
        </p:nvGraphicFramePr>
        <p:xfrm>
          <a:off x="334963" y="935038"/>
          <a:ext cx="11518900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21440" imgH="4991100" progId="Word.Document.8">
                  <p:embed/>
                </p:oleObj>
              </mc:Choice>
              <mc:Fallback>
                <p:oleObj name="" r:id="rId9" imgW="11521440" imgH="499110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935038"/>
                        <a:ext cx="11518900" cy="4989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1" name="矩形 324610"/>
          <p:cNvSpPr/>
          <p:nvPr/>
        </p:nvSpPr>
        <p:spPr>
          <a:xfrm>
            <a:off x="4800600" y="15222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合力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4612" name="矩形 324611"/>
          <p:cNvSpPr/>
          <p:nvPr/>
        </p:nvSpPr>
        <p:spPr>
          <a:xfrm>
            <a:off x="7607300" y="2792254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共点力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3" name="矩形 324612"/>
          <p:cNvSpPr/>
          <p:nvPr/>
        </p:nvSpPr>
        <p:spPr>
          <a:xfrm>
            <a:off x="1943100" y="40241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大小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4" name="矩形 324613"/>
          <p:cNvSpPr/>
          <p:nvPr/>
        </p:nvSpPr>
        <p:spPr>
          <a:xfrm>
            <a:off x="3797300" y="40241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4615" name="矩形 324614"/>
          <p:cNvSpPr/>
          <p:nvPr/>
        </p:nvSpPr>
        <p:spPr>
          <a:xfrm>
            <a:off x="3810000" y="5257642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有向线段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/>
      <p:bldP spid="324613" grpId="0"/>
      <p:bldP spid="324614" grpId="0"/>
      <p:bldP spid="3246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5634" name="对象 325633"/>
          <p:cNvGraphicFramePr/>
          <p:nvPr/>
        </p:nvGraphicFramePr>
        <p:xfrm>
          <a:off x="334963" y="1698625"/>
          <a:ext cx="11518900" cy="34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21440" imgH="3462655" progId="Word.Document.8">
                  <p:embed/>
                </p:oleObj>
              </mc:Choice>
              <mc:Fallback>
                <p:oleObj name="" r:id="rId9" imgW="11521440" imgH="346265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1698625"/>
                        <a:ext cx="11518900" cy="3462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6659" name="对象 326658"/>
          <p:cNvGraphicFramePr/>
          <p:nvPr/>
        </p:nvGraphicFramePr>
        <p:xfrm>
          <a:off x="558483" y="1186498"/>
          <a:ext cx="11518900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521440" imgH="4991100" progId="Word.Document.8">
                  <p:embed/>
                </p:oleObj>
              </mc:Choice>
              <mc:Fallback>
                <p:oleObj name="" r:id="rId9" imgW="11521440" imgH="499110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483" y="1186498"/>
                        <a:ext cx="11518900" cy="4989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0" name="矩形 326659"/>
          <p:cNvSpPr/>
          <p:nvPr/>
        </p:nvSpPr>
        <p:spPr>
          <a:xfrm>
            <a:off x="3601720" y="238331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分力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1" name="矩形 326660"/>
          <p:cNvSpPr/>
          <p:nvPr/>
        </p:nvSpPr>
        <p:spPr>
          <a:xfrm>
            <a:off x="3716020" y="3627914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力的合成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6662" name="矩形 326661"/>
          <p:cNvSpPr/>
          <p:nvPr/>
        </p:nvSpPr>
        <p:spPr>
          <a:xfrm>
            <a:off x="2433320" y="4885214"/>
            <a:ext cx="145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平行四边形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3" name="矩形 326662"/>
          <p:cNvSpPr/>
          <p:nvPr/>
        </p:nvSpPr>
        <p:spPr>
          <a:xfrm>
            <a:off x="2306320" y="5521802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三角形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4590" y="1207770"/>
            <a:ext cx="388620" cy="403225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34590" y="1207770"/>
            <a:ext cx="38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5</a:t>
            </a:r>
            <a:endParaRPr lang="en-US" altLang="zh-CN" sz="2800" b="1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  <p:bldP spid="326661" grpId="0"/>
      <p:bldP spid="326662" grpId="0"/>
      <p:bldP spid="326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7682" name="对象 327681"/>
          <p:cNvGraphicFramePr/>
          <p:nvPr/>
        </p:nvGraphicFramePr>
        <p:xfrm>
          <a:off x="572453" y="1069023"/>
          <a:ext cx="11518900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11521440" imgH="5643245" progId="Word.Document.8">
                  <p:embed/>
                </p:oleObj>
              </mc:Choice>
              <mc:Fallback>
                <p:oleObj name="" r:id="rId9" imgW="11521440" imgH="564324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453" y="1069023"/>
                        <a:ext cx="11518900" cy="564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8706" name="对象 328705"/>
          <p:cNvGraphicFramePr/>
          <p:nvPr/>
        </p:nvGraphicFramePr>
        <p:xfrm>
          <a:off x="474663" y="1368108"/>
          <a:ext cx="11518900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9" imgW="11521440" imgH="4293235" progId="Word.Document.8">
                  <p:embed/>
                </p:oleObj>
              </mc:Choice>
              <mc:Fallback>
                <p:oleObj name="" r:id="rId9" imgW="11521440" imgH="429323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4663" y="1368108"/>
                        <a:ext cx="11518900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7" name="矩形 328706"/>
          <p:cNvSpPr/>
          <p:nvPr/>
        </p:nvSpPr>
        <p:spPr>
          <a:xfrm>
            <a:off x="3860800" y="257127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8708" name="矩形 328707"/>
          <p:cNvSpPr/>
          <p:nvPr/>
        </p:nvSpPr>
        <p:spPr>
          <a:xfrm>
            <a:off x="9232900" y="2558574"/>
            <a:ext cx="145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平行四边形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09" name="矩形 328708"/>
          <p:cNvSpPr/>
          <p:nvPr/>
        </p:nvSpPr>
        <p:spPr>
          <a:xfrm>
            <a:off x="3873500" y="441277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19020" y="1367790"/>
            <a:ext cx="432435" cy="4737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6</a:t>
            </a:r>
            <a:endParaRPr lang="en-US" altLang="zh-CN" sz="2800" b="1">
              <a:solidFill>
                <a:schemeClr val="tx1"/>
              </a:solidFill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/>
      <p:bldP spid="328708" grpId="0"/>
      <p:bldP spid="328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27330" name="对象 227329"/>
          <p:cNvGraphicFramePr/>
          <p:nvPr/>
        </p:nvGraphicFramePr>
        <p:xfrm>
          <a:off x="591185" y="1313815"/>
          <a:ext cx="11441113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521440" imgH="4342130" progId="Word.Document.8">
                  <p:embed/>
                </p:oleObj>
              </mc:Choice>
              <mc:Fallback>
                <p:oleObj name="" r:id="rId9" imgW="11521440" imgH="434213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185" y="1313815"/>
                        <a:ext cx="11441113" cy="4306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矩形 227330"/>
          <p:cNvSpPr/>
          <p:nvPr/>
        </p:nvSpPr>
        <p:spPr>
          <a:xfrm>
            <a:off x="2156460" y="308689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受力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3680460" y="433149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重力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1191260" y="4966494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摩擦力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9985" y="1347470"/>
            <a:ext cx="417830" cy="403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34590" y="1318895"/>
            <a:ext cx="446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7</a:t>
            </a:r>
            <a:endParaRPr lang="en-US" altLang="zh-CN" sz="2800" b="1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3586" name="对象 323585"/>
          <p:cNvGraphicFramePr/>
          <p:nvPr/>
        </p:nvGraphicFramePr>
        <p:xfrm>
          <a:off x="334963" y="1882775"/>
          <a:ext cx="1151890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21440" imgH="3094990" progId="Word.Document.8">
                  <p:embed/>
                </p:oleObj>
              </mc:Choice>
              <mc:Fallback>
                <p:oleObj name="" r:id="rId9" imgW="11521440" imgH="309499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1882775"/>
                        <a:ext cx="11518900" cy="3094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7" name="矩形 323586"/>
          <p:cNvSpPr/>
          <p:nvPr/>
        </p:nvSpPr>
        <p:spPr>
          <a:xfrm>
            <a:off x="3733800" y="3071654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同一点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8" name="矩形 323587"/>
          <p:cNvSpPr/>
          <p:nvPr/>
        </p:nvSpPr>
        <p:spPr>
          <a:xfrm>
            <a:off x="3009900" y="43289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静止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3589" name="矩形 323588"/>
          <p:cNvSpPr/>
          <p:nvPr/>
        </p:nvSpPr>
        <p:spPr>
          <a:xfrm>
            <a:off x="5791200" y="4303554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匀速直线运动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4085" y="1894840"/>
            <a:ext cx="388620" cy="5835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/>
              <a:t>8</a:t>
            </a:r>
            <a:endParaRPr lang="en-US" altLang="zh-CN" sz="3200" b="1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8" grpId="0"/>
      <p:bldP spid="3235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4610" name="对象 324609"/>
          <p:cNvGraphicFramePr/>
          <p:nvPr/>
        </p:nvGraphicFramePr>
        <p:xfrm>
          <a:off x="530860" y="810895"/>
          <a:ext cx="11217275" cy="593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21440" imgH="6803390" progId="Word.Document.8">
                  <p:embed/>
                </p:oleObj>
              </mc:Choice>
              <mc:Fallback>
                <p:oleObj name="" r:id="rId9" imgW="11521440" imgH="680339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860" y="810895"/>
                        <a:ext cx="11217275" cy="5935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1" name="矩形 324610"/>
          <p:cNvSpPr/>
          <p:nvPr/>
        </p:nvSpPr>
        <p:spPr>
          <a:xfrm>
            <a:off x="2867025" y="3440113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2" name="矩形 324611"/>
          <p:cNvSpPr/>
          <p:nvPr/>
        </p:nvSpPr>
        <p:spPr>
          <a:xfrm>
            <a:off x="5433695" y="3439160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4613" name="矩形 324612"/>
          <p:cNvSpPr/>
          <p:nvPr/>
        </p:nvSpPr>
        <p:spPr>
          <a:xfrm>
            <a:off x="6380480" y="4470083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4" name="矩形 324613"/>
          <p:cNvSpPr/>
          <p:nvPr/>
        </p:nvSpPr>
        <p:spPr>
          <a:xfrm>
            <a:off x="8792210" y="4496753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5" name="矩形 324614"/>
          <p:cNvSpPr/>
          <p:nvPr/>
        </p:nvSpPr>
        <p:spPr>
          <a:xfrm>
            <a:off x="6431280" y="5089843"/>
            <a:ext cx="13100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三角形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6" name="矩形 324615"/>
          <p:cNvSpPr/>
          <p:nvPr/>
        </p:nvSpPr>
        <p:spPr>
          <a:xfrm>
            <a:off x="6380480" y="6137593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7" name="矩形 324616"/>
          <p:cNvSpPr/>
          <p:nvPr/>
        </p:nvSpPr>
        <p:spPr>
          <a:xfrm>
            <a:off x="8958580" y="6123623"/>
            <a:ext cx="962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/>
      <p:bldP spid="324613" grpId="0"/>
      <p:bldP spid="324614" grpId="0"/>
      <p:bldP spid="324615" grpId="0"/>
      <p:bldP spid="324616" grpId="0"/>
      <p:bldP spid="3246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177165" name="对象 177164"/>
          <p:cNvGraphicFramePr/>
          <p:nvPr/>
        </p:nvGraphicFramePr>
        <p:xfrm>
          <a:off x="998220" y="1137285"/>
          <a:ext cx="10050145" cy="509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1664950" imgH="6379210" progId="Word.Document.8">
                  <p:embed/>
                </p:oleObj>
              </mc:Choice>
              <mc:Fallback>
                <p:oleObj name="" r:id="rId9" imgW="11664950" imgH="637921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220" y="1137285"/>
                        <a:ext cx="10050145" cy="5095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27330" name="对象 227329"/>
          <p:cNvGraphicFramePr/>
          <p:nvPr/>
        </p:nvGraphicFramePr>
        <p:xfrm>
          <a:off x="752475" y="1036320"/>
          <a:ext cx="11043920" cy="498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11521440" imgH="4991100" progId="Word.Document.8">
                  <p:embed/>
                </p:oleObj>
              </mc:Choice>
              <mc:Fallback>
                <p:oleObj name="" r:id="rId9" imgW="11521440" imgH="49911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75" y="1036320"/>
                        <a:ext cx="11043920" cy="4989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矩形 227330"/>
          <p:cNvSpPr/>
          <p:nvPr/>
        </p:nvSpPr>
        <p:spPr>
          <a:xfrm>
            <a:off x="4398645" y="2202180"/>
            <a:ext cx="2659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物体与物体之间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8509635" y="2862580"/>
            <a:ext cx="1631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运动状态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7804785" y="4112578"/>
            <a:ext cx="9467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4" name="矩形 227333"/>
          <p:cNvSpPr/>
          <p:nvPr/>
        </p:nvSpPr>
        <p:spPr>
          <a:xfrm>
            <a:off x="7797165" y="4785678"/>
            <a:ext cx="9467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电磁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  <p:bldP spid="227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3586" name="对象 323585"/>
          <p:cNvGraphicFramePr/>
          <p:nvPr/>
        </p:nvGraphicFramePr>
        <p:xfrm>
          <a:off x="339725" y="1435100"/>
          <a:ext cx="11441113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21440" imgH="3982085" progId="Word.Document.8">
                  <p:embed/>
                </p:oleObj>
              </mc:Choice>
              <mc:Fallback>
                <p:oleObj name="" r:id="rId9" imgW="11521440" imgH="398208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5" y="1435100"/>
                        <a:ext cx="11441113" cy="395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7" name="矩形 323586"/>
          <p:cNvSpPr/>
          <p:nvPr/>
        </p:nvSpPr>
        <p:spPr>
          <a:xfrm>
            <a:off x="3759200" y="20429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地球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8" name="矩形 323587"/>
          <p:cNvSpPr/>
          <p:nvPr/>
        </p:nvSpPr>
        <p:spPr>
          <a:xfrm>
            <a:off x="6235700" y="2679542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正比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3589" name="矩形 323588"/>
          <p:cNvSpPr/>
          <p:nvPr/>
        </p:nvSpPr>
        <p:spPr>
          <a:xfrm>
            <a:off x="9702800" y="2585561"/>
            <a:ext cx="7023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90" name="矩形 323589"/>
          <p:cNvSpPr/>
          <p:nvPr/>
        </p:nvSpPr>
        <p:spPr>
          <a:xfrm>
            <a:off x="1016000" y="3312954"/>
            <a:ext cx="145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弹簧测力计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3591" name="矩形 323590"/>
          <p:cNvSpPr/>
          <p:nvPr/>
        </p:nvSpPr>
        <p:spPr>
          <a:xfrm>
            <a:off x="3873500" y="3947954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竖直向下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92" name="矩形 323591"/>
          <p:cNvSpPr/>
          <p:nvPr/>
        </p:nvSpPr>
        <p:spPr>
          <a:xfrm>
            <a:off x="5473700" y="46083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3593" name="矩形 323592"/>
          <p:cNvSpPr/>
          <p:nvPr/>
        </p:nvSpPr>
        <p:spPr>
          <a:xfrm>
            <a:off x="8026400" y="45956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形状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8" grpId="0"/>
      <p:bldP spid="323589" grpId="0"/>
      <p:bldP spid="323590" grpId="0"/>
      <p:bldP spid="323591" grpId="0"/>
      <p:bldP spid="323592" grpId="0"/>
      <p:bldP spid="3235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4610" name="对象 324609"/>
          <p:cNvGraphicFramePr/>
          <p:nvPr/>
        </p:nvGraphicFramePr>
        <p:xfrm>
          <a:off x="739140" y="958850"/>
          <a:ext cx="1111504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21440" imgH="4940935" progId="Word.Document.8">
                  <p:embed/>
                </p:oleObj>
              </mc:Choice>
              <mc:Fallback>
                <p:oleObj name="" r:id="rId9" imgW="11521440" imgH="494093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140" y="958850"/>
                        <a:ext cx="11115040" cy="494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1" name="矩形 324610"/>
          <p:cNvSpPr/>
          <p:nvPr/>
        </p:nvSpPr>
        <p:spPr>
          <a:xfrm>
            <a:off x="4679315" y="21699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形状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4612" name="矩形 324611"/>
          <p:cNvSpPr/>
          <p:nvPr/>
        </p:nvSpPr>
        <p:spPr>
          <a:xfrm>
            <a:off x="6469380" y="21699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体积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3" name="矩形 324612"/>
          <p:cNvSpPr/>
          <p:nvPr/>
        </p:nvSpPr>
        <p:spPr>
          <a:xfrm>
            <a:off x="9194800" y="3401854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恢复原状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4" name="矩形 324613"/>
          <p:cNvSpPr/>
          <p:nvPr/>
        </p:nvSpPr>
        <p:spPr>
          <a:xfrm>
            <a:off x="2937510" y="52433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形状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/>
      <p:bldP spid="324613" grpId="0"/>
      <p:bldP spid="3246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5634" name="对象 325633"/>
          <p:cNvGraphicFramePr/>
          <p:nvPr/>
        </p:nvGraphicFramePr>
        <p:xfrm>
          <a:off x="334963" y="1558925"/>
          <a:ext cx="11518900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521440" imgH="3742690" progId="Word.Document.8">
                  <p:embed/>
                </p:oleObj>
              </mc:Choice>
              <mc:Fallback>
                <p:oleObj name="" r:id="rId9" imgW="11521440" imgH="374269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1558925"/>
                        <a:ext cx="11518900" cy="3741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5" name="矩形 325634"/>
          <p:cNvSpPr/>
          <p:nvPr/>
        </p:nvSpPr>
        <p:spPr>
          <a:xfrm>
            <a:off x="3670300" y="21445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形变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5636" name="矩形 325635"/>
          <p:cNvSpPr/>
          <p:nvPr/>
        </p:nvSpPr>
        <p:spPr>
          <a:xfrm>
            <a:off x="3708400" y="39733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接触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7" name="矩形 325636"/>
          <p:cNvSpPr/>
          <p:nvPr/>
        </p:nvSpPr>
        <p:spPr>
          <a:xfrm>
            <a:off x="7844790" y="3973354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弹性形变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8" name="矩形 325637"/>
          <p:cNvSpPr/>
          <p:nvPr/>
        </p:nvSpPr>
        <p:spPr>
          <a:xfrm>
            <a:off x="7315200" y="464645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/>
      <p:bldP spid="325636" grpId="0"/>
      <p:bldP spid="325637" grpId="0"/>
      <p:bldP spid="3256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6658" name="对象 326657"/>
          <p:cNvGraphicFramePr/>
          <p:nvPr/>
        </p:nvGraphicFramePr>
        <p:xfrm>
          <a:off x="527050" y="1190625"/>
          <a:ext cx="11254105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11521440" imgH="4634230" progId="Word.Document.8">
                  <p:embed/>
                </p:oleObj>
              </mc:Choice>
              <mc:Fallback>
                <p:oleObj name="" r:id="rId9" imgW="11521440" imgH="463423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050" y="1190625"/>
                        <a:ext cx="11254105" cy="460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59" name="矩形 326658"/>
          <p:cNvSpPr/>
          <p:nvPr/>
        </p:nvSpPr>
        <p:spPr>
          <a:xfrm>
            <a:off x="3583305" y="1790700"/>
            <a:ext cx="1674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弹性限度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0" name="矩形 326659"/>
          <p:cNvSpPr/>
          <p:nvPr/>
        </p:nvSpPr>
        <p:spPr>
          <a:xfrm>
            <a:off x="2611755" y="2424113"/>
            <a:ext cx="9715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正比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6661" name="矩形 326660"/>
          <p:cNvSpPr/>
          <p:nvPr/>
        </p:nvSpPr>
        <p:spPr>
          <a:xfrm>
            <a:off x="4124960" y="3010218"/>
            <a:ext cx="618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kx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6662" name="矩形 326661"/>
          <p:cNvSpPr/>
          <p:nvPr/>
        </p:nvSpPr>
        <p:spPr>
          <a:xfrm>
            <a:off x="7774305" y="3071813"/>
            <a:ext cx="1674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劲度系数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3" name="矩形 326662"/>
          <p:cNvSpPr/>
          <p:nvPr/>
        </p:nvSpPr>
        <p:spPr>
          <a:xfrm>
            <a:off x="4294505" y="3706813"/>
            <a:ext cx="1674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牛顿每米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4" name="矩形 326663"/>
          <p:cNvSpPr/>
          <p:nvPr/>
        </p:nvSpPr>
        <p:spPr>
          <a:xfrm>
            <a:off x="8066405" y="3726815"/>
            <a:ext cx="911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N/m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5" name="矩形 326664"/>
          <p:cNvSpPr/>
          <p:nvPr/>
        </p:nvSpPr>
        <p:spPr>
          <a:xfrm>
            <a:off x="1724660" y="4468813"/>
            <a:ext cx="1323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变化量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6" name="矩形 326665"/>
          <p:cNvSpPr/>
          <p:nvPr/>
        </p:nvSpPr>
        <p:spPr>
          <a:xfrm>
            <a:off x="6099810" y="5129213"/>
            <a:ext cx="1674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压缩状态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/>
      <p:bldP spid="326662" grpId="0"/>
      <p:bldP spid="326663" grpId="0"/>
      <p:bldP spid="326664" grpId="0"/>
      <p:bldP spid="326665" grpId="0"/>
      <p:bldP spid="326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7682" name="对象 327681"/>
          <p:cNvGraphicFramePr/>
          <p:nvPr/>
        </p:nvGraphicFramePr>
        <p:xfrm>
          <a:off x="491490" y="1036320"/>
          <a:ext cx="10556875" cy="552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9" imgW="11664950" imgH="6396355" progId="Word.Document.8">
                  <p:embed/>
                </p:oleObj>
              </mc:Choice>
              <mc:Fallback>
                <p:oleObj name="" r:id="rId9" imgW="11664950" imgH="639635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490" y="1036320"/>
                        <a:ext cx="10556875" cy="5523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3" name="矩形 327682"/>
          <p:cNvSpPr/>
          <p:nvPr/>
        </p:nvSpPr>
        <p:spPr>
          <a:xfrm>
            <a:off x="4068445" y="3106420"/>
            <a:ext cx="1551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相对静止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684" name="矩形 327683"/>
          <p:cNvSpPr/>
          <p:nvPr/>
        </p:nvSpPr>
        <p:spPr>
          <a:xfrm>
            <a:off x="8616950" y="3141980"/>
            <a:ext cx="1551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相对滑动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5" name="矩形 327684"/>
          <p:cNvSpPr/>
          <p:nvPr/>
        </p:nvSpPr>
        <p:spPr>
          <a:xfrm>
            <a:off x="4775835" y="4218940"/>
            <a:ext cx="900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粗糙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686" name="矩形 327685"/>
          <p:cNvSpPr/>
          <p:nvPr/>
        </p:nvSpPr>
        <p:spPr>
          <a:xfrm>
            <a:off x="5090795" y="4742180"/>
            <a:ext cx="900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压力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7" name="矩形 327686"/>
          <p:cNvSpPr/>
          <p:nvPr/>
        </p:nvSpPr>
        <p:spPr>
          <a:xfrm>
            <a:off x="3528060" y="5849620"/>
            <a:ext cx="22028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相对运动趋势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8" name="矩形 327687"/>
          <p:cNvSpPr/>
          <p:nvPr/>
        </p:nvSpPr>
        <p:spPr>
          <a:xfrm>
            <a:off x="9333865" y="4232910"/>
            <a:ext cx="900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粗糙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9" name="矩形 327688"/>
          <p:cNvSpPr/>
          <p:nvPr/>
        </p:nvSpPr>
        <p:spPr>
          <a:xfrm>
            <a:off x="9686925" y="4784090"/>
            <a:ext cx="900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压力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690" name="矩形 327689"/>
          <p:cNvSpPr/>
          <p:nvPr/>
        </p:nvSpPr>
        <p:spPr>
          <a:xfrm>
            <a:off x="8141970" y="5835650"/>
            <a:ext cx="1551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相对滑动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/>
      <p:bldP spid="327684" grpId="0"/>
      <p:bldP spid="327685" grpId="0"/>
      <p:bldP spid="327686" grpId="0"/>
      <p:bldP spid="327687" grpId="0"/>
      <p:bldP spid="327688" grpId="0"/>
      <p:bldP spid="327689" grpId="0"/>
      <p:bldP spid="3276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8706" name="对象 328705"/>
          <p:cNvGraphicFramePr/>
          <p:nvPr/>
        </p:nvGraphicFramePr>
        <p:xfrm>
          <a:off x="782320" y="795655"/>
          <a:ext cx="10688955" cy="565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11664950" imgH="6308090" progId="Word.Document.8">
                  <p:embed/>
                </p:oleObj>
              </mc:Choice>
              <mc:Fallback>
                <p:oleObj name="" r:id="rId9" imgW="11664950" imgH="630809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320" y="795655"/>
                        <a:ext cx="10688955" cy="5652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7" name="矩形 328706"/>
          <p:cNvSpPr/>
          <p:nvPr/>
        </p:nvSpPr>
        <p:spPr>
          <a:xfrm>
            <a:off x="4777740" y="2177415"/>
            <a:ext cx="421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09" name="矩形 328708"/>
          <p:cNvSpPr/>
          <p:nvPr/>
        </p:nvSpPr>
        <p:spPr>
          <a:xfrm>
            <a:off x="6307455" y="2116455"/>
            <a:ext cx="779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 baseline="-30000" err="1">
                <a:solidFill>
                  <a:srgbClr val="FF0000"/>
                </a:solidFill>
                <a:latin typeface="Times New Roman" panose="02020603050405020304" pitchFamily="18" charset="0"/>
              </a:rPr>
              <a:t>max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8710" name="矩形 328709"/>
          <p:cNvSpPr/>
          <p:nvPr/>
        </p:nvSpPr>
        <p:spPr>
          <a:xfrm>
            <a:off x="6804660" y="3304223"/>
            <a:ext cx="922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2" name="矩形 328711"/>
          <p:cNvSpPr/>
          <p:nvPr/>
        </p:nvSpPr>
        <p:spPr>
          <a:xfrm>
            <a:off x="9993630" y="1906905"/>
            <a:ext cx="972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μF</a:t>
            </a:r>
            <a:r>
              <a:rPr lang="en-US" altLang="zh-CN" sz="2400" b="1" baseline="-3000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3" name="矩形 328712"/>
          <p:cNvSpPr/>
          <p:nvPr/>
        </p:nvSpPr>
        <p:spPr>
          <a:xfrm>
            <a:off x="8804910" y="3555683"/>
            <a:ext cx="922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4" name="矩形 328713"/>
          <p:cNvSpPr/>
          <p:nvPr/>
        </p:nvSpPr>
        <p:spPr>
          <a:xfrm>
            <a:off x="3877310" y="4729163"/>
            <a:ext cx="22555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相对运动趋势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5" name="矩形 328714"/>
          <p:cNvSpPr/>
          <p:nvPr/>
        </p:nvSpPr>
        <p:spPr>
          <a:xfrm>
            <a:off x="8534400" y="4765993"/>
            <a:ext cx="15887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相对运动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/>
      <p:bldP spid="328709" grpId="0"/>
      <p:bldP spid="328710" grpId="0"/>
      <p:bldP spid="328712" grpId="0"/>
      <p:bldP spid="328713" grpId="0"/>
      <p:bldP spid="328714" grpId="0"/>
      <p:bldP spid="3287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basetag"/>
  <p:tag name="KSO_WM_TEMPLATE_INDEX" val="2016302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WPS 演示</Application>
  <PresentationFormat>宽屏</PresentationFormat>
  <Paragraphs>236</Paragraphs>
  <Slides>20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20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楷体</vt:lpstr>
      <vt:lpstr>Times New Roman</vt:lpstr>
      <vt:lpstr>Office 主题​​</vt:lpstr>
      <vt:lpstr>Paint.Picture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魂释</cp:lastModifiedBy>
  <cp:revision>172</cp:revision>
  <dcterms:created xsi:type="dcterms:W3CDTF">2019-06-19T02:08:00Z</dcterms:created>
  <dcterms:modified xsi:type="dcterms:W3CDTF">2021-03-13T05:44:12Z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