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10" r:id="rId3"/>
    <p:sldId id="411" r:id="rId4"/>
    <p:sldId id="412" r:id="rId5"/>
    <p:sldId id="413" r:id="rId6"/>
    <p:sldId id="414" r:id="rId7"/>
    <p:sldId id="415" r:id="rId8"/>
    <p:sldId id="417" r:id="rId10"/>
    <p:sldId id="418" r:id="rId11"/>
    <p:sldId id="419" r:id="rId12"/>
    <p:sldId id="424" r:id="rId13"/>
    <p:sldId id="42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3"/>
        <p:guide pos="37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emf"/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tags" Target="../tags/tag10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0.bin"/><Relationship Id="rId5" Type="http://schemas.openxmlformats.org/officeDocument/2006/relationships/tags" Target="../tags/tag107.xml"/><Relationship Id="rId4" Type="http://schemas.openxmlformats.org/officeDocument/2006/relationships/image" Target="../media/image4.png"/><Relationship Id="rId3" Type="http://schemas.openxmlformats.org/officeDocument/2006/relationships/tags" Target="../tags/tag106.xml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5.xml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9.xml"/><Relationship Id="rId10" Type="http://schemas.openxmlformats.org/officeDocument/2006/relationships/image" Target="../media/image15.emf"/><Relationship Id="rId1" Type="http://schemas.openxmlformats.org/officeDocument/2006/relationships/tags" Target="../tags/tag10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tags" Target="../tags/tag11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2.bin"/><Relationship Id="rId5" Type="http://schemas.openxmlformats.org/officeDocument/2006/relationships/tags" Target="../tags/tag112.xml"/><Relationship Id="rId4" Type="http://schemas.openxmlformats.org/officeDocument/2006/relationships/image" Target="../media/image4.png"/><Relationship Id="rId3" Type="http://schemas.openxmlformats.org/officeDocument/2006/relationships/tags" Target="../tags/tag111.xml"/><Relationship Id="rId2" Type="http://schemas.openxmlformats.org/officeDocument/2006/relationships/image" Target="../media/image3.png"/><Relationship Id="rId18" Type="http://schemas.openxmlformats.org/officeDocument/2006/relationships/notesSlide" Target="../notesSlides/notesSlide6.xml"/><Relationship Id="rId17" Type="http://schemas.openxmlformats.org/officeDocument/2006/relationships/vmlDrawing" Target="../drawings/vmlDrawing11.v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14.xml"/><Relationship Id="rId14" Type="http://schemas.openxmlformats.org/officeDocument/2006/relationships/image" Target="../media/image18.emf"/><Relationship Id="rId13" Type="http://schemas.openxmlformats.org/officeDocument/2006/relationships/oleObject" Target="../embeddings/oleObject25.bin"/><Relationship Id="rId12" Type="http://schemas.openxmlformats.org/officeDocument/2006/relationships/image" Target="../media/image17.emf"/><Relationship Id="rId11" Type="http://schemas.openxmlformats.org/officeDocument/2006/relationships/oleObject" Target="../embeddings/oleObject24.bin"/><Relationship Id="rId10" Type="http://schemas.openxmlformats.org/officeDocument/2006/relationships/image" Target="../media/image16.emf"/><Relationship Id="rId1" Type="http://schemas.openxmlformats.org/officeDocument/2006/relationships/tags" Target="../tags/tag11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tags" Target="../tags/tag6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5" Type="http://schemas.openxmlformats.org/officeDocument/2006/relationships/tags" Target="../tags/tag67.xml"/><Relationship Id="rId4" Type="http://schemas.openxmlformats.org/officeDocument/2006/relationships/image" Target="../media/image4.png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9.xml"/><Relationship Id="rId10" Type="http://schemas.openxmlformats.org/officeDocument/2006/relationships/image" Target="../media/image5.emf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tags" Target="../tags/tag7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4.bin"/><Relationship Id="rId5" Type="http://schemas.openxmlformats.org/officeDocument/2006/relationships/tags" Target="../tags/tag72.xml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4.xml"/><Relationship Id="rId10" Type="http://schemas.openxmlformats.org/officeDocument/2006/relationships/image" Target="../media/image6.emf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tags" Target="../tags/tag7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5" Type="http://schemas.openxmlformats.org/officeDocument/2006/relationships/tags" Target="../tags/tag77.xml"/><Relationship Id="rId4" Type="http://schemas.openxmlformats.org/officeDocument/2006/relationships/image" Target="../media/image4.png"/><Relationship Id="rId3" Type="http://schemas.openxmlformats.org/officeDocument/2006/relationships/tags" Target="../tags/tag7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9.xml"/><Relationship Id="rId10" Type="http://schemas.openxmlformats.org/officeDocument/2006/relationships/image" Target="../media/image7.emf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tags" Target="../tags/tag8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8.bin"/><Relationship Id="rId5" Type="http://schemas.openxmlformats.org/officeDocument/2006/relationships/tags" Target="../tags/tag82.xml"/><Relationship Id="rId4" Type="http://schemas.openxmlformats.org/officeDocument/2006/relationships/image" Target="../media/image4.png"/><Relationship Id="rId3" Type="http://schemas.openxmlformats.org/officeDocument/2006/relationships/tags" Target="../tags/tag8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4.xml"/><Relationship Id="rId10" Type="http://schemas.openxmlformats.org/officeDocument/2006/relationships/image" Target="../media/image8.emf"/><Relationship Id="rId1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tags" Target="../tags/tag8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0.bin"/><Relationship Id="rId5" Type="http://schemas.openxmlformats.org/officeDocument/2006/relationships/tags" Target="../tags/tag87.xml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1.xml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9.xml"/><Relationship Id="rId10" Type="http://schemas.openxmlformats.org/officeDocument/2006/relationships/image" Target="../media/image9.emf"/><Relationship Id="rId1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tags" Target="../tags/tag9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2.bin"/><Relationship Id="rId5" Type="http://schemas.openxmlformats.org/officeDocument/2006/relationships/tags" Target="../tags/tag92.xml"/><Relationship Id="rId4" Type="http://schemas.openxmlformats.org/officeDocument/2006/relationships/image" Target="../media/image4.png"/><Relationship Id="rId3" Type="http://schemas.openxmlformats.org/officeDocument/2006/relationships/tags" Target="../tags/tag91.xml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2.xml"/><Relationship Id="rId15" Type="http://schemas.openxmlformats.org/officeDocument/2006/relationships/vmlDrawing" Target="../drawings/vmlDrawing7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94.xml"/><Relationship Id="rId12" Type="http://schemas.openxmlformats.org/officeDocument/2006/relationships/image" Target="../media/image11.e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0.emf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tags" Target="../tags/tag9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5.bin"/><Relationship Id="rId5" Type="http://schemas.openxmlformats.org/officeDocument/2006/relationships/tags" Target="../tags/tag97.xml"/><Relationship Id="rId4" Type="http://schemas.openxmlformats.org/officeDocument/2006/relationships/image" Target="../media/image4.png"/><Relationship Id="rId3" Type="http://schemas.openxmlformats.org/officeDocument/2006/relationships/tags" Target="../tags/tag96.xml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3.xml"/><Relationship Id="rId15" Type="http://schemas.openxmlformats.org/officeDocument/2006/relationships/vmlDrawing" Target="../drawings/vmlDrawing8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99.xml"/><Relationship Id="rId12" Type="http://schemas.openxmlformats.org/officeDocument/2006/relationships/image" Target="../media/image13.emf"/><Relationship Id="rId11" Type="http://schemas.openxmlformats.org/officeDocument/2006/relationships/oleObject" Target="../embeddings/oleObject17.bin"/><Relationship Id="rId10" Type="http://schemas.openxmlformats.org/officeDocument/2006/relationships/image" Target="../media/image12.emf"/><Relationship Id="rId1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tags" Target="../tags/tag10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8.bin"/><Relationship Id="rId5" Type="http://schemas.openxmlformats.org/officeDocument/2006/relationships/tags" Target="../tags/tag102.xml"/><Relationship Id="rId4" Type="http://schemas.openxmlformats.org/officeDocument/2006/relationships/image" Target="../media/image4.png"/><Relationship Id="rId3" Type="http://schemas.openxmlformats.org/officeDocument/2006/relationships/tags" Target="../tags/tag101.xml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4.xml"/><Relationship Id="rId13" Type="http://schemas.openxmlformats.org/officeDocument/2006/relationships/vmlDrawing" Target="../drawings/vmlDrawing9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4.xml"/><Relationship Id="rId10" Type="http://schemas.openxmlformats.org/officeDocument/2006/relationships/image" Target="../media/image14.emf"/><Relationship Id="rId1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光的图片1 - 副本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00"/>
            <a:ext cx="12204065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63500"/>
            <a:ext cx="12192635" cy="967740"/>
            <a:chOff x="0" y="-100"/>
            <a:chExt cx="19201" cy="1524"/>
          </a:xfrm>
        </p:grpSpPr>
        <p:graphicFrame>
          <p:nvGraphicFramePr>
            <p:cNvPr id="9" name="对象 8"/>
            <p:cNvGraphicFramePr/>
            <p:nvPr/>
          </p:nvGraphicFramePr>
          <p:xfrm>
            <a:off x="0" y="0"/>
            <a:ext cx="1822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2" imgW="1600200" imgH="1495425" progId="Paint.Picture">
                    <p:embed/>
                  </p:oleObj>
                </mc:Choice>
                <mc:Fallback>
                  <p:oleObj name="" r:id="rId2" imgW="1600200" imgH="1495425" progId="Paint.Picture">
                    <p:embed/>
                    <p:pic>
                      <p:nvPicPr>
                        <p:cNvPr id="0" name="图片 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1822" cy="1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组合 6"/>
            <p:cNvGrpSpPr/>
            <p:nvPr/>
          </p:nvGrpSpPr>
          <p:grpSpPr>
            <a:xfrm>
              <a:off x="8187" y="-100"/>
              <a:ext cx="11014" cy="1016"/>
              <a:chOff x="8187" y="-100"/>
              <a:chExt cx="11014" cy="1016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>
              <a:xfrm>
                <a:off x="8187" y="-100"/>
                <a:ext cx="11013" cy="877"/>
              </a:xfrm>
              <a:custGeom>
                <a:avLst/>
                <a:gdLst>
                  <a:gd name="connsiteX0" fmla="*/ 342570 w 6993507"/>
                  <a:gd name="connsiteY0" fmla="*/ 0 h 556590"/>
                  <a:gd name="connsiteX1" fmla="*/ 6993507 w 6993507"/>
                  <a:gd name="connsiteY1" fmla="*/ 0 h 556590"/>
                  <a:gd name="connsiteX2" fmla="*/ 6993507 w 6993507"/>
                  <a:gd name="connsiteY2" fmla="*/ 556590 h 556590"/>
                  <a:gd name="connsiteX3" fmla="*/ 0 w 6993507"/>
                  <a:gd name="connsiteY3" fmla="*/ 556590 h 55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3507" h="556590">
                    <a:moveTo>
                      <a:pt x="342570" y="0"/>
                    </a:moveTo>
                    <a:lnTo>
                      <a:pt x="6993507" y="0"/>
                    </a:lnTo>
                    <a:lnTo>
                      <a:pt x="6993507" y="556590"/>
                    </a:lnTo>
                    <a:lnTo>
                      <a:pt x="0" y="55659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>
                      <a:alpha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166" y="-100"/>
                <a:ext cx="8035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orthographicFront">
                    <a:rot lat="0" lon="19800000" rev="0"/>
                  </a:camera>
                  <a:lightRig rig="threePt" dir="t"/>
                </a:scene3d>
              </a:bodyPr>
              <a:p>
                <a:pPr algn="dist"/>
                <a:r>
                  <a:rPr lang="zh-CN" altLang="en-US" sz="3600" b="1">
                    <a:solidFill>
                      <a:srgbClr val="7030A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楷体" panose="02010609060101010101" charset="-122"/>
                    <a:ea typeface="楷体" panose="02010609060101010101" charset="-122"/>
                  </a:rPr>
                  <a:t>愿做那束光</a:t>
                </a:r>
                <a:endParaRPr lang="zh-CN" altLang="en-US" sz="3600" b="1"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8832215" y="5525770"/>
            <a:ext cx="370840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isometricOffAxis1Top">
                <a:rot lat="378000" lon="18990000" rev="756000"/>
              </a:camera>
              <a:lightRig rig="threePt" dir="t"/>
            </a:scene3d>
          </a:bodyPr>
          <a:p>
            <a:pPr algn="l"/>
            <a:r>
              <a:rPr lang="en-US" altLang="zh-CN" sz="3600">
                <a:ln>
                  <a:solidFill>
                    <a:schemeClr val="bg2">
                      <a:lumMod val="75000"/>
                    </a:schemeClr>
                  </a:solidFill>
                </a:ln>
                <a:sym typeface="+mn-ea"/>
              </a:rPr>
              <a:t>physicalstation</a:t>
            </a:r>
            <a:endParaRPr lang="en-US" altLang="zh-CN" sz="3600" b="1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55165" y="1485900"/>
            <a:ext cx="785685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直线运动基本知识自检案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3586" name="对象 323585"/>
          <p:cNvGraphicFramePr/>
          <p:nvPr/>
        </p:nvGraphicFramePr>
        <p:xfrm>
          <a:off x="339725" y="1214438"/>
          <a:ext cx="1136650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11589385" imgH="4359910" progId="Word.Document.8">
                  <p:embed/>
                </p:oleObj>
              </mc:Choice>
              <mc:Fallback>
                <p:oleObj name="" r:id="rId9" imgW="11589385" imgH="435991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9725" y="1214438"/>
                        <a:ext cx="11366500" cy="4273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87" name="矩形 323586"/>
          <p:cNvSpPr/>
          <p:nvPr/>
        </p:nvSpPr>
        <p:spPr>
          <a:xfrm>
            <a:off x="4838700" y="2285524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1∶2∶3∶…∶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589" name="矩形 323588"/>
          <p:cNvSpPr/>
          <p:nvPr/>
        </p:nvSpPr>
        <p:spPr>
          <a:xfrm>
            <a:off x="4716463" y="3512661"/>
            <a:ext cx="35560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∶2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∶3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3590" name="矩形 323589"/>
          <p:cNvSpPr/>
          <p:nvPr/>
        </p:nvSpPr>
        <p:spPr>
          <a:xfrm>
            <a:off x="6515100" y="4720749"/>
            <a:ext cx="41109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1∶3∶5∶…∶(2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1)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/>
      <p:bldP spid="323589" grpId="0"/>
      <p:bldP spid="3235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860" cy="7750810"/>
            <a:chOff x="-35" y="-100"/>
            <a:chExt cx="19236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 b="1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6" cy="12206"/>
              <a:chOff x="-35" y="-100"/>
              <a:chExt cx="19236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1" cy="1524"/>
                <a:chOff x="0" y="-100"/>
                <a:chExt cx="19201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4" cy="1016"/>
                  <a:chOff x="8187" y="-100"/>
                  <a:chExt cx="11014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b="1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 b="1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4610" name="对象 324609"/>
          <p:cNvGraphicFramePr/>
          <p:nvPr/>
        </p:nvGraphicFramePr>
        <p:xfrm>
          <a:off x="339725" y="2179638"/>
          <a:ext cx="11314113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9" imgW="11521440" imgH="2784475" progId="Word.Document.8">
                  <p:embed/>
                </p:oleObj>
              </mc:Choice>
              <mc:Fallback>
                <p:oleObj name="" r:id="rId9" imgW="11521440" imgH="278447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9725" y="2179638"/>
                        <a:ext cx="11314113" cy="2732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1" name="对象 324610"/>
          <p:cNvGraphicFramePr/>
          <p:nvPr/>
        </p:nvGraphicFramePr>
        <p:xfrm>
          <a:off x="4648200" y="2630488"/>
          <a:ext cx="37099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1" imgW="3763010" imgH="595630" progId="Word.Document.8">
                  <p:embed/>
                </p:oleObj>
              </mc:Choice>
              <mc:Fallback>
                <p:oleObj name="" r:id="rId11" imgW="3763010" imgH="595630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8200" y="2630488"/>
                        <a:ext cx="3709988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2" name="对象 324611"/>
          <p:cNvGraphicFramePr/>
          <p:nvPr/>
        </p:nvGraphicFramePr>
        <p:xfrm>
          <a:off x="4641850" y="4014788"/>
          <a:ext cx="68897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3" imgW="7061835" imgH="680720" progId="Word.Document.8">
                  <p:embed/>
                </p:oleObj>
              </mc:Choice>
              <mc:Fallback>
                <p:oleObj name="" r:id="rId13" imgW="7061835" imgH="68072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41850" y="4014788"/>
                        <a:ext cx="688975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227330" name="对象 227329"/>
          <p:cNvGraphicFramePr/>
          <p:nvPr/>
        </p:nvGraphicFramePr>
        <p:xfrm>
          <a:off x="668020" y="740410"/>
          <a:ext cx="11260455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9" imgW="11521440" imgH="5687695" progId="Word.Document.8">
                  <p:embed/>
                </p:oleObj>
              </mc:Choice>
              <mc:Fallback>
                <p:oleObj name="" r:id="rId9" imgW="11521440" imgH="568769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020" y="740410"/>
                        <a:ext cx="11260455" cy="562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矩形 227330"/>
          <p:cNvSpPr/>
          <p:nvPr/>
        </p:nvSpPr>
        <p:spPr>
          <a:xfrm>
            <a:off x="7857808" y="1822927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参考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7332" name="矩形 227331"/>
          <p:cNvSpPr/>
          <p:nvPr/>
        </p:nvSpPr>
        <p:spPr>
          <a:xfrm>
            <a:off x="4563110" y="3080544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任意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3" name="矩形 227332"/>
          <p:cNvSpPr/>
          <p:nvPr/>
        </p:nvSpPr>
        <p:spPr>
          <a:xfrm>
            <a:off x="8092123" y="3080544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运动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7334" name="矩形 227333"/>
          <p:cNvSpPr/>
          <p:nvPr/>
        </p:nvSpPr>
        <p:spPr>
          <a:xfrm>
            <a:off x="1033780" y="3718084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静止 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5" name="矩形 227334"/>
          <p:cNvSpPr/>
          <p:nvPr/>
        </p:nvSpPr>
        <p:spPr>
          <a:xfrm>
            <a:off x="5034915" y="3717767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地面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7336" name="矩形 227335"/>
          <p:cNvSpPr/>
          <p:nvPr/>
        </p:nvSpPr>
        <p:spPr>
          <a:xfrm>
            <a:off x="7558723" y="4239737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同一参考系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7337" name="矩形 227336"/>
          <p:cNvSpPr/>
          <p:nvPr/>
        </p:nvSpPr>
        <p:spPr>
          <a:xfrm>
            <a:off x="9708833" y="5035709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不同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7338" name="矩形 227337"/>
          <p:cNvSpPr/>
          <p:nvPr/>
        </p:nvSpPr>
        <p:spPr>
          <a:xfrm>
            <a:off x="1033780" y="5645309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相同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2" grpId="0"/>
      <p:bldP spid="227333" grpId="0"/>
      <p:bldP spid="227334" grpId="0"/>
      <p:bldP spid="227335" grpId="0"/>
      <p:bldP spid="227336" grpId="0"/>
      <p:bldP spid="227337" grpId="0"/>
      <p:bldP spid="227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4610" name="对象 324609"/>
          <p:cNvGraphicFramePr/>
          <p:nvPr/>
        </p:nvGraphicFramePr>
        <p:xfrm>
          <a:off x="334963" y="2182813"/>
          <a:ext cx="11518900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11521440" imgH="2496185" progId="Word.Document.8">
                  <p:embed/>
                </p:oleObj>
              </mc:Choice>
              <mc:Fallback>
                <p:oleObj name="" r:id="rId9" imgW="11521440" imgH="2496185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963" y="2182813"/>
                        <a:ext cx="11518900" cy="2493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1" name="矩形 324610"/>
          <p:cNvSpPr/>
          <p:nvPr/>
        </p:nvSpPr>
        <p:spPr>
          <a:xfrm>
            <a:off x="5895975" y="2719547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质量 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4612" name="矩形 324611"/>
          <p:cNvSpPr/>
          <p:nvPr/>
        </p:nvSpPr>
        <p:spPr>
          <a:xfrm>
            <a:off x="6858000" y="3378359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大小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4613" name="矩形 324612"/>
          <p:cNvSpPr/>
          <p:nvPr/>
        </p:nvSpPr>
        <p:spPr>
          <a:xfrm>
            <a:off x="8712200" y="3378359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形状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/>
      <p:bldP spid="3246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5635" name="对象 325634"/>
          <p:cNvGraphicFramePr/>
          <p:nvPr/>
        </p:nvGraphicFramePr>
        <p:xfrm>
          <a:off x="712470" y="695960"/>
          <a:ext cx="10538460" cy="572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9" imgW="11664950" imgH="6411595" progId="Word.Document.8">
                  <p:embed/>
                </p:oleObj>
              </mc:Choice>
              <mc:Fallback>
                <p:oleObj name="" r:id="rId9" imgW="11664950" imgH="641159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2470" y="695960"/>
                        <a:ext cx="10538460" cy="57226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6" name="矩形 325635"/>
          <p:cNvSpPr/>
          <p:nvPr/>
        </p:nvSpPr>
        <p:spPr>
          <a:xfrm>
            <a:off x="2000250" y="2761456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位置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637" name="矩形 325636"/>
          <p:cNvSpPr/>
          <p:nvPr/>
        </p:nvSpPr>
        <p:spPr>
          <a:xfrm>
            <a:off x="2076450" y="3396456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初位置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638" name="矩形 325637"/>
          <p:cNvSpPr/>
          <p:nvPr/>
        </p:nvSpPr>
        <p:spPr>
          <a:xfrm>
            <a:off x="2076450" y="3974941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末位置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639" name="矩形 325638"/>
          <p:cNvSpPr/>
          <p:nvPr/>
        </p:nvSpPr>
        <p:spPr>
          <a:xfrm>
            <a:off x="7334250" y="2520157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矢量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640" name="矩形 325639"/>
          <p:cNvSpPr/>
          <p:nvPr/>
        </p:nvSpPr>
        <p:spPr>
          <a:xfrm>
            <a:off x="2076450" y="5323682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运动轨迹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641" name="矩形 325640"/>
          <p:cNvSpPr/>
          <p:nvPr/>
        </p:nvSpPr>
        <p:spPr>
          <a:xfrm>
            <a:off x="7214870" y="4537552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标量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642" name="矩形 325641"/>
          <p:cNvSpPr/>
          <p:nvPr/>
        </p:nvSpPr>
        <p:spPr>
          <a:xfrm>
            <a:off x="10118725" y="3396456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等于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643" name="矩形 325642"/>
          <p:cNvSpPr/>
          <p:nvPr/>
        </p:nvSpPr>
        <p:spPr>
          <a:xfrm>
            <a:off x="9505950" y="5531962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小于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/>
      <p:bldP spid="325637" grpId="0"/>
      <p:bldP spid="325638" grpId="0"/>
      <p:bldP spid="325639" grpId="0"/>
      <p:bldP spid="325640" grpId="0"/>
      <p:bldP spid="325641" grpId="0"/>
      <p:bldP spid="325642" grpId="0"/>
      <p:bldP spid="3256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6658" name="对象 326657"/>
          <p:cNvGraphicFramePr/>
          <p:nvPr/>
        </p:nvGraphicFramePr>
        <p:xfrm>
          <a:off x="334963" y="1074738"/>
          <a:ext cx="11518900" cy="471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9" imgW="11521440" imgH="4710430" progId="Word.Document.8">
                  <p:embed/>
                </p:oleObj>
              </mc:Choice>
              <mc:Fallback>
                <p:oleObj name="" r:id="rId9" imgW="11521440" imgH="4710430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963" y="1074738"/>
                        <a:ext cx="11518900" cy="4710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59" name="矩形 326658"/>
          <p:cNvSpPr/>
          <p:nvPr/>
        </p:nvSpPr>
        <p:spPr>
          <a:xfrm>
            <a:off x="4089400" y="160178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位移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60" name="矩形 326659"/>
          <p:cNvSpPr/>
          <p:nvPr/>
        </p:nvSpPr>
        <p:spPr>
          <a:xfrm>
            <a:off x="8839200" y="161448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时间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61" name="矩形 326660"/>
          <p:cNvSpPr/>
          <p:nvPr/>
        </p:nvSpPr>
        <p:spPr>
          <a:xfrm>
            <a:off x="4445000" y="322738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矢量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662" name="矩形 326661"/>
          <p:cNvSpPr/>
          <p:nvPr/>
        </p:nvSpPr>
        <p:spPr>
          <a:xfrm>
            <a:off x="4752975" y="384968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位移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  <p:bldP spid="326660" grpId="0"/>
      <p:bldP spid="326661" grpId="0"/>
      <p:bldP spid="3266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2" name="对象 1"/>
          <p:cNvGraphicFramePr/>
          <p:nvPr/>
        </p:nvGraphicFramePr>
        <p:xfrm>
          <a:off x="334963" y="484188"/>
          <a:ext cx="11518900" cy="59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9" imgW="11521440" imgH="5958840" progId="Word.Document.8">
                  <p:embed/>
                </p:oleObj>
              </mc:Choice>
              <mc:Fallback>
                <p:oleObj name="" r:id="rId9" imgW="11521440" imgH="595884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963" y="484188"/>
                        <a:ext cx="11518900" cy="5956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2870200" y="1224757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粗略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66300" y="1224757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矢量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64200" y="2621756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某一时刻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48700" y="2621756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某一位置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05800" y="3866356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精确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11500" y="5110956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瞬时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18200" y="5745957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路程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5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28706" name="对象 328705"/>
          <p:cNvGraphicFramePr/>
          <p:nvPr/>
        </p:nvGraphicFramePr>
        <p:xfrm>
          <a:off x="339725" y="563563"/>
          <a:ext cx="11441113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11521440" imgH="6264910" progId="Word.Document.8">
                  <p:embed/>
                </p:oleObj>
              </mc:Choice>
              <mc:Fallback>
                <p:oleObj name="" r:id="rId9" imgW="11521440" imgH="626491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9725" y="563563"/>
                        <a:ext cx="11441113" cy="6219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07" name="矩形 328706"/>
          <p:cNvSpPr/>
          <p:nvPr/>
        </p:nvSpPr>
        <p:spPr>
          <a:xfrm>
            <a:off x="2705100" y="1732757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变化量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708" name="矩形 328707"/>
          <p:cNvSpPr/>
          <p:nvPr/>
        </p:nvSpPr>
        <p:spPr>
          <a:xfrm>
            <a:off x="7835900" y="1745457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时间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28709" name="对象 328708"/>
          <p:cNvGraphicFramePr/>
          <p:nvPr/>
        </p:nvGraphicFramePr>
        <p:xfrm>
          <a:off x="2095500" y="3087688"/>
          <a:ext cx="6604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1" imgW="673735" imgH="995045" progId="Word.Document.8">
                  <p:embed/>
                </p:oleObj>
              </mc:Choice>
              <mc:Fallback>
                <p:oleObj name="" r:id="rId11" imgW="673735" imgH="995045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95500" y="3087688"/>
                        <a:ext cx="660400" cy="987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1" name="矩形 328710"/>
          <p:cNvSpPr/>
          <p:nvPr/>
        </p:nvSpPr>
        <p:spPr>
          <a:xfrm>
            <a:off x="4673600" y="3523456"/>
            <a:ext cx="7219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m/s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712" name="矩形 328711"/>
          <p:cNvSpPr/>
          <p:nvPr/>
        </p:nvSpPr>
        <p:spPr>
          <a:xfrm>
            <a:off x="5219700" y="4856957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速度变化量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713" name="矩形 328712"/>
          <p:cNvSpPr/>
          <p:nvPr/>
        </p:nvSpPr>
        <p:spPr>
          <a:xfrm>
            <a:off x="3200400" y="6076157"/>
            <a:ext cx="2011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速度变化快慢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/>
      <p:bldP spid="328708" grpId="0"/>
      <p:bldP spid="328711" grpId="0"/>
      <p:bldP spid="328712" grpId="0"/>
      <p:bldP spid="3287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sp>
        <p:nvSpPr>
          <p:cNvPr id="227331" name="矩形 227330"/>
          <p:cNvSpPr/>
          <p:nvPr/>
        </p:nvSpPr>
        <p:spPr>
          <a:xfrm>
            <a:off x="8131810" y="1720374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加速度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2" name="矩形 227331"/>
          <p:cNvSpPr/>
          <p:nvPr/>
        </p:nvSpPr>
        <p:spPr>
          <a:xfrm>
            <a:off x="6782435" y="2417287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同向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3" name="矩形 227332"/>
          <p:cNvSpPr/>
          <p:nvPr/>
        </p:nvSpPr>
        <p:spPr>
          <a:xfrm>
            <a:off x="6760210" y="2993549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反向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5" name="矩形 227334"/>
          <p:cNvSpPr/>
          <p:nvPr/>
        </p:nvSpPr>
        <p:spPr>
          <a:xfrm>
            <a:off x="5541010" y="4212749"/>
            <a:ext cx="13989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aseline="-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7336" name="对象 227335"/>
          <p:cNvGraphicFramePr/>
          <p:nvPr/>
        </p:nvGraphicFramePr>
        <p:xfrm>
          <a:off x="5747385" y="4999355"/>
          <a:ext cx="20304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9" imgW="2060575" imgH="993775" progId="Word.Document.8">
                  <p:embed/>
                </p:oleObj>
              </mc:Choice>
              <mc:Fallback>
                <p:oleObj name="" r:id="rId9" imgW="2060575" imgH="993775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47385" y="4999355"/>
                        <a:ext cx="2030413" cy="977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8" name="矩形 227337"/>
          <p:cNvSpPr/>
          <p:nvPr/>
        </p:nvSpPr>
        <p:spPr>
          <a:xfrm>
            <a:off x="5718810" y="6176487"/>
            <a:ext cx="16021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</a:rPr>
              <a:t>ax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3110" y="495935"/>
            <a:ext cx="11366500" cy="6365875"/>
            <a:chOff x="1186" y="781"/>
            <a:chExt cx="17900" cy="10025"/>
          </a:xfrm>
        </p:grpSpPr>
        <p:graphicFrame>
          <p:nvGraphicFramePr>
            <p:cNvPr id="227330" name="对象 227329"/>
            <p:cNvGraphicFramePr/>
            <p:nvPr/>
          </p:nvGraphicFramePr>
          <p:xfrm>
            <a:off x="1186" y="926"/>
            <a:ext cx="17900" cy="9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1" imgW="11565890" imgH="6381115" progId="Word.Document.8">
                    <p:embed/>
                  </p:oleObj>
                </mc:Choice>
                <mc:Fallback>
                  <p:oleObj name="" r:id="rId11" imgW="11565890" imgH="6381115" progId="Word.Document.8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86" y="926"/>
                          <a:ext cx="17900" cy="98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文本框 1"/>
            <p:cNvSpPr txBox="1"/>
            <p:nvPr/>
          </p:nvSpPr>
          <p:spPr>
            <a:xfrm>
              <a:off x="3979" y="781"/>
              <a:ext cx="64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/>
                <a:t>4</a:t>
              </a:r>
              <a:endParaRPr lang="en-US" altLang="zh-CN" sz="3200" b="1"/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2" grpId="0"/>
      <p:bldP spid="227333" grpId="0"/>
      <p:bldP spid="227335" grpId="0"/>
      <p:bldP spid="227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214018" name="对象 214017"/>
          <p:cNvGraphicFramePr/>
          <p:nvPr/>
        </p:nvGraphicFramePr>
        <p:xfrm>
          <a:off x="553085" y="1221105"/>
          <a:ext cx="11176635" cy="410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9" imgW="11521440" imgH="4305300" progId="Word.Document.8">
                  <p:embed/>
                </p:oleObj>
              </mc:Choice>
              <mc:Fallback>
                <p:oleObj name="" r:id="rId9" imgW="11521440" imgH="430530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3085" y="1221105"/>
                        <a:ext cx="11176635" cy="41071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19" name="矩形 214018"/>
          <p:cNvSpPr/>
          <p:nvPr/>
        </p:nvSpPr>
        <p:spPr>
          <a:xfrm>
            <a:off x="9232900" y="1754188"/>
            <a:ext cx="1618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中间时刻 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20" name="矩形 214019"/>
          <p:cNvSpPr/>
          <p:nvPr/>
        </p:nvSpPr>
        <p:spPr>
          <a:xfrm>
            <a:off x="6858000" y="2605088"/>
            <a:ext cx="901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一半 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22" name="矩形 214021"/>
          <p:cNvSpPr/>
          <p:nvPr/>
        </p:nvSpPr>
        <p:spPr>
          <a:xfrm>
            <a:off x="6540500" y="4090988"/>
            <a:ext cx="679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14020" grpId="0"/>
      <p:bldP spid="21402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basetag"/>
  <p:tag name="KSO_WM_TEMPLATE_INDEX" val="2016302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WPS 演示</Application>
  <PresentationFormat>宽屏</PresentationFormat>
  <Paragraphs>140</Paragraphs>
  <Slides>11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25</vt:i4>
      </vt:variant>
      <vt:variant>
        <vt:lpstr>幻灯片标题</vt:lpstr>
      </vt:variant>
      <vt:variant>
        <vt:i4>11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Wingdings</vt:lpstr>
      <vt:lpstr>楷体</vt:lpstr>
      <vt:lpstr>Times New Roman</vt:lpstr>
      <vt:lpstr>Arial Unicode MS</vt:lpstr>
      <vt:lpstr>Calibri</vt:lpstr>
      <vt:lpstr>Office 主题​​</vt:lpstr>
      <vt:lpstr>Paint.Picture</vt:lpstr>
      <vt:lpstr>Paint.Picture</vt:lpstr>
      <vt:lpstr>Word.Document.8</vt:lpstr>
      <vt:lpstr>Paint.Picture</vt:lpstr>
      <vt:lpstr>Word.Document.8</vt:lpstr>
      <vt:lpstr>Word.Document.8</vt:lpstr>
      <vt:lpstr>Paint.Picture</vt:lpstr>
      <vt:lpstr>Word.Document.8</vt:lpstr>
      <vt:lpstr>Word.Document.8</vt:lpstr>
      <vt:lpstr>Paint.Picture</vt:lpstr>
      <vt:lpstr>Word.Document.8</vt:lpstr>
      <vt:lpstr>Paint.Picture</vt:lpstr>
      <vt:lpstr>Paint.Picture</vt:lpstr>
      <vt:lpstr>Word.Document.8</vt:lpstr>
      <vt:lpstr>Paint.Picture</vt:lpstr>
      <vt:lpstr>Word.Document.8</vt:lpstr>
      <vt:lpstr>Word.Document.8</vt:lpstr>
      <vt:lpstr>Word.Document.8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魂释</cp:lastModifiedBy>
  <cp:revision>175</cp:revision>
  <dcterms:created xsi:type="dcterms:W3CDTF">2019-06-19T02:08:00Z</dcterms:created>
  <dcterms:modified xsi:type="dcterms:W3CDTF">2021-02-23T02:13:59Z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